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E8A"/>
    <a:srgbClr val="77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1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5" Type="http://schemas.openxmlformats.org/officeDocument/2006/relationships/image" Target="../media/image14.svg"/><Relationship Id="rId10" Type="http://schemas.openxmlformats.org/officeDocument/2006/relationships/image" Target="../media/image9.gif"/><Relationship Id="rId4" Type="http://schemas.openxmlformats.org/officeDocument/2006/relationships/image" Target="../media/image3.svg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sv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5" Type="http://schemas.openxmlformats.org/officeDocument/2006/relationships/image" Target="../media/image14.svg"/><Relationship Id="rId10" Type="http://schemas.openxmlformats.org/officeDocument/2006/relationships/image" Target="../media/image9.gif"/><Relationship Id="rId4" Type="http://schemas.openxmlformats.org/officeDocument/2006/relationships/image" Target="../media/image3.svg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2.svg"/><Relationship Id="rId3" Type="http://schemas.openxmlformats.org/officeDocument/2006/relationships/image" Target="../media/image3.sv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7.gif"/><Relationship Id="rId5" Type="http://schemas.openxmlformats.org/officeDocument/2006/relationships/image" Target="../media/image17.png"/><Relationship Id="rId10" Type="http://schemas.openxmlformats.org/officeDocument/2006/relationships/image" Target="../media/image6.svg"/><Relationship Id="rId4" Type="http://schemas.openxmlformats.org/officeDocument/2006/relationships/image" Target="../media/image9.gif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2.svg"/><Relationship Id="rId3" Type="http://schemas.openxmlformats.org/officeDocument/2006/relationships/image" Target="../media/image3.sv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7.gif"/><Relationship Id="rId5" Type="http://schemas.openxmlformats.org/officeDocument/2006/relationships/image" Target="../media/image17.png"/><Relationship Id="rId10" Type="http://schemas.openxmlformats.org/officeDocument/2006/relationships/image" Target="../media/image6.svg"/><Relationship Id="rId4" Type="http://schemas.openxmlformats.org/officeDocument/2006/relationships/image" Target="../media/image9.gif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2.svg"/><Relationship Id="rId3" Type="http://schemas.openxmlformats.org/officeDocument/2006/relationships/image" Target="../media/image3.sv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7.gif"/><Relationship Id="rId5" Type="http://schemas.openxmlformats.org/officeDocument/2006/relationships/image" Target="../media/image17.png"/><Relationship Id="rId10" Type="http://schemas.openxmlformats.org/officeDocument/2006/relationships/image" Target="../media/image6.svg"/><Relationship Id="rId4" Type="http://schemas.openxmlformats.org/officeDocument/2006/relationships/image" Target="../media/image9.gif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2.svg"/><Relationship Id="rId3" Type="http://schemas.openxmlformats.org/officeDocument/2006/relationships/image" Target="../media/image3.sv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7.gif"/><Relationship Id="rId5" Type="http://schemas.openxmlformats.org/officeDocument/2006/relationships/image" Target="../media/image17.png"/><Relationship Id="rId10" Type="http://schemas.openxmlformats.org/officeDocument/2006/relationships/image" Target="../media/image6.svg"/><Relationship Id="rId4" Type="http://schemas.openxmlformats.org/officeDocument/2006/relationships/image" Target="../media/image9.gif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DF7423-E370-7568-F79F-7653ECD23C7C}"/>
              </a:ext>
            </a:extLst>
          </p:cNvPr>
          <p:cNvSpPr/>
          <p:nvPr/>
        </p:nvSpPr>
        <p:spPr>
          <a:xfrm>
            <a:off x="1003695" y="1672504"/>
            <a:ext cx="16280609" cy="52472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1287" y="5624261"/>
            <a:ext cx="1750208" cy="3571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789529" y="5859085"/>
            <a:ext cx="1750208" cy="357185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75348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7315200" y="0"/>
                </a:moveTo>
                <a:lnTo>
                  <a:pt x="0" y="0"/>
                </a:lnTo>
                <a:lnTo>
                  <a:pt x="0" y="3936908"/>
                </a:lnTo>
                <a:lnTo>
                  <a:pt x="7315200" y="3936908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843713" y="8950801"/>
            <a:ext cx="1788685" cy="395083"/>
            <a:chOff x="0" y="0"/>
            <a:chExt cx="471094" cy="104055"/>
          </a:xfrm>
        </p:grpSpPr>
        <p:sp>
          <p:nvSpPr>
            <p:cNvPr id="9" name="Freeform 9"/>
            <p:cNvSpPr/>
            <p:nvPr/>
          </p:nvSpPr>
          <p:spPr>
            <a:xfrm>
              <a:off x="231088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8" y="34542"/>
                    <a:pt x="8918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213146" y="8950801"/>
            <a:ext cx="2451487" cy="395083"/>
            <a:chOff x="0" y="0"/>
            <a:chExt cx="645659" cy="104055"/>
          </a:xfrm>
        </p:grpSpPr>
        <p:sp>
          <p:nvSpPr>
            <p:cNvPr id="12" name="Freeform 12"/>
            <p:cNvSpPr/>
            <p:nvPr/>
          </p:nvSpPr>
          <p:spPr>
            <a:xfrm>
              <a:off x="318371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7" y="34542"/>
                    <a:pt x="8917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05517" y="9196115"/>
            <a:ext cx="1255223" cy="347310"/>
            <a:chOff x="0" y="0"/>
            <a:chExt cx="330594" cy="91473"/>
          </a:xfrm>
        </p:grpSpPr>
        <p:sp>
          <p:nvSpPr>
            <p:cNvPr id="15" name="Freeform 15"/>
            <p:cNvSpPr/>
            <p:nvPr/>
          </p:nvSpPr>
          <p:spPr>
            <a:xfrm>
              <a:off x="161854" y="0"/>
              <a:ext cx="6885" cy="91473"/>
            </a:xfrm>
            <a:custGeom>
              <a:avLst/>
              <a:gdLst/>
              <a:ahLst/>
              <a:cxnLst/>
              <a:rect l="l" t="t" r="r" b="b"/>
              <a:pathLst>
                <a:path w="6885" h="91473">
                  <a:moveTo>
                    <a:pt x="3443" y="0"/>
                  </a:moveTo>
                  <a:lnTo>
                    <a:pt x="3443" y="0"/>
                  </a:lnTo>
                  <a:cubicBezTo>
                    <a:pt x="6885" y="30394"/>
                    <a:pt x="6885" y="61079"/>
                    <a:pt x="3443" y="91473"/>
                  </a:cubicBezTo>
                  <a:cubicBezTo>
                    <a:pt x="0" y="61079"/>
                    <a:pt x="0" y="30394"/>
                    <a:pt x="3443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774005" y="9148342"/>
            <a:ext cx="1548749" cy="395083"/>
            <a:chOff x="0" y="0"/>
            <a:chExt cx="407901" cy="104055"/>
          </a:xfrm>
        </p:grpSpPr>
        <p:sp>
          <p:nvSpPr>
            <p:cNvPr id="18" name="Freeform 18"/>
            <p:cNvSpPr/>
            <p:nvPr/>
          </p:nvSpPr>
          <p:spPr>
            <a:xfrm>
              <a:off x="199492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7" y="34542"/>
                    <a:pt x="8917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4320809" y="7144717"/>
            <a:ext cx="2180552" cy="22250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V="1">
            <a:off x="-662847" y="-732266"/>
            <a:ext cx="2506560" cy="309451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 flipV="1">
            <a:off x="16286457" y="-732266"/>
            <a:ext cx="2506560" cy="3094519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>
            <a:off x="2181087" y="1095469"/>
            <a:ext cx="1671559" cy="1172180"/>
          </a:xfrm>
          <a:custGeom>
            <a:avLst/>
            <a:gdLst/>
            <a:ahLst/>
            <a:cxnLst/>
            <a:rect l="l" t="t" r="r" b="b"/>
            <a:pathLst>
              <a:path w="1671559" h="1172180">
                <a:moveTo>
                  <a:pt x="0" y="0"/>
                </a:moveTo>
                <a:lnTo>
                  <a:pt x="1671559" y="0"/>
                </a:lnTo>
                <a:lnTo>
                  <a:pt x="1671559" y="1172180"/>
                </a:lnTo>
                <a:lnTo>
                  <a:pt x="0" y="1172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>
            <a:off x="-228043" y="4566257"/>
            <a:ext cx="1519400" cy="1471919"/>
          </a:xfrm>
          <a:custGeom>
            <a:avLst/>
            <a:gdLst/>
            <a:ahLst/>
            <a:cxnLst/>
            <a:rect l="l" t="t" r="r" b="b"/>
            <a:pathLst>
              <a:path w="1519400" h="1471919">
                <a:moveTo>
                  <a:pt x="1519400" y="0"/>
                </a:moveTo>
                <a:lnTo>
                  <a:pt x="0" y="0"/>
                </a:lnTo>
                <a:lnTo>
                  <a:pt x="0" y="1471919"/>
                </a:lnTo>
                <a:lnTo>
                  <a:pt x="1519400" y="1471919"/>
                </a:lnTo>
                <a:lnTo>
                  <a:pt x="151940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7144755" y="4202136"/>
            <a:ext cx="1519400" cy="1471919"/>
          </a:xfrm>
          <a:custGeom>
            <a:avLst/>
            <a:gdLst/>
            <a:ahLst/>
            <a:cxnLst/>
            <a:rect l="l" t="t" r="r" b="b"/>
            <a:pathLst>
              <a:path w="1519400" h="1471919">
                <a:moveTo>
                  <a:pt x="0" y="0"/>
                </a:moveTo>
                <a:lnTo>
                  <a:pt x="1519400" y="0"/>
                </a:lnTo>
                <a:lnTo>
                  <a:pt x="1519400" y="1471919"/>
                </a:lnTo>
                <a:lnTo>
                  <a:pt x="0" y="14719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E0ABD5-8CF7-3706-13A8-C686F0026808}"/>
              </a:ext>
            </a:extLst>
          </p:cNvPr>
          <p:cNvSpPr txBox="1"/>
          <p:nvPr/>
        </p:nvSpPr>
        <p:spPr>
          <a:xfrm>
            <a:off x="1058249" y="2519583"/>
            <a:ext cx="16171499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04859A-482B-1E30-944A-1C2153CED963}"/>
              </a:ext>
            </a:extLst>
          </p:cNvPr>
          <p:cNvSpPr txBox="1"/>
          <p:nvPr/>
        </p:nvSpPr>
        <p:spPr>
          <a:xfrm>
            <a:off x="5410200" y="861841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787EC96-DAE3-CD34-1F33-6F72F6AFBFCD}"/>
              </a:ext>
            </a:extLst>
          </p:cNvPr>
          <p:cNvSpPr/>
          <p:nvPr/>
        </p:nvSpPr>
        <p:spPr>
          <a:xfrm>
            <a:off x="152400" y="3848101"/>
            <a:ext cx="6934200" cy="6438900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90910-6B70-908B-38D9-008C2702B472}"/>
              </a:ext>
            </a:extLst>
          </p:cNvPr>
          <p:cNvSpPr txBox="1"/>
          <p:nvPr/>
        </p:nvSpPr>
        <p:spPr>
          <a:xfrm>
            <a:off x="7239000" y="2552700"/>
            <a:ext cx="9677400" cy="644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Cùng đọc lại bài viết và chỉnh sửa các nhóm lỗi: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Lỗi về nội dung như thông tin giới thiệu, các sự việc được kể, cảm xúc của người kể,..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Lỗi về hình thức như cách dùng từ, cách diễn đạt, lỗi chính tả,...</a:t>
            </a:r>
          </a:p>
        </p:txBody>
      </p:sp>
    </p:spTree>
    <p:extLst>
      <p:ext uri="{BB962C8B-B14F-4D97-AF65-F5344CB8AC3E}">
        <p14:creationId xmlns:p14="http://schemas.microsoft.com/office/powerpoint/2010/main" val="879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0ACE8B6-7990-F0CA-A385-B6CF5A3956EA}"/>
              </a:ext>
            </a:extLst>
          </p:cNvPr>
          <p:cNvSpPr/>
          <p:nvPr/>
        </p:nvSpPr>
        <p:spPr>
          <a:xfrm>
            <a:off x="2420273" y="2453045"/>
            <a:ext cx="13257146" cy="4940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1287" y="5624261"/>
            <a:ext cx="1750208" cy="3571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789529" y="5859085"/>
            <a:ext cx="1750208" cy="357185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75348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7315200" y="0"/>
                </a:moveTo>
                <a:lnTo>
                  <a:pt x="0" y="0"/>
                </a:lnTo>
                <a:lnTo>
                  <a:pt x="0" y="3936908"/>
                </a:lnTo>
                <a:lnTo>
                  <a:pt x="7315200" y="3936908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843713" y="8950801"/>
            <a:ext cx="1788685" cy="395083"/>
            <a:chOff x="0" y="0"/>
            <a:chExt cx="471094" cy="104055"/>
          </a:xfrm>
        </p:grpSpPr>
        <p:sp>
          <p:nvSpPr>
            <p:cNvPr id="9" name="Freeform 9"/>
            <p:cNvSpPr/>
            <p:nvPr/>
          </p:nvSpPr>
          <p:spPr>
            <a:xfrm>
              <a:off x="231088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8" y="34542"/>
                    <a:pt x="8918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213146" y="8950801"/>
            <a:ext cx="2451487" cy="395083"/>
            <a:chOff x="0" y="0"/>
            <a:chExt cx="645659" cy="104055"/>
          </a:xfrm>
        </p:grpSpPr>
        <p:sp>
          <p:nvSpPr>
            <p:cNvPr id="12" name="Freeform 12"/>
            <p:cNvSpPr/>
            <p:nvPr/>
          </p:nvSpPr>
          <p:spPr>
            <a:xfrm>
              <a:off x="318371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7" y="34542"/>
                    <a:pt x="8917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05517" y="9196115"/>
            <a:ext cx="1255223" cy="347310"/>
            <a:chOff x="0" y="0"/>
            <a:chExt cx="330594" cy="91473"/>
          </a:xfrm>
        </p:grpSpPr>
        <p:sp>
          <p:nvSpPr>
            <p:cNvPr id="15" name="Freeform 15"/>
            <p:cNvSpPr/>
            <p:nvPr/>
          </p:nvSpPr>
          <p:spPr>
            <a:xfrm>
              <a:off x="161854" y="0"/>
              <a:ext cx="6885" cy="91473"/>
            </a:xfrm>
            <a:custGeom>
              <a:avLst/>
              <a:gdLst/>
              <a:ahLst/>
              <a:cxnLst/>
              <a:rect l="l" t="t" r="r" b="b"/>
              <a:pathLst>
                <a:path w="6885" h="91473">
                  <a:moveTo>
                    <a:pt x="3443" y="0"/>
                  </a:moveTo>
                  <a:lnTo>
                    <a:pt x="3443" y="0"/>
                  </a:lnTo>
                  <a:cubicBezTo>
                    <a:pt x="6885" y="30394"/>
                    <a:pt x="6885" y="61079"/>
                    <a:pt x="3443" y="91473"/>
                  </a:cubicBezTo>
                  <a:cubicBezTo>
                    <a:pt x="0" y="61079"/>
                    <a:pt x="0" y="30394"/>
                    <a:pt x="3443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774005" y="9148342"/>
            <a:ext cx="1548749" cy="395083"/>
            <a:chOff x="0" y="0"/>
            <a:chExt cx="407901" cy="104055"/>
          </a:xfrm>
        </p:grpSpPr>
        <p:sp>
          <p:nvSpPr>
            <p:cNvPr id="18" name="Freeform 18"/>
            <p:cNvSpPr/>
            <p:nvPr/>
          </p:nvSpPr>
          <p:spPr>
            <a:xfrm>
              <a:off x="199492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7" y="34542"/>
                    <a:pt x="8917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4320809" y="7144717"/>
            <a:ext cx="2180552" cy="22250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01C2DA4-A176-BAFF-175E-EBEE645CF643}"/>
              </a:ext>
            </a:extLst>
          </p:cNvPr>
          <p:cNvSpPr txBox="1"/>
          <p:nvPr/>
        </p:nvSpPr>
        <p:spPr>
          <a:xfrm>
            <a:off x="3118977" y="944850"/>
            <a:ext cx="1196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01F304-E372-2FE5-5A2A-F27223CAB827}"/>
              </a:ext>
            </a:extLst>
          </p:cNvPr>
          <p:cNvSpPr txBox="1"/>
          <p:nvPr/>
        </p:nvSpPr>
        <p:spPr>
          <a:xfrm>
            <a:off x="3107543" y="3433608"/>
            <a:ext cx="1188260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Ôn tập lại nội dung bài học ngày hôm nay.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Chỉnh sửa và hoàn thiện bài viết của bản thân.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Chuẩn bị cho bài học mới,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4. Đọc mở rộng </a:t>
            </a:r>
          </a:p>
        </p:txBody>
      </p:sp>
    </p:spTree>
    <p:extLst>
      <p:ext uri="{BB962C8B-B14F-4D97-AF65-F5344CB8AC3E}">
        <p14:creationId xmlns:p14="http://schemas.microsoft.com/office/powerpoint/2010/main" val="31889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16"/>
                <p:tgtEl>
                  <p:sldTgt/>
                </p:tgtEl>
              </p:cBhvr>
            </p:cmd>
          </p:childTnLst>
        </p:cTn>
      </p:par>
    </p:tnLst>
    <p:bldLst>
      <p:bldP spid="28" grpId="0" animBg="1"/>
      <p:bldP spid="26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DF7423-E370-7568-F79F-7653ECD23C7C}"/>
              </a:ext>
            </a:extLst>
          </p:cNvPr>
          <p:cNvSpPr/>
          <p:nvPr/>
        </p:nvSpPr>
        <p:spPr>
          <a:xfrm>
            <a:off x="1003695" y="1672504"/>
            <a:ext cx="16280609" cy="52472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1287" y="5624261"/>
            <a:ext cx="1750208" cy="3571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789529" y="5859085"/>
            <a:ext cx="1750208" cy="357185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75348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7315200" y="0"/>
                </a:moveTo>
                <a:lnTo>
                  <a:pt x="0" y="0"/>
                </a:lnTo>
                <a:lnTo>
                  <a:pt x="0" y="3936908"/>
                </a:lnTo>
                <a:lnTo>
                  <a:pt x="7315200" y="3936908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843713" y="8950801"/>
            <a:ext cx="1788685" cy="395083"/>
            <a:chOff x="0" y="0"/>
            <a:chExt cx="471094" cy="104055"/>
          </a:xfrm>
        </p:grpSpPr>
        <p:sp>
          <p:nvSpPr>
            <p:cNvPr id="9" name="Freeform 9"/>
            <p:cNvSpPr/>
            <p:nvPr/>
          </p:nvSpPr>
          <p:spPr>
            <a:xfrm>
              <a:off x="231088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8" y="34542"/>
                    <a:pt x="8918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213146" y="8950801"/>
            <a:ext cx="2451487" cy="395083"/>
            <a:chOff x="0" y="0"/>
            <a:chExt cx="645659" cy="104055"/>
          </a:xfrm>
        </p:grpSpPr>
        <p:sp>
          <p:nvSpPr>
            <p:cNvPr id="12" name="Freeform 12"/>
            <p:cNvSpPr/>
            <p:nvPr/>
          </p:nvSpPr>
          <p:spPr>
            <a:xfrm>
              <a:off x="318371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7" y="34542"/>
                    <a:pt x="8917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05517" y="9196115"/>
            <a:ext cx="1255223" cy="347310"/>
            <a:chOff x="0" y="0"/>
            <a:chExt cx="330594" cy="91473"/>
          </a:xfrm>
        </p:grpSpPr>
        <p:sp>
          <p:nvSpPr>
            <p:cNvPr id="15" name="Freeform 15"/>
            <p:cNvSpPr/>
            <p:nvPr/>
          </p:nvSpPr>
          <p:spPr>
            <a:xfrm>
              <a:off x="161854" y="0"/>
              <a:ext cx="6885" cy="91473"/>
            </a:xfrm>
            <a:custGeom>
              <a:avLst/>
              <a:gdLst/>
              <a:ahLst/>
              <a:cxnLst/>
              <a:rect l="l" t="t" r="r" b="b"/>
              <a:pathLst>
                <a:path w="6885" h="91473">
                  <a:moveTo>
                    <a:pt x="3443" y="0"/>
                  </a:moveTo>
                  <a:lnTo>
                    <a:pt x="3443" y="0"/>
                  </a:lnTo>
                  <a:cubicBezTo>
                    <a:pt x="6885" y="30394"/>
                    <a:pt x="6885" y="61079"/>
                    <a:pt x="3443" y="91473"/>
                  </a:cubicBezTo>
                  <a:cubicBezTo>
                    <a:pt x="0" y="61079"/>
                    <a:pt x="0" y="30394"/>
                    <a:pt x="3443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774005" y="9148342"/>
            <a:ext cx="1548749" cy="395083"/>
            <a:chOff x="0" y="0"/>
            <a:chExt cx="407901" cy="104055"/>
          </a:xfrm>
        </p:grpSpPr>
        <p:sp>
          <p:nvSpPr>
            <p:cNvPr id="18" name="Freeform 18"/>
            <p:cNvSpPr/>
            <p:nvPr/>
          </p:nvSpPr>
          <p:spPr>
            <a:xfrm>
              <a:off x="199492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7" y="34542"/>
                    <a:pt x="8917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4320809" y="7144717"/>
            <a:ext cx="2180552" cy="22250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V="1">
            <a:off x="-662847" y="-732266"/>
            <a:ext cx="2506560" cy="309451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 flipV="1">
            <a:off x="16286457" y="-732266"/>
            <a:ext cx="2506560" cy="3094519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>
            <a:off x="2181087" y="1095469"/>
            <a:ext cx="1671559" cy="1172180"/>
          </a:xfrm>
          <a:custGeom>
            <a:avLst/>
            <a:gdLst/>
            <a:ahLst/>
            <a:cxnLst/>
            <a:rect l="l" t="t" r="r" b="b"/>
            <a:pathLst>
              <a:path w="1671559" h="1172180">
                <a:moveTo>
                  <a:pt x="0" y="0"/>
                </a:moveTo>
                <a:lnTo>
                  <a:pt x="1671559" y="0"/>
                </a:lnTo>
                <a:lnTo>
                  <a:pt x="1671559" y="1172180"/>
                </a:lnTo>
                <a:lnTo>
                  <a:pt x="0" y="1172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>
            <a:off x="-228043" y="4566257"/>
            <a:ext cx="1519400" cy="1471919"/>
          </a:xfrm>
          <a:custGeom>
            <a:avLst/>
            <a:gdLst/>
            <a:ahLst/>
            <a:cxnLst/>
            <a:rect l="l" t="t" r="r" b="b"/>
            <a:pathLst>
              <a:path w="1519400" h="1471919">
                <a:moveTo>
                  <a:pt x="1519400" y="0"/>
                </a:moveTo>
                <a:lnTo>
                  <a:pt x="0" y="0"/>
                </a:lnTo>
                <a:lnTo>
                  <a:pt x="0" y="1471919"/>
                </a:lnTo>
                <a:lnTo>
                  <a:pt x="1519400" y="1471919"/>
                </a:lnTo>
                <a:lnTo>
                  <a:pt x="151940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7144755" y="4202136"/>
            <a:ext cx="1519400" cy="1471919"/>
          </a:xfrm>
          <a:custGeom>
            <a:avLst/>
            <a:gdLst/>
            <a:ahLst/>
            <a:cxnLst/>
            <a:rect l="l" t="t" r="r" b="b"/>
            <a:pathLst>
              <a:path w="1519400" h="1471919">
                <a:moveTo>
                  <a:pt x="0" y="0"/>
                </a:moveTo>
                <a:lnTo>
                  <a:pt x="1519400" y="0"/>
                </a:lnTo>
                <a:lnTo>
                  <a:pt x="1519400" y="1471919"/>
                </a:lnTo>
                <a:lnTo>
                  <a:pt x="0" y="14719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E0ABD5-8CF7-3706-13A8-C686F0026808}"/>
              </a:ext>
            </a:extLst>
          </p:cNvPr>
          <p:cNvSpPr txBox="1"/>
          <p:nvPr/>
        </p:nvSpPr>
        <p:spPr>
          <a:xfrm>
            <a:off x="1058249" y="2519583"/>
            <a:ext cx="16171499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5061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43E5ECF-FF64-6274-23F6-39FBA2690570}"/>
              </a:ext>
            </a:extLst>
          </p:cNvPr>
          <p:cNvSpPr/>
          <p:nvPr/>
        </p:nvSpPr>
        <p:spPr>
          <a:xfrm>
            <a:off x="-838200" y="8115300"/>
            <a:ext cx="20269200" cy="3733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579CBFFD-EA99-0A4B-CA33-16411812E9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691513">
            <a:off x="657495" y="4879332"/>
            <a:ext cx="1750208" cy="3571854"/>
          </a:xfrm>
          <a:prstGeom prst="rect">
            <a:avLst/>
          </a:prstGeom>
        </p:spPr>
      </p:pic>
      <p:pic>
        <p:nvPicPr>
          <p:cNvPr id="36" name="Picture 5">
            <a:extLst>
              <a:ext uri="{FF2B5EF4-FFF2-40B4-BE49-F238E27FC236}">
                <a16:creationId xmlns:a16="http://schemas.microsoft.com/office/drawing/2014/main" id="{A813207D-80A4-1F6F-841E-F75FD48F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45530" flipH="1">
            <a:off x="15966280" y="5089613"/>
            <a:ext cx="1750208" cy="3571854"/>
          </a:xfrm>
          <a:prstGeom prst="rect">
            <a:avLst/>
          </a:prstGeom>
        </p:spPr>
      </p:pic>
      <p:pic>
        <p:nvPicPr>
          <p:cNvPr id="37" name="Picture 24">
            <a:extLst>
              <a:ext uri="{FF2B5EF4-FFF2-40B4-BE49-F238E27FC236}">
                <a16:creationId xmlns:a16="http://schemas.microsoft.com/office/drawing/2014/main" id="{F5452DA1-2045-3119-4035-CE408746A4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V="1">
            <a:off x="-662847" y="-732266"/>
            <a:ext cx="2506560" cy="3094519"/>
          </a:xfrm>
          <a:prstGeom prst="rect">
            <a:avLst/>
          </a:prstGeom>
        </p:spPr>
      </p:pic>
      <p:pic>
        <p:nvPicPr>
          <p:cNvPr id="38" name="Picture 25">
            <a:extLst>
              <a:ext uri="{FF2B5EF4-FFF2-40B4-BE49-F238E27FC236}">
                <a16:creationId xmlns:a16="http://schemas.microsoft.com/office/drawing/2014/main" id="{B7F2361C-EDE7-2992-85FF-5F915BBD3E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 flipV="1">
            <a:off x="16286457" y="-732266"/>
            <a:ext cx="2506560" cy="3094519"/>
          </a:xfrm>
          <a:prstGeom prst="rect">
            <a:avLst/>
          </a:prstGeom>
        </p:spPr>
      </p:pic>
      <p:sp>
        <p:nvSpPr>
          <p:cNvPr id="40" name="Freeform 11">
            <a:extLst>
              <a:ext uri="{FF2B5EF4-FFF2-40B4-BE49-F238E27FC236}">
                <a16:creationId xmlns:a16="http://schemas.microsoft.com/office/drawing/2014/main" id="{72C4AC85-4F58-6123-91B1-7D2098926371}"/>
              </a:ext>
            </a:extLst>
          </p:cNvPr>
          <p:cNvSpPr/>
          <p:nvPr/>
        </p:nvSpPr>
        <p:spPr>
          <a:xfrm flipH="1">
            <a:off x="13739332" y="5776966"/>
            <a:ext cx="3106814" cy="3195446"/>
          </a:xfrm>
          <a:custGeom>
            <a:avLst/>
            <a:gdLst/>
            <a:ahLst/>
            <a:cxnLst/>
            <a:rect l="l" t="t" r="r" b="b"/>
            <a:pathLst>
              <a:path w="3993070" h="4114800">
                <a:moveTo>
                  <a:pt x="0" y="0"/>
                </a:moveTo>
                <a:lnTo>
                  <a:pt x="3993071" y="0"/>
                </a:lnTo>
                <a:lnTo>
                  <a:pt x="3993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22A4A2-11B8-DEAE-F291-DC2489DE2F15}"/>
              </a:ext>
            </a:extLst>
          </p:cNvPr>
          <p:cNvSpPr txBox="1"/>
          <p:nvPr/>
        </p:nvSpPr>
        <p:spPr>
          <a:xfrm>
            <a:off x="190499" y="1850769"/>
            <a:ext cx="18211801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3. VIẾT - TRẢ BÀI VĂN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LẠI MỘT CÂU CHUYỆN </a:t>
            </a:r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744A5DA8-0222-E881-E6C5-2A478F95019E}"/>
              </a:ext>
            </a:extLst>
          </p:cNvPr>
          <p:cNvSpPr/>
          <p:nvPr/>
        </p:nvSpPr>
        <p:spPr>
          <a:xfrm>
            <a:off x="1403211" y="5669309"/>
            <a:ext cx="3106814" cy="3195446"/>
          </a:xfrm>
          <a:custGeom>
            <a:avLst/>
            <a:gdLst/>
            <a:ahLst/>
            <a:cxnLst/>
            <a:rect l="l" t="t" r="r" b="b"/>
            <a:pathLst>
              <a:path w="3993070" h="4114800">
                <a:moveTo>
                  <a:pt x="0" y="0"/>
                </a:moveTo>
                <a:lnTo>
                  <a:pt x="3993071" y="0"/>
                </a:lnTo>
                <a:lnTo>
                  <a:pt x="3993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08763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C72C0326-F738-9991-F3EB-6A966A3A3294}"/>
              </a:ext>
            </a:extLst>
          </p:cNvPr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E72F0F2A-668D-C042-3918-5D65FC0B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76C9FA72-13F4-6F31-366F-4668A3A53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90EF517B-3916-BACF-1445-9BFE32CF324F}"/>
              </a:ext>
            </a:extLst>
          </p:cNvPr>
          <p:cNvSpPr/>
          <p:nvPr/>
        </p:nvSpPr>
        <p:spPr>
          <a:xfrm rot="1977189">
            <a:off x="-2134032" y="7298002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7EA98073-2C6A-1A79-AAE8-5C52EAF06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05744" y="8949333"/>
            <a:ext cx="5838265" cy="1371992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CC6FBE81-0F00-DA44-FC69-43C37E77B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802" y="9461674"/>
            <a:ext cx="5838265" cy="1371992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F69094D8-BCEA-CA48-0EB9-96C590008EC8}"/>
              </a:ext>
            </a:extLst>
          </p:cNvPr>
          <p:cNvSpPr/>
          <p:nvPr/>
        </p:nvSpPr>
        <p:spPr>
          <a:xfrm rot="1977189">
            <a:off x="10814913" y="7389904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A41E3ABD-D5FC-1935-CA3A-C6EF135B1C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43201" y="9041235"/>
            <a:ext cx="5838265" cy="1371992"/>
          </a:xfrm>
          <a:prstGeom prst="rect">
            <a:avLst/>
          </a:prstGeom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id="{FDD82739-0AAB-3EBD-E72A-45A530E55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89747" y="9553576"/>
            <a:ext cx="5838265" cy="13719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1A21D2-C896-5957-1602-F6A86A90EDC6}"/>
              </a:ext>
            </a:extLst>
          </p:cNvPr>
          <p:cNvGrpSpPr/>
          <p:nvPr/>
        </p:nvGrpSpPr>
        <p:grpSpPr>
          <a:xfrm>
            <a:off x="2477687" y="1289687"/>
            <a:ext cx="13487400" cy="8332702"/>
            <a:chOff x="1143000" y="1181100"/>
            <a:chExt cx="13487400" cy="8332702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D9E34D7F-581E-D557-F7AB-C93FDD255AC1}"/>
                </a:ext>
              </a:extLst>
            </p:cNvPr>
            <p:cNvSpPr/>
            <p:nvPr/>
          </p:nvSpPr>
          <p:spPr>
            <a:xfrm>
              <a:off x="1143000" y="1181100"/>
              <a:ext cx="13487400" cy="8332702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2844ED-358D-2347-8A81-6F27887DEB5C}"/>
                </a:ext>
              </a:extLst>
            </p:cNvPr>
            <p:cNvSpPr/>
            <p:nvPr/>
          </p:nvSpPr>
          <p:spPr>
            <a:xfrm>
              <a:off x="1333500" y="1638299"/>
              <a:ext cx="13106400" cy="7671551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5777BD8E-1626-DF69-159B-FC0E6F1A10F9}"/>
              </a:ext>
            </a:extLst>
          </p:cNvPr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281CA1B3-E7DB-B8A6-FBBB-FF743632E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B24EF9C0-BC77-F71C-75EF-7F507DA8F08A}"/>
              </a:ext>
            </a:extLst>
          </p:cNvPr>
          <p:cNvSpPr/>
          <p:nvPr/>
        </p:nvSpPr>
        <p:spPr>
          <a:xfrm>
            <a:off x="14168479" y="354121"/>
            <a:ext cx="3283668" cy="3119149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E87858-6DE2-32F1-AB93-E037DF324662}"/>
              </a:ext>
            </a:extLst>
          </p:cNvPr>
          <p:cNvSpPr txBox="1"/>
          <p:nvPr/>
        </p:nvSpPr>
        <p:spPr>
          <a:xfrm>
            <a:off x="4304823" y="3643960"/>
            <a:ext cx="9833127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PHẦN 1. 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NHẬN XÉT CHUNG  </a:t>
            </a:r>
          </a:p>
        </p:txBody>
      </p:sp>
    </p:spTree>
    <p:extLst>
      <p:ext uri="{BB962C8B-B14F-4D97-AF65-F5344CB8AC3E}">
        <p14:creationId xmlns:p14="http://schemas.microsoft.com/office/powerpoint/2010/main" val="843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3CDF980-D440-8E74-D7D3-2F36513D81F3}"/>
              </a:ext>
            </a:extLst>
          </p:cNvPr>
          <p:cNvSpPr/>
          <p:nvPr/>
        </p:nvSpPr>
        <p:spPr>
          <a:xfrm>
            <a:off x="14281975" y="4476750"/>
            <a:ext cx="4010787" cy="4610100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95AC1D73-B96F-408C-AEB6-AE5313B4B9F2}"/>
              </a:ext>
            </a:extLst>
          </p:cNvPr>
          <p:cNvSpPr/>
          <p:nvPr/>
        </p:nvSpPr>
        <p:spPr>
          <a:xfrm>
            <a:off x="10515600" y="4533900"/>
            <a:ext cx="3945890" cy="4552950"/>
          </a:xfrm>
          <a:custGeom>
            <a:avLst/>
            <a:gdLst/>
            <a:ahLst/>
            <a:cxnLst/>
            <a:rect l="l" t="t" r="r" b="b"/>
            <a:pathLst>
              <a:path w="3566160" h="4114800">
                <a:moveTo>
                  <a:pt x="0" y="0"/>
                </a:moveTo>
                <a:lnTo>
                  <a:pt x="3566160" y="0"/>
                </a:lnTo>
                <a:lnTo>
                  <a:pt x="35661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7FD95-04C3-CE63-D8E6-CE1A85083508}"/>
              </a:ext>
            </a:extLst>
          </p:cNvPr>
          <p:cNvSpPr txBox="1"/>
          <p:nvPr/>
        </p:nvSpPr>
        <p:spPr>
          <a:xfrm>
            <a:off x="2057400" y="495300"/>
            <a:ext cx="1501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>
                <a:solidFill>
                  <a:schemeClr val="accent5">
                    <a:lumMod val="50000"/>
                  </a:schemeClr>
                </a:solidFill>
              </a:rPr>
              <a:t>Ư</a:t>
            </a:r>
            <a:r>
              <a:rPr lang="en-US" sz="5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U, NHƯỢC ĐIỂM KHI LÀM BÀI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3B2D85-C57F-2363-F72B-BF3533C2EFD4}"/>
              </a:ext>
            </a:extLst>
          </p:cNvPr>
          <p:cNvSpPr/>
          <p:nvPr/>
        </p:nvSpPr>
        <p:spPr>
          <a:xfrm>
            <a:off x="685800" y="1857613"/>
            <a:ext cx="9448800" cy="2914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Hầu hết  các em đã nắm được cách làm bài.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bài rõ ràng, mạch lạc.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F2788B-AE97-E958-8452-387EA1D889D2}"/>
              </a:ext>
            </a:extLst>
          </p:cNvPr>
          <p:cNvSpPr/>
          <p:nvPr/>
        </p:nvSpPr>
        <p:spPr>
          <a:xfrm>
            <a:off x="685800" y="5429250"/>
            <a:ext cx="9448800" cy="2914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nắm được cách làm bài.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còn sai chính tả nhiều, các ý không được liên kết rõ ràng. </a:t>
            </a:r>
          </a:p>
        </p:txBody>
      </p:sp>
    </p:spTree>
    <p:extLst>
      <p:ext uri="{BB962C8B-B14F-4D97-AF65-F5344CB8AC3E}">
        <p14:creationId xmlns:p14="http://schemas.microsoft.com/office/powerpoint/2010/main" val="814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C72C0326-F738-9991-F3EB-6A966A3A3294}"/>
              </a:ext>
            </a:extLst>
          </p:cNvPr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E72F0F2A-668D-C042-3918-5D65FC0B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76C9FA72-13F4-6F31-366F-4668A3A53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90EF517B-3916-BACF-1445-9BFE32CF324F}"/>
              </a:ext>
            </a:extLst>
          </p:cNvPr>
          <p:cNvSpPr/>
          <p:nvPr/>
        </p:nvSpPr>
        <p:spPr>
          <a:xfrm rot="1977189">
            <a:off x="-2134032" y="7298002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7EA98073-2C6A-1A79-AAE8-5C52EAF06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05744" y="8949333"/>
            <a:ext cx="5838265" cy="1371992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CC6FBE81-0F00-DA44-FC69-43C37E77B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802" y="9461674"/>
            <a:ext cx="5838265" cy="1371992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F69094D8-BCEA-CA48-0EB9-96C590008EC8}"/>
              </a:ext>
            </a:extLst>
          </p:cNvPr>
          <p:cNvSpPr/>
          <p:nvPr/>
        </p:nvSpPr>
        <p:spPr>
          <a:xfrm rot="1977189">
            <a:off x="10814913" y="7389904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A41E3ABD-D5FC-1935-CA3A-C6EF135B1C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43201" y="9041235"/>
            <a:ext cx="5838265" cy="1371992"/>
          </a:xfrm>
          <a:prstGeom prst="rect">
            <a:avLst/>
          </a:prstGeom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id="{FDD82739-0AAB-3EBD-E72A-45A530E55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89747" y="9553576"/>
            <a:ext cx="5838265" cy="13719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1A21D2-C896-5957-1602-F6A86A90EDC6}"/>
              </a:ext>
            </a:extLst>
          </p:cNvPr>
          <p:cNvGrpSpPr/>
          <p:nvPr/>
        </p:nvGrpSpPr>
        <p:grpSpPr>
          <a:xfrm>
            <a:off x="2477687" y="1289687"/>
            <a:ext cx="13487400" cy="8332702"/>
            <a:chOff x="1143000" y="1181100"/>
            <a:chExt cx="13487400" cy="8332702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D9E34D7F-581E-D557-F7AB-C93FDD255AC1}"/>
                </a:ext>
              </a:extLst>
            </p:cNvPr>
            <p:cNvSpPr/>
            <p:nvPr/>
          </p:nvSpPr>
          <p:spPr>
            <a:xfrm>
              <a:off x="1143000" y="1181100"/>
              <a:ext cx="13487400" cy="8332702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2844ED-358D-2347-8A81-6F27887DEB5C}"/>
                </a:ext>
              </a:extLst>
            </p:cNvPr>
            <p:cNvSpPr/>
            <p:nvPr/>
          </p:nvSpPr>
          <p:spPr>
            <a:xfrm>
              <a:off x="1333500" y="1638299"/>
              <a:ext cx="13106400" cy="7671551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5777BD8E-1626-DF69-159B-FC0E6F1A10F9}"/>
              </a:ext>
            </a:extLst>
          </p:cNvPr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281CA1B3-E7DB-B8A6-FBBB-FF743632E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B24EF9C0-BC77-F71C-75EF-7F507DA8F08A}"/>
              </a:ext>
            </a:extLst>
          </p:cNvPr>
          <p:cNvSpPr/>
          <p:nvPr/>
        </p:nvSpPr>
        <p:spPr>
          <a:xfrm>
            <a:off x="14168479" y="354121"/>
            <a:ext cx="3283668" cy="3119149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E87858-6DE2-32F1-AB93-E037DF324662}"/>
              </a:ext>
            </a:extLst>
          </p:cNvPr>
          <p:cNvSpPr txBox="1"/>
          <p:nvPr/>
        </p:nvSpPr>
        <p:spPr>
          <a:xfrm>
            <a:off x="4304823" y="3643960"/>
            <a:ext cx="9833127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PHẦN 2. 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TỰ NHẬN XÉT </a:t>
            </a:r>
          </a:p>
        </p:txBody>
      </p:sp>
    </p:spTree>
    <p:extLst>
      <p:ext uri="{BB962C8B-B14F-4D97-AF65-F5344CB8AC3E}">
        <p14:creationId xmlns:p14="http://schemas.microsoft.com/office/powerpoint/2010/main" val="194976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67FD95-04C3-CE63-D8E6-CE1A85083508}"/>
              </a:ext>
            </a:extLst>
          </p:cNvPr>
          <p:cNvSpPr txBox="1"/>
          <p:nvPr/>
        </p:nvSpPr>
        <p:spPr>
          <a:xfrm>
            <a:off x="1638300" y="723900"/>
            <a:ext cx="1501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TỰ ĐÁNH GIÁ THEO GỢI Ý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30FCA-3DC6-5B07-6527-6FC19E937DB0}"/>
              </a:ext>
            </a:extLst>
          </p:cNvPr>
          <p:cNvSpPr txBox="1"/>
          <p:nvPr/>
        </p:nvSpPr>
        <p:spPr>
          <a:xfrm>
            <a:off x="1524000" y="1890921"/>
            <a:ext cx="1554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tự đánh giá bài viết của mình theo các tiêu chí sau: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F5CA3B1-8325-19EA-9B6D-B0FB6E2B7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643464"/>
              </p:ext>
            </p:extLst>
          </p:nvPr>
        </p:nvGraphicFramePr>
        <p:xfrm>
          <a:off x="381000" y="3386062"/>
          <a:ext cx="17525999" cy="4656074"/>
        </p:xfrm>
        <a:graphic>
          <a:graphicData uri="http://schemas.openxmlformats.org/drawingml/2006/table">
            <a:tbl>
              <a:tblPr firstRow="1" firstCol="1" bandRow="1"/>
              <a:tblGrid>
                <a:gridCol w="3628267">
                  <a:extLst>
                    <a:ext uri="{9D8B030D-6E8A-4147-A177-3AD203B41FA5}">
                      <a16:colId xmlns:a16="http://schemas.microsoft.com/office/drawing/2014/main" val="1333544923"/>
                    </a:ext>
                  </a:extLst>
                </a:gridCol>
                <a:gridCol w="6286409">
                  <a:extLst>
                    <a:ext uri="{9D8B030D-6E8A-4147-A177-3AD203B41FA5}">
                      <a16:colId xmlns:a16="http://schemas.microsoft.com/office/drawing/2014/main" val="3755565527"/>
                    </a:ext>
                  </a:extLst>
                </a:gridCol>
                <a:gridCol w="3536798">
                  <a:extLst>
                    <a:ext uri="{9D8B030D-6E8A-4147-A177-3AD203B41FA5}">
                      <a16:colId xmlns:a16="http://schemas.microsoft.com/office/drawing/2014/main" val="370267698"/>
                    </a:ext>
                  </a:extLst>
                </a:gridCol>
                <a:gridCol w="4074525">
                  <a:extLst>
                    <a:ext uri="{9D8B030D-6E8A-4147-A177-3AD203B41FA5}">
                      <a16:colId xmlns:a16="http://schemas.microsoft.com/office/drawing/2014/main" val="2932900883"/>
                    </a:ext>
                  </a:extLst>
                </a:gridCol>
              </a:tblGrid>
              <a:tr h="1465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40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BỐ CỤC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40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CÁCH TRÌNH BÀY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27360"/>
                  </a:ext>
                </a:extLst>
              </a:tr>
              <a:tr h="1465580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Bài có đủ mở bài, thân bài, kết b</a:t>
                      </a:r>
                      <a:r>
                        <a:rPr lang="en-US" sz="3500" kern="100">
                          <a:effectLst/>
                          <a:latin typeface="Arial" panose="020B0604020202020204" pitchFamily="34" charset="0"/>
                          <a:ea typeface="DengXian Light" panose="02010600030101010101" pitchFamily="2" charset="-122"/>
                          <a:cs typeface="Arial" panose="020B0604020202020204" pitchFamily="34" charset="0"/>
                        </a:rPr>
                        <a:t>à</a:t>
                      </a: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i.</a:t>
                      </a: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Sắp xếp các sự việc theo đúng trình tự.</a:t>
                      </a: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Kể đầy đủ các sự việc chính.</a:t>
                      </a: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Dùng từ, viết câu đúng.</a:t>
                      </a: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Không mắc lỗi chính tả.</a:t>
                      </a: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999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07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C72C0326-F738-9991-F3EB-6A966A3A3294}"/>
              </a:ext>
            </a:extLst>
          </p:cNvPr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E72F0F2A-668D-C042-3918-5D65FC0B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76C9FA72-13F4-6F31-366F-4668A3A53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90EF517B-3916-BACF-1445-9BFE32CF324F}"/>
              </a:ext>
            </a:extLst>
          </p:cNvPr>
          <p:cNvSpPr/>
          <p:nvPr/>
        </p:nvSpPr>
        <p:spPr>
          <a:xfrm rot="1977189">
            <a:off x="-2134032" y="7298002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7EA98073-2C6A-1A79-AAE8-5C52EAF06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05744" y="8949333"/>
            <a:ext cx="5838265" cy="1371992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CC6FBE81-0F00-DA44-FC69-43C37E77B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802" y="9461674"/>
            <a:ext cx="5838265" cy="1371992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F69094D8-BCEA-CA48-0EB9-96C590008EC8}"/>
              </a:ext>
            </a:extLst>
          </p:cNvPr>
          <p:cNvSpPr/>
          <p:nvPr/>
        </p:nvSpPr>
        <p:spPr>
          <a:xfrm rot="1977189">
            <a:off x="10814913" y="7389904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A41E3ABD-D5FC-1935-CA3A-C6EF135B1C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43201" y="9041235"/>
            <a:ext cx="5838265" cy="1371992"/>
          </a:xfrm>
          <a:prstGeom prst="rect">
            <a:avLst/>
          </a:prstGeom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id="{FDD82739-0AAB-3EBD-E72A-45A530E55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89747" y="9553576"/>
            <a:ext cx="5838265" cy="13719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1A21D2-C896-5957-1602-F6A86A90EDC6}"/>
              </a:ext>
            </a:extLst>
          </p:cNvPr>
          <p:cNvGrpSpPr/>
          <p:nvPr/>
        </p:nvGrpSpPr>
        <p:grpSpPr>
          <a:xfrm>
            <a:off x="2477687" y="1289687"/>
            <a:ext cx="13487400" cy="8332702"/>
            <a:chOff x="1143000" y="1181100"/>
            <a:chExt cx="13487400" cy="8332702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D9E34D7F-581E-D557-F7AB-C93FDD255AC1}"/>
                </a:ext>
              </a:extLst>
            </p:cNvPr>
            <p:cNvSpPr/>
            <p:nvPr/>
          </p:nvSpPr>
          <p:spPr>
            <a:xfrm>
              <a:off x="1143000" y="1181100"/>
              <a:ext cx="13487400" cy="8332702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2844ED-358D-2347-8A81-6F27887DEB5C}"/>
                </a:ext>
              </a:extLst>
            </p:cNvPr>
            <p:cNvSpPr/>
            <p:nvPr/>
          </p:nvSpPr>
          <p:spPr>
            <a:xfrm>
              <a:off x="1333500" y="1638299"/>
              <a:ext cx="13106400" cy="7671551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5777BD8E-1626-DF69-159B-FC0E6F1A10F9}"/>
              </a:ext>
            </a:extLst>
          </p:cNvPr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281CA1B3-E7DB-B8A6-FBBB-FF743632E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B24EF9C0-BC77-F71C-75EF-7F507DA8F08A}"/>
              </a:ext>
            </a:extLst>
          </p:cNvPr>
          <p:cNvSpPr/>
          <p:nvPr/>
        </p:nvSpPr>
        <p:spPr>
          <a:xfrm>
            <a:off x="14168479" y="354121"/>
            <a:ext cx="3283668" cy="3119149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E87858-6DE2-32F1-AB93-E037DF324662}"/>
              </a:ext>
            </a:extLst>
          </p:cNvPr>
          <p:cNvSpPr txBox="1"/>
          <p:nvPr/>
        </p:nvSpPr>
        <p:spPr>
          <a:xfrm>
            <a:off x="3720900" y="3642224"/>
            <a:ext cx="11000973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PHẦN 3. 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THAM KHẢO BÀI LÀM TỐT</a:t>
            </a:r>
          </a:p>
        </p:txBody>
      </p:sp>
    </p:spTree>
    <p:extLst>
      <p:ext uri="{BB962C8B-B14F-4D97-AF65-F5344CB8AC3E}">
        <p14:creationId xmlns:p14="http://schemas.microsoft.com/office/powerpoint/2010/main" val="31352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DCB763-738E-654F-6633-531CDD1A7CA2}"/>
              </a:ext>
            </a:extLst>
          </p:cNvPr>
          <p:cNvSpPr/>
          <p:nvPr/>
        </p:nvSpPr>
        <p:spPr>
          <a:xfrm>
            <a:off x="495300" y="723900"/>
            <a:ext cx="17297400" cy="25050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cầu: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bài làm của các bạn trong nhóm hoặc bài được thầy cô khen, ghi lại những điều em muốn học tập.   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E19C8994-EB02-8CF4-D2EE-BF054DDFF76F}"/>
              </a:ext>
            </a:extLst>
          </p:cNvPr>
          <p:cNvSpPr/>
          <p:nvPr/>
        </p:nvSpPr>
        <p:spPr>
          <a:xfrm>
            <a:off x="495300" y="4610100"/>
            <a:ext cx="6550925" cy="5486400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6E6AC0-7D3C-1EE9-7540-F5467A73F333}"/>
              </a:ext>
            </a:extLst>
          </p:cNvPr>
          <p:cNvGrpSpPr/>
          <p:nvPr/>
        </p:nvGrpSpPr>
        <p:grpSpPr>
          <a:xfrm>
            <a:off x="7802250" y="4339022"/>
            <a:ext cx="9564265" cy="5507473"/>
            <a:chOff x="7802250" y="4339022"/>
            <a:chExt cx="9564265" cy="55074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ABDB29-8968-0DD9-4B3A-B557B9936B78}"/>
                </a:ext>
              </a:extLst>
            </p:cNvPr>
            <p:cNvSpPr/>
            <p:nvPr/>
          </p:nvSpPr>
          <p:spPr>
            <a:xfrm rot="352402">
              <a:off x="7802250" y="4339022"/>
              <a:ext cx="8892013" cy="5507473"/>
            </a:xfrm>
            <a:prstGeom prst="rect">
              <a:avLst/>
            </a:prstGeom>
            <a:solidFill>
              <a:srgbClr val="FDDE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B219C4-CD42-A8D4-CE5B-050293FA5B1F}"/>
                </a:ext>
              </a:extLst>
            </p:cNvPr>
            <p:cNvSpPr txBox="1"/>
            <p:nvPr/>
          </p:nvSpPr>
          <p:spPr>
            <a:xfrm>
              <a:off x="8476356" y="4795302"/>
              <a:ext cx="7543800" cy="459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Trao đổi và đọc bài cùng các bạn trong nhóm, lớp  để học hỏi các ý tưởng viết bài tốt. 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Ghi lại các ý mà em thấy hay và thú vị. </a:t>
              </a:r>
            </a:p>
          </p:txBody>
        </p:sp>
        <p:pic>
          <p:nvPicPr>
            <p:cNvPr id="2050" name="Picture 2" descr="Pin ">
              <a:extLst>
                <a:ext uri="{FF2B5EF4-FFF2-40B4-BE49-F238E27FC236}">
                  <a16:creationId xmlns:a16="http://schemas.microsoft.com/office/drawing/2014/main" id="{6C4673D6-B5C9-E834-7DBD-8E6AB1065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3113" y="4381500"/>
              <a:ext cx="1023402" cy="1023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423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C72C0326-F738-9991-F3EB-6A966A3A3294}"/>
              </a:ext>
            </a:extLst>
          </p:cNvPr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E72F0F2A-668D-C042-3918-5D65FC0B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76C9FA72-13F4-6F31-366F-4668A3A53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90EF517B-3916-BACF-1445-9BFE32CF324F}"/>
              </a:ext>
            </a:extLst>
          </p:cNvPr>
          <p:cNvSpPr/>
          <p:nvPr/>
        </p:nvSpPr>
        <p:spPr>
          <a:xfrm rot="1977189">
            <a:off x="-2134032" y="7298002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7EA98073-2C6A-1A79-AAE8-5C52EAF06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05744" y="8949333"/>
            <a:ext cx="5838265" cy="1371992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CC6FBE81-0F00-DA44-FC69-43C37E77B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802" y="9461674"/>
            <a:ext cx="5838265" cy="1371992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F69094D8-BCEA-CA48-0EB9-96C590008EC8}"/>
              </a:ext>
            </a:extLst>
          </p:cNvPr>
          <p:cNvSpPr/>
          <p:nvPr/>
        </p:nvSpPr>
        <p:spPr>
          <a:xfrm rot="1977189">
            <a:off x="10814913" y="7389904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id="{A41E3ABD-D5FC-1935-CA3A-C6EF135B1C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43201" y="9041235"/>
            <a:ext cx="5838265" cy="1371992"/>
          </a:xfrm>
          <a:prstGeom prst="rect">
            <a:avLst/>
          </a:prstGeom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id="{FDD82739-0AAB-3EBD-E72A-45A530E55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89747" y="9553576"/>
            <a:ext cx="5838265" cy="13719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1A21D2-C896-5957-1602-F6A86A90EDC6}"/>
              </a:ext>
            </a:extLst>
          </p:cNvPr>
          <p:cNvGrpSpPr/>
          <p:nvPr/>
        </p:nvGrpSpPr>
        <p:grpSpPr>
          <a:xfrm>
            <a:off x="2477687" y="1289687"/>
            <a:ext cx="13487400" cy="8332702"/>
            <a:chOff x="1143000" y="1181100"/>
            <a:chExt cx="13487400" cy="8332702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D9E34D7F-581E-D557-F7AB-C93FDD255AC1}"/>
                </a:ext>
              </a:extLst>
            </p:cNvPr>
            <p:cNvSpPr/>
            <p:nvPr/>
          </p:nvSpPr>
          <p:spPr>
            <a:xfrm>
              <a:off x="1143000" y="1181100"/>
              <a:ext cx="13487400" cy="8332702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4F2844ED-358D-2347-8A81-6F27887DEB5C}"/>
                </a:ext>
              </a:extLst>
            </p:cNvPr>
            <p:cNvSpPr/>
            <p:nvPr/>
          </p:nvSpPr>
          <p:spPr>
            <a:xfrm>
              <a:off x="1333500" y="1638299"/>
              <a:ext cx="13106400" cy="7671551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5777BD8E-1626-DF69-159B-FC0E6F1A10F9}"/>
              </a:ext>
            </a:extLst>
          </p:cNvPr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281CA1B3-E7DB-B8A6-FBBB-FF743632E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B24EF9C0-BC77-F71C-75EF-7F507DA8F08A}"/>
              </a:ext>
            </a:extLst>
          </p:cNvPr>
          <p:cNvSpPr/>
          <p:nvPr/>
        </p:nvSpPr>
        <p:spPr>
          <a:xfrm>
            <a:off x="14168479" y="354121"/>
            <a:ext cx="3283668" cy="3119149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E87858-6DE2-32F1-AB93-E037DF324662}"/>
              </a:ext>
            </a:extLst>
          </p:cNvPr>
          <p:cNvSpPr txBox="1"/>
          <p:nvPr/>
        </p:nvSpPr>
        <p:spPr>
          <a:xfrm>
            <a:off x="3720900" y="3642224"/>
            <a:ext cx="11000973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PHẦN 4. 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CHỈNH SỬA BÀI VIẾT</a:t>
            </a:r>
          </a:p>
        </p:txBody>
      </p:sp>
    </p:spTree>
    <p:extLst>
      <p:ext uri="{BB962C8B-B14F-4D97-AF65-F5344CB8AC3E}">
        <p14:creationId xmlns:p14="http://schemas.microsoft.com/office/powerpoint/2010/main" val="7579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341</Words>
  <Application>Microsoft Office PowerPoint</Application>
  <PresentationFormat>Custom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Cute Cottage Core Natural Aesthetic Feminine Name You Tube Intro</dc:title>
  <dc:creator>FPT SHOP</dc:creator>
  <cp:lastModifiedBy>FPT SHOP</cp:lastModifiedBy>
  <cp:revision>3</cp:revision>
  <dcterms:created xsi:type="dcterms:W3CDTF">2006-08-16T00:00:00Z</dcterms:created>
  <dcterms:modified xsi:type="dcterms:W3CDTF">2025-10-23T14:12:09Z</dcterms:modified>
  <dc:identifier>DAFpIxoAUNg</dc:identifier>
</cp:coreProperties>
</file>