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59" r:id="rId3"/>
    <p:sldId id="384" r:id="rId4"/>
    <p:sldId id="385" r:id="rId5"/>
    <p:sldId id="386" r:id="rId6"/>
    <p:sldId id="381" r:id="rId7"/>
    <p:sldId id="260" r:id="rId8"/>
    <p:sldId id="319" r:id="rId9"/>
    <p:sldId id="352" r:id="rId10"/>
    <p:sldId id="258" r:id="rId11"/>
    <p:sldId id="387" r:id="rId12"/>
    <p:sldId id="388" r:id="rId13"/>
    <p:sldId id="389" r:id="rId14"/>
    <p:sldId id="390" r:id="rId15"/>
    <p:sldId id="315" r:id="rId16"/>
    <p:sldId id="328" r:id="rId17"/>
    <p:sldId id="3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A3471-79B3-449D-A785-6AEE5B1E95A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C2AD2-15E5-480D-9FE0-35F23FD8E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0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234;gdf21ba8bf2_6_5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/>
        </p:spPr>
      </p:sp>
      <p:sp>
        <p:nvSpPr>
          <p:cNvPr id="15363" name="Google Shape;235;gdf21ba8bf2_6_5:note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6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78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9C2B-2FD0-B066-F974-D31DEF838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D31D4-5555-FA64-2855-CE77B48E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0021F-C30D-0C09-CC46-6018360B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B25C-2395-C3E9-9C46-D7CB27B7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7963A-3951-1C52-E45B-0B395593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8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A615-F18E-F3F8-427B-1CBE374C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6F064-A8D6-2928-3A34-4AF4AC3CC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3794A-10E8-D8AD-35D3-88698591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05B1A-DAE6-045F-68AA-FE38C219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4047-02F8-EC80-4E59-03C94A6D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6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FA6F7-AD10-07E7-2D69-F1D1115F5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967F6-F9D9-AB1D-9D61-6F0D8F63C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82929-CA1C-A01F-5EF6-5BF9A9316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ED844-C400-5A38-3A8B-DB543AFA3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6FFDC-7EDA-6FBB-E425-6BA03592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6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960000" y="1762067"/>
            <a:ext cx="4456400" cy="14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960000" y="3365917"/>
            <a:ext cx="4945600" cy="1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9" name="Google Shape;309;p9"/>
          <p:cNvGrpSpPr/>
          <p:nvPr/>
        </p:nvGrpSpPr>
        <p:grpSpPr>
          <a:xfrm>
            <a:off x="-1686676" y="-2957188"/>
            <a:ext cx="5293347" cy="4750991"/>
            <a:chOff x="-1265007" y="-2217891"/>
            <a:chExt cx="3970010" cy="3563243"/>
          </a:xfrm>
        </p:grpSpPr>
        <p:sp>
          <p:nvSpPr>
            <p:cNvPr id="310" name="Google Shape;310;p9"/>
            <p:cNvSpPr/>
            <p:nvPr/>
          </p:nvSpPr>
          <p:spPr>
            <a:xfrm rot="8557240" flipH="1">
              <a:off x="-1165805" y="-123760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1" name="Google Shape;311;p9"/>
            <p:cNvGrpSpPr/>
            <p:nvPr/>
          </p:nvGrpSpPr>
          <p:grpSpPr>
            <a:xfrm rot="10285502" flipH="1">
              <a:off x="-116652" y="70515"/>
              <a:ext cx="1604775" cy="724527"/>
              <a:chOff x="1246399" y="4061320"/>
              <a:chExt cx="1604810" cy="724543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grpSp>
            <p:nvGrpSpPr>
              <p:cNvPr id="315" name="Google Shape;315;p9"/>
              <p:cNvGrpSpPr/>
              <p:nvPr/>
            </p:nvGrpSpPr>
            <p:grpSpPr>
              <a:xfrm>
                <a:off x="1314809" y="4061320"/>
                <a:ext cx="1536401" cy="724543"/>
                <a:chOff x="1314809" y="4061320"/>
                <a:chExt cx="1536401" cy="724543"/>
              </a:xfrm>
            </p:grpSpPr>
            <p:sp>
              <p:nvSpPr>
                <p:cNvPr id="316" name="Google Shape;316;p9"/>
                <p:cNvSpPr/>
                <p:nvPr/>
              </p:nvSpPr>
              <p:spPr>
                <a:xfrm>
                  <a:off x="1936278" y="4683429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17" name="Google Shape;317;p9"/>
                <p:cNvSpPr/>
                <p:nvPr/>
              </p:nvSpPr>
              <p:spPr>
                <a:xfrm>
                  <a:off x="1787606" y="4766407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18" name="Google Shape;318;p9"/>
                <p:cNvSpPr/>
                <p:nvPr/>
              </p:nvSpPr>
              <p:spPr>
                <a:xfrm>
                  <a:off x="2055149" y="4412659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19" name="Google Shape;319;p9"/>
                <p:cNvSpPr/>
                <p:nvPr/>
              </p:nvSpPr>
              <p:spPr>
                <a:xfrm>
                  <a:off x="1519347" y="4097662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0" name="Google Shape;320;p9"/>
                <p:cNvSpPr/>
                <p:nvPr/>
              </p:nvSpPr>
              <p:spPr>
                <a:xfrm>
                  <a:off x="2061881" y="4370365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1" name="Google Shape;321;p9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2" name="Google Shape;322;p9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3" name="Google Shape;323;p9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4" name="Google Shape;324;p9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5" name="Google Shape;325;p9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6" name="Google Shape;326;p9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7" name="Google Shape;327;p9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8" name="Google Shape;328;p9"/>
                <p:cNvSpPr/>
                <p:nvPr/>
              </p:nvSpPr>
              <p:spPr>
                <a:xfrm>
                  <a:off x="1815612" y="4536929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9" name="Google Shape;329;p9"/>
                <p:cNvSpPr/>
                <p:nvPr/>
              </p:nvSpPr>
              <p:spPr>
                <a:xfrm>
                  <a:off x="1793533" y="4505122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30" name="Google Shape;330;p9"/>
                <p:cNvSpPr/>
                <p:nvPr/>
              </p:nvSpPr>
              <p:spPr>
                <a:xfrm>
                  <a:off x="2369943" y="4674833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31" name="Google Shape;331;p9"/>
                <p:cNvSpPr/>
                <p:nvPr/>
              </p:nvSpPr>
              <p:spPr>
                <a:xfrm>
                  <a:off x="2297733" y="4699084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343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B47E-6B26-E3AF-D74C-E360AE91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2E0C6-A5A0-8074-2375-B7426B92C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5894-D9B3-54D4-06E9-DE589CB2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083FD-9389-797D-17B1-DDF3270D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7544C-907A-624C-5BF8-DAE58C03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1ABD-C643-3992-8118-4460049F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CA950-30CC-F5E3-8653-30D5C552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15DC7-636F-38DB-39D4-AE60BBA7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A8384-4663-E7D6-D594-BE4C4541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3CA8B-6747-CB00-4733-16BC83E9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5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9F720-6F5F-60F2-9F51-F63FEAE0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FE942-7B9B-A29D-D75E-E3E9DA2EC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C8A34-03A6-FBAE-4B13-A54AA945B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D6AFD-E52E-802B-CDAB-ED4A7EC4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B8AA6-B601-4188-5C45-7FA2870D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B920B-4C9E-BA9B-C45E-69EF9CFA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46B9-9B11-9D9F-4F46-EC363D40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A604B-7D7A-C2D9-096A-0DAB69119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D46-7313-E611-2252-B0440B69F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AE1E9-060A-1EB7-2CE4-18BB396D8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9392C-CD73-6A8C-0A08-D5B8FEE48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D3752-BC37-85FE-D4E7-63E15842B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5CD1E-9E94-CB14-7EE4-9F589D21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8B0EB-FE60-8458-05C4-DA47CC00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6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FEEF-9377-D687-C32E-8DFE3407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AA324-8491-FE16-B7A4-D682CC71E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F071E-476B-35E0-A964-E349BFB7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E3DF9-78FE-6AF1-E344-0EF48B41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5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91237-3F17-D341-4274-AD00C1FA3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35EE2-3331-EF6D-E976-ECAF3E74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5CD8E-007D-D02D-2729-1F38D5AD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1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D06E-47D8-2636-3589-22170907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0332F-C18B-783B-FF6B-1E70ABB79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DE08E-92A0-C254-7AAE-EB754DA3C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912EC-BD5A-5335-7029-2B2843A3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0597A-A4BA-4499-BB5E-C5DE4C74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EDF69-BA55-429E-6CBB-36545578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B0C-72D3-D5DA-8B03-4E0797EE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DDF1E-0F83-0E4E-6FF6-214C4E2E3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28828-A62A-DFD2-AD73-EEDC5DB3D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2E569-F081-9ED0-10D0-82E7B351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2C75-1DD6-32D6-0B33-E083CFEE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166AE-6AF7-BF17-AEF0-CAC7FD02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6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9652A-1A57-4F29-4C11-ECD82BC5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4D711-A20A-A3F1-0327-5780FFE9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788D-904B-E39C-9B8A-447E7A0AC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90EB-4BB1-4D0E-8883-BB9B8B3E458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D0D6-A4C1-10F5-9080-A8BF9D595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AF487-D6B6-473D-A30E-618DDD67D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240;p15"/>
          <p:cNvSpPr>
            <a:spLocks noGrp="1"/>
          </p:cNvSpPr>
          <p:nvPr>
            <p:ph type="subTitle" idx="1"/>
          </p:nvPr>
        </p:nvSpPr>
        <p:spPr>
          <a:xfrm>
            <a:off x="2992706" y="4397757"/>
            <a:ext cx="8868881" cy="1143000"/>
          </a:xfrm>
        </p:spPr>
        <p:txBody>
          <a:bodyPr vert="horz" lIns="91425" tIns="91425" rIns="91425" bIns="91425" rtlCol="0" anchor="ctr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Poppins" charset="0"/>
                <a:cs typeface="Times New Roman" panose="02020603050405020304" pitchFamily="18" charset="0"/>
                <a:sym typeface="Poppins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Poppins" charset="0"/>
                <a:cs typeface="Times New Roman" panose="02020603050405020304" pitchFamily="18" charset="0"/>
                <a:sym typeface="Poppins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Poppins" charset="0"/>
                <a:cs typeface="Times New Roman" panose="02020603050405020304" pitchFamily="18" charset="0"/>
                <a:sym typeface="Poppins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Poppins" charset="0"/>
                <a:cs typeface="Times New Roman" panose="02020603050405020304" pitchFamily="18" charset="0"/>
                <a:sym typeface="Poppins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Poppins" charset="0"/>
                <a:cs typeface="Times New Roman" panose="02020603050405020304" pitchFamily="18" charset="0"/>
                <a:sym typeface="Poppins" charset="0"/>
              </a:rPr>
              <a:t>Lê Thị Thùy Dương</a:t>
            </a:r>
          </a:p>
        </p:txBody>
      </p:sp>
      <p:sp>
        <p:nvSpPr>
          <p:cNvPr id="3076" name="Google Shape;239;p15"/>
          <p:cNvSpPr>
            <a:spLocks noGrp="1"/>
          </p:cNvSpPr>
          <p:nvPr>
            <p:ph type="ctrTitle"/>
          </p:nvPr>
        </p:nvSpPr>
        <p:spPr>
          <a:xfrm>
            <a:off x="1780059" y="1155536"/>
            <a:ext cx="9144000" cy="2209800"/>
          </a:xfrm>
        </p:spPr>
        <p:txBody>
          <a:bodyPr vert="horz" lIns="91425" tIns="91425" rIns="91425" bIns="91425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VỀ </a:t>
            </a:r>
            <a:b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GIỜ, THĂM LỚP</a:t>
            </a: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Google Shape;244;p15"/>
          <p:cNvSpPr/>
          <p:nvPr/>
        </p:nvSpPr>
        <p:spPr>
          <a:xfrm>
            <a:off x="10164764" y="2825751"/>
            <a:ext cx="376237" cy="422275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/>
          </a:p>
        </p:txBody>
      </p:sp>
      <p:sp>
        <p:nvSpPr>
          <p:cNvPr id="3080" name="Google Shape;246;p15"/>
          <p:cNvSpPr>
            <a:spLocks noChangeArrowheads="1"/>
          </p:cNvSpPr>
          <p:nvPr/>
        </p:nvSpPr>
        <p:spPr bwMode="auto">
          <a:xfrm rot="448387">
            <a:off x="3563458" y="392113"/>
            <a:ext cx="273050" cy="622300"/>
          </a:xfrm>
          <a:custGeom>
            <a:avLst/>
            <a:gdLst>
              <a:gd name="T0" fmla="*/ 0 w 6773"/>
              <a:gd name="T1" fmla="*/ 0 h 11538"/>
              <a:gd name="T2" fmla="*/ 6773 w 6773"/>
              <a:gd name="T3" fmla="*/ 11538 h 11538"/>
            </a:gdLst>
            <a:ahLst/>
            <a:cxnLst/>
            <a:rect l="T0" t="T1" r="T2" b="T3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32164" y="55563"/>
            <a:ext cx="5748337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HUYỆN VĨNH BẢO</a:t>
            </a:r>
          </a:p>
          <a:p>
            <a:pPr algn="ctr">
              <a:defRPr/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</a:t>
            </a:r>
            <a:r>
              <a:rPr lang="en-US" b="1" u="sng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ỜNG TIỂU HỌC VĨ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 AN</a:t>
            </a:r>
          </a:p>
        </p:txBody>
      </p:sp>
      <p:sp>
        <p:nvSpPr>
          <p:cNvPr id="3084" name="TextBox 13"/>
          <p:cNvSpPr txBox="1">
            <a:spLocks noChangeArrowheads="1"/>
          </p:cNvSpPr>
          <p:nvPr/>
        </p:nvSpPr>
        <p:spPr bwMode="auto">
          <a:xfrm>
            <a:off x="1601923" y="2568880"/>
            <a:ext cx="950027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308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7"/>
          <a:stretch>
            <a:fillRect/>
          </a:stretch>
        </p:blipFill>
        <p:spPr bwMode="auto">
          <a:xfrm>
            <a:off x="-139760" y="-31843"/>
            <a:ext cx="295275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/>
          <a:stretch>
            <a:fillRect/>
          </a:stretch>
        </p:blipFill>
        <p:spPr bwMode="auto">
          <a:xfrm>
            <a:off x="9449243" y="-53346"/>
            <a:ext cx="2836863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5"/>
          <a:stretch>
            <a:fillRect/>
          </a:stretch>
        </p:blipFill>
        <p:spPr bwMode="auto">
          <a:xfrm>
            <a:off x="1524000" y="5895481"/>
            <a:ext cx="42116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5"/>
          <a:stretch>
            <a:fillRect/>
          </a:stretch>
        </p:blipFill>
        <p:spPr bwMode="auto">
          <a:xfrm>
            <a:off x="5708935" y="5893893"/>
            <a:ext cx="49371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9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186" y="-215231"/>
            <a:ext cx="1206536" cy="957091"/>
          </a:xfrm>
          <a:prstGeom prst="rect">
            <a:avLst/>
          </a:prstGeom>
        </p:spPr>
      </p:pic>
      <p:pic>
        <p:nvPicPr>
          <p:cNvPr id="69" name="图片 3" descr="图片包含 室内, 物体&#10;&#10;描述已自动生成">
            <a:extLst>
              <a:ext uri="{FF2B5EF4-FFF2-40B4-BE49-F238E27FC236}">
                <a16:creationId xmlns:a16="http://schemas.microsoft.com/office/drawing/2014/main" id="{6DC25749-965D-4776-94DB-A164128D0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0"/>
            <a:ext cx="10097970" cy="6762991"/>
          </a:xfrm>
          <a:prstGeom prst="rect">
            <a:avLst/>
          </a:prstGeom>
        </p:spPr>
      </p:pic>
      <p:pic>
        <p:nvPicPr>
          <p:cNvPr id="73" name="PA_图片 3">
            <a:extLst>
              <a:ext uri="{FF2B5EF4-FFF2-40B4-BE49-F238E27FC236}">
                <a16:creationId xmlns:a16="http://schemas.microsoft.com/office/drawing/2014/main" id="{56682858-313A-4E15-A3CD-50FFF4CB6C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74" name="图片 8">
            <a:extLst>
              <a:ext uri="{FF2B5EF4-FFF2-40B4-BE49-F238E27FC236}">
                <a16:creationId xmlns:a16="http://schemas.microsoft.com/office/drawing/2014/main" id="{DB949FC3-D051-49FC-A278-6754C716AD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5" name="Rounded Rectangle 6">
            <a:extLst>
              <a:ext uri="{FF2B5EF4-FFF2-40B4-BE49-F238E27FC236}">
                <a16:creationId xmlns:a16="http://schemas.microsoft.com/office/drawing/2014/main" id="{DE06ADFE-2191-422F-A3B1-F69B00EF2C47}"/>
              </a:ext>
            </a:extLst>
          </p:cNvPr>
          <p:cNvSpPr/>
          <p:nvPr/>
        </p:nvSpPr>
        <p:spPr>
          <a:xfrm>
            <a:off x="2570922" y="1749287"/>
            <a:ext cx="6718851" cy="198782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8B554E-BE33-9E5C-01FA-FC2DAA8A676C}"/>
              </a:ext>
            </a:extLst>
          </p:cNvPr>
          <p:cNvSpPr txBox="1"/>
          <p:nvPr/>
        </p:nvSpPr>
        <p:spPr>
          <a:xfrm>
            <a:off x="2279375" y="616779"/>
            <a:ext cx="69441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Thoắt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FBD8E-5131-C071-B180-C2A0FEDC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529" y="4276656"/>
            <a:ext cx="4797968" cy="251177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14F1E4-2C99-D5D3-91C3-794C0F3F0DFF}"/>
              </a:ext>
            </a:extLst>
          </p:cNvPr>
          <p:cNvCxnSpPr/>
          <p:nvPr/>
        </p:nvCxnSpPr>
        <p:spPr>
          <a:xfrm flipH="1">
            <a:off x="4379298" y="1770801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A2B3F9-546D-93A3-C728-F3DEC257F1F2}"/>
              </a:ext>
            </a:extLst>
          </p:cNvPr>
          <p:cNvCxnSpPr/>
          <p:nvPr/>
        </p:nvCxnSpPr>
        <p:spPr>
          <a:xfrm flipH="1">
            <a:off x="3571329" y="952490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823F14-72B5-938B-BAA8-5B146106DF2E}"/>
              </a:ext>
            </a:extLst>
          </p:cNvPr>
          <p:cNvCxnSpPr/>
          <p:nvPr/>
        </p:nvCxnSpPr>
        <p:spPr>
          <a:xfrm flipH="1">
            <a:off x="3988358" y="3435316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9FC427-2DA8-0B7F-4C85-D451371BF429}"/>
              </a:ext>
            </a:extLst>
          </p:cNvPr>
          <p:cNvCxnSpPr/>
          <p:nvPr/>
        </p:nvCxnSpPr>
        <p:spPr>
          <a:xfrm flipH="1">
            <a:off x="5002150" y="2540680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5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ACE2DD-E12B-8C5E-58B7-F82B65B07F2D}"/>
              </a:ext>
            </a:extLst>
          </p:cNvPr>
          <p:cNvSpPr txBox="1"/>
          <p:nvPr/>
        </p:nvSpPr>
        <p:spPr>
          <a:xfrm>
            <a:off x="2133601" y="903946"/>
            <a:ext cx="69441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phô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EF704-3CC2-2184-37E1-53EF123B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529" y="4276656"/>
            <a:ext cx="4797968" cy="251177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571F53B-591F-8908-9CF8-54ED76E995E4}"/>
              </a:ext>
            </a:extLst>
          </p:cNvPr>
          <p:cNvCxnSpPr/>
          <p:nvPr/>
        </p:nvCxnSpPr>
        <p:spPr>
          <a:xfrm flipH="1">
            <a:off x="3504654" y="1228715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3A42DE-C051-FF7F-7399-2A41D54FA0C0}"/>
              </a:ext>
            </a:extLst>
          </p:cNvPr>
          <p:cNvCxnSpPr/>
          <p:nvPr/>
        </p:nvCxnSpPr>
        <p:spPr>
          <a:xfrm flipH="1">
            <a:off x="4956048" y="2042816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7C9241-916E-CCC8-BC73-056A512AE56B}"/>
              </a:ext>
            </a:extLst>
          </p:cNvPr>
          <p:cNvCxnSpPr/>
          <p:nvPr/>
        </p:nvCxnSpPr>
        <p:spPr>
          <a:xfrm flipH="1">
            <a:off x="4784036" y="3685790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6937-3518-62ED-E988-EAAA8A635E54}"/>
              </a:ext>
            </a:extLst>
          </p:cNvPr>
          <p:cNvCxnSpPr/>
          <p:nvPr/>
        </p:nvCxnSpPr>
        <p:spPr>
          <a:xfrm flipH="1">
            <a:off x="4532138" y="2877703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4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DC4AF1-B6DB-CD4D-D318-601F412967C7}"/>
              </a:ext>
            </a:extLst>
          </p:cNvPr>
          <p:cNvSpPr txBox="1"/>
          <p:nvPr/>
        </p:nvSpPr>
        <p:spPr>
          <a:xfrm>
            <a:off x="1630018" y="662610"/>
            <a:ext cx="726219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5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Thêm tờ xanh nữa</a:t>
            </a:r>
          </a:p>
          <a:p>
            <a:pPr lvl="0">
              <a:defRPr/>
            </a:pPr>
            <a:r>
              <a:rPr lang="vi-VN" sz="5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 cắt rất nhanh</a:t>
            </a:r>
          </a:p>
          <a:p>
            <a:pPr lvl="0">
              <a:defRPr/>
            </a:pPr>
            <a:r>
              <a:rPr lang="vi-VN" sz="5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 nước dập dềnh</a:t>
            </a:r>
          </a:p>
          <a:p>
            <a:pPr lvl="0">
              <a:defRPr/>
            </a:pPr>
            <a:r>
              <a:rPr lang="vi-VN" sz="54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Quanh thuyền sóng lượn.</a:t>
            </a:r>
            <a:endParaRPr lang="en-US" sz="54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404C0-3CFE-0DA0-ADE2-3FB9F32F5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529" y="4276656"/>
            <a:ext cx="4797968" cy="251177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6F5D30B-3241-41A8-0ABC-AF1E45DB930D}"/>
              </a:ext>
            </a:extLst>
          </p:cNvPr>
          <p:cNvCxnSpPr/>
          <p:nvPr/>
        </p:nvCxnSpPr>
        <p:spPr>
          <a:xfrm flipH="1">
            <a:off x="4140758" y="952490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D240E5-28FB-DE75-6AD0-83B494633524}"/>
              </a:ext>
            </a:extLst>
          </p:cNvPr>
          <p:cNvCxnSpPr/>
          <p:nvPr/>
        </p:nvCxnSpPr>
        <p:spPr>
          <a:xfrm flipH="1">
            <a:off x="3511280" y="1747827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333F79-A3DE-DE44-5E9E-E474065A3682}"/>
              </a:ext>
            </a:extLst>
          </p:cNvPr>
          <p:cNvCxnSpPr/>
          <p:nvPr/>
        </p:nvCxnSpPr>
        <p:spPr>
          <a:xfrm flipH="1">
            <a:off x="4472062" y="2593689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D736CB-2E5C-8879-E052-42620B50C5E3}"/>
              </a:ext>
            </a:extLst>
          </p:cNvPr>
          <p:cNvCxnSpPr/>
          <p:nvPr/>
        </p:nvCxnSpPr>
        <p:spPr>
          <a:xfrm flipH="1">
            <a:off x="5658132" y="3429000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8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6DF1E2-9D85-301F-3A15-7EFC53076079}"/>
              </a:ext>
            </a:extLst>
          </p:cNvPr>
          <p:cNvSpPr txBox="1"/>
          <p:nvPr/>
        </p:nvSpPr>
        <p:spPr>
          <a:xfrm>
            <a:off x="2041177" y="208722"/>
            <a:ext cx="694413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 phép mầu nhiệm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Hiện trước mắt 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Biển biếc bình minh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Rì rào sóng vỗ…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29FFCD-0D81-BBD9-8691-9BE48CFE2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529" y="4276656"/>
            <a:ext cx="4797968" cy="251177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94676D6-5A7C-B716-3062-6A7774D1213E}"/>
              </a:ext>
            </a:extLst>
          </p:cNvPr>
          <p:cNvCxnSpPr/>
          <p:nvPr/>
        </p:nvCxnSpPr>
        <p:spPr>
          <a:xfrm flipH="1">
            <a:off x="3464897" y="525655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D7CFFC-0692-0DD2-3621-3823CD24998F}"/>
              </a:ext>
            </a:extLst>
          </p:cNvPr>
          <p:cNvCxnSpPr/>
          <p:nvPr/>
        </p:nvCxnSpPr>
        <p:spPr>
          <a:xfrm flipH="1">
            <a:off x="5094575" y="1319202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047173-2BD9-F8D7-CE24-3DE16E233008}"/>
              </a:ext>
            </a:extLst>
          </p:cNvPr>
          <p:cNvCxnSpPr/>
          <p:nvPr/>
        </p:nvCxnSpPr>
        <p:spPr>
          <a:xfrm flipH="1">
            <a:off x="4816619" y="2161533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15BC27-3C94-FD66-E98C-86545150199A}"/>
              </a:ext>
            </a:extLst>
          </p:cNvPr>
          <p:cNvCxnSpPr/>
          <p:nvPr/>
        </p:nvCxnSpPr>
        <p:spPr>
          <a:xfrm flipH="1">
            <a:off x="3020949" y="5511203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72E0E2-30B4-CA82-6A04-1B5D8E0CFD9B}"/>
              </a:ext>
            </a:extLst>
          </p:cNvPr>
          <p:cNvCxnSpPr/>
          <p:nvPr/>
        </p:nvCxnSpPr>
        <p:spPr>
          <a:xfrm flipH="1">
            <a:off x="4578080" y="4621271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4DA80F-8FDC-610B-3336-088C926F6625}"/>
              </a:ext>
            </a:extLst>
          </p:cNvPr>
          <p:cNvCxnSpPr/>
          <p:nvPr/>
        </p:nvCxnSpPr>
        <p:spPr>
          <a:xfrm flipH="1">
            <a:off x="3928516" y="2949064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7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79494" y="505343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503" y="190493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256" y="1904930"/>
            <a:ext cx="4973402" cy="25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3339" y="508319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8135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2005677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2052934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467643"/>
            <a:ext cx="3897862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4B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6">
            <a:extLst>
              <a:ext uri="{FF2B5EF4-FFF2-40B4-BE49-F238E27FC236}">
                <a16:creationId xmlns:a16="http://schemas.microsoft.com/office/drawing/2014/main" id="{A1B238DF-8EB8-49A5-6FE8-1AF1950ABA28}"/>
              </a:ext>
            </a:extLst>
          </p:cNvPr>
          <p:cNvSpPr/>
          <p:nvPr/>
        </p:nvSpPr>
        <p:spPr>
          <a:xfrm>
            <a:off x="2346342" y="2782669"/>
            <a:ext cx="68875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43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589A98-EA9D-2B43-6494-8A3E82C42B73}"/>
              </a:ext>
            </a:extLst>
          </p:cNvPr>
          <p:cNvSpPr txBox="1"/>
          <p:nvPr/>
        </p:nvSpPr>
        <p:spPr>
          <a:xfrm>
            <a:off x="2820000" y="2676689"/>
            <a:ext cx="655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9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9355-4F5A-1053-A43A-5EE24A2FF5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8BC6D-08F2-77EE-903C-98317E963B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n tay cô giáo (HINH MINH HOA THEO LOI BAI HAT)">
            <a:hlinkClick r:id="" action="ppaction://media"/>
            <a:extLst>
              <a:ext uri="{FF2B5EF4-FFF2-40B4-BE49-F238E27FC236}">
                <a16:creationId xmlns:a16="http://schemas.microsoft.com/office/drawing/2014/main" id="{AC2775E0-1F2A-7A43-3E12-426B79B25F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603DE-FAC9-DBC7-98E0-6C0C9575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B92B0-7924-95D7-98B7-7FC53F8D1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AE64784-0F45-3FB8-A386-E7B29AE9B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3761" y="-119270"/>
            <a:ext cx="5839673" cy="3975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8D617-6194-4C80-4C8C-A7B20FDDE9C4}"/>
              </a:ext>
            </a:extLst>
          </p:cNvPr>
          <p:cNvSpPr txBox="1"/>
          <p:nvPr/>
        </p:nvSpPr>
        <p:spPr>
          <a:xfrm>
            <a:off x="833456" y="1242200"/>
            <a:ext cx="4144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63D5EB3-2A44-B13B-10D9-7281DE16D2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797" y="5499970"/>
            <a:ext cx="1769603" cy="1229070"/>
          </a:xfrm>
          <a:prstGeom prst="rect">
            <a:avLst/>
          </a:prstGeom>
        </p:spPr>
      </p:pic>
      <p:pic>
        <p:nvPicPr>
          <p:cNvPr id="2" name="Picture 1" descr="Premium Vector | Kids discuss homework">
            <a:extLst>
              <a:ext uri="{FF2B5EF4-FFF2-40B4-BE49-F238E27FC236}">
                <a16:creationId xmlns:a16="http://schemas.microsoft.com/office/drawing/2014/main" id="{2653AC65-1C78-AF98-568E-FA481429A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5395894" y="965056"/>
            <a:ext cx="5962650" cy="28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3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0509B-C71F-3B54-5442-8BAB0392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08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7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3C76EF-0F62-D408-8AAC-DE7AC3E3D12A}"/>
              </a:ext>
            </a:extLst>
          </p:cNvPr>
          <p:cNvSpPr txBox="1"/>
          <p:nvPr/>
        </p:nvSpPr>
        <p:spPr>
          <a:xfrm>
            <a:off x="1166192" y="1294614"/>
            <a:ext cx="101511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560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/>
          <p:cNvSpPr txBox="1"/>
          <p:nvPr/>
        </p:nvSpPr>
        <p:spPr>
          <a:xfrm>
            <a:off x="4928172" y="4639545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8625840" y="2201640"/>
            <a:ext cx="288428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1014175" y="2090833"/>
            <a:ext cx="261985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90269" y="1038864"/>
            <a:ext cx="2440218" cy="2989969"/>
          </a:xfrm>
          <a:prstGeom prst="rect">
            <a:avLst/>
          </a:prstGeom>
        </p:spPr>
      </p:pic>
      <p:pic>
        <p:nvPicPr>
          <p:cNvPr id="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753001" y="380705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79913" y="24223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8599" y="580814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8" y="580814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0EE5CAA-9CE9-405A-9F0D-272D3B34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07" y="133648"/>
            <a:ext cx="5523455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AB6B7-E1C4-4656-AEC3-207B2068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499" y="4343400"/>
            <a:ext cx="4799501" cy="2514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9B2C6A-5A93-4183-B9A4-DE8A90436014}"/>
              </a:ext>
            </a:extLst>
          </p:cNvPr>
          <p:cNvSpPr txBox="1"/>
          <p:nvPr/>
        </p:nvSpPr>
        <p:spPr>
          <a:xfrm>
            <a:off x="1209675" y="1019175"/>
            <a:ext cx="48863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b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7ACB6-8CDD-4EC2-83C4-27076395D8BF}"/>
              </a:ext>
            </a:extLst>
          </p:cNvPr>
          <p:cNvSpPr txBox="1"/>
          <p:nvPr/>
        </p:nvSpPr>
        <p:spPr>
          <a:xfrm>
            <a:off x="5788085" y="948320"/>
            <a:ext cx="48863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 tờ xanh nữa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cắt rất nhanh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nước dập dềnh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thuyền sóng lượn.</a:t>
            </a:r>
          </a:p>
          <a:p>
            <a:pPr algn="l"/>
            <a:b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phép mầu nhiệm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 trước mắt em: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biếc bình minh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rào sóng vỗ…</a:t>
            </a:r>
          </a:p>
          <a:p>
            <a:pPr algn="just"/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E3002923-944C-4CDC-9FAE-0AF97756205A}"/>
              </a:ext>
            </a:extLst>
          </p:cNvPr>
          <p:cNvSpPr/>
          <p:nvPr/>
        </p:nvSpPr>
        <p:spPr>
          <a:xfrm>
            <a:off x="740446" y="1206637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2D576B0-4C67-4701-BBA6-E150CC34D7E8}"/>
              </a:ext>
            </a:extLst>
          </p:cNvPr>
          <p:cNvSpPr/>
          <p:nvPr/>
        </p:nvSpPr>
        <p:spPr>
          <a:xfrm>
            <a:off x="740445" y="3349762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7109F61B-5F54-4F88-B0B2-7F099637B259}"/>
              </a:ext>
            </a:extLst>
          </p:cNvPr>
          <p:cNvSpPr/>
          <p:nvPr/>
        </p:nvSpPr>
        <p:spPr>
          <a:xfrm>
            <a:off x="5245771" y="101917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3</a:t>
            </a:r>
          </a:p>
        </p:txBody>
      </p:sp>
      <p:sp>
        <p:nvSpPr>
          <p:cNvPr id="26" name="Teardrop 25">
            <a:extLst>
              <a:ext uri="{FF2B5EF4-FFF2-40B4-BE49-F238E27FC236}">
                <a16:creationId xmlns:a16="http://schemas.microsoft.com/office/drawing/2014/main" id="{17E91E47-AAB3-4991-9B87-962D40A18B2D}"/>
              </a:ext>
            </a:extLst>
          </p:cNvPr>
          <p:cNvSpPr/>
          <p:nvPr/>
        </p:nvSpPr>
        <p:spPr>
          <a:xfrm>
            <a:off x="5245771" y="3193236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32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310</Words>
  <Application>Microsoft Office PowerPoint</Application>
  <PresentationFormat>Widescreen</PresentationFormat>
  <Paragraphs>72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Times New Roman</vt:lpstr>
      <vt:lpstr>VNI-Avo</vt:lpstr>
      <vt:lpstr>Office Theme</vt:lpstr>
      <vt:lpstr>NHIỆT LIỆT CHÀO MỪNG CÁC THẦY CÔ VỀ  DỰ GIỜ, THĂM LỚP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Administrator</cp:lastModifiedBy>
  <cp:revision>11</cp:revision>
  <dcterms:created xsi:type="dcterms:W3CDTF">2022-07-23T09:44:17Z</dcterms:created>
  <dcterms:modified xsi:type="dcterms:W3CDTF">2024-10-15T01:50:03Z</dcterms:modified>
</cp:coreProperties>
</file>