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30"/>
  </p:notesMasterIdLst>
  <p:sldIdLst>
    <p:sldId id="323" r:id="rId5"/>
    <p:sldId id="278" r:id="rId6"/>
    <p:sldId id="2007577141" r:id="rId7"/>
    <p:sldId id="2007577142" r:id="rId8"/>
    <p:sldId id="335" r:id="rId9"/>
    <p:sldId id="2007577143" r:id="rId10"/>
    <p:sldId id="2007577148" r:id="rId11"/>
    <p:sldId id="344" r:id="rId12"/>
    <p:sldId id="2007577152" r:id="rId13"/>
    <p:sldId id="345" r:id="rId14"/>
    <p:sldId id="275" r:id="rId15"/>
    <p:sldId id="265" r:id="rId16"/>
    <p:sldId id="2007577146" r:id="rId17"/>
    <p:sldId id="290" r:id="rId18"/>
    <p:sldId id="405" r:id="rId19"/>
    <p:sldId id="2007577153" r:id="rId20"/>
    <p:sldId id="2007577149" r:id="rId21"/>
    <p:sldId id="2007577144" r:id="rId22"/>
    <p:sldId id="2007577154" r:id="rId23"/>
    <p:sldId id="2007577150" r:id="rId24"/>
    <p:sldId id="2007577151" r:id="rId25"/>
    <p:sldId id="2007577145" r:id="rId26"/>
    <p:sldId id="2007577155" r:id="rId27"/>
    <p:sldId id="2007577147" r:id="rId28"/>
    <p:sldId id="4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C31D5-A43D-4D1E-A8F2-003E95F52C7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3F4AD-EB7F-40BC-9329-81E7A3F6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76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0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4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2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05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8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6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4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5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6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7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3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37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9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9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2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3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2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04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53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4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97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3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9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54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8787400-E5A6-4CDE-9011-899AE14CCA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17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2E8B952-B6FB-B00B-3A58-E604A392278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373" y="105366"/>
            <a:ext cx="1435129" cy="14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0.svg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jpg"/><Relationship Id="rId5" Type="http://schemas.openxmlformats.org/officeDocument/2006/relationships/image" Target="../media/image31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5" Type="http://schemas.openxmlformats.org/officeDocument/2006/relationships/image" Target="../media/image45.png"/><Relationship Id="rId4" Type="http://schemas.openxmlformats.org/officeDocument/2006/relationships/image" Target="../media/image6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23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jpg"/><Relationship Id="rId12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svg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32.sv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6.sv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06235" y="3859814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570816" y="3960778"/>
            <a:ext cx="3317061" cy="33046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52025" y="175126"/>
            <a:ext cx="101850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5A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089" y="3437848"/>
            <a:ext cx="2420322" cy="3420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3568" y="3371286"/>
            <a:ext cx="2420322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1AC915-FBA4-01CB-EC19-6357F823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132517" y="0"/>
            <a:ext cx="12094958" cy="6013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0A25F-38DA-446F-8C46-F37147ACA141}"/>
              </a:ext>
            </a:extLst>
          </p:cNvPr>
          <p:cNvSpPr txBox="1"/>
          <p:nvPr/>
        </p:nvSpPr>
        <p:spPr>
          <a:xfrm>
            <a:off x="2252473" y="103758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 CHÚC MỪNG 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 THÁNG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3B552-F4B2-697F-FF5A-03E2FCB1F9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221E9A4-F53C-5891-89DE-83BC5E1755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60" y="2370424"/>
            <a:ext cx="3285426" cy="4487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104" y="2370424"/>
            <a:ext cx="3083421" cy="44875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7820" y="6317781"/>
            <a:ext cx="2349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18/10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13234" y="6317780"/>
            <a:ext cx="294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22/10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52472" y="2370424"/>
            <a:ext cx="45719" cy="2320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0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562577-ACD3-C219-1E8C-F67D86CB2362}"/>
              </a:ext>
            </a:extLst>
          </p:cNvPr>
          <p:cNvSpPr txBox="1"/>
          <p:nvPr/>
        </p:nvSpPr>
        <p:spPr>
          <a:xfrm>
            <a:off x="965200" y="1330960"/>
            <a:ext cx="7609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FA010-FF85-D53C-5E96-9FF3B9CAB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1598" y="2171071"/>
            <a:ext cx="761456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(16) TÌNH BẠN DIỆU KỲ - AMEE x RICKY STAR x LĂNG LD - Dance Fitness - Hưng Kim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7126" y="1473009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-450166"/>
            <a:ext cx="12191980" cy="7308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15" y="0"/>
            <a:ext cx="10303133" cy="1182727"/>
          </a:xfrm>
          <a:prstGeom prst="rect">
            <a:avLst/>
          </a:prstGeom>
        </p:spPr>
      </p:pic>
      <p:pic>
        <p:nvPicPr>
          <p:cNvPr id="8" name="(16) TÌNH BẠN DIỆU KỲ - AMEE x RICKY STAR x LĂNG LD - Dance Fitness - Hưng Kim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6736" y="941455"/>
            <a:ext cx="604715" cy="7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647700" y="561485"/>
            <a:ext cx="10601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 xuất các ý tưởng cho hoạt động "Cùng làm nên kỉ niệm”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Nhóm 18">
            <a:extLst>
              <a:ext uri="{FF2B5EF4-FFF2-40B4-BE49-F238E27FC236}">
                <a16:creationId xmlns:a16="http://schemas.microsoft.com/office/drawing/2014/main" id="{07F6A62D-5126-8321-B18D-EB0F33043B00}"/>
              </a:ext>
            </a:extLst>
          </p:cNvPr>
          <p:cNvGrpSpPr/>
          <p:nvPr/>
        </p:nvGrpSpPr>
        <p:grpSpPr>
          <a:xfrm>
            <a:off x="1277458" y="1609724"/>
            <a:ext cx="9552467" cy="3524251"/>
            <a:chOff x="326150" y="2974848"/>
            <a:chExt cx="9052398" cy="4619674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4B1AF5D4-700A-78CA-D3C1-B5B42805D020}"/>
                </a:ext>
              </a:extLst>
            </p:cNvPr>
            <p:cNvSpPr/>
            <p:nvPr/>
          </p:nvSpPr>
          <p:spPr>
            <a:xfrm>
              <a:off x="460495" y="3280414"/>
              <a:ext cx="8918053" cy="4314108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F3540FDD-924D-88B0-9982-44550DF675F6}"/>
                </a:ext>
              </a:extLst>
            </p:cNvPr>
            <p:cNvSpPr/>
            <p:nvPr/>
          </p:nvSpPr>
          <p:spPr>
            <a:xfrm>
              <a:off x="969690" y="2974848"/>
              <a:ext cx="2081374" cy="1249585"/>
            </a:xfrm>
            <a:custGeom>
              <a:avLst/>
              <a:gdLst/>
              <a:ahLst/>
              <a:cxnLst/>
              <a:rect l="l" t="t" r="r" b="b"/>
              <a:pathLst>
                <a:path w="3464198" h="1083349">
                  <a:moveTo>
                    <a:pt x="0" y="0"/>
                  </a:moveTo>
                  <a:lnTo>
                    <a:pt x="3464198" y="0"/>
                  </a:lnTo>
                  <a:lnTo>
                    <a:pt x="3464198" y="1083349"/>
                  </a:lnTo>
                  <a:lnTo>
                    <a:pt x="0" y="1083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Hình chữ nhật 12">
              <a:extLst>
                <a:ext uri="{FF2B5EF4-FFF2-40B4-BE49-F238E27FC236}">
                  <a16:creationId xmlns:a16="http://schemas.microsoft.com/office/drawing/2014/main" id="{DDE602D0-AB56-0C72-9F55-16CC7E4228BC}"/>
                </a:ext>
              </a:extLst>
            </p:cNvPr>
            <p:cNvSpPr/>
            <p:nvPr/>
          </p:nvSpPr>
          <p:spPr>
            <a:xfrm rot="162920">
              <a:off x="326150" y="3019407"/>
              <a:ext cx="3347160" cy="6858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vi-VN" sz="2800" b="1" cap="none" spc="0" dirty="0">
                <a:ln w="0"/>
                <a:solidFill>
                  <a:srgbClr val="FF0000"/>
                </a:solidFill>
              </a:endParaRPr>
            </a:p>
          </p:txBody>
        </p:sp>
        <p:sp>
          <p:nvSpPr>
            <p:cNvPr id="9" name="Hộp Văn bản 16">
              <a:extLst>
                <a:ext uri="{FF2B5EF4-FFF2-40B4-BE49-F238E27FC236}">
                  <a16:creationId xmlns:a16="http://schemas.microsoft.com/office/drawing/2014/main" id="{CD22EB5A-DAC4-5EF2-F3F7-EB9CECDDE3F9}"/>
                </a:ext>
              </a:extLst>
            </p:cNvPr>
            <p:cNvSpPr txBox="1"/>
            <p:nvPr/>
          </p:nvSpPr>
          <p:spPr>
            <a:xfrm>
              <a:off x="930052" y="4186396"/>
              <a:ext cx="8068103" cy="2803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95000"/>
                </a:lnSpc>
              </a:pPr>
              <a:r>
                <a:rPr lang="vi-VN" sz="2800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i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i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i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800" i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Đề </a:t>
              </a:r>
              <a:r>
                <a:rPr lang="vi-VN" sz="2800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 các hoạt động chung để làm nên kỉ niệm cho năm học cuối cấp.</a:t>
              </a:r>
            </a:p>
            <a:p>
              <a:pPr algn="just">
                <a:lnSpc>
                  <a:spcPct val="95000"/>
                </a:lnSpc>
              </a:pPr>
              <a:r>
                <a:rPr lang="vi-VN" sz="2800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Lập danh sách những hoạt động khả thi theo hai mục:</a:t>
              </a:r>
            </a:p>
            <a:p>
              <a:pPr algn="just">
                <a:lnSpc>
                  <a:spcPct val="95000"/>
                </a:lnSpc>
              </a:pPr>
              <a:r>
                <a:rPr lang="vi-VN" sz="2800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Hoạt động thực hiện ở trường học;</a:t>
              </a:r>
            </a:p>
            <a:p>
              <a:pPr algn="just">
                <a:lnSpc>
                  <a:spcPct val="95000"/>
                </a:lnSpc>
              </a:pPr>
              <a:r>
                <a:rPr lang="vi-VN" sz="2800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+ Hoạt động thực hiện ở ngoài trường học.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677006-377B-3A9E-0800-97A0EA144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" y="2005012"/>
            <a:ext cx="10707163" cy="263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606760"/>
              </p:ext>
            </p:extLst>
          </p:nvPr>
        </p:nvGraphicFramePr>
        <p:xfrm>
          <a:off x="1132447" y="2419641"/>
          <a:ext cx="9927103" cy="2912014"/>
        </p:xfrm>
        <a:graphic>
          <a:graphicData uri="http://schemas.openxmlformats.org/drawingml/2006/table">
            <a:tbl>
              <a:tblPr firstRow="1" firstCol="1" bandRow="1"/>
              <a:tblGrid>
                <a:gridCol w="999053">
                  <a:extLst>
                    <a:ext uri="{9D8B030D-6E8A-4147-A177-3AD203B41FA5}">
                      <a16:colId xmlns:a16="http://schemas.microsoft.com/office/drawing/2014/main" val="2542162723"/>
                    </a:ext>
                  </a:extLst>
                </a:gridCol>
                <a:gridCol w="4884261">
                  <a:extLst>
                    <a:ext uri="{9D8B030D-6E8A-4147-A177-3AD203B41FA5}">
                      <a16:colId xmlns:a16="http://schemas.microsoft.com/office/drawing/2014/main" val="3211728694"/>
                    </a:ext>
                  </a:extLst>
                </a:gridCol>
                <a:gridCol w="4043789">
                  <a:extLst>
                    <a:ext uri="{9D8B030D-6E8A-4147-A177-3AD203B41FA5}">
                      <a16:colId xmlns:a16="http://schemas.microsoft.com/office/drawing/2014/main" val="3961939121"/>
                    </a:ext>
                  </a:extLst>
                </a:gridCol>
              </a:tblGrid>
              <a:tr h="8159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ở 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48474"/>
                  </a:ext>
                </a:extLst>
              </a:tr>
              <a:tr h="8159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028720"/>
                  </a:ext>
                </a:extLst>
              </a:tr>
              <a:tr h="8159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60010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73188" y="1430030"/>
            <a:ext cx="62456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hoạt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Cùng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nên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kỉ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niệm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”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2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2 phút - có âm tha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113" y="0"/>
            <a:ext cx="10930597" cy="6176963"/>
          </a:xfrm>
        </p:spPr>
      </p:pic>
    </p:spTree>
    <p:extLst>
      <p:ext uri="{BB962C8B-B14F-4D97-AF65-F5344CB8AC3E}">
        <p14:creationId xmlns:p14="http://schemas.microsoft.com/office/powerpoint/2010/main" val="20953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87394"/>
              </p:ext>
            </p:extLst>
          </p:nvPr>
        </p:nvGraphicFramePr>
        <p:xfrm>
          <a:off x="675248" y="464237"/>
          <a:ext cx="10958733" cy="5387920"/>
        </p:xfrm>
        <a:graphic>
          <a:graphicData uri="http://schemas.openxmlformats.org/drawingml/2006/table">
            <a:tbl>
              <a:tblPr firstRow="1" firstCol="1" bandRow="1"/>
              <a:tblGrid>
                <a:gridCol w="762515">
                  <a:extLst>
                    <a:ext uri="{9D8B030D-6E8A-4147-A177-3AD203B41FA5}">
                      <a16:colId xmlns:a16="http://schemas.microsoft.com/office/drawing/2014/main" val="3966033951"/>
                    </a:ext>
                  </a:extLst>
                </a:gridCol>
                <a:gridCol w="4718999">
                  <a:extLst>
                    <a:ext uri="{9D8B030D-6E8A-4147-A177-3AD203B41FA5}">
                      <a16:colId xmlns:a16="http://schemas.microsoft.com/office/drawing/2014/main" val="3341205545"/>
                    </a:ext>
                  </a:extLst>
                </a:gridCol>
                <a:gridCol w="5477219">
                  <a:extLst>
                    <a:ext uri="{9D8B030D-6E8A-4147-A177-3AD203B41FA5}">
                      <a16:colId xmlns:a16="http://schemas.microsoft.com/office/drawing/2014/main" val="1163204085"/>
                    </a:ext>
                  </a:extLst>
                </a:gridCol>
              </a:tblGrid>
              <a:tr h="38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2962032"/>
                  </a:ext>
                </a:extLst>
              </a:tr>
              <a:tr h="38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819317"/>
                  </a:ext>
                </a:extLst>
              </a:tr>
              <a:tr h="38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073287"/>
                  </a:ext>
                </a:extLst>
              </a:tr>
              <a:tr h="38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Xin chữ kí hoặc chữ của các bạn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873479"/>
                  </a:ext>
                </a:extLst>
              </a:tr>
              <a:tr h="38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Quay video ngắn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286681"/>
                  </a:ext>
                </a:extLst>
              </a:tr>
              <a:tr h="38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 chức ngày hội bạn bè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048770"/>
                  </a:ext>
                </a:extLst>
              </a:tr>
              <a:tr h="769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Khoảnh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643331"/>
                  </a:ext>
                </a:extLst>
              </a:tr>
              <a:tr h="38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 kế hộp Điều em muốn nói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6712"/>
                  </a:ext>
                </a:extLst>
              </a:tr>
              <a:tr h="3848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 tác thơ, văn về bạn bè, lớp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8210753"/>
                  </a:ext>
                </a:extLst>
              </a:tr>
              <a:tr h="769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Trồng cây lưu niệm trong vườn trường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639058"/>
                  </a:ext>
                </a:extLst>
              </a:tr>
              <a:tr h="7697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 chức vận động, quyên góp giúp đỡ các bạn có hoàn cảnh khó khăn.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619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2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2 phút - có âm tha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910" y="0"/>
            <a:ext cx="10930597" cy="6176963"/>
          </a:xfrm>
        </p:spPr>
      </p:pic>
    </p:spTree>
    <p:extLst>
      <p:ext uri="{BB962C8B-B14F-4D97-AF65-F5344CB8AC3E}">
        <p14:creationId xmlns:p14="http://schemas.microsoft.com/office/powerpoint/2010/main" val="26233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79282-F4EC-AF06-9ED2-6EB16ABDB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6616" y="1288057"/>
            <a:ext cx="418221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3600" b="1" dirty="0" smtClean="0"/>
              <a:t>Ý </a:t>
            </a:r>
            <a:r>
              <a:rPr lang="en-US" sz="3600" b="1" dirty="0" err="1"/>
              <a:t>tưởng</a:t>
            </a:r>
            <a:r>
              <a:rPr lang="en-US" sz="3600" b="1" dirty="0"/>
              <a:t> </a:t>
            </a:r>
            <a:r>
              <a:rPr lang="en-US" sz="3600" b="1" dirty="0" err="1"/>
              <a:t>mang</a:t>
            </a:r>
            <a:r>
              <a:rPr lang="en-US" sz="3600" b="1" dirty="0"/>
              <a:t> </a:t>
            </a:r>
            <a:r>
              <a:rPr lang="en-US" sz="3600" b="1" dirty="0" err="1"/>
              <a:t>tính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, </a:t>
            </a:r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tế</a:t>
            </a:r>
            <a:r>
              <a:rPr lang="en-US" sz="3600" b="1" dirty="0"/>
              <a:t>, </a:t>
            </a:r>
            <a:r>
              <a:rPr lang="en-US" sz="3600" b="1" dirty="0" err="1"/>
              <a:t>khả</a:t>
            </a:r>
            <a:r>
              <a:rPr lang="en-US" sz="3600" b="1" dirty="0"/>
              <a:t> </a:t>
            </a:r>
            <a:r>
              <a:rPr lang="en-US" sz="3600" b="1" dirty="0" err="1"/>
              <a:t>thi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thu</a:t>
            </a:r>
            <a:r>
              <a:rPr lang="en-US" sz="3600" b="1" dirty="0"/>
              <a:t> </a:t>
            </a:r>
            <a:r>
              <a:rPr lang="en-US" sz="3600" b="1" dirty="0" err="1"/>
              <a:t>hút</a:t>
            </a:r>
            <a:r>
              <a:rPr lang="en-US" sz="3600" b="1" dirty="0"/>
              <a:t> </a:t>
            </a:r>
            <a:r>
              <a:rPr lang="en-US" sz="3600" b="1" dirty="0" err="1"/>
              <a:t>nhiều</a:t>
            </a:r>
            <a:r>
              <a:rPr lang="en-US" sz="3600" b="1" dirty="0"/>
              <a:t> </a:t>
            </a:r>
            <a:r>
              <a:rPr lang="en-US" sz="3600" b="1" dirty="0" err="1"/>
              <a:t>người</a:t>
            </a:r>
            <a:r>
              <a:rPr lang="en-US" sz="3600" b="1" dirty="0"/>
              <a:t> </a:t>
            </a:r>
            <a:r>
              <a:rPr lang="en-US" sz="3600" b="1" dirty="0" err="1"/>
              <a:t>cùng</a:t>
            </a:r>
            <a:r>
              <a:rPr lang="en-US" sz="3600" b="1" dirty="0"/>
              <a:t> </a:t>
            </a:r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hiện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9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657601" cy="51628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97016"/>
            <a:ext cx="3756075" cy="4360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675" y="0"/>
            <a:ext cx="4778326" cy="5699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2683" y="1824980"/>
            <a:ext cx="286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8757" y="6006905"/>
            <a:ext cx="4553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TDTT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lớ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9801" y="-31652"/>
            <a:ext cx="824366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570" y="521515"/>
            <a:ext cx="243371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5A ƠI! 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</a:t>
            </a:r>
          </a:p>
          <a:p>
            <a:pPr algn="ctr"/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90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741" y="911225"/>
            <a:ext cx="10515600" cy="435133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 ĐIỆP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0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dặm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- The Kiboomers Silly Songs for Kids - Fun Action Song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09625" y="436099"/>
            <a:ext cx="30104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" y="3710299"/>
            <a:ext cx="2574388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5735" y="3710299"/>
            <a:ext cx="3305908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37230" y="3699807"/>
            <a:ext cx="3882683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42868" y="1143985"/>
            <a:ext cx="3066757" cy="25663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312877" y="1129917"/>
            <a:ext cx="21101" cy="258038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5" idx="0"/>
          </p:cNvCxnSpPr>
          <p:nvPr/>
        </p:nvCxnSpPr>
        <p:spPr>
          <a:xfrm>
            <a:off x="7920111" y="1143985"/>
            <a:ext cx="1758461" cy="255582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7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12" y="-578703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89536" y="257853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DE2178-FB20-57AA-CF4B-6B110B36C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4748" y="863065"/>
            <a:ext cx="679153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6) nhạc beat giai điệu vè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4092" y="4657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9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6203" y="1848351"/>
            <a:ext cx="9059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IOE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VioEdu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8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9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14:prism isContent="1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500</Words>
  <Application>Microsoft Office PowerPoint</Application>
  <PresentationFormat>Widescreen</PresentationFormat>
  <Paragraphs>93</Paragraphs>
  <Slides>25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等线</vt:lpstr>
      <vt:lpstr>等线 Light</vt:lpstr>
      <vt:lpstr>Yu Mincho</vt:lpstr>
      <vt:lpstr>字魂107号-萌趣欢乐体</vt:lpstr>
      <vt:lpstr>思源黑体 CN Regular</vt:lpstr>
      <vt:lpstr>Arial</vt:lpstr>
      <vt:lpstr>Calibri</vt:lpstr>
      <vt:lpstr>Calibri Light</vt:lpstr>
      <vt:lpstr>Cambria</vt:lpstr>
      <vt:lpstr>Times New Roman</vt:lpstr>
      <vt:lpstr>Chủ đề Office</vt:lpstr>
      <vt:lpstr>2_Office 主题​​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Hoang Phat</cp:lastModifiedBy>
  <cp:revision>45</cp:revision>
  <dcterms:created xsi:type="dcterms:W3CDTF">2024-09-15T04:24:36Z</dcterms:created>
  <dcterms:modified xsi:type="dcterms:W3CDTF">2025-10-24T03:01:38Z</dcterms:modified>
</cp:coreProperties>
</file>