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3" r:id="rId2"/>
    <p:sldMasterId id="2147483702" r:id="rId3"/>
    <p:sldMasterId id="2147483707" r:id="rId4"/>
    <p:sldMasterId id="2147483787" r:id="rId5"/>
    <p:sldMasterId id="2147483798" r:id="rId6"/>
    <p:sldMasterId id="2147483810" r:id="rId7"/>
    <p:sldMasterId id="2147483905" r:id="rId8"/>
    <p:sldMasterId id="2147483918" r:id="rId9"/>
    <p:sldMasterId id="2147483933" r:id="rId10"/>
    <p:sldMasterId id="2147483948" r:id="rId11"/>
  </p:sldMasterIdLst>
  <p:notesMasterIdLst>
    <p:notesMasterId r:id="rId36"/>
  </p:notesMasterIdLst>
  <p:sldIdLst>
    <p:sldId id="321" r:id="rId12"/>
    <p:sldId id="2007577138" r:id="rId13"/>
    <p:sldId id="345" r:id="rId14"/>
    <p:sldId id="2007577139" r:id="rId15"/>
    <p:sldId id="2007577112" r:id="rId16"/>
    <p:sldId id="371" r:id="rId17"/>
    <p:sldId id="2007577118" r:id="rId18"/>
    <p:sldId id="2007577103" r:id="rId19"/>
    <p:sldId id="2007577116" r:id="rId20"/>
    <p:sldId id="2007577096" r:id="rId21"/>
    <p:sldId id="360" r:id="rId22"/>
    <p:sldId id="2007577122" r:id="rId23"/>
    <p:sldId id="2007577121" r:id="rId24"/>
    <p:sldId id="2007577120" r:id="rId25"/>
    <p:sldId id="2007577123" r:id="rId26"/>
    <p:sldId id="2007577113" r:id="rId27"/>
    <p:sldId id="293" r:id="rId28"/>
    <p:sldId id="2007577114" r:id="rId29"/>
    <p:sldId id="280" r:id="rId30"/>
    <p:sldId id="2007577115" r:id="rId31"/>
    <p:sldId id="2007577117" r:id="rId32"/>
    <p:sldId id="2007577119" r:id="rId33"/>
    <p:sldId id="2007577107" r:id="rId34"/>
    <p:sldId id="30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408" autoAdjust="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92E9F-649D-48A0-8885-1E66CC39769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49F16-8C95-4513-9121-349586F8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0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58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28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348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570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91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99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287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32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54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96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004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7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3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5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2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87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82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1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6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2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63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16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4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1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8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0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8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7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1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2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97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9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0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4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1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3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81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5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5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1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1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9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8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3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84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4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3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38017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4569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87099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8871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26336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66073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43912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4872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6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13757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614571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8654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51378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1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5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5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7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0656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3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1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8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2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28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2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6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5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9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4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4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2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5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8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7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7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7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4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4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8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982A2DB-B2C1-4C3A-8D04-0E1BCA548B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47164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77D16CD0-B18F-20CC-8894-B6DB57944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EBF35EE-0D7C-3B0A-EA82-CD8C14639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287" y="1118806"/>
            <a:ext cx="3020187" cy="302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4A44E8-BC95-D83A-A417-3248A0843A6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13" y="1118806"/>
            <a:ext cx="3020187" cy="30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14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35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70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1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4C7D294-0B59-49DC-BE70-4CCB7A5496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47164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9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9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3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4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32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08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31.sv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3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jpg"/><Relationship Id="rId7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microsoft.com/office/2007/relationships/hdphoto" Target="../media/hdphoto9.wdp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4.png"/><Relationship Id="rId5" Type="http://schemas.openxmlformats.org/officeDocument/2006/relationships/image" Target="../media/image56.png"/><Relationship Id="rId10" Type="http://schemas.microsoft.com/office/2007/relationships/hdphoto" Target="../media/hdphoto12.wdp"/><Relationship Id="rId4" Type="http://schemas.openxmlformats.org/officeDocument/2006/relationships/image" Target="../media/image55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4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6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jpg"/><Relationship Id="rId7" Type="http://schemas.microsoft.com/office/2007/relationships/hdphoto" Target="../media/hdphoto10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1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79.pn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2" Type="http://schemas.openxmlformats.org/officeDocument/2006/relationships/image" Target="../media/image11.jp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5" Type="http://schemas.openxmlformats.org/officeDocument/2006/relationships/image" Target="../media/image35.png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1.svg"/><Relationship Id="rId9" Type="http://schemas.microsoft.com/office/2007/relationships/hdphoto" Target="../media/hdphoto5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microsoft.com/office/2007/relationships/hdphoto" Target="../media/hdphoto9.wdp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jpg"/><Relationship Id="rId7" Type="http://schemas.microsoft.com/office/2007/relationships/hdphoto" Target="../media/hdphoto10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4.jpg"/><Relationship Id="rId7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1" y="1947219"/>
            <a:ext cx="3321506" cy="50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4429" y="197961"/>
            <a:ext cx="8083997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36828" y="293265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defTabSz="685800"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endParaRPr lang="zh-CN" alt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từ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593766" y="-855023"/>
            <a:ext cx="13858503" cy="7713024"/>
            <a:chOff x="1090024" y="-330337"/>
            <a:chExt cx="10482104" cy="7230966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82709" y="471249"/>
              <a:ext cx="9406040" cy="64293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A2CF5A5-A96E-4A9A-8F0D-D663CD2E240D}"/>
              </a:ext>
            </a:extLst>
          </p:cNvPr>
          <p:cNvSpPr/>
          <p:nvPr/>
        </p:nvSpPr>
        <p:spPr>
          <a:xfrm>
            <a:off x="1494166" y="1129934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7BD71D0-A362-457B-B762-9726CBDF2737}"/>
              </a:ext>
            </a:extLst>
          </p:cNvPr>
          <p:cNvSpPr/>
          <p:nvPr/>
        </p:nvSpPr>
        <p:spPr>
          <a:xfrm>
            <a:off x="3853989" y="1119723"/>
            <a:ext cx="595317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cẩn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đẹp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7B48D62-EA9F-4625-BF62-BF7E65F37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457" y="2299976"/>
            <a:ext cx="6085928" cy="32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593766" y="-855023"/>
            <a:ext cx="13858503" cy="7713024"/>
            <a:chOff x="1090024" y="-330337"/>
            <a:chExt cx="10482104" cy="7230966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82709" y="471249"/>
              <a:ext cx="9406040" cy="64293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5B22285-4D19-436C-8E5A-0AE1DB2AC796}"/>
              </a:ext>
            </a:extLst>
          </p:cNvPr>
          <p:cNvGrpSpPr/>
          <p:nvPr/>
        </p:nvGrpSpPr>
        <p:grpSpPr>
          <a:xfrm>
            <a:off x="353251" y="1391266"/>
            <a:ext cx="7995683" cy="983005"/>
            <a:chOff x="-878062" y="1085266"/>
            <a:chExt cx="5996762" cy="737254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0A01E8E3-BF47-4394-9FB5-9096E2DC6FC5}"/>
                </a:ext>
              </a:extLst>
            </p:cNvPr>
            <p:cNvSpPr/>
            <p:nvPr/>
          </p:nvSpPr>
          <p:spPr>
            <a:xfrm>
              <a:off x="-878062" y="1215046"/>
              <a:ext cx="5996762" cy="607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rẽ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sóng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AABAAB20-1F65-4CBF-BA28-08D22ED09299}"/>
                </a:ext>
              </a:extLst>
            </p:cNvPr>
            <p:cNvSpPr/>
            <p:nvPr/>
          </p:nvSpPr>
          <p:spPr>
            <a:xfrm>
              <a:off x="-771058" y="1085266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6AC28C5-11AE-41DF-ADCC-82032FB31EC1}"/>
              </a:ext>
            </a:extLst>
          </p:cNvPr>
          <p:cNvSpPr/>
          <p:nvPr/>
        </p:nvSpPr>
        <p:spPr>
          <a:xfrm>
            <a:off x="2347122" y="1615052"/>
            <a:ext cx="990050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lướt nhanh trên mặt nước tạo thành 2 làn sóng.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9D139D2-0D81-4130-A0E3-753F9BBA9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912" y="2512884"/>
            <a:ext cx="6524318" cy="341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18753" y="-855023"/>
            <a:ext cx="12967853" cy="7713024"/>
            <a:chOff x="1090024" y="-330337"/>
            <a:chExt cx="10482104" cy="7230966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82709" y="471249"/>
              <a:ext cx="9406040" cy="64293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3C1F2DB-04C5-4DBE-8E14-65D308B9D7E2}"/>
              </a:ext>
            </a:extLst>
          </p:cNvPr>
          <p:cNvSpPr/>
          <p:nvPr/>
        </p:nvSpPr>
        <p:spPr>
          <a:xfrm>
            <a:off x="1438307" y="1079335"/>
            <a:ext cx="7995683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2285EFD-5D94-4E22-9E88-B845182DFC50}"/>
              </a:ext>
            </a:extLst>
          </p:cNvPr>
          <p:cNvSpPr/>
          <p:nvPr/>
        </p:nvSpPr>
        <p:spPr>
          <a:xfrm>
            <a:off x="3602455" y="1079335"/>
            <a:ext cx="7886347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gió thổi mạnh ở không gian rộng</a:t>
            </a:r>
          </a:p>
        </p:txBody>
      </p:sp>
      <p:pic>
        <p:nvPicPr>
          <p:cNvPr id="16" name="Picture 2" descr="Grass blowing in the wind. on Make a GIF">
            <a:extLst>
              <a:ext uri="{FF2B5EF4-FFF2-40B4-BE49-F238E27FC236}">
                <a16:creationId xmlns="" xmlns:a16="http://schemas.microsoft.com/office/drawing/2014/main" id="{82F7C6DF-5E7D-4569-B3B5-0D3C0DCFF0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52" y="2029248"/>
            <a:ext cx="5884096" cy="4095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18753" y="-855023"/>
            <a:ext cx="12967853" cy="7713024"/>
            <a:chOff x="1090024" y="-330337"/>
            <a:chExt cx="10482104" cy="7230966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82709" y="471249"/>
              <a:ext cx="9406040" cy="64293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4632BD2-DFF2-4A0A-9E6B-FCED37595835}"/>
              </a:ext>
            </a:extLst>
          </p:cNvPr>
          <p:cNvSpPr/>
          <p:nvPr/>
        </p:nvSpPr>
        <p:spPr>
          <a:xfrm>
            <a:off x="1335244" y="2255122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ran: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48BA7EF-F76F-4E00-86E3-23BD4C559E63}"/>
              </a:ext>
            </a:extLst>
          </p:cNvPr>
          <p:cNvSpPr/>
          <p:nvPr/>
        </p:nvSpPr>
        <p:spPr>
          <a:xfrm>
            <a:off x="3894207" y="2286557"/>
            <a:ext cx="7886347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nhiều âm thanh hòa vào nhau.</a:t>
            </a:r>
          </a:p>
        </p:txBody>
      </p:sp>
    </p:spTree>
    <p:extLst>
      <p:ext uri="{BB962C8B-B14F-4D97-AF65-F5344CB8AC3E}">
        <p14:creationId xmlns:p14="http://schemas.microsoft.com/office/powerpoint/2010/main" val="2801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867172" y="179824"/>
            <a:ext cx="3407546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611340" y="155606"/>
            <a:ext cx="3407546" cy="992484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nối tiếp từng khổ thơ (lần 2)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37F9D3D-63A7-4705-8490-B06C2414709F}"/>
              </a:ext>
            </a:extLst>
          </p:cNvPr>
          <p:cNvSpPr/>
          <p:nvPr/>
        </p:nvSpPr>
        <p:spPr>
          <a:xfrm>
            <a:off x="7719627" y="115353"/>
            <a:ext cx="4472373" cy="992484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có từ ngữ nào em chưa hiểu nghĩa?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7742591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38917" y="2738566"/>
            <a:ext cx="7208728" cy="1736646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ctr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lung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/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</a:t>
            </a:r>
          </a:p>
        </p:txBody>
      </p:sp>
    </p:spTree>
    <p:extLst>
      <p:ext uri="{BB962C8B-B14F-4D97-AF65-F5344CB8AC3E}">
        <p14:creationId xmlns:p14="http://schemas.microsoft.com/office/powerpoint/2010/main" val="27696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50478" y="0"/>
            <a:ext cx="8948170" cy="6173629"/>
            <a:chOff x="1090024" y="-330337"/>
            <a:chExt cx="10482104" cy="7230965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2709" y="630594"/>
              <a:ext cx="9406040" cy="62700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pic>
        <p:nvPicPr>
          <p:cNvPr id="41" name="图片 40" descr="E:\素材\卡通\包图网_60675六一儿童节文艺汇演背景六一放飞梦想展板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39748" y="4248150"/>
            <a:ext cx="2717800" cy="2687955"/>
          </a:xfrm>
          <a:prstGeom prst="rect">
            <a:avLst/>
          </a:prstGeom>
        </p:spPr>
      </p:pic>
      <p:sp>
        <p:nvSpPr>
          <p:cNvPr id="42" name="文本框 18">
            <a:extLst>
              <a:ext uri="{FF2B5EF4-FFF2-40B4-BE49-F238E27FC236}">
                <a16:creationId xmlns="" xmlns:a16="http://schemas.microsoft.com/office/drawing/2014/main" id="{9BD80DD6-A199-47BC-935A-BAB56E1CEB00}"/>
              </a:ext>
            </a:extLst>
          </p:cNvPr>
          <p:cNvSpPr txBox="1"/>
          <p:nvPr/>
        </p:nvSpPr>
        <p:spPr>
          <a:xfrm>
            <a:off x="2305093" y="2913280"/>
            <a:ext cx="5149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="" xmlns:a16="http://schemas.microsoft.com/office/drawing/2014/main" id="{12FC4A88-212C-4114-92AE-8BA7DEA72148}"/>
              </a:ext>
            </a:extLst>
          </p:cNvPr>
          <p:cNvSpPr txBox="1"/>
          <p:nvPr/>
        </p:nvSpPr>
        <p:spPr>
          <a:xfrm>
            <a:off x="1919780" y="1854469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88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1"/>
            <a:ext cx="2965158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7"/>
            <a:ext cx="2718490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5"/>
            <a:ext cx="1631402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4" y="2211421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=""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8" y="88203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altLang="zh-CN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4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2" y="2427544"/>
            <a:ext cx="5452446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=""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7" y="2243006"/>
            <a:ext cx="3978713" cy="3038699"/>
            <a:chOff x="7603400" y="2342215"/>
            <a:chExt cx="3898045" cy="2685211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98045" cy="1895873"/>
              <a:chOff x="8047283" y="-90386"/>
              <a:chExt cx="3898045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=""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=""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=""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=""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=""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=""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=""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=""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=""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=""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=""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=""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=""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212674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912" y="5143661"/>
            <a:ext cx="6707902" cy="1345188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326" y="448322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=""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2185983"/>
            <a:ext cx="2366562" cy="1147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9EC1E5-3D7B-EBF9-78B3-3438E052A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8747" y="2621146"/>
            <a:ext cx="6840305" cy="3078747"/>
          </a:xfrm>
          <a:prstGeom prst="rect">
            <a:avLst/>
          </a:prstGeom>
        </p:spPr>
      </p:pic>
      <p:pic>
        <p:nvPicPr>
          <p:cNvPr id="6" name="Picture 5" descr="A yellow circles with red lines&#10;&#10;Description automatically generated">
            <a:extLst>
              <a:ext uri="{FF2B5EF4-FFF2-40B4-BE49-F238E27FC236}">
                <a16:creationId xmlns="" xmlns:a16="http://schemas.microsoft.com/office/drawing/2014/main" id="{276E7596-160A-9ACC-0A9E-D5707D283A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1961197"/>
            <a:ext cx="2738328" cy="1639253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="" xmlns:a16="http://schemas.microsoft.com/office/drawing/2014/main" id="{46ACF52A-7BD9-4EA9-BB93-5DBC0C5A1883}"/>
              </a:ext>
            </a:extLst>
          </p:cNvPr>
          <p:cNvSpPr/>
          <p:nvPr/>
        </p:nvSpPr>
        <p:spPr>
          <a:xfrm>
            <a:off x="8446770" y="4480560"/>
            <a:ext cx="3555366" cy="2377440"/>
          </a:xfrm>
          <a:custGeom>
            <a:avLst/>
            <a:gdLst/>
            <a:ahLst/>
            <a:cxnLst/>
            <a:rect l="l" t="t" r="r" b="b"/>
            <a:pathLst>
              <a:path w="5909946" h="4114800">
                <a:moveTo>
                  <a:pt x="0" y="0"/>
                </a:moveTo>
                <a:lnTo>
                  <a:pt x="5909946" y="0"/>
                </a:lnTo>
                <a:lnTo>
                  <a:pt x="59099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="" xmlns:a16="http://schemas.microsoft.com/office/drawing/2014/main" id="{ABAEEA96-64E7-E08B-B494-72F9796C119D}"/>
              </a:ext>
            </a:extLst>
          </p:cNvPr>
          <p:cNvSpPr/>
          <p:nvPr/>
        </p:nvSpPr>
        <p:spPr>
          <a:xfrm>
            <a:off x="-102870" y="3884254"/>
            <a:ext cx="2811780" cy="2973746"/>
          </a:xfrm>
          <a:custGeom>
            <a:avLst/>
            <a:gdLst/>
            <a:ahLst/>
            <a:cxnLst/>
            <a:rect l="l" t="t" r="r" b="b"/>
            <a:pathLst>
              <a:path w="7303770" h="8229600">
                <a:moveTo>
                  <a:pt x="0" y="0"/>
                </a:moveTo>
                <a:lnTo>
                  <a:pt x="7303770" y="0"/>
                </a:lnTo>
                <a:lnTo>
                  <a:pt x="7303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picture containing sitting, dark&#10;&#10;Description automatically generated">
            <a:extLst>
              <a:ext uri="{FF2B5EF4-FFF2-40B4-BE49-F238E27FC236}">
                <a16:creationId xmlns="" xmlns:a16="http://schemas.microsoft.com/office/drawing/2014/main" id="{675AD323-48A8-8B8B-72A3-6BC04EBA02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3538885" y="0"/>
            <a:ext cx="4682293" cy="1675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395D694-F09C-8E8A-A605-C417AFEE2A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55805" y="353318"/>
            <a:ext cx="332870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2" y="4003045"/>
            <a:ext cx="546377" cy="546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50478" y="0"/>
            <a:ext cx="8948170" cy="6173629"/>
            <a:chOff x="1090024" y="-330337"/>
            <a:chExt cx="10482104" cy="7230965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2709" y="630594"/>
              <a:ext cx="9406040" cy="62700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pic>
        <p:nvPicPr>
          <p:cNvPr id="41" name="图片 40" descr="E:\素材\卡通\包图网_60675六一儿童节文艺汇演背景六一放飞梦想展板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39748" y="4248150"/>
            <a:ext cx="2717800" cy="2687955"/>
          </a:xfrm>
          <a:prstGeom prst="rect">
            <a:avLst/>
          </a:prstGeom>
        </p:spPr>
      </p:pic>
      <p:sp>
        <p:nvSpPr>
          <p:cNvPr id="42" name="文本框 18">
            <a:extLst>
              <a:ext uri="{FF2B5EF4-FFF2-40B4-BE49-F238E27FC236}">
                <a16:creationId xmlns="" xmlns:a16="http://schemas.microsoft.com/office/drawing/2014/main" id="{9BD80DD6-A199-47BC-935A-BAB56E1CEB00}"/>
              </a:ext>
            </a:extLst>
          </p:cNvPr>
          <p:cNvSpPr txBox="1"/>
          <p:nvPr/>
        </p:nvSpPr>
        <p:spPr>
          <a:xfrm>
            <a:off x="2305093" y="2913280"/>
            <a:ext cx="5149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zh-CN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="" xmlns:a16="http://schemas.microsoft.com/office/drawing/2014/main" id="{12FC4A88-212C-4114-92AE-8BA7DEA72148}"/>
              </a:ext>
            </a:extLst>
          </p:cNvPr>
          <p:cNvSpPr txBox="1"/>
          <p:nvPr/>
        </p:nvSpPr>
        <p:spPr>
          <a:xfrm>
            <a:off x="1919780" y="1854469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3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1"/>
            <a:ext cx="2965158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5"/>
            <a:ext cx="1631402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4" y="2211421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=""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799" y="659763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4" y="1619712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=""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=""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=""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=""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=""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vi-VN" sz="2400" b="1" dirty="0">
                            <a:solidFill>
                              <a:schemeClr val="tx1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=""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vi-VN" sz="2400" dirty="0">
                            <a:solidFill>
                              <a:schemeClr val="tx1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=""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=""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=""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chemeClr val="tx1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=""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chemeClr val="tx1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=""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=""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=""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=""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=""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=""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chemeClr val="accent2">
                          <a:lumMod val="50000"/>
                        </a:scheme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=""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400" b="1" dirty="0">
                      <a:solidFill>
                        <a:schemeClr val="tx1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=""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400" b="1" dirty="0">
                      <a:solidFill>
                        <a:schemeClr val="tx1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=""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=""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=""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=""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/>
                <a:r>
                  <a:rPr lang="vi-VN" sz="2400" b="1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=""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=""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=""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4465122" y="155606"/>
            <a:ext cx="3768915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436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trôi</a:t>
            </a:r>
            <a:r>
              <a:rPr lang="en-US" altLang="zh-CN" sz="32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r>
              <a:rPr lang="en-US" altLang="zh-CN" sz="32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zh-CN" sz="32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07588" y="2996728"/>
            <a:ext cx="5556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59" y="4357980"/>
            <a:ext cx="7379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Những hình ảnh đẹp về thiên nhiên được khắc họa trong bức vẽ của bạn  nhỏ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3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8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7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7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6256" y="-39527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=""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=""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=""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=""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264516-3FB8-034A-03D4-B97D1C31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" y="2173399"/>
            <a:ext cx="3335608" cy="51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886F80-7AF0-6F99-97D3-43EF720B26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3873" y="-57481"/>
            <a:ext cx="859000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7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2" y="192241"/>
            <a:ext cx="2250937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267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267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=""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8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=""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2" y="2659857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=""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5" y="4678353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=""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4" y="2478315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0" y="1148090"/>
            <a:ext cx="12192000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=""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279467" y="155606"/>
            <a:ext cx="2912533" cy="99248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328090" y="1102498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276432" y="3691989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4341708" y="1148090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4238391" y="3709109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6" name="Picture 5" descr="A group of children playing a game&#10;&#10;Description automatically generated with low confidence">
            <a:extLst>
              <a:ext uri="{FF2B5EF4-FFF2-40B4-BE49-F238E27FC236}">
                <a16:creationId xmlns="" xmlns:a16="http://schemas.microsoft.com/office/drawing/2014/main" id="{988B0F07-C920-43B3-BB9D-2F7B0B5F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29" y="2283248"/>
            <a:ext cx="3699434" cy="34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28901" y="2223283"/>
            <a:ext cx="7208728" cy="2826306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685800" lvl="0" indent="-6858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 ý toàn bài đọc với giọng vui vẻ.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685800" lvl="0" indent="-6858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Ngắt nghỉ hơi đúng, ngắt hơi sau mỗi dòng thơ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517248" y="83149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74753" y="83149"/>
            <a:ext cx="3210481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517248" y="83149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nối tiếp từng khổ thơ 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858</Words>
  <Application>Microsoft Office PowerPoint</Application>
  <PresentationFormat>Widescreen</PresentationFormat>
  <Paragraphs>189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微软雅黑</vt:lpstr>
      <vt:lpstr>宋体</vt:lpstr>
      <vt:lpstr>Arial</vt:lpstr>
      <vt:lpstr>Arial-Rounded</vt:lpstr>
      <vt:lpstr>Calibri</vt:lpstr>
      <vt:lpstr>Calibri Light</vt:lpstr>
      <vt:lpstr>DengXian</vt:lpstr>
      <vt:lpstr>inpin heiti</vt:lpstr>
      <vt:lpstr>UTM Avo</vt:lpstr>
      <vt:lpstr>仓耳今楷05-6763 W05</vt:lpstr>
      <vt:lpstr>思源黑体 CN Regular</vt:lpstr>
      <vt:lpstr>等线</vt:lpstr>
      <vt:lpstr>等线 Light</vt:lpstr>
      <vt:lpstr>https://www.freeppt7.com</vt:lpstr>
      <vt:lpstr>3_Office 主题</vt:lpstr>
      <vt:lpstr>Office 主题</vt:lpstr>
      <vt:lpstr>2_Office 主题</vt:lpstr>
      <vt:lpstr>4_Office 主题</vt:lpstr>
      <vt:lpstr>千图网拥有20W+精美PPT模板 更多PPT模板下载至：www.58pic.com/office/ppt​​</vt:lpstr>
      <vt:lpstr>1_Office 主题​​</vt:lpstr>
      <vt:lpstr>Office 主题​​</vt:lpstr>
      <vt:lpstr>5_Office 主题</vt:lpstr>
      <vt:lpstr>7_Office 主题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69</cp:revision>
  <dcterms:created xsi:type="dcterms:W3CDTF">2021-10-03T07:12:25Z</dcterms:created>
  <dcterms:modified xsi:type="dcterms:W3CDTF">2025-10-28T07:06:14Z</dcterms:modified>
</cp:coreProperties>
</file>