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1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4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5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6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3" r:id="rId3"/>
    <p:sldMasterId id="2147483702" r:id="rId4"/>
    <p:sldMasterId id="2147483712" r:id="rId5"/>
    <p:sldMasterId id="2147483723" r:id="rId6"/>
    <p:sldMasterId id="2147483787" r:id="rId7"/>
    <p:sldMasterId id="2147483810" r:id="rId8"/>
    <p:sldMasterId id="2147483837" r:id="rId9"/>
    <p:sldMasterId id="2147483849" r:id="rId10"/>
    <p:sldMasterId id="2147483861" r:id="rId11"/>
    <p:sldMasterId id="2147483874" r:id="rId12"/>
    <p:sldMasterId id="2147483886" r:id="rId13"/>
    <p:sldMasterId id="2147483905" r:id="rId14"/>
    <p:sldMasterId id="2147483918" r:id="rId15"/>
    <p:sldMasterId id="2147483933" r:id="rId16"/>
    <p:sldMasterId id="2147483948" r:id="rId17"/>
  </p:sldMasterIdLst>
  <p:notesMasterIdLst>
    <p:notesMasterId r:id="rId43"/>
  </p:notesMasterIdLst>
  <p:sldIdLst>
    <p:sldId id="321" r:id="rId18"/>
    <p:sldId id="2007577138" r:id="rId19"/>
    <p:sldId id="284" r:id="rId20"/>
    <p:sldId id="2007577126" r:id="rId21"/>
    <p:sldId id="2569" r:id="rId22"/>
    <p:sldId id="327" r:id="rId23"/>
    <p:sldId id="328" r:id="rId24"/>
    <p:sldId id="379" r:id="rId25"/>
    <p:sldId id="2007577127" r:id="rId26"/>
    <p:sldId id="281" r:id="rId27"/>
    <p:sldId id="380" r:id="rId28"/>
    <p:sldId id="401" r:id="rId29"/>
    <p:sldId id="292" r:id="rId30"/>
    <p:sldId id="2007577129" r:id="rId31"/>
    <p:sldId id="2007577128" r:id="rId32"/>
    <p:sldId id="2007577136" r:id="rId33"/>
    <p:sldId id="2007577131" r:id="rId34"/>
    <p:sldId id="2007577137" r:id="rId35"/>
    <p:sldId id="324" r:id="rId36"/>
    <p:sldId id="2007577132" r:id="rId37"/>
    <p:sldId id="2007577111" r:id="rId38"/>
    <p:sldId id="307" r:id="rId39"/>
    <p:sldId id="2007577133" r:id="rId40"/>
    <p:sldId id="2007577135" r:id="rId41"/>
    <p:sldId id="30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9408" autoAdjust="0"/>
  </p:normalViewPr>
  <p:slideViewPr>
    <p:cSldViewPr snapToGrid="0">
      <p:cViewPr varScale="1">
        <p:scale>
          <a:sx n="78" d="100"/>
          <a:sy n="78" d="100"/>
        </p:scale>
        <p:origin x="54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492E9F-649D-48A0-8885-1E66CC39769D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9F16-8C95-4513-9121-349586F82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00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09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824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95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9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57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669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2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5" y="802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9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5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4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5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0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89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2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7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6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380178"/>
      </p:ext>
    </p:extLst>
  </p:cSld>
  <p:clrMapOvr>
    <a:masterClrMapping/>
  </p:clrMapOvr>
  <p:transition spd="slow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245691"/>
      </p:ext>
    </p:extLst>
  </p:cSld>
  <p:clrMapOvr>
    <a:masterClrMapping/>
  </p:clrMapOvr>
  <p:transition spd="slow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187099"/>
      </p:ext>
    </p:extLst>
  </p:cSld>
  <p:clrMapOvr>
    <a:masterClrMapping/>
  </p:clrMapOvr>
  <p:transition spd="slow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88871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6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26336"/>
      </p:ext>
    </p:extLst>
  </p:cSld>
  <p:clrMapOvr>
    <a:masterClrMapping/>
  </p:clrMapOvr>
  <p:transition spd="slow">
    <p:push dir="u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66073"/>
      </p:ext>
    </p:extLst>
  </p:cSld>
  <p:clrMapOvr>
    <a:masterClrMapping/>
  </p:clrMapOvr>
  <p:transition spd="slow">
    <p:push dir="u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43912"/>
      </p:ext>
    </p:extLst>
  </p:cSld>
  <p:clrMapOvr>
    <a:masterClrMapping/>
  </p:clrMapOvr>
  <p:transition spd="slow">
    <p:push dir="u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487262"/>
      </p:ext>
    </p:extLst>
  </p:cSld>
  <p:clrMapOvr>
    <a:masterClrMapping/>
  </p:clrMapOvr>
  <p:transition spd="slow">
    <p:push dir="u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13757"/>
      </p:ext>
    </p:extLst>
  </p:cSld>
  <p:clrMapOvr>
    <a:masterClrMapping/>
  </p:clrMapOvr>
  <p:transition spd="slow">
    <p:push dir="u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614571"/>
      </p:ext>
    </p:extLst>
  </p:cSld>
  <p:clrMapOvr>
    <a:masterClrMapping/>
  </p:clrMapOvr>
  <p:transition spd="slow">
    <p:push dir="u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86548"/>
      </p:ext>
    </p:extLst>
  </p:cSld>
  <p:clrMapOvr>
    <a:masterClrMapping/>
  </p:clrMapOvr>
  <p:transition spd="slow">
    <p:push dir="u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2513784"/>
      </p:ext>
    </p:extLst>
  </p:cSld>
  <p:clrMapOvr>
    <a:masterClrMapping/>
  </p:clrMapOvr>
  <p:transition spd="slow">
    <p:push dir="u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1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0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6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5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7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4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3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19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83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2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28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3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76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1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6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50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99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43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24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4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2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5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486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3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1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7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071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4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4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4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8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15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45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1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2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7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6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6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0656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7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8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31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8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1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6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2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006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144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300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2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9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668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18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018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345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42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3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36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20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70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57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8881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7176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8210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352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3154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0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2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80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97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71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28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97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96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0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81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9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5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0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84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9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3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2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3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80" y="2130644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2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9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706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4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5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2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0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7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5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2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0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6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31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317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01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8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45" indent="0">
              <a:buNone/>
              <a:defRPr sz="2700" b="1"/>
            </a:lvl2pPr>
            <a:lvl3pPr marL="1217526" indent="0">
              <a:buNone/>
              <a:defRPr sz="2400" b="1"/>
            </a:lvl3pPr>
            <a:lvl4pPr marL="1826282" indent="0">
              <a:buNone/>
              <a:defRPr sz="2100" b="1"/>
            </a:lvl4pPr>
            <a:lvl5pPr marL="2435050" indent="0">
              <a:buNone/>
              <a:defRPr sz="2100" b="1"/>
            </a:lvl5pPr>
            <a:lvl6pPr marL="3043787" indent="0">
              <a:buNone/>
              <a:defRPr sz="2100" b="1"/>
            </a:lvl6pPr>
            <a:lvl7pPr marL="3652539" indent="0">
              <a:buNone/>
              <a:defRPr sz="2100" b="1"/>
            </a:lvl7pPr>
            <a:lvl8pPr marL="4261296" indent="0">
              <a:buNone/>
              <a:defRPr sz="2100" b="1"/>
            </a:lvl8pPr>
            <a:lvl9pPr marL="487004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8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9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45" indent="0">
              <a:buNone/>
              <a:defRPr sz="2700" b="1"/>
            </a:lvl2pPr>
            <a:lvl3pPr marL="1217526" indent="0">
              <a:buNone/>
              <a:defRPr sz="2400" b="1"/>
            </a:lvl3pPr>
            <a:lvl4pPr marL="1826282" indent="0">
              <a:buNone/>
              <a:defRPr sz="2100" b="1"/>
            </a:lvl4pPr>
            <a:lvl5pPr marL="2435050" indent="0">
              <a:buNone/>
              <a:defRPr sz="2100" b="1"/>
            </a:lvl5pPr>
            <a:lvl6pPr marL="3043787" indent="0">
              <a:buNone/>
              <a:defRPr sz="2100" b="1"/>
            </a:lvl6pPr>
            <a:lvl7pPr marL="3652539" indent="0">
              <a:buNone/>
              <a:defRPr sz="2100" b="1"/>
            </a:lvl7pPr>
            <a:lvl8pPr marL="4261296" indent="0">
              <a:buNone/>
              <a:defRPr sz="2100" b="1"/>
            </a:lvl8pPr>
            <a:lvl9pPr marL="4870045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9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6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30" y="27321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26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30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45" indent="0">
              <a:buNone/>
              <a:defRPr sz="1600"/>
            </a:lvl2pPr>
            <a:lvl3pPr marL="1217526" indent="0">
              <a:buNone/>
              <a:defRPr sz="1300"/>
            </a:lvl3pPr>
            <a:lvl4pPr marL="1826282" indent="0">
              <a:buNone/>
              <a:defRPr sz="1200"/>
            </a:lvl4pPr>
            <a:lvl5pPr marL="2435050" indent="0">
              <a:buNone/>
              <a:defRPr sz="1200"/>
            </a:lvl5pPr>
            <a:lvl6pPr marL="3043787" indent="0">
              <a:buNone/>
              <a:defRPr sz="1200"/>
            </a:lvl6pPr>
            <a:lvl7pPr marL="3652539" indent="0">
              <a:buNone/>
              <a:defRPr sz="1200"/>
            </a:lvl7pPr>
            <a:lvl8pPr marL="4261296" indent="0">
              <a:buNone/>
              <a:defRPr sz="1200"/>
            </a:lvl8pPr>
            <a:lvl9pPr marL="4870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99" y="480076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99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45" indent="0">
              <a:buNone/>
              <a:defRPr sz="3700"/>
            </a:lvl2pPr>
            <a:lvl3pPr marL="1217526" indent="0">
              <a:buNone/>
              <a:defRPr sz="3200"/>
            </a:lvl3pPr>
            <a:lvl4pPr marL="1826282" indent="0">
              <a:buNone/>
              <a:defRPr sz="2700"/>
            </a:lvl4pPr>
            <a:lvl5pPr marL="2435050" indent="0">
              <a:buNone/>
              <a:defRPr sz="2700"/>
            </a:lvl5pPr>
            <a:lvl6pPr marL="3043787" indent="0">
              <a:buNone/>
              <a:defRPr sz="2700"/>
            </a:lvl6pPr>
            <a:lvl7pPr marL="3652539" indent="0">
              <a:buNone/>
              <a:defRPr sz="2700"/>
            </a:lvl7pPr>
            <a:lvl8pPr marL="4261296" indent="0">
              <a:buNone/>
              <a:defRPr sz="2700"/>
            </a:lvl8pPr>
            <a:lvl9pPr marL="4870045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99" y="536755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45" indent="0">
              <a:buNone/>
              <a:defRPr sz="1600"/>
            </a:lvl2pPr>
            <a:lvl3pPr marL="1217526" indent="0">
              <a:buNone/>
              <a:defRPr sz="1300"/>
            </a:lvl3pPr>
            <a:lvl4pPr marL="1826282" indent="0">
              <a:buNone/>
              <a:defRPr sz="1200"/>
            </a:lvl4pPr>
            <a:lvl5pPr marL="2435050" indent="0">
              <a:buNone/>
              <a:defRPr sz="1200"/>
            </a:lvl5pPr>
            <a:lvl6pPr marL="3043787" indent="0">
              <a:buNone/>
              <a:defRPr sz="1200"/>
            </a:lvl6pPr>
            <a:lvl7pPr marL="3652539" indent="0">
              <a:buNone/>
              <a:defRPr sz="1200"/>
            </a:lvl7pPr>
            <a:lvl8pPr marL="4261296" indent="0">
              <a:buNone/>
              <a:defRPr sz="1200"/>
            </a:lvl8pPr>
            <a:lvl9pPr marL="487004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541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541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92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63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92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0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77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58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5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7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37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33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61" y="-909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637" y="1730467"/>
            <a:ext cx="7531497" cy="1204307"/>
          </a:xfrm>
        </p:spPr>
        <p:txBody>
          <a:bodyPr bIns="9130"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1" y="2471037"/>
            <a:ext cx="8681508" cy="329259"/>
          </a:xfrm>
        </p:spPr>
        <p:txBody>
          <a:bodyPr tIns="9130">
            <a:normAutofit/>
          </a:bodyPr>
          <a:lstStyle>
            <a:lvl1pPr marL="0" indent="0" algn="l">
              <a:buNone/>
              <a:defRPr kumimoji="0" lang="en-US" sz="1372" b="0" i="0" u="none" strike="noStrike" kern="1200" cap="all" spc="367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16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3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51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6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851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02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19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3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6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61" y="-909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642" y="1726850"/>
            <a:ext cx="7534657" cy="1207509"/>
          </a:xfrm>
        </p:spPr>
        <p:txBody>
          <a:bodyPr bIns="9130" anchor="b"/>
          <a:lstStyle>
            <a:lvl1pPr algn="l">
              <a:defRPr kumimoji="0" lang="en-US" sz="2925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7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372" b="0" i="0" u="none" strike="noStrike" kern="1200" cap="all" spc="367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16996" indent="0">
              <a:buNone/>
              <a:defRPr sz="1736">
                <a:solidFill>
                  <a:schemeClr val="tx1">
                    <a:tint val="75000"/>
                  </a:schemeClr>
                </a:solidFill>
              </a:defRPr>
            </a:lvl2pPr>
            <a:lvl3pPr marL="83403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251053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4pPr>
            <a:lvl5pPr marL="1668069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5pPr>
            <a:lvl6pPr marL="2085113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6pPr>
            <a:lvl7pPr marL="250210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7pPr>
            <a:lvl8pPr marL="2919098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8pPr>
            <a:lvl9pPr marL="3336090" indent="0">
              <a:buNone/>
              <a:defRPr sz="137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378" y="1097281"/>
            <a:ext cx="4267201" cy="3712464"/>
          </a:xfrm>
        </p:spPr>
        <p:txBody>
          <a:bodyPr/>
          <a:lstStyle>
            <a:lvl1pPr>
              <a:defRPr sz="2559"/>
            </a:lvl1pPr>
            <a:lvl2pPr>
              <a:defRPr sz="2193"/>
            </a:lvl2pPr>
            <a:lvl3pPr>
              <a:defRPr sz="1828"/>
            </a:lvl3pPr>
            <a:lvl4pPr>
              <a:defRPr sz="1736"/>
            </a:lvl4pPr>
            <a:lvl5pPr>
              <a:defRPr sz="1736"/>
            </a:lvl5pPr>
            <a:lvl6pPr>
              <a:defRPr sz="1736"/>
            </a:lvl6pPr>
            <a:lvl7pPr>
              <a:defRPr sz="1736"/>
            </a:lvl7pPr>
            <a:lvl8pPr>
              <a:defRPr sz="1736"/>
            </a:lvl8pPr>
            <a:lvl9pPr>
              <a:defRPr sz="17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785" y="1097281"/>
            <a:ext cx="4267201" cy="3712464"/>
          </a:xfrm>
        </p:spPr>
        <p:txBody>
          <a:bodyPr/>
          <a:lstStyle>
            <a:lvl1pPr>
              <a:defRPr sz="2559"/>
            </a:lvl1pPr>
            <a:lvl2pPr>
              <a:defRPr sz="2193"/>
            </a:lvl2pPr>
            <a:lvl3pPr>
              <a:defRPr sz="1828"/>
            </a:lvl3pPr>
            <a:lvl4pPr>
              <a:defRPr sz="1736"/>
            </a:lvl4pPr>
            <a:lvl5pPr>
              <a:defRPr sz="1736"/>
            </a:lvl5pPr>
            <a:lvl6pPr>
              <a:defRPr sz="1736"/>
            </a:lvl6pPr>
            <a:lvl7pPr>
              <a:defRPr sz="1736"/>
            </a:lvl7pPr>
            <a:lvl8pPr>
              <a:defRPr sz="1736"/>
            </a:lvl8pPr>
            <a:lvl9pPr>
              <a:defRPr sz="17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065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378" y="1097281"/>
            <a:ext cx="4267201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372" b="0" kern="1200" cap="all" spc="367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16996" indent="0">
              <a:buNone/>
              <a:defRPr sz="1828" b="1"/>
            </a:lvl2pPr>
            <a:lvl3pPr marL="834035" indent="0">
              <a:buNone/>
              <a:defRPr sz="1736" b="1"/>
            </a:lvl3pPr>
            <a:lvl4pPr marL="1251053" indent="0">
              <a:buNone/>
              <a:defRPr sz="1463" b="1"/>
            </a:lvl4pPr>
            <a:lvl5pPr marL="1668069" indent="0">
              <a:buNone/>
              <a:defRPr sz="1463" b="1"/>
            </a:lvl5pPr>
            <a:lvl6pPr marL="2085113" indent="0">
              <a:buNone/>
              <a:defRPr sz="1463" b="1"/>
            </a:lvl6pPr>
            <a:lvl7pPr marL="2502108" indent="0">
              <a:buNone/>
              <a:defRPr sz="1463" b="1"/>
            </a:lvl7pPr>
            <a:lvl8pPr marL="2919098" indent="0">
              <a:buNone/>
              <a:defRPr sz="1463" b="1"/>
            </a:lvl8pPr>
            <a:lvl9pPr marL="3336090" indent="0">
              <a:buNone/>
              <a:defRPr sz="1463" b="1"/>
            </a:lvl9pPr>
          </a:lstStyle>
          <a:p>
            <a:pPr marL="0" lvl="0" indent="0" algn="l" defTabSz="83403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98" y="1701860"/>
            <a:ext cx="4267201" cy="3108960"/>
          </a:xfrm>
        </p:spPr>
        <p:txBody>
          <a:bodyPr/>
          <a:lstStyle>
            <a:lvl1pPr>
              <a:defRPr sz="2193"/>
            </a:lvl1pPr>
            <a:lvl2pPr>
              <a:defRPr sz="1828"/>
            </a:lvl2pPr>
            <a:lvl3pPr>
              <a:defRPr sz="1736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785" y="1097281"/>
            <a:ext cx="4267201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372" b="0" kern="1200" cap="all" spc="367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16996" indent="0">
              <a:buNone/>
              <a:defRPr sz="1828" b="1"/>
            </a:lvl2pPr>
            <a:lvl3pPr marL="834035" indent="0">
              <a:buNone/>
              <a:defRPr sz="1736" b="1"/>
            </a:lvl3pPr>
            <a:lvl4pPr marL="1251053" indent="0">
              <a:buNone/>
              <a:defRPr sz="1463" b="1"/>
            </a:lvl4pPr>
            <a:lvl5pPr marL="1668069" indent="0">
              <a:buNone/>
              <a:defRPr sz="1463" b="1"/>
            </a:lvl5pPr>
            <a:lvl6pPr marL="2085113" indent="0">
              <a:buNone/>
              <a:defRPr sz="1463" b="1"/>
            </a:lvl6pPr>
            <a:lvl7pPr marL="2502108" indent="0">
              <a:buNone/>
              <a:defRPr sz="1463" b="1"/>
            </a:lvl7pPr>
            <a:lvl8pPr marL="2919098" indent="0">
              <a:buNone/>
              <a:defRPr sz="1463" b="1"/>
            </a:lvl8pPr>
            <a:lvl9pPr marL="3336090" indent="0">
              <a:buNone/>
              <a:defRPr sz="1463" b="1"/>
            </a:lvl9pPr>
          </a:lstStyle>
          <a:p>
            <a:pPr marL="0" lvl="0" indent="0" algn="l" defTabSz="83403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785" y="1701860"/>
            <a:ext cx="4267201" cy="3108960"/>
          </a:xfrm>
        </p:spPr>
        <p:txBody>
          <a:bodyPr/>
          <a:lstStyle>
            <a:lvl1pPr>
              <a:defRPr sz="2193"/>
            </a:lvl1pPr>
            <a:lvl2pPr>
              <a:defRPr sz="1828"/>
            </a:lvl2pPr>
            <a:lvl3pPr>
              <a:defRPr sz="1736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0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48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4035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682" y="1576145"/>
            <a:ext cx="6949441" cy="1089428"/>
          </a:xfrm>
        </p:spPr>
        <p:txBody>
          <a:bodyPr bIns="0" anchor="b"/>
          <a:lstStyle>
            <a:lvl1pPr algn="l">
              <a:defRPr kumimoji="0" lang="en-US" sz="2559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879" y="2619083"/>
            <a:ext cx="5077039" cy="3324687"/>
          </a:xfrm>
        </p:spPr>
        <p:txBody>
          <a:bodyPr/>
          <a:lstStyle>
            <a:lvl1pPr>
              <a:defRPr sz="2925"/>
            </a:lvl1pPr>
            <a:lvl2pPr>
              <a:defRPr sz="2559"/>
            </a:lvl2pPr>
            <a:lvl3pPr>
              <a:defRPr sz="2193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21" y="2253459"/>
            <a:ext cx="7726347" cy="623315"/>
          </a:xfrm>
        </p:spPr>
        <p:txBody>
          <a:bodyPr>
            <a:normAutofit/>
          </a:bodyPr>
          <a:lstStyle>
            <a:lvl1pPr marL="0" indent="0">
              <a:buNone/>
              <a:defRPr lang="en-US" sz="1372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16996" indent="0">
              <a:buNone/>
              <a:defRPr sz="1097"/>
            </a:lvl2pPr>
            <a:lvl3pPr marL="834035" indent="0">
              <a:buNone/>
              <a:defRPr sz="1007"/>
            </a:lvl3pPr>
            <a:lvl4pPr marL="1251053" indent="0">
              <a:buNone/>
              <a:defRPr sz="823"/>
            </a:lvl4pPr>
            <a:lvl5pPr marL="1668069" indent="0">
              <a:buNone/>
              <a:defRPr sz="823"/>
            </a:lvl5pPr>
            <a:lvl6pPr marL="2085113" indent="0">
              <a:buNone/>
              <a:defRPr sz="823"/>
            </a:lvl6pPr>
            <a:lvl7pPr marL="2502108" indent="0">
              <a:buNone/>
              <a:defRPr sz="823"/>
            </a:lvl7pPr>
            <a:lvl8pPr marL="2919098" indent="0">
              <a:buNone/>
              <a:defRPr sz="823"/>
            </a:lvl8pPr>
            <a:lvl9pPr marL="3336090" indent="0">
              <a:buNone/>
              <a:defRPr sz="823"/>
            </a:lvl9pPr>
          </a:lstStyle>
          <a:p>
            <a:pPr marL="0" marR="0" lvl="0" indent="0" algn="l" defTabSz="834035" rtl="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43434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>
                <a:solidFill>
                  <a:srgbClr val="434342"/>
                </a:solidFill>
              </a:rPr>
              <a:pPr/>
              <a:t>‹#›</a:t>
            </a:fld>
            <a:endParaRPr lang="en-US" dirty="0">
              <a:solidFill>
                <a:srgbClr val="4343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3" y="0"/>
            <a:ext cx="9486901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517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4" y="2648011"/>
            <a:ext cx="4762501" cy="421005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" y="5048387"/>
            <a:ext cx="4762501" cy="1809751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3"/>
            <a:ext cx="7315200" cy="867444"/>
          </a:xfrm>
        </p:spPr>
        <p:txBody>
          <a:bodyPr anchor="b"/>
          <a:lstStyle>
            <a:lvl1pPr algn="l">
              <a:defRPr sz="2559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794" y="2180646"/>
            <a:ext cx="8128727" cy="740665"/>
          </a:xfrm>
        </p:spPr>
        <p:txBody>
          <a:bodyPr/>
          <a:lstStyle>
            <a:lvl1pPr marL="0" indent="0">
              <a:buNone/>
              <a:defRPr sz="1372">
                <a:solidFill>
                  <a:schemeClr val="tx2"/>
                </a:solidFill>
              </a:defRPr>
            </a:lvl1pPr>
            <a:lvl2pPr marL="416996" indent="0">
              <a:buNone/>
              <a:defRPr sz="1097"/>
            </a:lvl2pPr>
            <a:lvl3pPr marL="834035" indent="0">
              <a:buNone/>
              <a:defRPr sz="1007"/>
            </a:lvl3pPr>
            <a:lvl4pPr marL="1251053" indent="0">
              <a:buNone/>
              <a:defRPr sz="823"/>
            </a:lvl4pPr>
            <a:lvl5pPr marL="1668069" indent="0">
              <a:buNone/>
              <a:defRPr sz="823"/>
            </a:lvl5pPr>
            <a:lvl6pPr marL="2085113" indent="0">
              <a:buNone/>
              <a:defRPr sz="823"/>
            </a:lvl6pPr>
            <a:lvl7pPr marL="2502108" indent="0">
              <a:buNone/>
              <a:defRPr sz="823"/>
            </a:lvl7pPr>
            <a:lvl8pPr marL="2919098" indent="0">
              <a:buNone/>
              <a:defRPr sz="823"/>
            </a:lvl8pPr>
            <a:lvl9pPr marL="3336090" indent="0">
              <a:buNone/>
              <a:defRPr sz="82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46783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46783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October 28,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2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1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theme" Target="../theme/theme13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18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6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7"/>
            <a:ext cx="2693319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09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4" y="5050761"/>
            <a:ext cx="4765676" cy="1807369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3161" y="5051412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19" tIns="41749" rIns="83419" bIns="41749" rtlCol="0" anchor="ctr"/>
          <a:lstStyle/>
          <a:p>
            <a:pPr algn="ctr" defTabSz="833378"/>
            <a:endParaRPr lang="en-US" sz="1463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1"/>
            <a:ext cx="10027920" cy="548640"/>
          </a:xfrm>
          <a:prstGeom prst="rect">
            <a:avLst/>
          </a:prstGeom>
        </p:spPr>
        <p:txBody>
          <a:bodyPr vert="horz" lIns="91260" tIns="45674" rIns="91260" bIns="45674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793"/>
            <a:ext cx="10027920" cy="3579849"/>
          </a:xfrm>
          <a:prstGeom prst="rect">
            <a:avLst/>
          </a:prstGeom>
        </p:spPr>
        <p:txBody>
          <a:bodyPr vert="horz" lIns="91260" tIns="45674" rIns="91260" bIns="4567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5" y="5870586"/>
            <a:ext cx="2901697" cy="201169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l">
              <a:defRPr sz="1097">
                <a:solidFill>
                  <a:srgbClr val="FFFFFF"/>
                </a:solidFill>
              </a:defRPr>
            </a:lvl1pPr>
          </a:lstStyle>
          <a:p>
            <a:pPr defTabSz="833378"/>
            <a:fld id="{81D1B318-237C-4B8D-AB3D-AA6F00534237}" type="datetimeFigureOut">
              <a:rPr lang="en-US" smtClean="0"/>
              <a:pPr defTabSz="833378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262"/>
            <a:ext cx="6299200" cy="274321"/>
          </a:xfrm>
          <a:prstGeom prst="rect">
            <a:avLst/>
          </a:prstGeom>
        </p:spPr>
        <p:txBody>
          <a:bodyPr vert="horz" lIns="91260" tIns="45674" rIns="91260" bIns="45674" rtlCol="0" anchor="ctr"/>
          <a:lstStyle>
            <a:lvl1pPr algn="r">
              <a:defRPr sz="1007" cap="all" spc="183" baseline="0">
                <a:solidFill>
                  <a:srgbClr val="FFFFFF"/>
                </a:solidFill>
              </a:defRPr>
            </a:lvl1pPr>
          </a:lstStyle>
          <a:p>
            <a:pPr defTabSz="833378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7" y="6170951"/>
            <a:ext cx="670560" cy="502919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30" tIns="9130" rIns="9130" bIns="9130" rtlCol="0" anchor="ctr">
            <a:normAutofit/>
          </a:bodyPr>
          <a:lstStyle>
            <a:lvl1pPr algn="ctr">
              <a:defRPr sz="1463">
                <a:solidFill>
                  <a:srgbClr val="FFFFFF"/>
                </a:solidFill>
              </a:defRPr>
            </a:lvl1pPr>
          </a:lstStyle>
          <a:p>
            <a:pPr defTabSz="833378"/>
            <a:fld id="{CDF8EA54-B860-4220-BD07-5EEB717B5211}" type="slidenum">
              <a:rPr lang="en-US" smtClean="0"/>
              <a:pPr defTabSz="833378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4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34035" rtl="0" eaLnBrk="1" latinLnBrk="0" hangingPunct="1">
        <a:spcBef>
          <a:spcPct val="0"/>
        </a:spcBef>
        <a:buNone/>
        <a:defRPr sz="255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2783" indent="-312783" algn="l" defTabSz="834035" rtl="0" eaLnBrk="1" latinLnBrk="0" hangingPunct="1">
        <a:spcBef>
          <a:spcPts val="731"/>
        </a:spcBef>
        <a:buFont typeface="Arial" pitchFamily="34" charset="0"/>
        <a:buNone/>
        <a:defRPr sz="1463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58479" indent="-158479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366975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575471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783994" indent="-158479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000814" indent="-158479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6pPr>
      <a:lvl7pPr marL="1234378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7pPr>
      <a:lvl8pPr marL="1442851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8pPr>
      <a:lvl9pPr marL="1634726" indent="-150130" algn="l" defTabSz="834035" rtl="0" eaLnBrk="1" latinLnBrk="0" hangingPunct="1">
        <a:spcBef>
          <a:spcPts val="275"/>
        </a:spcBef>
        <a:buClr>
          <a:schemeClr val="accent2"/>
        </a:buClr>
        <a:buFont typeface="Wingdings" pitchFamily="2" charset="2"/>
        <a:buChar char="§"/>
        <a:defRPr sz="13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16996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34035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251053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668069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085113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502108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2919098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336090" algn="l" defTabSz="834035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71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06DE4826-5B4A-4BC3-84D8-C88B63A55A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63" b="73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AB4E442-A751-43E9-A45C-7DDB7A4768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70000"/>
                </a:schemeClr>
              </a:gs>
              <a:gs pos="28300">
                <a:srgbClr val="FFFFFF">
                  <a:alpha val="79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E2678BB-B56C-4713-A2A2-A0E438A21F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r="7187" b="19473"/>
          <a:stretch/>
        </p:blipFill>
        <p:spPr>
          <a:xfrm>
            <a:off x="0" y="5518755"/>
            <a:ext cx="12192000" cy="133924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6D62FD3-F3DE-4915-9A9B-24E6CECB43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07" y="6236871"/>
            <a:ext cx="5583247" cy="5671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0C55E9C-00B0-45D6-AEB6-895465D2183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" y="5904686"/>
            <a:ext cx="1357313" cy="142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DDDE340-11E3-4E71-A8E9-0009FA90343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70017"/>
            <a:ext cx="1162050" cy="1545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154F506-702C-4FA1-B787-AA4B9C50DB3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6" y="6382247"/>
            <a:ext cx="1320800" cy="1377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D770628-DACC-4000-9917-8318718BDEF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153" y="4851400"/>
            <a:ext cx="2181344" cy="17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6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32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8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1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982A2DB-B2C1-4C3A-8D04-0E1BCA548BE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47164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35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1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22E8D79-0C86-4A88-950A-6C94C0E9CDE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1" y="47164"/>
            <a:ext cx="1410230" cy="141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46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A352631-3383-448F-A5E5-0FF567840B70}"/>
              </a:ext>
            </a:extLst>
          </p:cNvPr>
          <p:cNvSpPr txBox="1"/>
          <p:nvPr userDrawn="1"/>
        </p:nvSpPr>
        <p:spPr>
          <a:xfrm>
            <a:off x="8869240" y="6596390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33848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64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01" y="274639"/>
            <a:ext cx="10972800" cy="1143000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01" y="1600206"/>
            <a:ext cx="10972800" cy="4525963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516"/>
            <a:ext cx="2844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6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526"/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80" y="6356516"/>
            <a:ext cx="3860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81" y="6356516"/>
            <a:ext cx="2844800" cy="365125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526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752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5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7526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42" indent="-456542" algn="l" defTabSz="121752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243" indent="-380474" algn="l" defTabSz="1217526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1886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657" indent="-304383" algn="l" defTabSz="121752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418" indent="-304383" algn="l" defTabSz="121752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155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932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681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436" indent="-304383" algn="l" defTabSz="12175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45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526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282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050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787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539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296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045" algn="l" defTabSz="12175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31.sv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6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microsoft.com/office/2007/relationships/hdphoto" Target="../media/hdphoto9.wdp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microsoft.com/office/2007/relationships/hdphoto" Target="../media/hdphoto9.wdp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4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2.jpe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85.png"/><Relationship Id="rId4" Type="http://schemas.microsoft.com/office/2007/relationships/hdphoto" Target="../media/hdphoto1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microsoft.com/office/2007/relationships/hdphoto" Target="../media/hdphoto4.wdp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image" Target="../media/image27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6.png"/><Relationship Id="rId11" Type="http://schemas.microsoft.com/office/2007/relationships/hdphoto" Target="../media/hdphoto6.wdp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31.svg"/><Relationship Id="rId9" Type="http://schemas.microsoft.com/office/2007/relationships/hdphoto" Target="../media/hdphoto5.wdp"/><Relationship Id="rId1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244" y="438905"/>
            <a:ext cx="1162373" cy="113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E8F834-197E-90ED-CBE7-D09C38222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0292" y1="34611" x2="41606" y2="41796"/>
                        <a14:foregroundMark x1="42701" y1="37365" x2="48540" y2="43832"/>
                        <a14:foregroundMark x1="18066" y1="93174" x2="26095" y2="96647"/>
                        <a14:foregroundMark x1="31934" y1="30180" x2="31387" y2="41078"/>
                        <a14:foregroundMark x1="23540" y1="37246" x2="38504" y2="36287"/>
                        <a14:foregroundMark x1="90876" y1="77964" x2="86496" y2="81796"/>
                        <a14:foregroundMark x1="96898" y1="77844" x2="83394" y2="85389"/>
                        <a14:foregroundMark x1="14234" y1="91377" x2="27920" y2="9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899" y="1667715"/>
            <a:ext cx="3340101" cy="5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AD02C84-2BCA-3BC2-974B-54ECC1FAB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5046" y1="20380" x2="47706" y2="26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11" y="1947219"/>
            <a:ext cx="3321506" cy="50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E02C41-24E1-8817-926F-175178DAFA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4429" y="197961"/>
            <a:ext cx="808399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43747A3-8E99-41B4-87C0-74BA95847FA3}"/>
              </a:ext>
            </a:extLst>
          </p:cNvPr>
          <p:cNvGrpSpPr/>
          <p:nvPr/>
        </p:nvGrpSpPr>
        <p:grpSpPr>
          <a:xfrm>
            <a:off x="3441579" y="2508393"/>
            <a:ext cx="4776027" cy="3282944"/>
            <a:chOff x="3727329" y="2489343"/>
            <a:chExt cx="4776026" cy="3282944"/>
          </a:xfrm>
        </p:grpSpPr>
        <p:pic>
          <p:nvPicPr>
            <p:cNvPr id="12" name="图片 2">
              <a:extLst>
                <a:ext uri="{FF2B5EF4-FFF2-40B4-BE49-F238E27FC236}">
                  <a16:creationId xmlns="" xmlns:a16="http://schemas.microsoft.com/office/drawing/2014/main" id="{BBA35AE4-FE89-4621-B7C8-F7D613E28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329" y="4602905"/>
              <a:ext cx="4776026" cy="1169382"/>
            </a:xfrm>
            <a:prstGeom prst="rect">
              <a:avLst/>
            </a:prstGeom>
          </p:spPr>
        </p:pic>
        <p:pic>
          <p:nvPicPr>
            <p:cNvPr id="13" name="Picture 12" descr="A close-up of a toy&#10;&#10;Description automatically generated with medium confidence">
              <a:extLst>
                <a:ext uri="{FF2B5EF4-FFF2-40B4-BE49-F238E27FC236}">
                  <a16:creationId xmlns="" xmlns:a16="http://schemas.microsoft.com/office/drawing/2014/main" id="{60CEFFF7-0B0B-4EF6-89AC-403BCE35B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399" y="2489344"/>
              <a:ext cx="1946374" cy="2246561"/>
            </a:xfrm>
            <a:prstGeom prst="rect">
              <a:avLst/>
            </a:prstGeom>
          </p:spPr>
        </p:pic>
        <p:pic>
          <p:nvPicPr>
            <p:cNvPr id="14" name="Picture 13" descr="A close-up of a toy&#10;&#10;Description automatically generated with medium confidence">
              <a:extLst>
                <a:ext uri="{FF2B5EF4-FFF2-40B4-BE49-F238E27FC236}">
                  <a16:creationId xmlns="" xmlns:a16="http://schemas.microsoft.com/office/drawing/2014/main" id="{BE449E1C-F548-4773-BF27-1047E3D1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6000" y="2489343"/>
              <a:ext cx="1946374" cy="224656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46DB896-477D-4796-9F44-B87184693BE3}"/>
              </a:ext>
            </a:extLst>
          </p:cNvPr>
          <p:cNvSpPr txBox="1"/>
          <p:nvPr/>
        </p:nvSpPr>
        <p:spPr>
          <a:xfrm>
            <a:off x="2968623" y="797693"/>
            <a:ext cx="5988800" cy="1733680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5333" b="1" kern="0" dirty="0" err="1">
                <a:solidFill>
                  <a:prstClr val="black"/>
                </a:solidFill>
                <a:latin typeface="Calibri" panose="020F0502020204030204"/>
              </a:rPr>
              <a:t>Thảo</a:t>
            </a:r>
            <a:r>
              <a:rPr lang="en-US" sz="5333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333" b="1" kern="0" dirty="0" err="1">
                <a:solidFill>
                  <a:prstClr val="black"/>
                </a:solidFill>
                <a:latin typeface="Calibri" panose="020F0502020204030204"/>
              </a:rPr>
              <a:t>luận</a:t>
            </a:r>
            <a:r>
              <a:rPr lang="en-US" sz="5333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333" b="1" kern="0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sz="5333" b="1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5333" b="1" kern="0" dirty="0" err="1">
                <a:solidFill>
                  <a:prstClr val="black"/>
                </a:solidFill>
                <a:latin typeface="Calibri" panose="020F0502020204030204"/>
              </a:rPr>
              <a:t>đôi</a:t>
            </a:r>
            <a:endParaRPr lang="en-US" sz="5333" b="1" kern="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914377">
              <a:defRPr/>
            </a:pPr>
            <a:r>
              <a:rPr lang="en-US" sz="5333" b="1" kern="0" dirty="0" err="1">
                <a:solidFill>
                  <a:schemeClr val="accent2"/>
                </a:solidFill>
                <a:latin typeface="Calibri" panose="020F0502020204030204"/>
              </a:rPr>
              <a:t>Tìm</a:t>
            </a:r>
            <a:r>
              <a:rPr lang="en-US" sz="5333" b="1" kern="0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5333" b="1" kern="0" dirty="0" err="1">
                <a:solidFill>
                  <a:schemeClr val="accent2"/>
                </a:solidFill>
                <a:latin typeface="Calibri" panose="020F0502020204030204"/>
              </a:rPr>
              <a:t>từ</a:t>
            </a:r>
            <a:r>
              <a:rPr lang="en-US" sz="5333" b="1" kern="0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5333" b="1" kern="0" dirty="0" err="1">
                <a:solidFill>
                  <a:schemeClr val="accent2"/>
                </a:solidFill>
                <a:latin typeface="Calibri" panose="020F0502020204030204"/>
              </a:rPr>
              <a:t>cùng</a:t>
            </a:r>
            <a:r>
              <a:rPr lang="en-US" sz="5333" b="1" kern="0" dirty="0">
                <a:solidFill>
                  <a:schemeClr val="accent2"/>
                </a:solidFill>
                <a:latin typeface="Calibri" panose="020F0502020204030204"/>
              </a:rPr>
              <a:t> </a:t>
            </a:r>
            <a:r>
              <a:rPr lang="en-US" sz="5333" b="1" kern="0" dirty="0" err="1">
                <a:solidFill>
                  <a:schemeClr val="accent2"/>
                </a:solidFill>
                <a:latin typeface="Calibri" panose="020F0502020204030204"/>
              </a:rPr>
              <a:t>vần</a:t>
            </a:r>
            <a:endParaRPr lang="en-US" sz="5333" b="1" kern="0" dirty="0">
              <a:solidFill>
                <a:schemeClr val="accent2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876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74184" y="1003658"/>
            <a:ext cx="369570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21024" y="3681137"/>
            <a:ext cx="369570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145838" y="1003658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75278" y="3739618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65407" y="3168101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26939" y="3901196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000283" y="4519132"/>
            <a:ext cx="620916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777403" y="5209821"/>
            <a:ext cx="659888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394687" y="5881435"/>
            <a:ext cx="864504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668310" y="1213574"/>
            <a:ext cx="879451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991342" y="4578005"/>
            <a:ext cx="444500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57892" y="5236636"/>
            <a:ext cx="513084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718450" y="3066151"/>
            <a:ext cx="992181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82237" y="3922621"/>
            <a:ext cx="725497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6109" y="2445744"/>
            <a:ext cx="6920641" cy="1775766"/>
          </a:xfrm>
          <a:prstGeom prst="rect">
            <a:avLst/>
          </a:prstGeom>
          <a:noFill/>
        </p:spPr>
        <p:txBody>
          <a:bodyPr wrap="square" lIns="112676" tIns="56336" rIns="112676" bIns="56336">
            <a:spAutoFit/>
          </a:bodyPr>
          <a:lstStyle/>
          <a:p>
            <a:pPr algn="ctr"/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thơ cho chúng ta thấy được tình yêu của bạn nhỏ đối với thiên nhiên và cuộc sống.</a:t>
            </a:r>
            <a:endParaRPr lang="en-US" sz="3600" b="1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17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054" y="1463465"/>
            <a:ext cx="6622473" cy="175427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 thuộc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lòng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 khổ thơ  em thích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FCBBA-7E3A-4EA2-BA05-984C0CFCD798}"/>
              </a:ext>
            </a:extLst>
          </p:cNvPr>
          <p:cNvSpPr txBox="1"/>
          <p:nvPr/>
        </p:nvSpPr>
        <p:spPr>
          <a:xfrm>
            <a:off x="661900" y="599897"/>
            <a:ext cx="458699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212F38-69DD-4219-A127-A9DBBEC291C1}"/>
              </a:ext>
            </a:extLst>
          </p:cNvPr>
          <p:cNvSpPr txBox="1"/>
          <p:nvPr/>
        </p:nvSpPr>
        <p:spPr>
          <a:xfrm>
            <a:off x="708740" y="3277376"/>
            <a:ext cx="369570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8C191D-7297-4736-9D85-59706CC20D92}"/>
              </a:ext>
            </a:extLst>
          </p:cNvPr>
          <p:cNvSpPr/>
          <p:nvPr/>
        </p:nvSpPr>
        <p:spPr>
          <a:xfrm>
            <a:off x="1547187" y="760125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61F98C6-BD53-423F-899B-1C9F810DAA8F}"/>
              </a:ext>
            </a:extLst>
          </p:cNvPr>
          <p:cNvSpPr/>
          <p:nvPr/>
        </p:nvSpPr>
        <p:spPr>
          <a:xfrm>
            <a:off x="1281300" y="1476848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32F57DE4-6F1D-4FF8-81F4-555F0D9336CF}"/>
              </a:ext>
            </a:extLst>
          </p:cNvPr>
          <p:cNvSpPr/>
          <p:nvPr/>
        </p:nvSpPr>
        <p:spPr>
          <a:xfrm>
            <a:off x="1423804" y="2056691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5DF766A5-74A4-4731-A01B-C81549FAE2E2}"/>
              </a:ext>
            </a:extLst>
          </p:cNvPr>
          <p:cNvSpPr/>
          <p:nvPr/>
        </p:nvSpPr>
        <p:spPr>
          <a:xfrm>
            <a:off x="1547186" y="2623040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793BC740-3CEB-4DA0-AE2B-D1F7A31B1B61}"/>
              </a:ext>
            </a:extLst>
          </p:cNvPr>
          <p:cNvSpPr/>
          <p:nvPr/>
        </p:nvSpPr>
        <p:spPr>
          <a:xfrm>
            <a:off x="1281300" y="3288689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5883981C-C9AB-48AF-BA14-B566E662705E}"/>
              </a:ext>
            </a:extLst>
          </p:cNvPr>
          <p:cNvSpPr/>
          <p:nvPr/>
        </p:nvSpPr>
        <p:spPr>
          <a:xfrm>
            <a:off x="1762142" y="3052508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B245DF1A-3633-4B9E-A1F1-41989FC0777F}"/>
              </a:ext>
            </a:extLst>
          </p:cNvPr>
          <p:cNvSpPr/>
          <p:nvPr/>
        </p:nvSpPr>
        <p:spPr>
          <a:xfrm>
            <a:off x="1281300" y="4026173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534EF6F1-F00D-43B2-A99C-C709A8F2B28B}"/>
              </a:ext>
            </a:extLst>
          </p:cNvPr>
          <p:cNvSpPr/>
          <p:nvPr/>
        </p:nvSpPr>
        <p:spPr>
          <a:xfrm>
            <a:off x="1281300" y="4671025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C349158B-ADE0-4686-8299-FF47C1B7D8D1}"/>
              </a:ext>
            </a:extLst>
          </p:cNvPr>
          <p:cNvSpPr/>
          <p:nvPr/>
        </p:nvSpPr>
        <p:spPr>
          <a:xfrm>
            <a:off x="1168775" y="5289036"/>
            <a:ext cx="3348189" cy="6308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4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3CFCBBA-7E3A-4EA2-BA05-984C0CFCD798}"/>
              </a:ext>
            </a:extLst>
          </p:cNvPr>
          <p:cNvSpPr txBox="1"/>
          <p:nvPr/>
        </p:nvSpPr>
        <p:spPr>
          <a:xfrm>
            <a:off x="661900" y="599897"/>
            <a:ext cx="458699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5212F38-69DD-4219-A127-A9DBBEC291C1}"/>
              </a:ext>
            </a:extLst>
          </p:cNvPr>
          <p:cNvSpPr txBox="1"/>
          <p:nvPr/>
        </p:nvSpPr>
        <p:spPr>
          <a:xfrm>
            <a:off x="708740" y="3277376"/>
            <a:ext cx="53872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lvl="0" algn="just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E8C191D-7297-4736-9D85-59706CC20D92}"/>
              </a:ext>
            </a:extLst>
          </p:cNvPr>
          <p:cNvSpPr/>
          <p:nvPr/>
        </p:nvSpPr>
        <p:spPr>
          <a:xfrm>
            <a:off x="1181596" y="599897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C1A789E4-B094-4D98-AE6C-E48DB50841E0}"/>
              </a:ext>
            </a:extLst>
          </p:cNvPr>
          <p:cNvSpPr/>
          <p:nvPr/>
        </p:nvSpPr>
        <p:spPr>
          <a:xfrm>
            <a:off x="1181596" y="1277184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E48BF60-C691-45FD-8E54-A1EB578EB65B}"/>
              </a:ext>
            </a:extLst>
          </p:cNvPr>
          <p:cNvSpPr/>
          <p:nvPr/>
        </p:nvSpPr>
        <p:spPr>
          <a:xfrm>
            <a:off x="1832760" y="1871223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D465BDA-ED44-4E11-B5C5-3FA48736EDAB}"/>
              </a:ext>
            </a:extLst>
          </p:cNvPr>
          <p:cNvSpPr/>
          <p:nvPr/>
        </p:nvSpPr>
        <p:spPr>
          <a:xfrm>
            <a:off x="1600345" y="2593171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BE063EFA-C3DF-4BAD-9DBF-0FD7A6384C5A}"/>
              </a:ext>
            </a:extLst>
          </p:cNvPr>
          <p:cNvSpPr/>
          <p:nvPr/>
        </p:nvSpPr>
        <p:spPr>
          <a:xfrm>
            <a:off x="1244933" y="3339293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2711874-DF8F-4815-9973-428BC42B7C56}"/>
              </a:ext>
            </a:extLst>
          </p:cNvPr>
          <p:cNvSpPr/>
          <p:nvPr/>
        </p:nvSpPr>
        <p:spPr>
          <a:xfrm>
            <a:off x="1270750" y="4016092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86A01B9E-445E-489A-9112-A0A45AD27E12}"/>
              </a:ext>
            </a:extLst>
          </p:cNvPr>
          <p:cNvSpPr/>
          <p:nvPr/>
        </p:nvSpPr>
        <p:spPr>
          <a:xfrm>
            <a:off x="1525938" y="4620797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3C158E62-4B61-4FF7-9759-9240DA4C46BA}"/>
              </a:ext>
            </a:extLst>
          </p:cNvPr>
          <p:cNvSpPr/>
          <p:nvPr/>
        </p:nvSpPr>
        <p:spPr>
          <a:xfrm>
            <a:off x="1373904" y="5225501"/>
            <a:ext cx="4263240" cy="7293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8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738566"/>
            <a:ext cx="7208728" cy="1736646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toàn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43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4465122" y="155606"/>
            <a:ext cx="3768915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291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7742591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638917" y="2738566"/>
            <a:ext cx="7441848" cy="1736646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tập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văn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bản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890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54196" y="677662"/>
            <a:ext cx="81021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6" y="1731003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5" y="389424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9" y="1731003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8" y="3894246"/>
            <a:ext cx="4642991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(Phan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76303" y="2258627"/>
            <a:ext cx="990600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8109" y="2847366"/>
            <a:ext cx="546100" cy="0"/>
          </a:xfrm>
          <a:prstGeom prst="line">
            <a:avLst/>
          </a:prstGeom>
          <a:ln w="7620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90731" y="3957442"/>
            <a:ext cx="952500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31904" y="3957442"/>
            <a:ext cx="495300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2918109" y="4451288"/>
            <a:ext cx="1148872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31904" y="5010609"/>
            <a:ext cx="538597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50502" y="5550886"/>
            <a:ext cx="1272891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43231" y="5550886"/>
            <a:ext cx="440596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40879" y="6032254"/>
            <a:ext cx="440596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773004" y="2258627"/>
            <a:ext cx="1024796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350007" y="2832779"/>
            <a:ext cx="1443896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56853" y="3365253"/>
            <a:ext cx="1443896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88603" y="3894246"/>
            <a:ext cx="6183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7186249" y="4451288"/>
            <a:ext cx="1540501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</p:cNvCxnSpPr>
          <p:nvPr/>
        </p:nvCxnSpPr>
        <p:spPr>
          <a:xfrm>
            <a:off x="7797800" y="5010609"/>
            <a:ext cx="1643083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6103383F-D446-43A2-A83A-A5AA2539CC81}"/>
              </a:ext>
            </a:extLst>
          </p:cNvPr>
          <p:cNvCxnSpPr/>
          <p:nvPr/>
        </p:nvCxnSpPr>
        <p:spPr>
          <a:xfrm>
            <a:off x="6949719" y="5550886"/>
            <a:ext cx="1377951" cy="0"/>
          </a:xfrm>
          <a:prstGeom prst="line">
            <a:avLst/>
          </a:prstGeom>
          <a:ln w="571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912" y="5143661"/>
            <a:ext cx="6707902" cy="1345188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326" y="448322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=""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2185983"/>
            <a:ext cx="2366562" cy="11478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9EC1E5-3D7B-EBF9-78B3-3438E052AE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8747" y="2621146"/>
            <a:ext cx="6840305" cy="3078747"/>
          </a:xfrm>
          <a:prstGeom prst="rect">
            <a:avLst/>
          </a:prstGeom>
        </p:spPr>
      </p:pic>
      <p:pic>
        <p:nvPicPr>
          <p:cNvPr id="6" name="Picture 5" descr="A yellow circles with red lines&#10;&#10;Description automatically generated">
            <a:extLst>
              <a:ext uri="{FF2B5EF4-FFF2-40B4-BE49-F238E27FC236}">
                <a16:creationId xmlns="" xmlns:a16="http://schemas.microsoft.com/office/drawing/2014/main" id="{276E7596-160A-9ACC-0A9E-D5707D283A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1961197"/>
            <a:ext cx="2738328" cy="1639253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="" xmlns:a16="http://schemas.microsoft.com/office/drawing/2014/main" id="{46ACF52A-7BD9-4EA9-BB93-5DBC0C5A1883}"/>
              </a:ext>
            </a:extLst>
          </p:cNvPr>
          <p:cNvSpPr/>
          <p:nvPr/>
        </p:nvSpPr>
        <p:spPr>
          <a:xfrm>
            <a:off x="8446770" y="4480560"/>
            <a:ext cx="3555366" cy="2377440"/>
          </a:xfrm>
          <a:custGeom>
            <a:avLst/>
            <a:gdLst/>
            <a:ahLst/>
            <a:cxnLst/>
            <a:rect l="l" t="t" r="r" b="b"/>
            <a:pathLst>
              <a:path w="5909946" h="4114800">
                <a:moveTo>
                  <a:pt x="0" y="0"/>
                </a:moveTo>
                <a:lnTo>
                  <a:pt x="5909946" y="0"/>
                </a:lnTo>
                <a:lnTo>
                  <a:pt x="59099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="" xmlns:a16="http://schemas.microsoft.com/office/drawing/2014/main" id="{ABAEEA96-64E7-E08B-B494-72F9796C119D}"/>
              </a:ext>
            </a:extLst>
          </p:cNvPr>
          <p:cNvSpPr/>
          <p:nvPr/>
        </p:nvSpPr>
        <p:spPr>
          <a:xfrm>
            <a:off x="-102870" y="3884254"/>
            <a:ext cx="2811780" cy="2973746"/>
          </a:xfrm>
          <a:custGeom>
            <a:avLst/>
            <a:gdLst/>
            <a:ahLst/>
            <a:cxnLst/>
            <a:rect l="l" t="t" r="r" b="b"/>
            <a:pathLst>
              <a:path w="7303770" h="8229600">
                <a:moveTo>
                  <a:pt x="0" y="0"/>
                </a:moveTo>
                <a:lnTo>
                  <a:pt x="7303770" y="0"/>
                </a:lnTo>
                <a:lnTo>
                  <a:pt x="73037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picture containing sitting, dark&#10;&#10;Description automatically generated">
            <a:extLst>
              <a:ext uri="{FF2B5EF4-FFF2-40B4-BE49-F238E27FC236}">
                <a16:creationId xmlns="" xmlns:a16="http://schemas.microsoft.com/office/drawing/2014/main" id="{675AD323-48A8-8B8B-72A3-6BC04EBA026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b="35118"/>
          <a:stretch/>
        </p:blipFill>
        <p:spPr>
          <a:xfrm>
            <a:off x="3538885" y="0"/>
            <a:ext cx="4682293" cy="1675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395D694-F09C-8E8A-A605-C417AFEE2AB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55805" y="353318"/>
            <a:ext cx="332870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6109" y="2445744"/>
            <a:ext cx="6920641" cy="1221768"/>
          </a:xfrm>
          <a:prstGeom prst="rect">
            <a:avLst/>
          </a:prstGeom>
          <a:noFill/>
        </p:spPr>
        <p:txBody>
          <a:bodyPr wrap="square" lIns="112676" tIns="56336" rIns="112676" bIns="56336">
            <a:spAutoFit/>
          </a:bodyPr>
          <a:lstStyle/>
          <a:p>
            <a:pPr lvl="0" algn="ctr"/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tìm thêm môt số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chỉ sự vật mà em biết.</a:t>
            </a:r>
          </a:p>
        </p:txBody>
      </p:sp>
    </p:spTree>
    <p:extLst>
      <p:ext uri="{BB962C8B-B14F-4D97-AF65-F5344CB8AC3E}">
        <p14:creationId xmlns:p14="http://schemas.microsoft.com/office/powerpoint/2010/main" val="345841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42110" y="709067"/>
            <a:ext cx="8307779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7369" y="2126392"/>
            <a:ext cx="1986280" cy="54864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5353" y="2126392"/>
            <a:ext cx="1986280" cy="54864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03337" y="2126392"/>
            <a:ext cx="1986280" cy="5486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127454" y="3049313"/>
            <a:ext cx="541505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lung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682090" y="3774247"/>
            <a:ext cx="149556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006503" y="2855122"/>
            <a:ext cx="292099" cy="1838251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179684" y="3774246"/>
            <a:ext cx="1727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897341" y="3144311"/>
            <a:ext cx="292099" cy="1336705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DCCB8DB-6365-4DD8-BAF5-F41A8C9FC232}"/>
              </a:ext>
            </a:extLst>
          </p:cNvPr>
          <p:cNvSpPr/>
          <p:nvPr/>
        </p:nvSpPr>
        <p:spPr>
          <a:xfrm>
            <a:off x="2487369" y="4907070"/>
            <a:ext cx="7547280" cy="11731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36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nháp</a:t>
            </a:r>
            <a:endParaRPr lang="en-US" sz="3600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2" y="-1"/>
            <a:ext cx="12191999" cy="6858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55397" y="2767279"/>
            <a:ext cx="99946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2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92981" y="2303240"/>
            <a:ext cx="6920641" cy="1775766"/>
          </a:xfrm>
          <a:prstGeom prst="rect">
            <a:avLst/>
          </a:prstGeom>
          <a:noFill/>
        </p:spPr>
        <p:txBody>
          <a:bodyPr wrap="square" lIns="112676" tIns="56336" rIns="112676" bIns="56336">
            <a:spAutoFit/>
          </a:bodyPr>
          <a:lstStyle/>
          <a:p>
            <a:pPr lvl="0" algn="ctr"/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chọn một từ</a:t>
            </a:r>
          </a:p>
          <a:p>
            <a:pPr lvl="0" algn="ctr"/>
            <a:r>
              <a:rPr lang="vi-V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sự vật ở bài tập 1 và đặt câu nêu đặc điểm của sự vật đó.</a:t>
            </a:r>
          </a:p>
        </p:txBody>
      </p:sp>
    </p:spTree>
    <p:extLst>
      <p:ext uri="{BB962C8B-B14F-4D97-AF65-F5344CB8AC3E}">
        <p14:creationId xmlns:p14="http://schemas.microsoft.com/office/powerpoint/2010/main" val="291513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C2654922-B509-4EFB-9100-0453E079FBEA}"/>
              </a:ext>
            </a:extLst>
          </p:cNvPr>
          <p:cNvGrpSpPr/>
          <p:nvPr/>
        </p:nvGrpSpPr>
        <p:grpSpPr>
          <a:xfrm>
            <a:off x="1585609" y="-186431"/>
            <a:ext cx="9435829" cy="6908244"/>
            <a:chOff x="1175657" y="2190296"/>
            <a:chExt cx="4412343" cy="2828475"/>
          </a:xfrm>
        </p:grpSpPr>
        <p:sp>
          <p:nvSpPr>
            <p:cNvPr id="4" name="矩形: 圆角 3">
              <a:extLst>
                <a:ext uri="{FF2B5EF4-FFF2-40B4-BE49-F238E27FC236}">
                  <a16:creationId xmlns="" xmlns:a16="http://schemas.microsoft.com/office/drawing/2014/main" id="{4AEDCA78-B878-49CA-BD44-C977939E4B6A}"/>
                </a:ext>
              </a:extLst>
            </p:cNvPr>
            <p:cNvSpPr/>
            <p:nvPr/>
          </p:nvSpPr>
          <p:spPr>
            <a:xfrm>
              <a:off x="1175657" y="2943228"/>
              <a:ext cx="4412343" cy="2075543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 w="28575">
              <a:solidFill>
                <a:srgbClr val="FFA6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BB5AD474-A2E1-431C-80A9-04C34E6C7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342" y="2190296"/>
              <a:ext cx="3258230" cy="1237800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41C9C6AA-F6CC-4883-904C-515B09D264E8}"/>
              </a:ext>
            </a:extLst>
          </p:cNvPr>
          <p:cNvSpPr txBox="1"/>
          <p:nvPr/>
        </p:nvSpPr>
        <p:spPr>
          <a:xfrm>
            <a:off x="1479077" y="2659559"/>
            <a:ext cx="963038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="" xmlns:a16="http://schemas.microsoft.com/office/drawing/2014/main" id="{D9639890-13E7-4171-9836-47F47B59D43F}"/>
              </a:ext>
            </a:extLst>
          </p:cNvPr>
          <p:cNvSpPr txBox="1"/>
          <p:nvPr/>
        </p:nvSpPr>
        <p:spPr>
          <a:xfrm>
            <a:off x="1680571" y="3520631"/>
            <a:ext cx="9245904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 nhớ từ chỉ sự vật và từ chỉ đặc điểm mà em vừa học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="" xmlns:a16="http://schemas.microsoft.com/office/drawing/2014/main" id="{C355B125-AA0E-46ED-987A-359025CC8F37}"/>
              </a:ext>
            </a:extLst>
          </p:cNvPr>
          <p:cNvSpPr txBox="1"/>
          <p:nvPr/>
        </p:nvSpPr>
        <p:spPr>
          <a:xfrm>
            <a:off x="1671316" y="4812591"/>
            <a:ext cx="924590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64D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cho bài sau.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64D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1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=""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70609" y="-25655"/>
            <a:ext cx="1162373" cy="1137672"/>
          </a:xfrm>
          <a:prstGeom prst="rect">
            <a:avLst/>
          </a:prstGeom>
        </p:spPr>
      </p:pic>
      <p:pic>
        <p:nvPicPr>
          <p:cNvPr id="34" name="Picture 33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5D369AFC-3EF2-CFAD-7420-9A9B24C7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877" y="3445213"/>
            <a:ext cx="2114698" cy="2264727"/>
          </a:xfrm>
          <a:prstGeom prst="rect">
            <a:avLst/>
          </a:prstGeom>
        </p:spPr>
      </p:pic>
      <p:pic>
        <p:nvPicPr>
          <p:cNvPr id="28" name="Picture 27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9979C40-3026-C2D3-5343-6DAE288CB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090" y="3317975"/>
            <a:ext cx="2114698" cy="2264727"/>
          </a:xfrm>
          <a:prstGeom prst="rect">
            <a:avLst/>
          </a:prstGeom>
        </p:spPr>
      </p:pic>
      <p:pic>
        <p:nvPicPr>
          <p:cNvPr id="27" name="Picture 26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D06DE1E-6930-7187-2AA4-9DBA7E8E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758" y="3314584"/>
            <a:ext cx="2114698" cy="2264727"/>
          </a:xfrm>
          <a:prstGeom prst="rect">
            <a:avLst/>
          </a:prstGeom>
        </p:spPr>
      </p:pic>
      <p:pic>
        <p:nvPicPr>
          <p:cNvPr id="2050" name="Picture 2" descr="Phim hoạt hình Clip nghệ thuật - Một cây cỏ png tải về - Miễn phí trong  suốt Máy Tính Nền png Tải về.">
            <a:extLst>
              <a:ext uri="{FF2B5EF4-FFF2-40B4-BE49-F238E27FC236}">
                <a16:creationId xmlns="" xmlns:a16="http://schemas.microsoft.com/office/drawing/2014/main" id="{33B86D63-F8C2-6304-E19E-EBC999CC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8556" y1="74615" x2="86444" y2="72115"/>
                        <a14:foregroundMark x1="85000" y1="75577" x2="89333" y2="7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03" y="5723301"/>
            <a:ext cx="2106968" cy="121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4CA861C6-7BCF-E199-3B9E-5C32767A3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763" y="4414674"/>
            <a:ext cx="2114698" cy="2264727"/>
          </a:xfrm>
          <a:prstGeom prst="rect">
            <a:avLst/>
          </a:prstGeom>
        </p:spPr>
      </p:pic>
      <p:pic>
        <p:nvPicPr>
          <p:cNvPr id="26" name="Picture 25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366D482B-CD73-5662-29A6-5DD7A94662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962" y="4153416"/>
            <a:ext cx="2114698" cy="2264727"/>
          </a:xfrm>
          <a:prstGeom prst="rect">
            <a:avLst/>
          </a:prstGeom>
        </p:spPr>
      </p:pic>
      <p:pic>
        <p:nvPicPr>
          <p:cNvPr id="31" name="Picture 30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E9937F2E-AE92-0DBE-F313-60D51ADAD3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73" y="4593271"/>
            <a:ext cx="2114698" cy="2264727"/>
          </a:xfrm>
          <a:prstGeom prst="rect">
            <a:avLst/>
          </a:prstGeom>
        </p:spPr>
      </p:pic>
      <p:pic>
        <p:nvPicPr>
          <p:cNvPr id="32" name="Picture 31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B98773D-470E-A3A0-5779-91AE9854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560" y="4587546"/>
            <a:ext cx="2114698" cy="2264727"/>
          </a:xfrm>
          <a:prstGeom prst="rect">
            <a:avLst/>
          </a:prstGeom>
        </p:spPr>
      </p:pic>
      <p:pic>
        <p:nvPicPr>
          <p:cNvPr id="33" name="Picture 32" descr="A green grass with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6918CAEA-425F-50D9-1896-9F8A6318D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79" y="4593273"/>
            <a:ext cx="2114698" cy="2264727"/>
          </a:xfrm>
          <a:prstGeom prst="rect">
            <a:avLst/>
          </a:prstGeom>
        </p:spPr>
      </p:pic>
      <p:pic>
        <p:nvPicPr>
          <p:cNvPr id="205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BE4882BA-6C06-250A-5158-13936EC2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123" y="3399911"/>
            <a:ext cx="609515" cy="60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Bãi biển hut Vẽ bản Quyền miễn phí - Nhà png tải về - Miễn phí trong suốt  Túp Lều png Tải về.">
            <a:extLst>
              <a:ext uri="{FF2B5EF4-FFF2-40B4-BE49-F238E27FC236}">
                <a16:creationId xmlns="" xmlns:a16="http://schemas.microsoft.com/office/drawing/2014/main" id="{03A0DED3-A53C-AC90-E267-628A6D3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61" b="93939" l="9804" r="89804">
                        <a14:foregroundMark x1="54902" y1="6061" x2="54902" y2="6061"/>
                        <a14:foregroundMark x1="52157" y1="64646" x2="56078" y2="85859"/>
                        <a14:foregroundMark x1="27451" y1="91919" x2="65490" y2="94949"/>
                        <a14:foregroundMark x1="65490" y1="94949" x2="86667" y2="90404"/>
                        <a14:foregroundMark x1="86667" y1="90404" x2="86667" y2="89899"/>
                        <a14:foregroundMark x1="63137" y1="94949" x2="42353" y2="93939"/>
                        <a14:foregroundMark x1="42353" y1="93939" x2="40784" y2="9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206" y="3505493"/>
            <a:ext cx="485832" cy="37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ình ảnh Phim Hoạt Hình Xây Dựng Ngôi Nhà Nhỏ Ngôi Nhà Cũ Tranh PNG , Nhà  Clipart, Nhà Dột Nát, Ngôi Nhà Nhỏ PNG và Vector với nền trong suốt để">
            <a:extLst>
              <a:ext uri="{FF2B5EF4-FFF2-40B4-BE49-F238E27FC236}">
                <a16:creationId xmlns="" xmlns:a16="http://schemas.microsoft.com/office/drawing/2014/main" id="{5E935E33-D277-6F6F-9027-4B2AC0D3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8" b="89778" l="9778" r="93778">
                        <a14:foregroundMark x1="89333" y1="56889" x2="91556" y2="56444"/>
                        <a14:foregroundMark x1="93778" y1="57778" x2="93778" y2="5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908" y="3526794"/>
            <a:ext cx="355933" cy="35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487CE75-19D6-FF16-43DE-C9382D46D20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4556" y="-25655"/>
            <a:ext cx="8590008" cy="3438442"/>
          </a:xfrm>
          <a:prstGeom prst="rect">
            <a:avLst/>
          </a:prstGeom>
        </p:spPr>
      </p:pic>
      <p:pic>
        <p:nvPicPr>
          <p:cNvPr id="3" name="Picture 20">
            <a:extLst>
              <a:ext uri="{FF2B5EF4-FFF2-40B4-BE49-F238E27FC236}">
                <a16:creationId xmlns="" xmlns:a16="http://schemas.microsoft.com/office/drawing/2014/main" id="{E201AF75-F716-B99E-3845-E1BCD91C97B2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575500" y="2269100"/>
            <a:ext cx="1607586" cy="4095761"/>
          </a:xfrm>
          <a:prstGeom prst="rect">
            <a:avLst/>
          </a:prstGeom>
        </p:spPr>
      </p:pic>
      <p:pic>
        <p:nvPicPr>
          <p:cNvPr id="4" name="Picture 19">
            <a:extLst>
              <a:ext uri="{FF2B5EF4-FFF2-40B4-BE49-F238E27FC236}">
                <a16:creationId xmlns="" xmlns:a16="http://schemas.microsoft.com/office/drawing/2014/main" id="{BAD2A196-0058-D10A-0F07-3DCCE17F661D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347887" y="2481551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8A16AC-1AA3-73E7-173D-38A813DD83D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5019" y="721335"/>
            <a:ext cx="436511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18753" y="-855023"/>
            <a:ext cx="12967853" cy="7713024"/>
            <a:chOff x="1090024" y="-330337"/>
            <a:chExt cx="10482104" cy="7230966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82709" y="471249"/>
              <a:ext cx="9406040" cy="642938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4632BD2-DFF2-4A0A-9E6B-FCED37595835}"/>
              </a:ext>
            </a:extLst>
          </p:cNvPr>
          <p:cNvSpPr/>
          <p:nvPr/>
        </p:nvSpPr>
        <p:spPr>
          <a:xfrm>
            <a:off x="1335243" y="1978418"/>
            <a:ext cx="9713781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Bạn nhỏ vẽ những gì trong bức tranh bầu trời đêm?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D36F1770-8F40-4471-AF3E-FF8EB99B65A7}"/>
              </a:ext>
            </a:extLst>
          </p:cNvPr>
          <p:cNvSpPr/>
          <p:nvPr/>
        </p:nvSpPr>
        <p:spPr>
          <a:xfrm>
            <a:off x="1335244" y="4016644"/>
            <a:ext cx="9713781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Bức tranh biển của bạn nhỏ có gì đẹp?</a:t>
            </a:r>
          </a:p>
        </p:txBody>
      </p:sp>
    </p:spTree>
    <p:extLst>
      <p:ext uri="{BB962C8B-B14F-4D97-AF65-F5344CB8AC3E}">
        <p14:creationId xmlns:p14="http://schemas.microsoft.com/office/powerpoint/2010/main" val="15693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" y="0"/>
            <a:ext cx="1218882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79670" y="127027"/>
            <a:ext cx="2667860" cy="3056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" y="-961901"/>
            <a:ext cx="12114079" cy="79346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233604" y="3657600"/>
            <a:ext cx="2616535" cy="30561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3382839" y="754857"/>
            <a:ext cx="6060621" cy="1523231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=""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2009">
                <a:defRPr/>
              </a:pPr>
              <a:endParaRPr lang="en-US" sz="19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=""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185164" y="2734562"/>
              <a:ext cx="4659657" cy="917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48416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altLang="zh-CN" sz="3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484164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thiện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phiếu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altLang="zh-CN" sz="35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3500" b="1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endParaRPr lang="zh-CN" altLang="en-US" sz="3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FB2CCA18-F149-4ED5-9D27-F8DBDFDD56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516178"/>
              </p:ext>
            </p:extLst>
          </p:nvPr>
        </p:nvGraphicFramePr>
        <p:xfrm>
          <a:off x="2192925" y="2444832"/>
          <a:ext cx="8767999" cy="324279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237931">
                  <a:extLst>
                    <a:ext uri="{9D8B030D-6E8A-4147-A177-3AD203B41FA5}">
                      <a16:colId xmlns="" xmlns:a16="http://schemas.microsoft.com/office/drawing/2014/main" val="3730798441"/>
                    </a:ext>
                  </a:extLst>
                </a:gridCol>
                <a:gridCol w="3530068">
                  <a:extLst>
                    <a:ext uri="{9D8B030D-6E8A-4147-A177-3AD203B41FA5}">
                      <a16:colId xmlns="" xmlns:a16="http://schemas.microsoft.com/office/drawing/2014/main" val="3440025829"/>
                    </a:ext>
                  </a:extLst>
                </a:gridCol>
              </a:tblGrid>
              <a:tr h="6561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sz="4000" b="1" dirty="0">
                        <a:solidFill>
                          <a:srgbClr val="0070C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trả</a:t>
                      </a: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lời</a:t>
                      </a:r>
                      <a:endParaRPr lang="en-US" sz="4000" b="1" dirty="0">
                        <a:solidFill>
                          <a:srgbClr val="0070C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98676780"/>
                  </a:ext>
                </a:extLst>
              </a:tr>
              <a:tr h="12933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1.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nhỏ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vẽ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gì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trong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bức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bầu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đêm</a:t>
                      </a:r>
                      <a:r>
                        <a:rPr lang="en-US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1270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035155844"/>
                  </a:ext>
                </a:extLst>
              </a:tr>
              <a:tr h="12933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2. Bức tranh cảnh biển của bạn nhỏ có gì đẹp?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66332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DD56944-9930-434E-877D-E6C56C596AFF}"/>
              </a:ext>
            </a:extLst>
          </p:cNvPr>
          <p:cNvSpPr txBox="1"/>
          <p:nvPr/>
        </p:nvSpPr>
        <p:spPr>
          <a:xfrm>
            <a:off x="1353787" y="516935"/>
            <a:ext cx="959238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884BF52-588B-4C3C-813B-6D3E7EADF25D}"/>
              </a:ext>
            </a:extLst>
          </p:cNvPr>
          <p:cNvSpPr txBox="1"/>
          <p:nvPr/>
        </p:nvSpPr>
        <p:spPr>
          <a:xfrm>
            <a:off x="2596718" y="4038776"/>
            <a:ext cx="550758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F4D8D11-14E3-4475-8792-44FCC5E805A8}"/>
              </a:ext>
            </a:extLst>
          </p:cNvPr>
          <p:cNvSpPr txBox="1"/>
          <p:nvPr/>
        </p:nvSpPr>
        <p:spPr>
          <a:xfrm>
            <a:off x="2596718" y="1516058"/>
            <a:ext cx="73950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EE5BDE75-24F5-42A0-B071-9F0CFF635B3D}"/>
              </a:ext>
            </a:extLst>
          </p:cNvPr>
          <p:cNvCxnSpPr>
            <a:cxnSpLocks/>
          </p:cNvCxnSpPr>
          <p:nvPr/>
        </p:nvCxnSpPr>
        <p:spPr>
          <a:xfrm flipV="1">
            <a:off x="4138455" y="4047196"/>
            <a:ext cx="1667541" cy="10357"/>
          </a:xfrm>
          <a:prstGeom prst="line">
            <a:avLst/>
          </a:prstGeom>
          <a:ln w="762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10FF266C-5DAF-49CF-9C8C-9EE46BB78F2F}"/>
              </a:ext>
            </a:extLst>
          </p:cNvPr>
          <p:cNvCxnSpPr>
            <a:cxnSpLocks/>
          </p:cNvCxnSpPr>
          <p:nvPr/>
        </p:nvCxnSpPr>
        <p:spPr>
          <a:xfrm>
            <a:off x="3160450" y="5933150"/>
            <a:ext cx="1411550" cy="0"/>
          </a:xfrm>
          <a:prstGeom prst="line">
            <a:avLst/>
          </a:prstGeom>
          <a:ln w="762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7E165561-4829-44C3-853D-3281B3F1C42F}"/>
              </a:ext>
            </a:extLst>
          </p:cNvPr>
          <p:cNvCxnSpPr>
            <a:cxnSpLocks/>
          </p:cNvCxnSpPr>
          <p:nvPr/>
        </p:nvCxnSpPr>
        <p:spPr>
          <a:xfrm>
            <a:off x="3160450" y="4626387"/>
            <a:ext cx="1411550" cy="0"/>
          </a:xfrm>
          <a:prstGeom prst="line">
            <a:avLst/>
          </a:prstGeom>
          <a:ln w="571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BA3623D-7D80-427B-AC71-620B63CF37B2}"/>
              </a:ext>
            </a:extLst>
          </p:cNvPr>
          <p:cNvSpPr txBox="1"/>
          <p:nvPr/>
        </p:nvSpPr>
        <p:spPr>
          <a:xfrm>
            <a:off x="3063834" y="1764723"/>
            <a:ext cx="6586193" cy="365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135B899-539B-4392-B74A-416430B84EB8}"/>
              </a:ext>
            </a:extLst>
          </p:cNvPr>
          <p:cNvSpPr txBox="1"/>
          <p:nvPr/>
        </p:nvSpPr>
        <p:spPr>
          <a:xfrm>
            <a:off x="1779470" y="559397"/>
            <a:ext cx="91375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1E230A83-8EF7-4BF1-900D-F26D58960A8E}"/>
              </a:ext>
            </a:extLst>
          </p:cNvPr>
          <p:cNvCxnSpPr>
            <a:cxnSpLocks/>
          </p:cNvCxnSpPr>
          <p:nvPr/>
        </p:nvCxnSpPr>
        <p:spPr>
          <a:xfrm>
            <a:off x="4807970" y="3472756"/>
            <a:ext cx="3540383" cy="0"/>
          </a:xfrm>
          <a:prstGeom prst="line">
            <a:avLst/>
          </a:prstGeom>
          <a:ln w="571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3EF02176-9DB6-49D3-BA79-8E4E4A4D7B31}"/>
              </a:ext>
            </a:extLst>
          </p:cNvPr>
          <p:cNvCxnSpPr>
            <a:cxnSpLocks/>
          </p:cNvCxnSpPr>
          <p:nvPr/>
        </p:nvCxnSpPr>
        <p:spPr>
          <a:xfrm>
            <a:off x="4909679" y="4403711"/>
            <a:ext cx="4222446" cy="0"/>
          </a:xfrm>
          <a:prstGeom prst="line">
            <a:avLst/>
          </a:prstGeom>
          <a:ln w="571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4241407-34EC-4688-8ABA-33B9507D2192}"/>
              </a:ext>
            </a:extLst>
          </p:cNvPr>
          <p:cNvCxnSpPr>
            <a:cxnSpLocks/>
          </p:cNvCxnSpPr>
          <p:nvPr/>
        </p:nvCxnSpPr>
        <p:spPr>
          <a:xfrm>
            <a:off x="3906982" y="2643868"/>
            <a:ext cx="4096987" cy="0"/>
          </a:xfrm>
          <a:prstGeom prst="line">
            <a:avLst/>
          </a:prstGeom>
          <a:ln w="571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/>
        </p:blipFill>
        <p:spPr bwMode="auto">
          <a:xfrm>
            <a:off x="3048146" y="1200739"/>
            <a:ext cx="6261100" cy="266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77538" y="392599"/>
            <a:ext cx="89615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tương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838148" y="3523442"/>
            <a:ext cx="6261100" cy="2946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2" name="Scroll: Vertical 1">
            <a:extLst>
              <a:ext uri="{FF2B5EF4-FFF2-40B4-BE49-F238E27FC236}">
                <a16:creationId xmlns="" xmlns:a16="http://schemas.microsoft.com/office/drawing/2014/main" id="{44489C16-D96A-42CD-9E90-98DCFC8F3A76}"/>
              </a:ext>
            </a:extLst>
          </p:cNvPr>
          <p:cNvSpPr/>
          <p:nvPr/>
        </p:nvSpPr>
        <p:spPr>
          <a:xfrm>
            <a:off x="736270" y="1911927"/>
            <a:ext cx="2311876" cy="3745334"/>
          </a:xfrm>
          <a:prstGeom prst="vertic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khổ thơ cuối bài lại tương ứng với bức tranh? </a:t>
            </a:r>
            <a:endParaRPr lang="en-US" sz="3200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="" xmlns:a16="http://schemas.microsoft.com/office/drawing/2014/main" id="{F5039C01-F25B-4945-B906-ABF05BAB8194}"/>
              </a:ext>
            </a:extLst>
          </p:cNvPr>
          <p:cNvSpPr/>
          <p:nvPr/>
        </p:nvSpPr>
        <p:spPr>
          <a:xfrm>
            <a:off x="8615463" y="4083358"/>
            <a:ext cx="2988624" cy="18263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cuối bài có </a:t>
            </a:r>
            <a:r>
              <a:rPr lang="en-US" sz="28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28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endParaRPr lang="en-US" sz="2800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F5D587DE-58AC-46C7-996B-376735C90AE4}"/>
              </a:ext>
            </a:extLst>
          </p:cNvPr>
          <p:cNvCxnSpPr/>
          <p:nvPr/>
        </p:nvCxnSpPr>
        <p:spPr>
          <a:xfrm>
            <a:off x="4999512" y="4239491"/>
            <a:ext cx="2090057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5571694-326D-4033-AD4F-7D13CEC9035B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5923669" y="4996537"/>
            <a:ext cx="269179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13D2E44-9DF7-435C-BEB8-2CB74522CA17}"/>
              </a:ext>
            </a:extLst>
          </p:cNvPr>
          <p:cNvCxnSpPr>
            <a:cxnSpLocks/>
          </p:cNvCxnSpPr>
          <p:nvPr/>
        </p:nvCxnSpPr>
        <p:spPr>
          <a:xfrm>
            <a:off x="4832799" y="5678037"/>
            <a:ext cx="172238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67202" y="157691"/>
            <a:ext cx="9376850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9806" y="1017863"/>
            <a:ext cx="369570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9806" y="3607354"/>
            <a:ext cx="369570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55626" y="1138752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55626" y="3819638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22" name="Rounded Rectangle 9">
            <a:extLst>
              <a:ext uri="{FF2B5EF4-FFF2-40B4-BE49-F238E27FC236}">
                <a16:creationId xmlns="" xmlns:a16="http://schemas.microsoft.com/office/drawing/2014/main" id="{EB0DED89-1356-450E-8055-E9B5EC3C6DF1}"/>
              </a:ext>
            </a:extLst>
          </p:cNvPr>
          <p:cNvSpPr/>
          <p:nvPr/>
        </p:nvSpPr>
        <p:spPr>
          <a:xfrm>
            <a:off x="4742113" y="3119648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="" xmlns:a16="http://schemas.microsoft.com/office/drawing/2014/main" id="{280C79C9-DD95-4798-9D36-D92F98826AA2}"/>
              </a:ext>
            </a:extLst>
          </p:cNvPr>
          <p:cNvSpPr/>
          <p:nvPr/>
        </p:nvSpPr>
        <p:spPr>
          <a:xfrm>
            <a:off x="4640179" y="3819638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4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22" grpId="0" animBg="1"/>
      <p:bldP spid="23" grpId="0" animBg="1"/>
    </p:bldLst>
  </p:timing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866</Words>
  <Application>Microsoft Office PowerPoint</Application>
  <PresentationFormat>Widescreen</PresentationFormat>
  <Paragraphs>160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25</vt:i4>
      </vt:variant>
    </vt:vector>
  </HeadingPairs>
  <TitlesOfParts>
    <vt:vector size="59" baseType="lpstr">
      <vt:lpstr>微软雅黑</vt:lpstr>
      <vt:lpstr>宋体</vt:lpstr>
      <vt:lpstr>Arial</vt:lpstr>
      <vt:lpstr>Arial Rounded MT Bold</vt:lpstr>
      <vt:lpstr>Arial-Rounded</vt:lpstr>
      <vt:lpstr>Calibri</vt:lpstr>
      <vt:lpstr>Calibri Light</vt:lpstr>
      <vt:lpstr>DengXian</vt:lpstr>
      <vt:lpstr>Franklin Gothic Book</vt:lpstr>
      <vt:lpstr>Franklin Gothic Medium</vt:lpstr>
      <vt:lpstr>Kalam</vt:lpstr>
      <vt:lpstr>Montserrat</vt:lpstr>
      <vt:lpstr>Times New Roman</vt:lpstr>
      <vt:lpstr>Tunga</vt:lpstr>
      <vt:lpstr>Wingdings</vt:lpstr>
      <vt:lpstr>等线</vt:lpstr>
      <vt:lpstr>等线 Light</vt:lpstr>
      <vt:lpstr>5_Office Theme</vt:lpstr>
      <vt:lpstr>https://www.freeppt7.com</vt:lpstr>
      <vt:lpstr>3_Office 主题</vt:lpstr>
      <vt:lpstr>Office 主题</vt:lpstr>
      <vt:lpstr>1_Doodle Sketchbook by Slidesgo</vt:lpstr>
      <vt:lpstr>Doodle Sketchbook by Slidesgo</vt:lpstr>
      <vt:lpstr>4_Office 主题</vt:lpstr>
      <vt:lpstr>1_Office 主题​​</vt:lpstr>
      <vt:lpstr>2_Office 主题​​</vt:lpstr>
      <vt:lpstr>3_Office 主题​​</vt:lpstr>
      <vt:lpstr>Angles</vt:lpstr>
      <vt:lpstr>9_Office Theme</vt:lpstr>
      <vt:lpstr>包图主题2</vt:lpstr>
      <vt:lpstr>Office 主题​​</vt:lpstr>
      <vt:lpstr>5_Office 主题</vt:lpstr>
      <vt:lpstr>7_Office 主题</vt:lpstr>
      <vt:lpstr>6_Office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69</cp:revision>
  <dcterms:created xsi:type="dcterms:W3CDTF">2021-10-03T07:12:25Z</dcterms:created>
  <dcterms:modified xsi:type="dcterms:W3CDTF">2025-10-28T07:07:24Z</dcterms:modified>
</cp:coreProperties>
</file>