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17" r:id="rId2"/>
    <p:sldMasterId id="2147483729" r:id="rId3"/>
    <p:sldMasterId id="2147483757" r:id="rId4"/>
    <p:sldMasterId id="2147483760" r:id="rId5"/>
    <p:sldMasterId id="2147483772" r:id="rId6"/>
    <p:sldMasterId id="2147483826" r:id="rId7"/>
    <p:sldMasterId id="2147483854" r:id="rId8"/>
    <p:sldMasterId id="2147483869" r:id="rId9"/>
    <p:sldMasterId id="2147483896" r:id="rId10"/>
  </p:sldMasterIdLst>
  <p:notesMasterIdLst>
    <p:notesMasterId r:id="rId34"/>
  </p:notesMasterIdLst>
  <p:sldIdLst>
    <p:sldId id="336" r:id="rId11"/>
    <p:sldId id="2007577206" r:id="rId12"/>
    <p:sldId id="430" r:id="rId13"/>
    <p:sldId id="2007577090" r:id="rId14"/>
    <p:sldId id="2007577193" r:id="rId15"/>
    <p:sldId id="2007577195" r:id="rId16"/>
    <p:sldId id="2007577196" r:id="rId17"/>
    <p:sldId id="305" r:id="rId18"/>
    <p:sldId id="2007577199" r:id="rId19"/>
    <p:sldId id="304" r:id="rId20"/>
    <p:sldId id="2007577198" r:id="rId21"/>
    <p:sldId id="307" r:id="rId22"/>
    <p:sldId id="306" r:id="rId23"/>
    <p:sldId id="309" r:id="rId24"/>
    <p:sldId id="308" r:id="rId25"/>
    <p:sldId id="2007577201" r:id="rId26"/>
    <p:sldId id="314" r:id="rId27"/>
    <p:sldId id="256" r:id="rId28"/>
    <p:sldId id="2007577202" r:id="rId29"/>
    <p:sldId id="318" r:id="rId30"/>
    <p:sldId id="2007577203" r:id="rId31"/>
    <p:sldId id="2007577204" r:id="rId32"/>
    <p:sldId id="200757720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7E7"/>
    <a:srgbClr val="FF9BB3"/>
    <a:srgbClr val="FF00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0883" autoAdjust="0"/>
  </p:normalViewPr>
  <p:slideViewPr>
    <p:cSldViewPr snapToGrid="0">
      <p:cViewPr varScale="1">
        <p:scale>
          <a:sx n="77" d="100"/>
          <a:sy n="77" d="100"/>
        </p:scale>
        <p:origin x="9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BBF41-48BC-429A-BAFB-2A7A30A8EDB5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721CBC-F7B0-4BFB-AECC-42590AE79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398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346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Quay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next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721CBC-F7B0-4BFB-AECC-42590AE7955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670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3850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Ghi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chú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: Click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vào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ô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số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=&gt;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hiện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câu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hỏi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Ghi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chú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: Click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vào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ô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số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=&gt;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hiện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câu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hỏi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54CAC0-CD85-4696-9F8B-48E8E3C094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410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9B9EE8D-58E8-4E27-B495-56559B2183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A1C69EB3-8FEC-45A9-9A38-80E771FC9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4801C7D-E451-4F67-BCDF-DE389AB4F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DD216158-8B32-4C08-83A9-18FFC62F1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F2D7424-3B1E-4CEF-BD5B-0C429E49F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701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88E3F84-28E9-4536-B002-304730588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C62BB5AE-2146-45C3-906F-744271717A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59250A4-4465-43C1-A7DA-A139A325E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32A5576F-13A6-409A-9990-A1D30B58D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1BD899A-633D-4EE2-B070-8ACD39E4C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81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B659A7B-AAB8-DA2C-7A4E-72B3B71FD8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34394" y="-876300"/>
            <a:ext cx="15493343" cy="1155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31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00000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10524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71224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15516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3346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24587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18643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2558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656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E40A6FEA-D801-455C-A887-604EBA709B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33AFBCFB-86E8-4656-B8F1-43B634AE63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9231FDC-821B-4165-AB26-EF2A25C6B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31B6F4CA-DF11-4B97-A675-5B88F1D10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1121E96-55F1-45B3-B963-5FFEFCC96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48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29813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5537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1690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295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9623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2336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2271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3035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2971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183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B6FCA26-5B52-44A1-AB1E-B17F85B0D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B8BBE2DF-D543-4B96-9573-143B19C9C0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23483BB-BB7F-41E2-A173-A5118CEE6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20C126D-7B34-46A5-BC9A-91EEBE660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1A104A6-0265-48B7-A551-7AD6A0584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185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8197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1413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6586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5912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4937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0642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7082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3089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893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4913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0FD658D-2BAE-42E5-AFAF-973F8EAF7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B6BA737-9B72-4592-A7E9-BEA06C77F7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ACBE61A-C912-4138-A310-EF2E20688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D6211B4-3D21-4DFC-AB26-F0E246426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06CBDF8-2C27-40FD-A461-DE5FAA083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761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9769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2632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5533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4421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107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39197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3435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" y="0"/>
            <a:ext cx="12189258" cy="68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757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893549" y="6206374"/>
            <a:ext cx="734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www.1ppt.com/moban/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www.1ppt.com/hangye/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素材下载：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www.1ppt.com/sucai/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www.1ppt.com/beijing/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图表下载：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www.1ppt.com/tubiao/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优秀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www.1ppt.com/powerpoint/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Word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www.1ppt.com/excel/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资料下载：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课件下载：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范文下载：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试卷下载：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www.1ppt.com/shiti/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教案下载：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www.1ppt.com/jiaoan/  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www.1ppt.com/ziti/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6540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5044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C14C56F-7255-4CAB-9EBD-228174012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717138A5-6E3E-4164-ACEE-823A62427D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D93B38FB-ED1C-4390-9B8B-F521C2156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7058C8B-4ADC-4D40-9B86-6B634599C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998BA888-AE8E-4F75-A745-F4F5423A5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16E831A6-92B0-48A4-881D-CCFE47BC8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556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A6F27F-4AA3-4E89-9DA6-F80F1356DA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CD9694B-7889-455C-AF52-9E5749AB04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2C5DA13-F04B-4A41-9E6D-05C29EEB7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6551-2DC5-40A5-BD07-2BD281A4DD7A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EB875D9-C6A5-4F31-86F3-45945FE02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F13D355-7DEB-481D-88A6-26CB56BE3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9EF-5513-4608-9572-432DEF051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87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EF729F9-CC32-4F5A-9341-E2787DF9B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5F9AB18-E997-4060-8B07-422BE26C5D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AE0D3FD-75FB-416D-8D75-038F1D6ED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6551-2DC5-40A5-BD07-2BD281A4DD7A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FF45A8B-1E91-4D98-83E7-42926FC9C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A502296-012A-49DD-8333-040DAFFF7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9EF-5513-4608-9572-432DEF051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51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7212DB8-72DD-4721-AC70-003C0FF2F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8D1A2E5-12F3-44AE-ADFF-E93D38AB7D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AA3C433-A812-4520-93BE-AAE78E448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6551-2DC5-40A5-BD07-2BD281A4DD7A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61C4080-0061-4C8B-836F-0B6FCD655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6BCE55-94C2-400D-AF79-C0B0DB52C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9EF-5513-4608-9572-432DEF051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84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E33393-C60E-4A57-85BA-EAC42568F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774B61F-1639-4BA5-9E17-08896036D7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7406E6C-5C97-45F0-94B7-E6947A0F11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CB84B0A-F06B-45E9-AABB-4D95E00C8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6551-2DC5-40A5-BD07-2BD281A4DD7A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60FFE39-307E-495A-AB49-1705DDF31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B234989-A1A7-4D7A-A305-912597ACF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9EF-5513-4608-9572-432DEF051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68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B1C66A5-7C01-4072-9157-075069A96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311F3D2-3753-4196-9028-08FF02439F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2966E64-9C1B-469A-BE95-6BBE2BE668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D8DF24F0-90B4-4787-828E-2C1A140D34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A8DF09BE-331F-4660-B7FE-A14FD88D54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0F25391-E7B3-414A-991A-3E2EFDBBB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6551-2DC5-40A5-BD07-2BD281A4DD7A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D760EF9-AC8B-4834-8659-BAE5B1F1F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2B3B0FB-57F6-4000-85F5-2295D0DE0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9EF-5513-4608-9572-432DEF051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52587D2-D695-448B-82BE-1A512FB89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D9DB7D40-9DAC-4416-B332-08833E374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6551-2DC5-40A5-BD07-2BD281A4DD7A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8AFDB04-5A63-4FA4-A17B-9DE6C8612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EE661B1-5D17-4AAD-B046-DB5FB6758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9EF-5513-4608-9572-432DEF051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61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7C35A59-7CF4-4789-86F7-E6BCAD0E9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6551-2DC5-40A5-BD07-2BD281A4DD7A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70BF241-756C-4EC0-8B9E-978605F77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5A12B7E-98F7-47FB-80D4-00A45D10B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9EF-5513-4608-9572-432DEF051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9B3ADFD-DEBD-4B5F-939F-DB48FCD73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9515C0A-9B06-4EE9-8F2A-AF6633442D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BEB4F93-AAB2-4FC7-8889-811882AC60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B5068F3-8910-4179-8060-828CA5B46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6551-2DC5-40A5-BD07-2BD281A4DD7A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A8AEA1F-E474-40E1-BD21-88233C0B9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82BB6F0-C07A-41E6-BBDD-017F2AA2B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9EF-5513-4608-9572-432DEF051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64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A26B48E-4511-4AD9-A598-C9FCAA1F6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8247D5CC-7A9C-4F9B-8DDC-2D0BE6D937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0D97CD7-0CEA-4254-B366-F432D3FD21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4430426-B887-4F64-B4F8-FE74AF793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6551-2DC5-40A5-BD07-2BD281A4DD7A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6858D27-BD3A-4530-A27B-1DA0534C0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522605E-D977-421D-9E1D-23DAAA1A4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9EF-5513-4608-9572-432DEF051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53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EDBB64-7D67-4B22-8B06-6FE54C8CA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3D95FAE-B83B-49DB-A318-6D1F52ECF2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BB520E2-570B-4295-80E7-DE0CC4967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6551-2DC5-40A5-BD07-2BD281A4DD7A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3F8F818-6DEC-4782-89A9-9F79B7CB5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790C578-59D8-4413-B595-121B9E4EE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9EF-5513-4608-9572-432DEF051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36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9A3B385-D63C-416F-9374-0D3B56517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C6AF3D93-F035-492D-B819-4C19519F2B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04DD1EA4-6251-41DB-9D74-E2992649E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F59A30F0-2AF6-4BEA-A6B9-DBE24A7B9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124D8C0D-38C0-4CFC-8B9B-C102AFFCA2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F4DEEC58-9959-4C3E-91A5-46EBFDC9A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847859A8-3D8D-4E0D-94AB-BF7069E06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A0529891-81DA-4113-9CB3-AFED7D95C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29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DFD9263-539C-4007-A21C-CECE03A5ED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5F325C5-2F89-4D9E-891A-967F40C2A2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8244025-16E6-41E3-BD70-FD3C2B819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66551-2DC5-40A5-BD07-2BD281A4DD7A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183E31F-4B9F-4643-867C-DC3BBDA00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66678C1-E7CB-4AA2-B17F-E6E6C6E12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6D9EF-5513-4608-9572-432DEF051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29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390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17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569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854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084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349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767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563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866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4D48E1F-6AF6-49F7-8FBF-51630AFAE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106CB517-C1EA-486C-A52A-CFAF6F935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94790D71-4E30-4834-8A9C-88DA92920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93F5788E-22E8-4316-A194-ADA050C75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925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669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837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7260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89969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94423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0260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18711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6737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56772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3399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81B34209-72AD-4601-AB95-D484C1AA0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67D0B515-B89B-4A3E-9126-AAEC1B5B6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0DC5C75A-1CBE-4874-8FDF-C84B234B2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475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983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47444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82336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C9AE2A9-6B6D-3146-9871-84EA47A838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058900" cy="1084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37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248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492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373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68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568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006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AD0A0C-6B27-4E9B-898D-5280990D8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10DFCDF-AD22-412A-BC5D-AFB445A38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1291E122-9FBB-4C32-BDB4-A5CBA224B0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A51992FB-8667-4010-9AB8-DD31BDE90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DB2CAC75-A5D3-437F-9555-5956EDCE6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CBF071C2-1675-4E16-8D66-4352DAC8C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01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847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948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104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019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D81912A-DB83-990E-FED0-44F496DC51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950" y="-895350"/>
            <a:ext cx="15533050" cy="1177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3278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D2EB7F3-923B-BBCC-7FF8-FA031E5277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41442" y="-914400"/>
            <a:ext cx="14074883" cy="802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87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B659A7B-AAB8-DA2C-7A4E-72B3B71FD8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34394" y="-876300"/>
            <a:ext cx="15493343" cy="1155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91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C9AE2A9-6B6D-3146-9871-84EA47A838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058900" cy="1084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64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14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206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7BDF3CE-AF6A-4AC1-B251-1A822468A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A6F2D440-957E-486C-B825-3B99FB131B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AB71AC1F-9241-4D64-8B07-78ABD12429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77615AEA-BCEA-41F8-BB96-DEFDB53A5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B97E244B-9E09-45D1-A605-7115FD5AA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548C551-C0A7-4612-BBB3-DB643CF70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642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291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477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703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24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044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354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52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053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D81912A-DB83-990E-FED0-44F496DC51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950" y="-895350"/>
            <a:ext cx="15533050" cy="1177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68449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D2EB7F3-923B-BBCC-7FF8-FA031E5277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41442" y="-914400"/>
            <a:ext cx="14074883" cy="802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76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F85C92E3-A018-4E2A-BA5B-0AE59B4E0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D8669AA-DEF0-41AC-B014-31CC8B39D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EEC2A6E-6D22-4773-883E-A5CA121C0B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600C7-9CFD-4A98-BED5-65D16C3BFE63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AB696AC-7A08-4720-A21C-F643C51BE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EBD17D2-7C32-4C3B-8317-EFFAAFE244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7443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748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033237-BE8C-4606-A112-B4E6C2A01439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391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749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2025/10/28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629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2458465D-53C5-4812-A9D9-B0182109C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5D88158-6D07-48CD-A05B-C1AAF9461C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352EED6-3E75-4BFE-A493-04CAA5252D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166551-2DC5-40A5-BD07-2BD281A4DD7A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D0AA4F3-D4F6-400F-B095-1399730CA9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33A66B4-5CB9-4393-ABE6-98A31DF6C5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6D9EF-5513-4608-9572-432DEF051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553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2025/10/28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21647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08285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0949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  <p:sldLayoutId id="2147483867" r:id="rId13"/>
    <p:sldLayoutId id="2147483868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="" xmlns:a16="http://schemas.microsoft.com/office/drawing/2014/main" id="{77D16CD0-B18F-20CC-8894-B6DB5794444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0EBF35EE-0D7C-3B0A-EA82-CD8C1463967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40287" y="1118806"/>
            <a:ext cx="3020187" cy="30201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B4A44E8-BC95-D83A-A417-3248A0843A6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7013" y="1118806"/>
            <a:ext cx="3020187" cy="302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558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  <p:sldLayoutId id="2147483882" r:id="rId13"/>
    <p:sldLayoutId id="2147483883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4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8.png"/><Relationship Id="rId18" Type="http://schemas.microsoft.com/office/2007/relationships/hdphoto" Target="../media/hdphoto6.wdp"/><Relationship Id="rId3" Type="http://schemas.openxmlformats.org/officeDocument/2006/relationships/tags" Target="../tags/tag1.xml"/><Relationship Id="rId21" Type="http://schemas.microsoft.com/office/2007/relationships/hdphoto" Target="../media/hdphoto7.wdp"/><Relationship Id="rId7" Type="http://schemas.openxmlformats.org/officeDocument/2006/relationships/image" Target="../media/image27.png"/><Relationship Id="rId12" Type="http://schemas.openxmlformats.org/officeDocument/2006/relationships/slide" Target="slide12.xml"/><Relationship Id="rId17" Type="http://schemas.openxmlformats.org/officeDocument/2006/relationships/image" Target="../media/image30.png"/><Relationship Id="rId25" Type="http://schemas.openxmlformats.org/officeDocument/2006/relationships/slide" Target="slide14.xml"/><Relationship Id="rId2" Type="http://schemas.microsoft.com/office/2007/relationships/media" Target="../media/media3.mp3"/><Relationship Id="rId16" Type="http://schemas.microsoft.com/office/2007/relationships/hdphoto" Target="../media/hdphoto5.wdp"/><Relationship Id="rId20" Type="http://schemas.openxmlformats.org/officeDocument/2006/relationships/image" Target="../media/image32.png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11" Type="http://schemas.openxmlformats.org/officeDocument/2006/relationships/slide" Target="slide13.xml"/><Relationship Id="rId24" Type="http://schemas.openxmlformats.org/officeDocument/2006/relationships/image" Target="../media/image34.png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29.png"/><Relationship Id="rId23" Type="http://schemas.openxmlformats.org/officeDocument/2006/relationships/slide" Target="slide15.xml"/><Relationship Id="rId10" Type="http://schemas.openxmlformats.org/officeDocument/2006/relationships/slide" Target="slide11.xml"/><Relationship Id="rId19" Type="http://schemas.openxmlformats.org/officeDocument/2006/relationships/image" Target="../media/image31.png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25.png"/><Relationship Id="rId14" Type="http://schemas.microsoft.com/office/2007/relationships/hdphoto" Target="../media/hdphoto4.wdp"/><Relationship Id="rId22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1.png"/><Relationship Id="rId18" Type="http://schemas.openxmlformats.org/officeDocument/2006/relationships/image" Target="../media/image35.png"/><Relationship Id="rId3" Type="http://schemas.openxmlformats.org/officeDocument/2006/relationships/slideLayout" Target="../slideLayouts/slideLayout39.xml"/><Relationship Id="rId21" Type="http://schemas.openxmlformats.org/officeDocument/2006/relationships/image" Target="../media/image37.png"/><Relationship Id="rId7" Type="http://schemas.microsoft.com/office/2007/relationships/hdphoto" Target="../media/hdphoto4.wdp"/><Relationship Id="rId12" Type="http://schemas.openxmlformats.org/officeDocument/2006/relationships/slide" Target="slide11.xml"/><Relationship Id="rId17" Type="http://schemas.openxmlformats.org/officeDocument/2006/relationships/image" Target="../media/image33.png"/><Relationship Id="rId25" Type="http://schemas.openxmlformats.org/officeDocument/2006/relationships/image" Target="../media/image39.png"/><Relationship Id="rId2" Type="http://schemas.microsoft.com/office/2007/relationships/media" Target="../media/media3.mp3"/><Relationship Id="rId16" Type="http://schemas.openxmlformats.org/officeDocument/2006/relationships/slide" Target="slide3.xml"/><Relationship Id="rId20" Type="http://schemas.openxmlformats.org/officeDocument/2006/relationships/image" Target="../media/image36.png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11" Type="http://schemas.microsoft.com/office/2007/relationships/hdphoto" Target="../media/hdphoto6.wdp"/><Relationship Id="rId24" Type="http://schemas.openxmlformats.org/officeDocument/2006/relationships/slide" Target="slide10.xml"/><Relationship Id="rId5" Type="http://schemas.openxmlformats.org/officeDocument/2006/relationships/image" Target="../media/image25.png"/><Relationship Id="rId15" Type="http://schemas.microsoft.com/office/2007/relationships/hdphoto" Target="../media/hdphoto7.wdp"/><Relationship Id="rId23" Type="http://schemas.openxmlformats.org/officeDocument/2006/relationships/image" Target="../media/image38.png"/><Relationship Id="rId10" Type="http://schemas.openxmlformats.org/officeDocument/2006/relationships/image" Target="../media/image30.png"/><Relationship Id="rId19" Type="http://schemas.openxmlformats.org/officeDocument/2006/relationships/slide" Target="slide4.xml"/><Relationship Id="rId4" Type="http://schemas.openxmlformats.org/officeDocument/2006/relationships/image" Target="../media/image26.png"/><Relationship Id="rId9" Type="http://schemas.microsoft.com/office/2007/relationships/hdphoto" Target="../media/hdphoto5.wdp"/><Relationship Id="rId14" Type="http://schemas.openxmlformats.org/officeDocument/2006/relationships/image" Target="../media/image32.png"/><Relationship Id="rId22" Type="http://schemas.openxmlformats.org/officeDocument/2006/relationships/slide" Target="slide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6.png"/><Relationship Id="rId18" Type="http://schemas.openxmlformats.org/officeDocument/2006/relationships/image" Target="../media/image40.png"/><Relationship Id="rId3" Type="http://schemas.openxmlformats.org/officeDocument/2006/relationships/slideLayout" Target="../slideLayouts/slideLayout39.xml"/><Relationship Id="rId7" Type="http://schemas.microsoft.com/office/2007/relationships/hdphoto" Target="../media/hdphoto7.wdp"/><Relationship Id="rId12" Type="http://schemas.openxmlformats.org/officeDocument/2006/relationships/slide" Target="slide4.xml"/><Relationship Id="rId17" Type="http://schemas.openxmlformats.org/officeDocument/2006/relationships/slide" Target="slide10.xml"/><Relationship Id="rId2" Type="http://schemas.microsoft.com/office/2007/relationships/media" Target="../media/media3.mp3"/><Relationship Id="rId16" Type="http://schemas.openxmlformats.org/officeDocument/2006/relationships/image" Target="../media/image38.png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11" Type="http://schemas.microsoft.com/office/2007/relationships/hdphoto" Target="../media/hdphoto6.wdp"/><Relationship Id="rId5" Type="http://schemas.openxmlformats.org/officeDocument/2006/relationships/image" Target="../media/image25.png"/><Relationship Id="rId15" Type="http://schemas.openxmlformats.org/officeDocument/2006/relationships/slide" Target="slide5.xml"/><Relationship Id="rId10" Type="http://schemas.openxmlformats.org/officeDocument/2006/relationships/image" Target="../media/image35.png"/><Relationship Id="rId4" Type="http://schemas.openxmlformats.org/officeDocument/2006/relationships/image" Target="../media/image26.png"/><Relationship Id="rId9" Type="http://schemas.microsoft.com/office/2007/relationships/hdphoto" Target="../media/hdphoto4.wdp"/><Relationship Id="rId1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3.png"/><Relationship Id="rId18" Type="http://schemas.openxmlformats.org/officeDocument/2006/relationships/slide" Target="slide5.xml"/><Relationship Id="rId3" Type="http://schemas.openxmlformats.org/officeDocument/2006/relationships/slideLayout" Target="../slideLayouts/slideLayout39.xml"/><Relationship Id="rId21" Type="http://schemas.openxmlformats.org/officeDocument/2006/relationships/image" Target="../media/image41.png"/><Relationship Id="rId7" Type="http://schemas.microsoft.com/office/2007/relationships/hdphoto" Target="../media/hdphoto6.wdp"/><Relationship Id="rId12" Type="http://schemas.openxmlformats.org/officeDocument/2006/relationships/slide" Target="slide3.xml"/><Relationship Id="rId17" Type="http://schemas.openxmlformats.org/officeDocument/2006/relationships/image" Target="../media/image37.png"/><Relationship Id="rId2" Type="http://schemas.microsoft.com/office/2007/relationships/media" Target="../media/media3.mp3"/><Relationship Id="rId16" Type="http://schemas.openxmlformats.org/officeDocument/2006/relationships/image" Target="../media/image36.png"/><Relationship Id="rId20" Type="http://schemas.openxmlformats.org/officeDocument/2006/relationships/slide" Target="slide10.xml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11" Type="http://schemas.microsoft.com/office/2007/relationships/hdphoto" Target="../media/hdphoto7.wdp"/><Relationship Id="rId5" Type="http://schemas.openxmlformats.org/officeDocument/2006/relationships/image" Target="../media/image25.png"/><Relationship Id="rId15" Type="http://schemas.openxmlformats.org/officeDocument/2006/relationships/slide" Target="slide4.xml"/><Relationship Id="rId10" Type="http://schemas.openxmlformats.org/officeDocument/2006/relationships/image" Target="../media/image32.png"/><Relationship Id="rId19" Type="http://schemas.openxmlformats.org/officeDocument/2006/relationships/image" Target="../media/image38.png"/><Relationship Id="rId4" Type="http://schemas.openxmlformats.org/officeDocument/2006/relationships/image" Target="../media/image26.png"/><Relationship Id="rId9" Type="http://schemas.microsoft.com/office/2007/relationships/hdphoto" Target="../media/hdphoto4.wdp"/><Relationship Id="rId1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slide" Target="slide4.xml"/><Relationship Id="rId18" Type="http://schemas.openxmlformats.org/officeDocument/2006/relationships/image" Target="../media/image27.png"/><Relationship Id="rId3" Type="http://schemas.openxmlformats.org/officeDocument/2006/relationships/slideLayout" Target="../slideLayouts/slideLayout39.xml"/><Relationship Id="rId21" Type="http://schemas.openxmlformats.org/officeDocument/2006/relationships/image" Target="../media/image42.png"/><Relationship Id="rId7" Type="http://schemas.microsoft.com/office/2007/relationships/hdphoto" Target="../media/hdphoto7.wdp"/><Relationship Id="rId12" Type="http://schemas.microsoft.com/office/2007/relationships/hdphoto" Target="../media/hdphoto6.wdp"/><Relationship Id="rId17" Type="http://schemas.openxmlformats.org/officeDocument/2006/relationships/image" Target="../media/image38.png"/><Relationship Id="rId2" Type="http://schemas.microsoft.com/office/2007/relationships/media" Target="../media/media3.mp3"/><Relationship Id="rId16" Type="http://schemas.openxmlformats.org/officeDocument/2006/relationships/slide" Target="slide5.xml"/><Relationship Id="rId20" Type="http://schemas.openxmlformats.org/officeDocument/2006/relationships/slide" Target="slide10.xml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openxmlformats.org/officeDocument/2006/relationships/image" Target="../media/image25.png"/><Relationship Id="rId15" Type="http://schemas.openxmlformats.org/officeDocument/2006/relationships/image" Target="../media/image37.png"/><Relationship Id="rId10" Type="http://schemas.microsoft.com/office/2007/relationships/hdphoto" Target="../media/hdphoto4.wdp"/><Relationship Id="rId19" Type="http://schemas.microsoft.com/office/2007/relationships/hdphoto" Target="../media/hdphoto3.wdp"/><Relationship Id="rId4" Type="http://schemas.openxmlformats.org/officeDocument/2006/relationships/image" Target="../media/image26.png"/><Relationship Id="rId9" Type="http://schemas.openxmlformats.org/officeDocument/2006/relationships/image" Target="../media/image33.png"/><Relationship Id="rId1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2.xml"/><Relationship Id="rId7" Type="http://schemas.openxmlformats.org/officeDocument/2006/relationships/slide" Target="slide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6.png"/><Relationship Id="rId10" Type="http://schemas.microsoft.com/office/2007/relationships/hdphoto" Target="../media/hdphoto8.wdp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13" Type="http://schemas.openxmlformats.org/officeDocument/2006/relationships/image" Target="../media/image56.svg"/><Relationship Id="rId3" Type="http://schemas.microsoft.com/office/2007/relationships/media" Target="../media/media5.mp3"/><Relationship Id="rId7" Type="http://schemas.microsoft.com/office/2007/relationships/media" Target="../media/media7.mp3"/><Relationship Id="rId12" Type="http://schemas.openxmlformats.org/officeDocument/2006/relationships/image" Target="../media/image46.png"/><Relationship Id="rId17" Type="http://schemas.openxmlformats.org/officeDocument/2006/relationships/image" Target="../media/image25.png"/><Relationship Id="rId2" Type="http://schemas.openxmlformats.org/officeDocument/2006/relationships/audio" Target="../media/media4.mp3"/><Relationship Id="rId16" Type="http://schemas.openxmlformats.org/officeDocument/2006/relationships/image" Target="../media/image49.gif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slideLayout" Target="../slideLayouts/slideLayout107.xml"/><Relationship Id="rId5" Type="http://schemas.microsoft.com/office/2007/relationships/media" Target="../media/media6.mp3"/><Relationship Id="rId15" Type="http://schemas.openxmlformats.org/officeDocument/2006/relationships/image" Target="../media/image48.png"/><Relationship Id="rId10" Type="http://schemas.openxmlformats.org/officeDocument/2006/relationships/audio" Target="../media/media8.mp3"/><Relationship Id="rId4" Type="http://schemas.openxmlformats.org/officeDocument/2006/relationships/audio" Target="../media/media5.mp3"/><Relationship Id="rId9" Type="http://schemas.microsoft.com/office/2007/relationships/media" Target="../media/media8.mp3"/><Relationship Id="rId1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jpg"/><Relationship Id="rId14" Type="http://schemas.microsoft.com/office/2007/relationships/hdphoto" Target="../media/hdphoto10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2.xml"/><Relationship Id="rId5" Type="http://schemas.microsoft.com/office/2007/relationships/hdphoto" Target="../media/hdphoto9.wdp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8.xml"/><Relationship Id="rId5" Type="http://schemas.openxmlformats.org/officeDocument/2006/relationships/image" Target="../media/image6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0.png"/><Relationship Id="rId5" Type="http://schemas.openxmlformats.org/officeDocument/2006/relationships/image" Target="../media/image19.emf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2.wdp"/><Relationship Id="rId3" Type="http://schemas.microsoft.com/office/2007/relationships/media" Target="../media/media2.mp3"/><Relationship Id="rId7" Type="http://schemas.openxmlformats.org/officeDocument/2006/relationships/image" Target="../media/image21.png"/><Relationship Id="rId12" Type="http://schemas.openxmlformats.org/officeDocument/2006/relationships/image" Target="../media/image1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24.png"/><Relationship Id="rId4" Type="http://schemas.openxmlformats.org/officeDocument/2006/relationships/audio" Target="../media/media2.mp3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0.png"/><Relationship Id="rId5" Type="http://schemas.openxmlformats.org/officeDocument/2006/relationships/image" Target="../media/image19.emf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316C612-C966-AE83-0947-09B3A25302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881" y="667386"/>
            <a:ext cx="7187277" cy="5785757"/>
          </a:xfrm>
          <a:prstGeom prst="rect">
            <a:avLst/>
          </a:prstGeom>
          <a:ln>
            <a:noFill/>
          </a:ln>
        </p:spPr>
      </p:pic>
      <p:pic>
        <p:nvPicPr>
          <p:cNvPr id="6" name="Picture 20">
            <a:extLst>
              <a:ext uri="{FF2B5EF4-FFF2-40B4-BE49-F238E27FC236}">
                <a16:creationId xmlns="" xmlns:a16="http://schemas.microsoft.com/office/drawing/2014/main" id="{3FA823FA-68DE-C683-5ECE-08FA89501F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35995" y="2840618"/>
            <a:ext cx="1497369" cy="3814953"/>
          </a:xfrm>
          <a:prstGeom prst="rect">
            <a:avLst/>
          </a:prstGeom>
        </p:spPr>
      </p:pic>
      <p:pic>
        <p:nvPicPr>
          <p:cNvPr id="2" name="Picture 2" descr="Đồ họa mạng di động Học sinh Clip nghệ thuật Phim hoạt hình - png tải về -  Miễn phí trong suốt Phim Hoạt Hình png Tải về.">
            <a:extLst>
              <a:ext uri="{FF2B5EF4-FFF2-40B4-BE49-F238E27FC236}">
                <a16:creationId xmlns="" xmlns:a16="http://schemas.microsoft.com/office/drawing/2014/main" id="{B2B1B01D-49B2-AE40-0A94-E1B007868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3" b="96887" l="111" r="97000">
                        <a14:foregroundMark x1="26000" y1="5189" x2="52222" y2="21981"/>
                        <a14:foregroundMark x1="29333" y1="17075" x2="29333" y2="38113"/>
                        <a14:foregroundMark x1="40333" y1="15189" x2="28778" y2="55943"/>
                        <a14:foregroundMark x1="44222" y1="20377" x2="30556" y2="31038"/>
                        <a14:foregroundMark x1="30556" y1="31038" x2="22444" y2="42075"/>
                        <a14:foregroundMark x1="48333" y1="23113" x2="33222" y2="33491"/>
                        <a14:foregroundMark x1="25778" y1="25472" x2="25778" y2="26415"/>
                        <a14:foregroundMark x1="13889" y1="31792" x2="21889" y2="35755"/>
                        <a14:foregroundMark x1="37000" y1="39340" x2="35111" y2="51226"/>
                        <a14:foregroundMark x1="39222" y1="40943" x2="39222" y2="40943"/>
                        <a14:foregroundMark x1="37333" y1="39340" x2="49222" y2="56132"/>
                        <a14:foregroundMark x1="52444" y1="48396" x2="65111" y2="41887"/>
                        <a14:foregroundMark x1="72333" y1="41415" x2="66222" y2="49811"/>
                        <a14:foregroundMark x1="77556" y1="37453" x2="73111" y2="43302"/>
                        <a14:foregroundMark x1="77000" y1="40189" x2="87778" y2="39623"/>
                        <a14:foregroundMark x1="87778" y1="39623" x2="90444" y2="39811"/>
                        <a14:foregroundMark x1="96889" y1="35566" x2="91333" y2="39528"/>
                        <a14:foregroundMark x1="85000" y1="14057" x2="78333" y2="26226"/>
                        <a14:foregroundMark x1="81667" y1="11887" x2="59889" y2="18208"/>
                        <a14:foregroundMark x1="75333" y1="22264" x2="71778" y2="27170"/>
                        <a14:foregroundMark x1="72889" y1="58679" x2="73667" y2="70849"/>
                        <a14:foregroundMark x1="86333" y1="61038" x2="92333" y2="66792"/>
                        <a14:foregroundMark x1="92333" y1="66792" x2="93556" y2="66226"/>
                        <a14:foregroundMark x1="97333" y1="65000" x2="97333" y2="65000"/>
                        <a14:foregroundMark x1="95778" y1="64811" x2="95222" y2="66887"/>
                        <a14:foregroundMark x1="96556" y1="66226" x2="87444" y2="69434"/>
                        <a14:foregroundMark x1="87444" y1="69434" x2="87222" y2="69434"/>
                        <a14:foregroundMark x1="2111" y1="59623" x2="14111" y2="60472"/>
                        <a14:foregroundMark x1="14111" y1="60472" x2="16111" y2="59906"/>
                        <a14:foregroundMark x1="1778" y1="60094" x2="1778" y2="60094"/>
                        <a14:foregroundMark x1="444" y1="58962" x2="8556" y2="64340"/>
                        <a14:foregroundMark x1="8556" y1="64340" x2="9556" y2="64528"/>
                        <a14:foregroundMark x1="1778" y1="62453" x2="14222" y2="64811"/>
                        <a14:foregroundMark x1="10889" y1="65755" x2="20556" y2="66698"/>
                        <a14:foregroundMark x1="19111" y1="59151" x2="17444" y2="64057"/>
                        <a14:foregroundMark x1="12778" y1="66698" x2="12778" y2="66698"/>
                        <a14:foregroundMark x1="14444" y1="67358" x2="14444" y2="67358"/>
                        <a14:foregroundMark x1="21111" y1="66415" x2="21111" y2="66415"/>
                        <a14:foregroundMark x1="21667" y1="66698" x2="21889" y2="65472"/>
                        <a14:foregroundMark x1="27111" y1="38113" x2="31556" y2="46321"/>
                        <a14:foregroundMark x1="31556" y1="46321" x2="31556" y2="46509"/>
                        <a14:foregroundMark x1="28778" y1="42547" x2="26889" y2="50283"/>
                        <a14:foregroundMark x1="27444" y1="45189" x2="27444" y2="45189"/>
                        <a14:foregroundMark x1="28222" y1="43491" x2="28778" y2="47264"/>
                        <a14:foregroundMark x1="29667" y1="77170" x2="42667" y2="86792"/>
                        <a14:foregroundMark x1="42667" y1="86792" x2="64667" y2="86415"/>
                        <a14:foregroundMark x1="64667" y1="86415" x2="49111" y2="89906"/>
                        <a14:foregroundMark x1="49111" y1="89906" x2="42889" y2="89340"/>
                        <a14:foregroundMark x1="27111" y1="80660" x2="36111" y2="89811"/>
                        <a14:foregroundMark x1="36111" y1="89811" x2="61000" y2="92830"/>
                        <a14:foregroundMark x1="59333" y1="96887" x2="59333" y2="96887"/>
                        <a14:foregroundMark x1="81111" y1="8868" x2="91333" y2="21792"/>
                        <a14:foregroundMark x1="59667" y1="31321" x2="66222" y2="35566"/>
                        <a14:foregroundMark x1="88556" y1="35566" x2="88556" y2="35566"/>
                        <a14:foregroundMark x1="89111" y1="34151" x2="83111" y2="37642"/>
                        <a14:foregroundMark x1="27111" y1="943" x2="27111" y2="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668" y="3539441"/>
            <a:ext cx="2874332" cy="338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ED8176F-BC2B-55C5-80FB-453E3B82ACD1}"/>
              </a:ext>
            </a:extLst>
          </p:cNvPr>
          <p:cNvSpPr/>
          <p:nvPr/>
        </p:nvSpPr>
        <p:spPr>
          <a:xfrm>
            <a:off x="7317333" y="4476381"/>
            <a:ext cx="1274720" cy="131784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5599D40-CB30-E706-3F2B-51057033EC76}"/>
              </a:ext>
            </a:extLst>
          </p:cNvPr>
          <p:cNvSpPr txBox="1"/>
          <p:nvPr/>
        </p:nvSpPr>
        <p:spPr>
          <a:xfrm>
            <a:off x="3329806" y="2798428"/>
            <a:ext cx="52460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 tên các đồ dùng học tập có trong bài hát?</a:t>
            </a:r>
          </a:p>
        </p:txBody>
      </p:sp>
    </p:spTree>
    <p:extLst>
      <p:ext uri="{BB962C8B-B14F-4D97-AF65-F5344CB8AC3E}">
        <p14:creationId xmlns:p14="http://schemas.microsoft.com/office/powerpoint/2010/main" val="977179697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19" b="28704" l="41300" r="58800">
                        <a14:foregroundMark x1="46300" y1="6019" x2="47100" y2="8611"/>
                        <a14:foregroundMark x1="49500" y1="10463" x2="50500" y2="12685"/>
                        <a14:foregroundMark x1="51700" y1="10556" x2="50500" y2="12593"/>
                        <a14:foregroundMark x1="50700" y1="9537" x2="50700" y2="9537"/>
                        <a14:foregroundMark x1="54200" y1="5926" x2="54600" y2="7037"/>
                        <a14:foregroundMark x1="57400" y1="12130" x2="56100" y2="14444"/>
                        <a14:foregroundMark x1="50800" y1="17222" x2="50500" y2="17963"/>
                        <a14:foregroundMark x1="43400" y1="13796" x2="44600" y2="13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628" t="2117" r="40400" b="71429"/>
          <a:stretch/>
        </p:blipFill>
        <p:spPr>
          <a:xfrm>
            <a:off x="8545984" y="2983760"/>
            <a:ext cx="1379320" cy="2077290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1674503" y="570886"/>
            <a:ext cx="7271586" cy="1254787"/>
          </a:xfrm>
          <a:prstGeom prst="rect">
            <a:avLst/>
          </a:prstGeom>
          <a:noFill/>
        </p:spPr>
        <p:txBody>
          <a:bodyPr wrap="none" lIns="86699" tIns="43349" rIns="86699" bIns="43349">
            <a:spAutoFit/>
          </a:bodyPr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Chú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ong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chăm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chỉ</a:t>
            </a:r>
            <a:endParaRPr kumimoji="0" lang="en-US" sz="7585" b="1" i="0" u="none" strike="noStrike" kern="1200" cap="none" spc="0" normalizeH="0" baseline="0" noProof="0" dirty="0">
              <a:ln w="6600">
                <a:solidFill>
                  <a:srgbClr val="FACE53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ACE53"/>
                </a:outerShdw>
              </a:effectLst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1714084" y="584380"/>
            <a:ext cx="7271586" cy="1254787"/>
          </a:xfrm>
          <a:prstGeom prst="rect">
            <a:avLst/>
          </a:prstGeom>
          <a:noFill/>
        </p:spPr>
        <p:txBody>
          <a:bodyPr wrap="none" lIns="86699" tIns="43349" rIns="86699" bIns="43349">
            <a:spAutoFit/>
          </a:bodyPr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Chú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ong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chăm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chỉ</a:t>
            </a:r>
            <a:endParaRPr kumimoji="0" lang="en-US" sz="7585" b="1" i="0" u="none" strike="noStrike" kern="1200" cap="none" spc="0" normalizeH="0" baseline="0" noProof="0" dirty="0">
              <a:ln w="6600">
                <a:solidFill>
                  <a:srgbClr val="FACE53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tl" rotWithShape="0">
                  <a:srgbClr val="FACE53"/>
                </a:outerShdw>
              </a:effectLst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" name="Google Shape;1012;p37"/>
          <p:cNvGrpSpPr/>
          <p:nvPr/>
        </p:nvGrpSpPr>
        <p:grpSpPr>
          <a:xfrm>
            <a:off x="156217" y="219781"/>
            <a:ext cx="1481347" cy="1508052"/>
            <a:chOff x="5949775" y="2481625"/>
            <a:chExt cx="407775" cy="445825"/>
          </a:xfrm>
        </p:grpSpPr>
        <p:sp>
          <p:nvSpPr>
            <p:cNvPr id="4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2" name="Google Shape;1031;p37"/>
          <p:cNvGrpSpPr/>
          <p:nvPr/>
        </p:nvGrpSpPr>
        <p:grpSpPr>
          <a:xfrm flipH="1">
            <a:off x="10841602" y="5605829"/>
            <a:ext cx="1023098" cy="1118758"/>
            <a:chOff x="2013650" y="1733325"/>
            <a:chExt cx="407750" cy="445875"/>
          </a:xfrm>
        </p:grpSpPr>
        <p:sp>
          <p:nvSpPr>
            <p:cNvPr id="23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620" y="-1354709"/>
            <a:ext cx="1114508" cy="1114508"/>
          </a:xfrm>
          <a:prstGeom prst="rect">
            <a:avLst/>
          </a:prstGeom>
        </p:spPr>
      </p:pic>
      <p:sp>
        <p:nvSpPr>
          <p:cNvPr id="67" name="Rounded Rectangle 66">
            <a:hlinkClick r:id="rId10" action="ppaction://hlinksldjump"/>
          </p:cNvPr>
          <p:cNvSpPr/>
          <p:nvPr/>
        </p:nvSpPr>
        <p:spPr>
          <a:xfrm>
            <a:off x="2046678" y="5980962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68" name="Rounded Rectangle 67">
            <a:hlinkClick r:id="rId11" action="ppaction://hlinksldjump"/>
          </p:cNvPr>
          <p:cNvSpPr/>
          <p:nvPr/>
        </p:nvSpPr>
        <p:spPr>
          <a:xfrm>
            <a:off x="6660822" y="5986035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69" name="Rounded Rectangle 68">
            <a:hlinkClick r:id="rId12" action="ppaction://hlinksldjump"/>
          </p:cNvPr>
          <p:cNvSpPr/>
          <p:nvPr/>
        </p:nvSpPr>
        <p:spPr>
          <a:xfrm>
            <a:off x="4411938" y="5981605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1847069" y="2955705"/>
            <a:ext cx="1598657" cy="212424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1896388" y="5000070"/>
            <a:ext cx="1292093" cy="94173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6390624" y="2946372"/>
            <a:ext cx="1370081" cy="223036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6315490" y="5023662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176221" y="2900717"/>
            <a:ext cx="1280840" cy="223550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168684" y="4995794"/>
            <a:ext cx="1259886" cy="946650"/>
          </a:xfrm>
          <a:prstGeom prst="rect">
            <a:avLst/>
          </a:prstGeom>
        </p:spPr>
      </p:pic>
      <p:pic>
        <p:nvPicPr>
          <p:cNvPr id="82" name="PA_图片 11">
            <a:hlinkClick r:id="rId23" action="ppaction://hlinksldjump"/>
            <a:extLst>
              <a:ext uri="{FF2B5EF4-FFF2-40B4-BE49-F238E27FC236}">
                <a16:creationId xmlns=""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8106" y="-296616"/>
            <a:ext cx="2800265" cy="2800265"/>
          </a:xfrm>
          <a:prstGeom prst="rect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9397158" y="2172655"/>
            <a:ext cx="2065713" cy="500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5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Hoàn</a:t>
            </a:r>
            <a:r>
              <a:rPr kumimoji="0" lang="en-US" sz="265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265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thành</a:t>
            </a:r>
            <a:endParaRPr kumimoji="0" lang="en-US" sz="265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53995" y="5841673"/>
            <a:ext cx="1834269" cy="8928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ô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=&gt;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 </a:t>
            </a:r>
          </a:p>
        </p:txBody>
      </p:sp>
      <p:sp>
        <p:nvSpPr>
          <p:cNvPr id="61" name="Rectangle 60"/>
          <p:cNvSpPr/>
          <p:nvPr/>
        </p:nvSpPr>
        <p:spPr>
          <a:xfrm>
            <a:off x="6660822" y="1852691"/>
            <a:ext cx="2688752" cy="6776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ô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=&gt;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 </a:t>
            </a:r>
          </a:p>
        </p:txBody>
      </p:sp>
      <p:sp>
        <p:nvSpPr>
          <p:cNvPr id="56" name="Rounded Rectangle 55">
            <a:hlinkClick r:id="rId25" action="ppaction://hlinksldjump"/>
          </p:cNvPr>
          <p:cNvSpPr/>
          <p:nvPr/>
        </p:nvSpPr>
        <p:spPr>
          <a:xfrm>
            <a:off x="8848955" y="5981605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8605701" y="4995794"/>
            <a:ext cx="1259886" cy="94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83" grpId="0"/>
      <p:bldP spid="67" grpId="0" animBg="1"/>
      <p:bldP spid="68" grpId="0" animBg="1"/>
      <p:bldP spid="69" grpId="0" animBg="1"/>
      <p:bldP spid="5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573" y="1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7" name="Rounded Rectangle 66"/>
          <p:cNvSpPr/>
          <p:nvPr/>
        </p:nvSpPr>
        <p:spPr>
          <a:xfrm>
            <a:off x="11094271" y="6147993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2989491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5284437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10723429" y="3303138"/>
            <a:ext cx="1598657" cy="212424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10773638" y="5179274"/>
            <a:ext cx="1292093" cy="94173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2558521" y="7065972"/>
            <a:ext cx="1370081" cy="2230363"/>
          </a:xfrm>
          <a:prstGeom prst="rect">
            <a:avLst/>
          </a:prstGeom>
        </p:spPr>
      </p:pic>
      <p:pic>
        <p:nvPicPr>
          <p:cNvPr id="75" name="Picture 7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2483387" y="9143262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897386" y="7010341"/>
            <a:ext cx="1280840" cy="2235503"/>
          </a:xfrm>
          <a:prstGeom prst="rect">
            <a:avLst/>
          </a:prstGeom>
        </p:spPr>
      </p:pic>
      <p:pic>
        <p:nvPicPr>
          <p:cNvPr id="77" name="Picture 76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889848" y="9105418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1" y="6753396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22" action="ppaction://hlinksldjump"/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sp>
        <p:nvSpPr>
          <p:cNvPr id="58" name="Rounded Rectangle 57">
            <a:hlinkClick r:id="rId24" action="ppaction://hlinksldjump"/>
          </p:cNvPr>
          <p:cNvSpPr/>
          <p:nvPr/>
        </p:nvSpPr>
        <p:spPr>
          <a:xfrm>
            <a:off x="755707" y="6077096"/>
            <a:ext cx="1972979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5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06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7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8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9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0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1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2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3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4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5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6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7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8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9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0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1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2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23" name="Rectangle 122"/>
          <p:cNvSpPr/>
          <p:nvPr/>
        </p:nvSpPr>
        <p:spPr>
          <a:xfrm>
            <a:off x="3010056" y="6058391"/>
            <a:ext cx="2492584" cy="6776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HS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xong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189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399563" y="150630"/>
            <a:ext cx="7263311" cy="2953515"/>
            <a:chOff x="5667646" y="720179"/>
            <a:chExt cx="7263311" cy="2953515"/>
          </a:xfrm>
        </p:grpSpPr>
        <p:sp>
          <p:nvSpPr>
            <p:cNvPr id="82" name="Rectangle 81"/>
            <p:cNvSpPr/>
            <p:nvPr/>
          </p:nvSpPr>
          <p:spPr>
            <a:xfrm>
              <a:off x="6145081" y="1924156"/>
              <a:ext cx="6785876" cy="1749538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36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28" name="Google Shape;1012;p37"/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29" name="Google Shape;1013;p37"/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0" name="Google Shape;1014;p37"/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1" name="Google Shape;1015;p37"/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2" name="Google Shape;1016;p37"/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3" name="Google Shape;1017;p37"/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4" name="Google Shape;1018;p37"/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5" name="Google Shape;1019;p37"/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Google Shape;1020;p37"/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Google Shape;1021;p37"/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8" name="Google Shape;1022;p37"/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9" name="Google Shape;1023;p37"/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0" name="Google Shape;1024;p37"/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1" name="Google Shape;1025;p37"/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2" name="Google Shape;1026;p37"/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3" name="Google Shape;1027;p37"/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4" name="Google Shape;1028;p37"/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5" name="Google Shape;1029;p37"/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6" name="Google Shape;1030;p37"/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7" name="Picture 6" descr="A picture containing text, measuring stick&#10;&#10;Description automatically generated">
            <a:extLst>
              <a:ext uri="{FF2B5EF4-FFF2-40B4-BE49-F238E27FC236}">
                <a16:creationId xmlns="" xmlns:a16="http://schemas.microsoft.com/office/drawing/2014/main" id="{9536000F-AF25-4CCF-BFEB-DAF52935DD6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3436">
            <a:off x="3288513" y="801609"/>
            <a:ext cx="6530072" cy="327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57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9" name="Rounded Rectangle 68"/>
          <p:cNvSpPr/>
          <p:nvPr/>
        </p:nvSpPr>
        <p:spPr>
          <a:xfrm>
            <a:off x="11300550" y="6220749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10913499" y="3152034"/>
            <a:ext cx="1280840" cy="223550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10905961" y="5247111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1" y="6753396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grpSp>
        <p:nvGrpSpPr>
          <p:cNvPr id="83" name="Group 82"/>
          <p:cNvGrpSpPr/>
          <p:nvPr/>
        </p:nvGrpSpPr>
        <p:grpSpPr>
          <a:xfrm>
            <a:off x="1853198" y="425357"/>
            <a:ext cx="7692194" cy="3138181"/>
            <a:chOff x="5667646" y="720179"/>
            <a:chExt cx="6398085" cy="3138181"/>
          </a:xfrm>
        </p:grpSpPr>
        <p:sp>
          <p:nvSpPr>
            <p:cNvPr id="123" name="Rectangle 122"/>
            <p:cNvSpPr/>
            <p:nvPr/>
          </p:nvSpPr>
          <p:spPr>
            <a:xfrm>
              <a:off x="6531073" y="1924156"/>
              <a:ext cx="5534658" cy="1934204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24" name="Google Shape;1012;p37"/>
            <p:cNvGrpSpPr/>
            <p:nvPr/>
          </p:nvGrpSpPr>
          <p:grpSpPr>
            <a:xfrm>
              <a:off x="5667646" y="720179"/>
              <a:ext cx="1481347" cy="1508052"/>
              <a:chOff x="5949775" y="2481625"/>
              <a:chExt cx="407775" cy="445825"/>
            </a:xfrm>
          </p:grpSpPr>
          <p:sp>
            <p:nvSpPr>
              <p:cNvPr id="125" name="Google Shape;1013;p37"/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6" name="Google Shape;1014;p37"/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7" name="Google Shape;1015;p37"/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8" name="Google Shape;1016;p37"/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9" name="Google Shape;1017;p37"/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0" name="Google Shape;1018;p37"/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1" name="Google Shape;1019;p37"/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2" name="Google Shape;1020;p37"/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3" name="Google Shape;1021;p37"/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4" name="Google Shape;1022;p37"/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5" name="Google Shape;1023;p37"/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Google Shape;1024;p37"/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Google Shape;1025;p37"/>
              <p:cNvSpPr/>
              <p:nvPr/>
            </p:nvSpPr>
            <p:spPr>
              <a:xfrm>
                <a:off x="6222075" y="2626075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8" name="Google Shape;1026;p37"/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9" name="Google Shape;1027;p37"/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0" name="Google Shape;1028;p37"/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1" name="Google Shape;1029;p37"/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2" name="Google Shape;1030;p37"/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43" name="Rounded Rectangle 142">
            <a:hlinkClick r:id="rId17" action="ppaction://hlinksldjump"/>
          </p:cNvPr>
          <p:cNvSpPr/>
          <p:nvPr/>
        </p:nvSpPr>
        <p:spPr>
          <a:xfrm>
            <a:off x="755707" y="6077096"/>
            <a:ext cx="1972979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4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45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6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7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8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9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0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1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2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3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4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5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6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7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8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9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0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1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 descr="A picture containing text, stationary&#10;&#10;Description automatically generated">
            <a:extLst>
              <a:ext uri="{FF2B5EF4-FFF2-40B4-BE49-F238E27FC236}">
                <a16:creationId xmlns="" xmlns:a16="http://schemas.microsoft.com/office/drawing/2014/main" id="{A6996506-4A74-4198-B7A4-93DB2F53E5E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003" y="1393967"/>
            <a:ext cx="2368503" cy="236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0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8" name="Rounded Rectangle 67"/>
          <p:cNvSpPr/>
          <p:nvPr/>
        </p:nvSpPr>
        <p:spPr>
          <a:xfrm>
            <a:off x="11185993" y="6290497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endParaRPr kumimoji="0" lang="en-US" sz="303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9" name="Rounded Rectangle 68"/>
          <p:cNvSpPr/>
          <p:nvPr/>
        </p:nvSpPr>
        <p:spPr>
          <a:xfrm>
            <a:off x="5284437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10755023" y="3277412"/>
            <a:ext cx="1370081" cy="223036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10679888" y="5354703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897386" y="7010341"/>
            <a:ext cx="1280840" cy="2235503"/>
          </a:xfrm>
          <a:prstGeom prst="rect">
            <a:avLst/>
          </a:prstGeom>
        </p:spPr>
      </p:pic>
      <p:pic>
        <p:nvPicPr>
          <p:cNvPr id="77" name="Picture 76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889848" y="9105418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1" y="6753396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grpSp>
        <p:nvGrpSpPr>
          <p:cNvPr id="126" name="Group 125"/>
          <p:cNvGrpSpPr/>
          <p:nvPr/>
        </p:nvGrpSpPr>
        <p:grpSpPr>
          <a:xfrm>
            <a:off x="2176016" y="1193123"/>
            <a:ext cx="6753685" cy="2522628"/>
            <a:chOff x="5667646" y="720179"/>
            <a:chExt cx="6753685" cy="2522628"/>
          </a:xfrm>
        </p:grpSpPr>
        <p:sp>
          <p:nvSpPr>
            <p:cNvPr id="127" name="Rectangle 126"/>
            <p:cNvSpPr/>
            <p:nvPr/>
          </p:nvSpPr>
          <p:spPr>
            <a:xfrm>
              <a:off x="6531073" y="1924156"/>
              <a:ext cx="5890258" cy="1318651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28" name="Google Shape;1012;p37"/>
            <p:cNvGrpSpPr/>
            <p:nvPr/>
          </p:nvGrpSpPr>
          <p:grpSpPr>
            <a:xfrm>
              <a:off x="5667646" y="720179"/>
              <a:ext cx="1481347" cy="1508052"/>
              <a:chOff x="5949775" y="2481625"/>
              <a:chExt cx="407775" cy="445825"/>
            </a:xfrm>
          </p:grpSpPr>
          <p:sp>
            <p:nvSpPr>
              <p:cNvPr id="129" name="Google Shape;1013;p37"/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0" name="Google Shape;1014;p37"/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1" name="Google Shape;1015;p37"/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2" name="Google Shape;1016;p37"/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3" name="Google Shape;1017;p37"/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4" name="Google Shape;1018;p37"/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5" name="Google Shape;1019;p37"/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Google Shape;1020;p37"/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Google Shape;1021;p37"/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8" name="Google Shape;1022;p37"/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9" name="Google Shape;1023;p37"/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0" name="Google Shape;1024;p37"/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1" name="Google Shape;1025;p37"/>
              <p:cNvSpPr/>
              <p:nvPr/>
            </p:nvSpPr>
            <p:spPr>
              <a:xfrm>
                <a:off x="6222075" y="2626075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2" name="Google Shape;1026;p37"/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3" name="Google Shape;1027;p37"/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4" name="Google Shape;1028;p37"/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5" name="Google Shape;1029;p37"/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6" name="Google Shape;1030;p37"/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47" name="Rounded Rectangle 146">
            <a:hlinkClick r:id="rId20" action="ppaction://hlinksldjump"/>
          </p:cNvPr>
          <p:cNvSpPr/>
          <p:nvPr/>
        </p:nvSpPr>
        <p:spPr>
          <a:xfrm>
            <a:off x="755707" y="6077096"/>
            <a:ext cx="2422922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37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379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8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49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0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1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2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3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4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5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6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7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8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9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0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1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2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3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4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5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3CDD1D7B-BE34-42C4-B5CA-1B8092A3235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62568">
            <a:off x="4597772" y="941285"/>
            <a:ext cx="3116242" cy="440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87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9" name="Rounded Rectangle 68"/>
          <p:cNvSpPr/>
          <p:nvPr/>
        </p:nvSpPr>
        <p:spPr>
          <a:xfrm>
            <a:off x="5284437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897386" y="7010341"/>
            <a:ext cx="1280840" cy="2235503"/>
          </a:xfrm>
          <a:prstGeom prst="rect">
            <a:avLst/>
          </a:prstGeom>
        </p:spPr>
      </p:pic>
      <p:pic>
        <p:nvPicPr>
          <p:cNvPr id="77" name="Picture 76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889848" y="9105418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1" y="6753396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519" b="28704" l="41300" r="58800">
                        <a14:foregroundMark x1="46300" y1="6019" x2="47100" y2="8611"/>
                        <a14:foregroundMark x1="49500" y1="10463" x2="50500" y2="12685"/>
                        <a14:foregroundMark x1="51700" y1="10556" x2="50500" y2="12593"/>
                        <a14:foregroundMark x1="50700" y1="9537" x2="50700" y2="9537"/>
                        <a14:foregroundMark x1="54200" y1="5926" x2="54600" y2="7037"/>
                        <a14:foregroundMark x1="57400" y1="12130" x2="56100" y2="14444"/>
                        <a14:foregroundMark x1="50800" y1="17222" x2="50500" y2="17963"/>
                        <a14:foregroundMark x1="43400" y1="13796" x2="44600" y2="13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628" t="2117" r="40400" b="71429"/>
          <a:stretch/>
        </p:blipFill>
        <p:spPr>
          <a:xfrm>
            <a:off x="10836350" y="3035949"/>
            <a:ext cx="1379320" cy="2077290"/>
          </a:xfrm>
          <a:prstGeom prst="rect">
            <a:avLst/>
          </a:prstGeom>
        </p:spPr>
      </p:pic>
      <p:sp>
        <p:nvSpPr>
          <p:cNvPr id="123" name="Rounded Rectangle 122"/>
          <p:cNvSpPr/>
          <p:nvPr/>
        </p:nvSpPr>
        <p:spPr>
          <a:xfrm>
            <a:off x="11139321" y="6033794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pic>
        <p:nvPicPr>
          <p:cNvPr id="125" name="Picture 12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10896067" y="5047983"/>
            <a:ext cx="1259886" cy="946650"/>
          </a:xfrm>
          <a:prstGeom prst="rect">
            <a:avLst/>
          </a:prstGeom>
        </p:spPr>
      </p:pic>
      <p:sp>
        <p:nvSpPr>
          <p:cNvPr id="150" name="Rounded Rectangle 149">
            <a:hlinkClick r:id="rId20" action="ppaction://hlinksldjump"/>
          </p:cNvPr>
          <p:cNvSpPr/>
          <p:nvPr/>
        </p:nvSpPr>
        <p:spPr>
          <a:xfrm>
            <a:off x="755707" y="6077096"/>
            <a:ext cx="1972979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</a:t>
            </a:r>
            <a:r>
              <a:rPr kumimoji="0" lang="en-US" sz="37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Trở</a:t>
            </a: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endParaRPr kumimoji="0" lang="en-US" sz="379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51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52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3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4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5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6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7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8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9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0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1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2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4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5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6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7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8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29" name="Group 128"/>
          <p:cNvGrpSpPr/>
          <p:nvPr/>
        </p:nvGrpSpPr>
        <p:grpSpPr>
          <a:xfrm>
            <a:off x="2320748" y="655403"/>
            <a:ext cx="6925637" cy="3227506"/>
            <a:chOff x="5667646" y="720179"/>
            <a:chExt cx="6398085" cy="2953515"/>
          </a:xfrm>
        </p:grpSpPr>
        <p:sp>
          <p:nvSpPr>
            <p:cNvPr id="130" name="Rectangle 129"/>
            <p:cNvSpPr/>
            <p:nvPr/>
          </p:nvSpPr>
          <p:spPr>
            <a:xfrm>
              <a:off x="6531073" y="1924156"/>
              <a:ext cx="5534658" cy="1749538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31" name="Google Shape;1012;p37"/>
            <p:cNvGrpSpPr/>
            <p:nvPr/>
          </p:nvGrpSpPr>
          <p:grpSpPr>
            <a:xfrm>
              <a:off x="5667646" y="720179"/>
              <a:ext cx="1481347" cy="1508052"/>
              <a:chOff x="5949775" y="2481625"/>
              <a:chExt cx="407775" cy="445825"/>
            </a:xfrm>
          </p:grpSpPr>
          <p:sp>
            <p:nvSpPr>
              <p:cNvPr id="132" name="Google Shape;1013;p37"/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3" name="Google Shape;1014;p37"/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4" name="Google Shape;1015;p37"/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5" name="Google Shape;1016;p37"/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Google Shape;1017;p37"/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Google Shape;1018;p37"/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8" name="Google Shape;1019;p37"/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9" name="Google Shape;1020;p37"/>
              <p:cNvSpPr/>
              <p:nvPr/>
            </p:nvSpPr>
            <p:spPr>
              <a:xfrm>
                <a:off x="6081201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0" name="Google Shape;1021;p37"/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1" name="Google Shape;1022;p37"/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2" name="Google Shape;1023;p37"/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3" name="Google Shape;1024;p37"/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4" name="Google Shape;1025;p37"/>
              <p:cNvSpPr/>
              <p:nvPr/>
            </p:nvSpPr>
            <p:spPr>
              <a:xfrm>
                <a:off x="6222075" y="2626075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5" name="Google Shape;1026;p37"/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6" name="Google Shape;1027;p37"/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7" name="Google Shape;1028;p37"/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8" name="Google Shape;1029;p37"/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9" name="Google Shape;1030;p37"/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A097B00-10C3-4E64-9B0D-2E043B797DA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873729" y="2073345"/>
            <a:ext cx="2754295" cy="176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67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659" y="-1964854"/>
            <a:ext cx="1114508" cy="1114508"/>
          </a:xfrm>
          <a:prstGeom prst="rect">
            <a:avLst/>
          </a:prstGeom>
        </p:spPr>
      </p:pic>
      <p:pic>
        <p:nvPicPr>
          <p:cNvPr id="82" name="PA_图片 11">
            <a:hlinkClick r:id="rId7" action="ppaction://hlinksldjump"/>
            <a:extLst>
              <a:ext uri="{FF2B5EF4-FFF2-40B4-BE49-F238E27FC236}">
                <a16:creationId xmlns=""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5872" y="-207407"/>
            <a:ext cx="2800265" cy="2800265"/>
          </a:xfrm>
          <a:prstGeom prst="rect">
            <a:avLst/>
          </a:prstGeom>
        </p:spPr>
      </p:pic>
      <p:pic>
        <p:nvPicPr>
          <p:cNvPr id="1028" name="Picture 4" descr="Premium Vector | Bee hive on tree cartoon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75" b="89933" l="0" r="98083">
                        <a14:foregroundMark x1="23323" y1="12848" x2="23323" y2="12848"/>
                        <a14:foregroundMark x1="30351" y1="13998" x2="30351" y2="13998"/>
                        <a14:foregroundMark x1="29073" y1="17641" x2="29073" y2="17641"/>
                        <a14:foregroundMark x1="61342" y1="21668" x2="61342" y2="21668"/>
                        <a14:foregroundMark x1="88179" y1="43337" x2="88179" y2="43337"/>
                        <a14:foregroundMark x1="48562" y1="67114" x2="36102" y2="67498"/>
                        <a14:foregroundMark x1="74441" y1="73634" x2="80511" y2="76894"/>
                        <a14:foregroundMark x1="74121" y1="78044" x2="81789" y2="80537"/>
                        <a14:foregroundMark x1="49521" y1="69990" x2="38978" y2="71333"/>
                        <a14:foregroundMark x1="83706" y1="40268" x2="83706" y2="40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86" y="561373"/>
            <a:ext cx="4670583" cy="670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4" descr="Premium Vector | Bee hive on tree cartoon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75" b="89933" l="0" r="98083">
                        <a14:foregroundMark x1="23323" y1="12848" x2="23323" y2="12848"/>
                        <a14:foregroundMark x1="30351" y1="13998" x2="30351" y2="13998"/>
                        <a14:foregroundMark x1="29073" y1="17641" x2="29073" y2="17641"/>
                        <a14:foregroundMark x1="61342" y1="21668" x2="61342" y2="21668"/>
                        <a14:foregroundMark x1="88179" y1="43337" x2="88179" y2="43337"/>
                        <a14:foregroundMark x1="48562" y1="67114" x2="36102" y2="67498"/>
                        <a14:foregroundMark x1="74441" y1="73634" x2="80511" y2="76894"/>
                        <a14:foregroundMark x1="74121" y1="78044" x2="81789" y2="80537"/>
                        <a14:foregroundMark x1="49521" y1="69990" x2="38978" y2="71333"/>
                        <a14:foregroundMark x1="83706" y1="40268" x2="83706" y2="40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82649" y="545562"/>
            <a:ext cx="4585723" cy="670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6" name="Google Shape;1031;p37"/>
          <p:cNvGrpSpPr/>
          <p:nvPr/>
        </p:nvGrpSpPr>
        <p:grpSpPr>
          <a:xfrm flipH="1">
            <a:off x="3165828" y="5272405"/>
            <a:ext cx="818299" cy="894810"/>
            <a:chOff x="2013650" y="1733325"/>
            <a:chExt cx="407750" cy="445875"/>
          </a:xfrm>
        </p:grpSpPr>
        <p:sp>
          <p:nvSpPr>
            <p:cNvPr id="157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8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9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0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1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2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4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5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6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7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8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9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0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1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2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3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74" name="Google Shape;1031;p37"/>
          <p:cNvGrpSpPr/>
          <p:nvPr/>
        </p:nvGrpSpPr>
        <p:grpSpPr>
          <a:xfrm flipH="1">
            <a:off x="3574977" y="2285526"/>
            <a:ext cx="1544346" cy="1688742"/>
            <a:chOff x="2013650" y="1733325"/>
            <a:chExt cx="407750" cy="445875"/>
          </a:xfrm>
        </p:grpSpPr>
        <p:sp>
          <p:nvSpPr>
            <p:cNvPr id="175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6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7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8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9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0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1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2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3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4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5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6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7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8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9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0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1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92" name="Google Shape;1012;p37"/>
          <p:cNvGrpSpPr/>
          <p:nvPr/>
        </p:nvGrpSpPr>
        <p:grpSpPr>
          <a:xfrm>
            <a:off x="7824880" y="5002550"/>
            <a:ext cx="1361326" cy="1385868"/>
            <a:chOff x="5949775" y="2481625"/>
            <a:chExt cx="407775" cy="445825"/>
          </a:xfrm>
        </p:grpSpPr>
        <p:sp>
          <p:nvSpPr>
            <p:cNvPr id="193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4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5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6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7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8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9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0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1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2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3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4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5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6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7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8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9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0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11" name="Google Shape;1012;p37"/>
          <p:cNvGrpSpPr/>
          <p:nvPr/>
        </p:nvGrpSpPr>
        <p:grpSpPr>
          <a:xfrm>
            <a:off x="7800742" y="2774527"/>
            <a:ext cx="754184" cy="767780"/>
            <a:chOff x="5949775" y="2481625"/>
            <a:chExt cx="407775" cy="445825"/>
          </a:xfrm>
        </p:grpSpPr>
        <p:sp>
          <p:nvSpPr>
            <p:cNvPr id="212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3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4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5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6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7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8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9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0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2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3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4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5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6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7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8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9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34060" y="493207"/>
            <a:ext cx="8059630" cy="1303332"/>
            <a:chOff x="614791" y="53448"/>
            <a:chExt cx="8500391" cy="1374608"/>
          </a:xfrm>
        </p:grpSpPr>
        <p:sp>
          <p:nvSpPr>
            <p:cNvPr id="40" name="Rounded Rectangle 39"/>
            <p:cNvSpPr/>
            <p:nvPr/>
          </p:nvSpPr>
          <p:spPr>
            <a:xfrm>
              <a:off x="614791" y="53448"/>
              <a:ext cx="8500391" cy="1374608"/>
            </a:xfrm>
            <a:prstGeom prst="roundRect">
              <a:avLst/>
            </a:prstGeom>
            <a:solidFill>
              <a:schemeClr val="bg1">
                <a:alpha val="54902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669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986389" y="79032"/>
              <a:ext cx="7652177" cy="1200192"/>
            </a:xfrm>
            <a:prstGeom prst="rect">
              <a:avLst/>
            </a:prstGeom>
            <a:noFill/>
          </p:spPr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8669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Cảm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ơn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các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bạn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giúp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chúng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mình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nhé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!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Mật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đã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đủ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cho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ngày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hôm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nay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rồi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này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!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044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="" xmlns:a16="http://schemas.microsoft.com/office/drawing/2014/main" id="{634AF433-4CD7-4BA7-83B1-3873CF6C2F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4" b="1585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C2EAAC9-EF1C-4078-AA6A-F11CBB382C62}"/>
              </a:ext>
            </a:extLst>
          </p:cNvPr>
          <p:cNvSpPr txBox="1"/>
          <p:nvPr/>
        </p:nvSpPr>
        <p:spPr>
          <a:xfrm>
            <a:off x="1237784" y="1789127"/>
            <a:ext cx="7092178" cy="2714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vi-VN" sz="3600" b="1" dirty="0">
                <a:solidFill>
                  <a:srgbClr val="FFFF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Mỗi một đồ dùng học tập đều có một công dụng riêng.</a:t>
            </a:r>
            <a:endParaRPr lang="en-US" sz="3600" b="1" dirty="0">
              <a:solidFill>
                <a:srgbClr val="FFFF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lvl="0" indent="-4572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vi-VN" sz="3600" b="1" dirty="0">
                <a:solidFill>
                  <a:srgbClr val="FFFF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Các em cần có ý thức giữ gìn đồ dùng học tập.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237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475870" y="571897"/>
            <a:ext cx="6419243" cy="2154241"/>
            <a:chOff x="1929789" y="-491549"/>
            <a:chExt cx="4122652" cy="2514600"/>
          </a:xfrm>
        </p:grpSpPr>
        <p:sp>
          <p:nvSpPr>
            <p:cNvPr id="30" name="Oval Callout 29"/>
            <p:cNvSpPr/>
            <p:nvPr/>
          </p:nvSpPr>
          <p:spPr>
            <a:xfrm>
              <a:off x="1929789" y="-491549"/>
              <a:ext cx="4122652" cy="2514600"/>
            </a:xfrm>
            <a:prstGeom prst="wedgeEllipseCallout">
              <a:avLst>
                <a:gd name="adj1" fmla="val -30933"/>
                <a:gd name="adj2" fmla="val 63257"/>
              </a:avLst>
            </a:prstGeom>
            <a:solidFill>
              <a:srgbClr val="FFEDB3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1929789" y="173383"/>
              <a:ext cx="4122652" cy="16112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000" b="1" dirty="0" err="1">
                  <a:solidFill>
                    <a:srgbClr val="000000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Các</a:t>
              </a:r>
              <a:r>
                <a:rPr lang="en-US" sz="4000" b="1" dirty="0">
                  <a:solidFill>
                    <a:srgbClr val="000000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em</a:t>
              </a:r>
              <a:r>
                <a:rPr lang="en-US" sz="4000" b="1" dirty="0">
                  <a:solidFill>
                    <a:srgbClr val="000000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cùng</a:t>
              </a:r>
              <a:r>
                <a:rPr lang="en-US" sz="4000" b="1" dirty="0">
                  <a:solidFill>
                    <a:srgbClr val="000000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lắng</a:t>
              </a:r>
              <a:r>
                <a:rPr lang="en-US" sz="4000" b="1" dirty="0">
                  <a:solidFill>
                    <a:srgbClr val="000000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nghe</a:t>
              </a:r>
              <a:r>
                <a:rPr lang="en-US" sz="4000" b="1" dirty="0">
                  <a:solidFill>
                    <a:srgbClr val="000000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cuộc</a:t>
              </a:r>
              <a:r>
                <a:rPr lang="en-US" sz="4000" b="1" dirty="0">
                  <a:solidFill>
                    <a:srgbClr val="000000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hội</a:t>
              </a:r>
              <a:r>
                <a:rPr lang="en-US" sz="4000" b="1" dirty="0">
                  <a:solidFill>
                    <a:srgbClr val="000000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thoại</a:t>
              </a:r>
              <a:r>
                <a:rPr lang="en-US" sz="4000" b="1" dirty="0">
                  <a:solidFill>
                    <a:srgbClr val="000000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sau</a:t>
              </a:r>
              <a:r>
                <a:rPr lang="en-US" sz="4000" b="1" dirty="0">
                  <a:solidFill>
                    <a:srgbClr val="000000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nhé</a:t>
              </a:r>
              <a:r>
                <a:rPr lang="en-US" sz="4000" b="1" dirty="0">
                  <a:solidFill>
                    <a:srgbClr val="000000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Times New Roman" panose="02020603050405020304" pitchFamily="18" charset="0"/>
                </a:rPr>
                <a:t>!</a:t>
              </a:r>
              <a:endParaRPr lang="en-US" sz="40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图片 8">
            <a:extLst>
              <a:ext uri="{FF2B5EF4-FFF2-40B4-BE49-F238E27FC236}">
                <a16:creationId xmlns="" xmlns:a16="http://schemas.microsoft.com/office/drawing/2014/main" id="{2D1B8B54-011D-4F8B-AE97-0BAE5E9D90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8" t="2328" r="28580"/>
          <a:stretch/>
        </p:blipFill>
        <p:spPr>
          <a:xfrm>
            <a:off x="2852200" y="2395040"/>
            <a:ext cx="2723898" cy="416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593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4000" y="46755"/>
            <a:ext cx="11358879" cy="6811245"/>
          </a:xfrm>
          <a:custGeom>
            <a:avLst/>
            <a:gdLst/>
            <a:ahLst/>
            <a:cxnLst/>
            <a:rect l="l" t="t" r="r" b="b"/>
            <a:pathLst>
              <a:path w="12037547" h="10216868">
                <a:moveTo>
                  <a:pt x="0" y="0"/>
                </a:moveTo>
                <a:lnTo>
                  <a:pt x="12037548" y="0"/>
                </a:lnTo>
                <a:lnTo>
                  <a:pt x="12037548" y="10216868"/>
                </a:lnTo>
                <a:lnTo>
                  <a:pt x="0" y="102168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346960" y="193039"/>
            <a:ext cx="2294728" cy="3334551"/>
          </a:xfrm>
          <a:custGeom>
            <a:avLst/>
            <a:gdLst/>
            <a:ahLst/>
            <a:cxnLst/>
            <a:rect l="l" t="t" r="r" b="b"/>
            <a:pathLst>
              <a:path w="6182487" h="8229600">
                <a:moveTo>
                  <a:pt x="0" y="0"/>
                </a:moveTo>
                <a:lnTo>
                  <a:pt x="6182487" y="0"/>
                </a:lnTo>
                <a:lnTo>
                  <a:pt x="618248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769227" y="223519"/>
            <a:ext cx="1765173" cy="3059403"/>
          </a:xfrm>
          <a:custGeom>
            <a:avLst/>
            <a:gdLst/>
            <a:ahLst/>
            <a:cxnLst/>
            <a:rect l="l" t="t" r="r" b="b"/>
            <a:pathLst>
              <a:path w="4773168" h="8229600">
                <a:moveTo>
                  <a:pt x="0" y="0"/>
                </a:moveTo>
                <a:lnTo>
                  <a:pt x="4773168" y="0"/>
                </a:lnTo>
                <a:lnTo>
                  <a:pt x="477316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A6869403-1440-DA87-E191-351E4B373CAA}"/>
              </a:ext>
            </a:extLst>
          </p:cNvPr>
          <p:cNvSpPr/>
          <p:nvPr/>
        </p:nvSpPr>
        <p:spPr>
          <a:xfrm rot="20584902">
            <a:off x="3495040" y="1239520"/>
            <a:ext cx="589280" cy="264160"/>
          </a:xfrm>
          <a:prstGeom prst="roundRect">
            <a:avLst/>
          </a:prstGeom>
          <a:solidFill>
            <a:srgbClr val="FF9BB3"/>
          </a:solidFill>
          <a:ln>
            <a:solidFill>
              <a:srgbClr val="FF9BB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9DE6F738-6A39-C84E-048D-047620722ECB}"/>
              </a:ext>
            </a:extLst>
          </p:cNvPr>
          <p:cNvSpPr/>
          <p:nvPr/>
        </p:nvSpPr>
        <p:spPr>
          <a:xfrm>
            <a:off x="7091680" y="1595120"/>
            <a:ext cx="528320" cy="23368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C581FB7-D438-4FAA-FE0C-B995C32B69C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1053">
            <a:off x="3439160" y="1297940"/>
            <a:ext cx="762000" cy="381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D0623F0-4DB0-E4E6-03E9-5D7810361A2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069" flipH="1">
            <a:off x="7022488" y="1640531"/>
            <a:ext cx="624883" cy="261813"/>
          </a:xfrm>
          <a:prstGeom prst="rect">
            <a:avLst/>
          </a:prstGeom>
        </p:spPr>
      </p:pic>
      <p:pic>
        <p:nvPicPr>
          <p:cNvPr id="10" name="1">
            <a:hlinkClick r:id="" action="ppaction://media"/>
            <a:extLst>
              <a:ext uri="{FF2B5EF4-FFF2-40B4-BE49-F238E27FC236}">
                <a16:creationId xmlns="" xmlns:a16="http://schemas.microsoft.com/office/drawing/2014/main" id="{8E146CC0-D8DE-FF0C-F1EE-EC6661001E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51840" y="127000"/>
            <a:ext cx="406400" cy="406400"/>
          </a:xfrm>
          <a:prstGeom prst="rect">
            <a:avLst/>
          </a:prstGeom>
        </p:spPr>
      </p:pic>
      <p:pic>
        <p:nvPicPr>
          <p:cNvPr id="11" name="2">
            <a:hlinkClick r:id="" action="ppaction://media"/>
            <a:extLst>
              <a:ext uri="{FF2B5EF4-FFF2-40B4-BE49-F238E27FC236}">
                <a16:creationId xmlns="" xmlns:a16="http://schemas.microsoft.com/office/drawing/2014/main" id="{2688A345-0986-2088-CD8C-63A3E987CF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67920" y="127000"/>
            <a:ext cx="406400" cy="406400"/>
          </a:xfrm>
          <a:prstGeom prst="rect">
            <a:avLst/>
          </a:prstGeom>
        </p:spPr>
      </p:pic>
      <p:pic>
        <p:nvPicPr>
          <p:cNvPr id="12" name="3">
            <a:hlinkClick r:id="" action="ppaction://media"/>
            <a:extLst>
              <a:ext uri="{FF2B5EF4-FFF2-40B4-BE49-F238E27FC236}">
                <a16:creationId xmlns="" xmlns:a16="http://schemas.microsoft.com/office/drawing/2014/main" id="{7069B9BA-4F0D-B4C3-E0D7-F8547EC7C15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72160" y="868680"/>
            <a:ext cx="406400" cy="406400"/>
          </a:xfrm>
          <a:prstGeom prst="rect">
            <a:avLst/>
          </a:prstGeom>
        </p:spPr>
      </p:pic>
      <p:pic>
        <p:nvPicPr>
          <p:cNvPr id="13" name="4">
            <a:hlinkClick r:id="" action="ppaction://media"/>
            <a:extLst>
              <a:ext uri="{FF2B5EF4-FFF2-40B4-BE49-F238E27FC236}">
                <a16:creationId xmlns="" xmlns:a16="http://schemas.microsoft.com/office/drawing/2014/main" id="{231525D1-D4AF-4741-3C81-4C40641CE97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27280" y="858520"/>
            <a:ext cx="406400" cy="406400"/>
          </a:xfrm>
          <a:prstGeom prst="rect">
            <a:avLst/>
          </a:prstGeom>
        </p:spPr>
      </p:pic>
      <p:pic>
        <p:nvPicPr>
          <p:cNvPr id="14" name="5">
            <a:hlinkClick r:id="" action="ppaction://media"/>
            <a:extLst>
              <a:ext uri="{FF2B5EF4-FFF2-40B4-BE49-F238E27FC236}">
                <a16:creationId xmlns="" xmlns:a16="http://schemas.microsoft.com/office/drawing/2014/main" id="{D7881CCE-E1E2-CB06-E516-1086134D7C3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873760" y="1447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2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90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90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56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61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2E2F41E-8FB8-4C8B-99A2-CD130A3FEC89}"/>
              </a:ext>
            </a:extLst>
          </p:cNvPr>
          <p:cNvSpPr txBox="1"/>
          <p:nvPr/>
        </p:nvSpPr>
        <p:spPr>
          <a:xfrm>
            <a:off x="1851102" y="243211"/>
            <a:ext cx="8909825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BT3: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Chọn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dấu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chấm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hoặc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dấu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chấm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hỏi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</a:p>
        </p:txBody>
      </p:sp>
      <p:pic>
        <p:nvPicPr>
          <p:cNvPr id="8" name="Picture 2" descr="20210409090849_wm_shs-tieng-viet-2-tap-1">
            <a:extLst>
              <a:ext uri="{FF2B5EF4-FFF2-40B4-BE49-F238E27FC236}">
                <a16:creationId xmlns="" xmlns:a16="http://schemas.microsoft.com/office/drawing/2014/main" id="{9570FC35-FD04-48E2-97DC-DA5D63EDF2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65" t="41032" r="7443" b="43097"/>
          <a:stretch/>
        </p:blipFill>
        <p:spPr bwMode="auto">
          <a:xfrm>
            <a:off x="2448584" y="4406011"/>
            <a:ext cx="7433187" cy="2080277"/>
          </a:xfrm>
          <a:prstGeom prst="roundRect">
            <a:avLst>
              <a:gd name="adj" fmla="val 4321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FD24476-7334-494D-97C4-F637439B4644}"/>
              </a:ext>
            </a:extLst>
          </p:cNvPr>
          <p:cNvSpPr txBox="1"/>
          <p:nvPr/>
        </p:nvSpPr>
        <p:spPr>
          <a:xfrm>
            <a:off x="1538773" y="1197122"/>
            <a:ext cx="7669161" cy="3235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Bút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chì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: -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Tẩy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cậu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tớ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chút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không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Tẩy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:       -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Cậu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muốn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tớ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gì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nào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Bút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chì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: -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Tớ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muốn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xóa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hình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vẽ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này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Tẩy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:       -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Tớ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cậu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Bút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chì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: -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Tớ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cậu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F7430312-69EB-4331-8D4F-D5C57A5ECC35}"/>
              </a:ext>
            </a:extLst>
          </p:cNvPr>
          <p:cNvGrpSpPr/>
          <p:nvPr/>
        </p:nvGrpSpPr>
        <p:grpSpPr>
          <a:xfrm>
            <a:off x="7591238" y="2046972"/>
            <a:ext cx="4368533" cy="2154241"/>
            <a:chOff x="1929789" y="-491549"/>
            <a:chExt cx="4122652" cy="2514600"/>
          </a:xfrm>
        </p:grpSpPr>
        <p:sp>
          <p:nvSpPr>
            <p:cNvPr id="22" name="Oval Callout 29">
              <a:extLst>
                <a:ext uri="{FF2B5EF4-FFF2-40B4-BE49-F238E27FC236}">
                  <a16:creationId xmlns="" xmlns:a16="http://schemas.microsoft.com/office/drawing/2014/main" id="{14085D44-6ACD-4352-8A4C-9AF5B7FE4D25}"/>
                </a:ext>
              </a:extLst>
            </p:cNvPr>
            <p:cNvSpPr/>
            <p:nvPr/>
          </p:nvSpPr>
          <p:spPr>
            <a:xfrm>
              <a:off x="1929789" y="-491549"/>
              <a:ext cx="4122652" cy="2514600"/>
            </a:xfrm>
            <a:prstGeom prst="wedgeEllipseCallout">
              <a:avLst>
                <a:gd name="adj1" fmla="val -30933"/>
                <a:gd name="adj2" fmla="val 63257"/>
              </a:avLst>
            </a:prstGeom>
            <a:solidFill>
              <a:srgbClr val="FFEDB3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D13343A7-DD66-49EA-8F13-FD25861BC363}"/>
                </a:ext>
              </a:extLst>
            </p:cNvPr>
            <p:cNvSpPr/>
            <p:nvPr/>
          </p:nvSpPr>
          <p:spPr>
            <a:xfrm>
              <a:off x="2136463" y="97144"/>
              <a:ext cx="3815693" cy="1698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8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lần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lượt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đóng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vai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bút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chì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tẩy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thoại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800" b="1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97580042-5A90-468F-AEB1-AD9024742B18}"/>
              </a:ext>
            </a:extLst>
          </p:cNvPr>
          <p:cNvGrpSpPr/>
          <p:nvPr/>
        </p:nvGrpSpPr>
        <p:grpSpPr>
          <a:xfrm>
            <a:off x="6931000" y="1734954"/>
            <a:ext cx="5365689" cy="3235822"/>
            <a:chOff x="1745469" y="-805253"/>
            <a:chExt cx="4260225" cy="2675734"/>
          </a:xfrm>
        </p:grpSpPr>
        <p:sp>
          <p:nvSpPr>
            <p:cNvPr id="33" name="Oval Callout 29">
              <a:extLst>
                <a:ext uri="{FF2B5EF4-FFF2-40B4-BE49-F238E27FC236}">
                  <a16:creationId xmlns="" xmlns:a16="http://schemas.microsoft.com/office/drawing/2014/main" id="{0ADC5A5A-B294-48BA-8E85-0255F4AC57E7}"/>
                </a:ext>
              </a:extLst>
            </p:cNvPr>
            <p:cNvSpPr/>
            <p:nvPr/>
          </p:nvSpPr>
          <p:spPr>
            <a:xfrm>
              <a:off x="1745469" y="-805253"/>
              <a:ext cx="4169325" cy="2675734"/>
            </a:xfrm>
            <a:prstGeom prst="wedgeEllipseCallout">
              <a:avLst>
                <a:gd name="adj1" fmla="val -30933"/>
                <a:gd name="adj2" fmla="val 63257"/>
              </a:avLst>
            </a:prstGeom>
            <a:solidFill>
              <a:srgbClr val="FFEDB3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="" xmlns:a16="http://schemas.microsoft.com/office/drawing/2014/main" id="{9E87C616-62E2-4CAA-BA7C-061B1B44FE1A}"/>
                </a:ext>
              </a:extLst>
            </p:cNvPr>
            <p:cNvSpPr/>
            <p:nvPr/>
          </p:nvSpPr>
          <p:spPr>
            <a:xfrm>
              <a:off x="1996779" y="-331405"/>
              <a:ext cx="4008915" cy="17805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marR="0" indent="-34290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 sz="2400" b="1" i="1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vi-VN" sz="2400" b="1" i="1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hững câu nào là câu hỏi thì cần chọn dấu chấm hỏi thay cho ô vuông</a:t>
              </a:r>
              <a:endParaRPr lang="en-US" sz="2400" b="1" i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marR="0" indent="-34290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 sz="2400" b="1" i="1" dirty="0">
                  <a:solidFill>
                    <a:srgbClr val="0070C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vi-VN" sz="2400" b="1" i="1" dirty="0">
                  <a:solidFill>
                    <a:srgbClr val="0070C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hững câu khác không phải là câu hỏi thì chọn dấu chấm. </a:t>
              </a:r>
              <a:endParaRPr lang="en-US" sz="2400" b="1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09506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36">
            <a:extLst>
              <a:ext uri="{FF2B5EF4-FFF2-40B4-BE49-F238E27FC236}">
                <a16:creationId xmlns="" xmlns:a16="http://schemas.microsoft.com/office/drawing/2014/main" id="{62E91DB6-3C88-C20A-1281-5CA368F61339}"/>
              </a:ext>
            </a:extLst>
          </p:cNvPr>
          <p:cNvSpPr/>
          <p:nvPr/>
        </p:nvSpPr>
        <p:spPr>
          <a:xfrm>
            <a:off x="1587062" y="1414481"/>
            <a:ext cx="9501352" cy="3125987"/>
          </a:xfrm>
          <a:custGeom>
            <a:avLst/>
            <a:gdLst>
              <a:gd name="connsiteX0" fmla="*/ 0 w 6224337"/>
              <a:gd name="connsiteY0" fmla="*/ 466577 h 2799408"/>
              <a:gd name="connsiteX1" fmla="*/ 466577 w 6224337"/>
              <a:gd name="connsiteY1" fmla="*/ 0 h 2799408"/>
              <a:gd name="connsiteX2" fmla="*/ 5757760 w 6224337"/>
              <a:gd name="connsiteY2" fmla="*/ 0 h 2799408"/>
              <a:gd name="connsiteX3" fmla="*/ 6224337 w 6224337"/>
              <a:gd name="connsiteY3" fmla="*/ 466577 h 2799408"/>
              <a:gd name="connsiteX4" fmla="*/ 6224337 w 6224337"/>
              <a:gd name="connsiteY4" fmla="*/ 2332831 h 2799408"/>
              <a:gd name="connsiteX5" fmla="*/ 5757760 w 6224337"/>
              <a:gd name="connsiteY5" fmla="*/ 2799408 h 2799408"/>
              <a:gd name="connsiteX6" fmla="*/ 466577 w 6224337"/>
              <a:gd name="connsiteY6" fmla="*/ 2799408 h 2799408"/>
              <a:gd name="connsiteX7" fmla="*/ 0 w 6224337"/>
              <a:gd name="connsiteY7" fmla="*/ 2332831 h 2799408"/>
              <a:gd name="connsiteX8" fmla="*/ 0 w 6224337"/>
              <a:gd name="connsiteY8" fmla="*/ 466577 h 2799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24337" h="2799408" fill="none" extrusionOk="0">
                <a:moveTo>
                  <a:pt x="0" y="466577"/>
                </a:moveTo>
                <a:cubicBezTo>
                  <a:pt x="1050" y="237328"/>
                  <a:pt x="214355" y="9165"/>
                  <a:pt x="466577" y="0"/>
                </a:cubicBezTo>
                <a:cubicBezTo>
                  <a:pt x="2789875" y="72427"/>
                  <a:pt x="4338687" y="61419"/>
                  <a:pt x="5757760" y="0"/>
                </a:cubicBezTo>
                <a:cubicBezTo>
                  <a:pt x="6011373" y="-28016"/>
                  <a:pt x="6180772" y="195717"/>
                  <a:pt x="6224337" y="466577"/>
                </a:cubicBezTo>
                <a:cubicBezTo>
                  <a:pt x="6390037" y="829265"/>
                  <a:pt x="6180633" y="1666578"/>
                  <a:pt x="6224337" y="2332831"/>
                </a:cubicBezTo>
                <a:cubicBezTo>
                  <a:pt x="6233426" y="2544385"/>
                  <a:pt x="5985796" y="2766173"/>
                  <a:pt x="5757760" y="2799408"/>
                </a:cubicBezTo>
                <a:cubicBezTo>
                  <a:pt x="3826902" y="2829235"/>
                  <a:pt x="1717850" y="2720102"/>
                  <a:pt x="466577" y="2799408"/>
                </a:cubicBezTo>
                <a:cubicBezTo>
                  <a:pt x="232077" y="2796787"/>
                  <a:pt x="-9025" y="2592299"/>
                  <a:pt x="0" y="2332831"/>
                </a:cubicBezTo>
                <a:cubicBezTo>
                  <a:pt x="-56312" y="1409405"/>
                  <a:pt x="5451" y="906794"/>
                  <a:pt x="0" y="466577"/>
                </a:cubicBezTo>
                <a:close/>
              </a:path>
              <a:path w="6224337" h="2799408" stroke="0" extrusionOk="0">
                <a:moveTo>
                  <a:pt x="0" y="466577"/>
                </a:moveTo>
                <a:cubicBezTo>
                  <a:pt x="18107" y="213830"/>
                  <a:pt x="219733" y="22583"/>
                  <a:pt x="466577" y="0"/>
                </a:cubicBezTo>
                <a:cubicBezTo>
                  <a:pt x="2863823" y="123000"/>
                  <a:pt x="3482945" y="-96860"/>
                  <a:pt x="5757760" y="0"/>
                </a:cubicBezTo>
                <a:cubicBezTo>
                  <a:pt x="5989589" y="-19704"/>
                  <a:pt x="6241675" y="173939"/>
                  <a:pt x="6224337" y="466577"/>
                </a:cubicBezTo>
                <a:cubicBezTo>
                  <a:pt x="6310519" y="916165"/>
                  <a:pt x="6085385" y="1603341"/>
                  <a:pt x="6224337" y="2332831"/>
                </a:cubicBezTo>
                <a:cubicBezTo>
                  <a:pt x="6193341" y="2601743"/>
                  <a:pt x="5983507" y="2794181"/>
                  <a:pt x="5757760" y="2799408"/>
                </a:cubicBezTo>
                <a:cubicBezTo>
                  <a:pt x="4044916" y="2638701"/>
                  <a:pt x="1522824" y="2839075"/>
                  <a:pt x="466577" y="2799408"/>
                </a:cubicBezTo>
                <a:cubicBezTo>
                  <a:pt x="170338" y="2791621"/>
                  <a:pt x="-16770" y="2582917"/>
                  <a:pt x="0" y="2332831"/>
                </a:cubicBezTo>
                <a:cubicBezTo>
                  <a:pt x="26754" y="2032421"/>
                  <a:pt x="133067" y="1282337"/>
                  <a:pt x="0" y="466577"/>
                </a:cubicBezTo>
                <a:close/>
              </a:path>
            </a:pathLst>
          </a:custGeom>
          <a:solidFill>
            <a:schemeClr val="bg1">
              <a:alpha val="78000"/>
            </a:schemeClr>
          </a:solidFill>
          <a:ln w="38100"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custGeom>
                    <a:avLst/>
                    <a:gdLst>
                      <a:gd name="connsiteX0" fmla="*/ 0 w 9501352"/>
                      <a:gd name="connsiteY0" fmla="*/ 521007 h 3125987"/>
                      <a:gd name="connsiteX1" fmla="*/ 712222 w 9501352"/>
                      <a:gd name="connsiteY1" fmla="*/ 0 h 3125987"/>
                      <a:gd name="connsiteX2" fmla="*/ 8789129 w 9501352"/>
                      <a:gd name="connsiteY2" fmla="*/ 0 h 3125987"/>
                      <a:gd name="connsiteX3" fmla="*/ 9501352 w 9501352"/>
                      <a:gd name="connsiteY3" fmla="*/ 521007 h 3125987"/>
                      <a:gd name="connsiteX4" fmla="*/ 9501352 w 9501352"/>
                      <a:gd name="connsiteY4" fmla="*/ 2604979 h 3125987"/>
                      <a:gd name="connsiteX5" fmla="*/ 8789129 w 9501352"/>
                      <a:gd name="connsiteY5" fmla="*/ 3125987 h 3125987"/>
                      <a:gd name="connsiteX6" fmla="*/ 712222 w 9501352"/>
                      <a:gd name="connsiteY6" fmla="*/ 3125987 h 3125987"/>
                      <a:gd name="connsiteX7" fmla="*/ 0 w 9501352"/>
                      <a:gd name="connsiteY7" fmla="*/ 2604979 h 3125987"/>
                      <a:gd name="connsiteX8" fmla="*/ 0 w 9501352"/>
                      <a:gd name="connsiteY8" fmla="*/ 521007 h 3125987"/>
                      <a:gd name="connsiteX0" fmla="*/ 0 w 9501352"/>
                      <a:gd name="connsiteY0" fmla="*/ 521007 h 3125987"/>
                      <a:gd name="connsiteX1" fmla="*/ 712222 w 9501352"/>
                      <a:gd name="connsiteY1" fmla="*/ 0 h 3125987"/>
                      <a:gd name="connsiteX2" fmla="*/ 8789129 w 9501352"/>
                      <a:gd name="connsiteY2" fmla="*/ 0 h 3125987"/>
                      <a:gd name="connsiteX3" fmla="*/ 9501352 w 9501352"/>
                      <a:gd name="connsiteY3" fmla="*/ 521007 h 3125987"/>
                      <a:gd name="connsiteX4" fmla="*/ 9501352 w 9501352"/>
                      <a:gd name="connsiteY4" fmla="*/ 2604979 h 3125987"/>
                      <a:gd name="connsiteX5" fmla="*/ 8789129 w 9501352"/>
                      <a:gd name="connsiteY5" fmla="*/ 3125987 h 3125987"/>
                      <a:gd name="connsiteX6" fmla="*/ 712222 w 9501352"/>
                      <a:gd name="connsiteY6" fmla="*/ 3125987 h 3125987"/>
                      <a:gd name="connsiteX7" fmla="*/ 0 w 9501352"/>
                      <a:gd name="connsiteY7" fmla="*/ 2604979 h 3125987"/>
                      <a:gd name="connsiteX8" fmla="*/ 0 w 9501352"/>
                      <a:gd name="connsiteY8" fmla="*/ 521007 h 31259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501352" h="3125987" fill="none" extrusionOk="0">
                        <a:moveTo>
                          <a:pt x="0" y="521007"/>
                        </a:moveTo>
                        <a:cubicBezTo>
                          <a:pt x="3722" y="322409"/>
                          <a:pt x="344452" y="39174"/>
                          <a:pt x="712222" y="0"/>
                        </a:cubicBezTo>
                        <a:cubicBezTo>
                          <a:pt x="4192430" y="84809"/>
                          <a:pt x="6779696" y="417912"/>
                          <a:pt x="8789129" y="0"/>
                        </a:cubicBezTo>
                        <a:cubicBezTo>
                          <a:pt x="9168994" y="-81336"/>
                          <a:pt x="9419214" y="213820"/>
                          <a:pt x="9501352" y="521007"/>
                        </a:cubicBezTo>
                        <a:cubicBezTo>
                          <a:pt x="9849066" y="989420"/>
                          <a:pt x="9410079" y="1909454"/>
                          <a:pt x="9501352" y="2604979"/>
                        </a:cubicBezTo>
                        <a:cubicBezTo>
                          <a:pt x="9520454" y="2814680"/>
                          <a:pt x="9092497" y="3038737"/>
                          <a:pt x="8789129" y="3125987"/>
                        </a:cubicBezTo>
                        <a:cubicBezTo>
                          <a:pt x="6166756" y="3275282"/>
                          <a:pt x="2635345" y="3202166"/>
                          <a:pt x="712222" y="3125987"/>
                        </a:cubicBezTo>
                        <a:cubicBezTo>
                          <a:pt x="402877" y="3117564"/>
                          <a:pt x="-18238" y="2895598"/>
                          <a:pt x="0" y="2604979"/>
                        </a:cubicBezTo>
                        <a:cubicBezTo>
                          <a:pt x="-43492" y="1494763"/>
                          <a:pt x="4941" y="1003863"/>
                          <a:pt x="0" y="521007"/>
                        </a:cubicBezTo>
                        <a:close/>
                      </a:path>
                      <a:path w="9501352" h="3125987" stroke="0" extrusionOk="0">
                        <a:moveTo>
                          <a:pt x="0" y="521007"/>
                        </a:moveTo>
                        <a:cubicBezTo>
                          <a:pt x="9453" y="282332"/>
                          <a:pt x="333952" y="10419"/>
                          <a:pt x="712222" y="0"/>
                        </a:cubicBezTo>
                        <a:cubicBezTo>
                          <a:pt x="4385240" y="-14685"/>
                          <a:pt x="5375656" y="-27737"/>
                          <a:pt x="8789129" y="0"/>
                        </a:cubicBezTo>
                        <a:cubicBezTo>
                          <a:pt x="9084635" y="-16115"/>
                          <a:pt x="9582019" y="205930"/>
                          <a:pt x="9501352" y="521007"/>
                        </a:cubicBezTo>
                        <a:cubicBezTo>
                          <a:pt x="9775038" y="1005931"/>
                          <a:pt x="9339645" y="1801065"/>
                          <a:pt x="9501352" y="2604979"/>
                        </a:cubicBezTo>
                        <a:cubicBezTo>
                          <a:pt x="9456584" y="2896223"/>
                          <a:pt x="9128108" y="3117038"/>
                          <a:pt x="8789129" y="3125987"/>
                        </a:cubicBezTo>
                        <a:cubicBezTo>
                          <a:pt x="6180027" y="2889290"/>
                          <a:pt x="2293923" y="3381046"/>
                          <a:pt x="712222" y="3125987"/>
                        </a:cubicBezTo>
                        <a:cubicBezTo>
                          <a:pt x="268167" y="3140762"/>
                          <a:pt x="-33207" y="2847532"/>
                          <a:pt x="0" y="2604979"/>
                        </a:cubicBezTo>
                        <a:cubicBezTo>
                          <a:pt x="43223" y="2236311"/>
                          <a:pt x="205334" y="1396981"/>
                          <a:pt x="0" y="521007"/>
                        </a:cubicBezTo>
                        <a:close/>
                      </a:path>
                      <a:path w="9501352" h="3125987" fill="none" stroke="0" extrusionOk="0">
                        <a:moveTo>
                          <a:pt x="0" y="521007"/>
                        </a:moveTo>
                        <a:cubicBezTo>
                          <a:pt x="17809" y="269432"/>
                          <a:pt x="357930" y="74241"/>
                          <a:pt x="712222" y="0"/>
                        </a:cubicBezTo>
                        <a:cubicBezTo>
                          <a:pt x="4515745" y="253536"/>
                          <a:pt x="6400001" y="330815"/>
                          <a:pt x="8789129" y="0"/>
                        </a:cubicBezTo>
                        <a:cubicBezTo>
                          <a:pt x="9150915" y="-50606"/>
                          <a:pt x="9449970" y="188066"/>
                          <a:pt x="9501352" y="521007"/>
                        </a:cubicBezTo>
                        <a:cubicBezTo>
                          <a:pt x="9819289" y="870743"/>
                          <a:pt x="9505835" y="1809710"/>
                          <a:pt x="9501352" y="2604979"/>
                        </a:cubicBezTo>
                        <a:cubicBezTo>
                          <a:pt x="9459158" y="2861525"/>
                          <a:pt x="9110953" y="3084575"/>
                          <a:pt x="8789129" y="3125987"/>
                        </a:cubicBezTo>
                        <a:cubicBezTo>
                          <a:pt x="5824577" y="3089740"/>
                          <a:pt x="2338085" y="3184806"/>
                          <a:pt x="712222" y="3125987"/>
                        </a:cubicBezTo>
                        <a:cubicBezTo>
                          <a:pt x="345977" y="3121387"/>
                          <a:pt x="-37346" y="2884039"/>
                          <a:pt x="0" y="2604979"/>
                        </a:cubicBezTo>
                        <a:cubicBezTo>
                          <a:pt x="-111436" y="1665830"/>
                          <a:pt x="-22052" y="1023847"/>
                          <a:pt x="0" y="52100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20">
            <a:extLst>
              <a:ext uri="{FF2B5EF4-FFF2-40B4-BE49-F238E27FC236}">
                <a16:creationId xmlns="" xmlns:a16="http://schemas.microsoft.com/office/drawing/2014/main" id="{18E139F2-8B01-9A82-BCD6-398A9362CB7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2024" y="3043047"/>
            <a:ext cx="1497369" cy="3814953"/>
          </a:xfrm>
          <a:prstGeom prst="rect">
            <a:avLst/>
          </a:prstGeom>
        </p:spPr>
      </p:pic>
      <p:pic>
        <p:nvPicPr>
          <p:cNvPr id="18" name="Picture 19">
            <a:extLst>
              <a:ext uri="{FF2B5EF4-FFF2-40B4-BE49-F238E27FC236}">
                <a16:creationId xmlns="" xmlns:a16="http://schemas.microsoft.com/office/drawing/2014/main" id="{D491EA9D-9115-09E0-B080-6C4EF96D44C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551735" y="3015509"/>
            <a:ext cx="1815577" cy="38424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016581B-7D96-0F8E-79B0-D07BC69E80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054" y="251650"/>
            <a:ext cx="2749534" cy="16460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25625801-F6D2-0F7A-9C33-AE8CDC6238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5578" y="2299610"/>
            <a:ext cx="10553091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71391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=""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=""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=""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=""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08DC212-9E80-4F3F-B36D-9CB133893F15}"/>
              </a:ext>
            </a:extLst>
          </p:cNvPr>
          <p:cNvSpPr txBox="1"/>
          <p:nvPr/>
        </p:nvSpPr>
        <p:spPr>
          <a:xfrm>
            <a:off x="2564110" y="461113"/>
            <a:ext cx="7669161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3.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Chọn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dấu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chấm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hoặc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dấu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chấm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hỏi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</a:p>
        </p:txBody>
      </p:sp>
      <p:pic>
        <p:nvPicPr>
          <p:cNvPr id="5" name="Picture 2" descr="20210409090849_wm_shs-tieng-viet-2-tap-1">
            <a:extLst>
              <a:ext uri="{FF2B5EF4-FFF2-40B4-BE49-F238E27FC236}">
                <a16:creationId xmlns="" xmlns:a16="http://schemas.microsoft.com/office/drawing/2014/main" id="{4BB8819D-62B6-45FD-8264-70795F1F7D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7" t="65907" r="85646" b="29243"/>
          <a:stretch/>
        </p:blipFill>
        <p:spPr bwMode="auto">
          <a:xfrm>
            <a:off x="725956" y="233884"/>
            <a:ext cx="1341775" cy="985520"/>
          </a:xfrm>
          <a:prstGeom prst="roundRect">
            <a:avLst>
              <a:gd name="adj" fmla="val 5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20210409090849_wm_shs-tieng-viet-2-tap-1">
            <a:extLst>
              <a:ext uri="{FF2B5EF4-FFF2-40B4-BE49-F238E27FC236}">
                <a16:creationId xmlns="" xmlns:a16="http://schemas.microsoft.com/office/drawing/2014/main" id="{A533584C-962C-45A3-AA39-AB6392F0EE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65" t="41032" r="7443" b="43097"/>
          <a:stretch/>
        </p:blipFill>
        <p:spPr bwMode="auto">
          <a:xfrm>
            <a:off x="2448584" y="4641983"/>
            <a:ext cx="7433187" cy="2080277"/>
          </a:xfrm>
          <a:prstGeom prst="roundRect">
            <a:avLst>
              <a:gd name="adj" fmla="val 4321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DA52435-1218-4C68-88C7-ABB2EA5FF2B6}"/>
              </a:ext>
            </a:extLst>
          </p:cNvPr>
          <p:cNvSpPr txBox="1"/>
          <p:nvPr/>
        </p:nvSpPr>
        <p:spPr>
          <a:xfrm>
            <a:off x="2133684" y="1521453"/>
            <a:ext cx="7669161" cy="3235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Bút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chì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: -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Tẩy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cậu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tớ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chút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không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Tẩy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:       -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Cậu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muốn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tớ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gì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nào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Bút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chì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: -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Tớ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muốn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xóa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hình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vẽ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này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Tẩy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:       -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Tớ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cậu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Bút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chì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: -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Tớ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cậu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B65904AF-E9D9-404E-B96A-C4FCB9C0D0C2}"/>
              </a:ext>
            </a:extLst>
          </p:cNvPr>
          <p:cNvSpPr/>
          <p:nvPr/>
        </p:nvSpPr>
        <p:spPr>
          <a:xfrm>
            <a:off x="9478465" y="1663540"/>
            <a:ext cx="350929" cy="4544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C3434324-AAB4-41C4-ABE3-51F00B6055B2}"/>
              </a:ext>
            </a:extLst>
          </p:cNvPr>
          <p:cNvSpPr/>
          <p:nvPr/>
        </p:nvSpPr>
        <p:spPr>
          <a:xfrm>
            <a:off x="7116585" y="2317976"/>
            <a:ext cx="350929" cy="4544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16DBC98B-ABE3-45D2-A583-D435313C0F10}"/>
              </a:ext>
            </a:extLst>
          </p:cNvPr>
          <p:cNvSpPr/>
          <p:nvPr/>
        </p:nvSpPr>
        <p:spPr>
          <a:xfrm>
            <a:off x="7234808" y="2999175"/>
            <a:ext cx="336233" cy="4544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C5117D1-4E9B-4077-B15F-621F72092244}"/>
              </a:ext>
            </a:extLst>
          </p:cNvPr>
          <p:cNvSpPr/>
          <p:nvPr/>
        </p:nvSpPr>
        <p:spPr>
          <a:xfrm>
            <a:off x="5665614" y="3600696"/>
            <a:ext cx="310141" cy="4544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152A5803-EC0C-46DB-9187-7F344A5B304F}"/>
              </a:ext>
            </a:extLst>
          </p:cNvPr>
          <p:cNvSpPr/>
          <p:nvPr/>
        </p:nvSpPr>
        <p:spPr>
          <a:xfrm>
            <a:off x="5755063" y="4202183"/>
            <a:ext cx="349213" cy="4544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BB85027-D9C6-4530-BE20-D6A010143969}"/>
              </a:ext>
            </a:extLst>
          </p:cNvPr>
          <p:cNvSpPr txBox="1"/>
          <p:nvPr/>
        </p:nvSpPr>
        <p:spPr>
          <a:xfrm>
            <a:off x="9451917" y="1565519"/>
            <a:ext cx="220404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?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598313D-171A-434C-AF8E-4D66729EEA3A}"/>
              </a:ext>
            </a:extLst>
          </p:cNvPr>
          <p:cNvSpPr txBox="1"/>
          <p:nvPr/>
        </p:nvSpPr>
        <p:spPr>
          <a:xfrm>
            <a:off x="7080833" y="2151141"/>
            <a:ext cx="203888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?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95F52ED7-7422-4367-888F-0DB3923E57D2}"/>
              </a:ext>
            </a:extLst>
          </p:cNvPr>
          <p:cNvSpPr txBox="1"/>
          <p:nvPr/>
        </p:nvSpPr>
        <p:spPr>
          <a:xfrm>
            <a:off x="7234809" y="2803438"/>
            <a:ext cx="202312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AB21F667-E5EF-4704-9CFC-E6D3505D3574}"/>
              </a:ext>
            </a:extLst>
          </p:cNvPr>
          <p:cNvSpPr txBox="1"/>
          <p:nvPr/>
        </p:nvSpPr>
        <p:spPr>
          <a:xfrm>
            <a:off x="5618670" y="3477768"/>
            <a:ext cx="446849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F6F94665-B3CA-4A61-901D-E1E8142439BC}"/>
              </a:ext>
            </a:extLst>
          </p:cNvPr>
          <p:cNvSpPr txBox="1"/>
          <p:nvPr/>
        </p:nvSpPr>
        <p:spPr>
          <a:xfrm>
            <a:off x="5753348" y="4104162"/>
            <a:ext cx="263196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0399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="" xmlns:a16="http://schemas.microsoft.com/office/drawing/2014/main" id="{634AF433-4CD7-4BA7-83B1-3873CF6C2F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4" b="1585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C2EAAC9-EF1C-4078-AA6A-F11CBB382C62}"/>
              </a:ext>
            </a:extLst>
          </p:cNvPr>
          <p:cNvSpPr txBox="1"/>
          <p:nvPr/>
        </p:nvSpPr>
        <p:spPr>
          <a:xfrm>
            <a:off x="1237784" y="1789127"/>
            <a:ext cx="7092178" cy="1312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vi-VN" sz="3600" b="1">
                <a:solidFill>
                  <a:srgbClr val="FFFF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Qua đoạn hội thoại, em thấy tẩy có công dụng gì?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C4EB1F7-2CF3-4418-A645-6E24A5E4FC71}"/>
              </a:ext>
            </a:extLst>
          </p:cNvPr>
          <p:cNvSpPr txBox="1"/>
          <p:nvPr/>
        </p:nvSpPr>
        <p:spPr>
          <a:xfrm>
            <a:off x="1346641" y="3429000"/>
            <a:ext cx="7092178" cy="675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  <a:defRPr/>
            </a:pPr>
            <a:r>
              <a:rPr lang="vi-VN" sz="3600" b="1" dirty="0">
                <a:solidFill>
                  <a:srgbClr val="FFFF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Bút chì có công dụng gì?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4738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DB505AF-1918-83AC-C1CF-ED1D73201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75" y="63229"/>
            <a:ext cx="9524021" cy="6221093"/>
          </a:xfrm>
          <a:prstGeom prst="rect">
            <a:avLst/>
          </a:prstGeom>
        </p:spPr>
      </p:pic>
      <p:pic>
        <p:nvPicPr>
          <p:cNvPr id="2" name="Picture 2" descr="Đồ họa mạng di động Học sinh Clip nghệ thuật Phim hoạt hình - png tải về -  Miễn phí trong suốt Phim Hoạt Hình png Tải về.">
            <a:extLst>
              <a:ext uri="{FF2B5EF4-FFF2-40B4-BE49-F238E27FC236}">
                <a16:creationId xmlns="" xmlns:a16="http://schemas.microsoft.com/office/drawing/2014/main" id="{B2B1B01D-49B2-AE40-0A94-E1B007868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3" b="96887" l="111" r="97000">
                        <a14:foregroundMark x1="26000" y1="5189" x2="52222" y2="21981"/>
                        <a14:foregroundMark x1="29333" y1="17075" x2="29333" y2="38113"/>
                        <a14:foregroundMark x1="40333" y1="15189" x2="28778" y2="55943"/>
                        <a14:foregroundMark x1="44222" y1="20377" x2="30556" y2="31038"/>
                        <a14:foregroundMark x1="30556" y1="31038" x2="22444" y2="42075"/>
                        <a14:foregroundMark x1="48333" y1="23113" x2="33222" y2="33491"/>
                        <a14:foregroundMark x1="25778" y1="25472" x2="25778" y2="26415"/>
                        <a14:foregroundMark x1="13889" y1="31792" x2="21889" y2="35755"/>
                        <a14:foregroundMark x1="37000" y1="39340" x2="35111" y2="51226"/>
                        <a14:foregroundMark x1="39222" y1="40943" x2="39222" y2="40943"/>
                        <a14:foregroundMark x1="37333" y1="39340" x2="49222" y2="56132"/>
                        <a14:foregroundMark x1="52444" y1="48396" x2="65111" y2="41887"/>
                        <a14:foregroundMark x1="72333" y1="41415" x2="66222" y2="49811"/>
                        <a14:foregroundMark x1="77556" y1="37453" x2="73111" y2="43302"/>
                        <a14:foregroundMark x1="77000" y1="40189" x2="87778" y2="39623"/>
                        <a14:foregroundMark x1="87778" y1="39623" x2="90444" y2="39811"/>
                        <a14:foregroundMark x1="96889" y1="35566" x2="91333" y2="39528"/>
                        <a14:foregroundMark x1="85000" y1="14057" x2="78333" y2="26226"/>
                        <a14:foregroundMark x1="81667" y1="11887" x2="59889" y2="18208"/>
                        <a14:foregroundMark x1="75333" y1="22264" x2="71778" y2="27170"/>
                        <a14:foregroundMark x1="72889" y1="58679" x2="73667" y2="70849"/>
                        <a14:foregroundMark x1="86333" y1="61038" x2="92333" y2="66792"/>
                        <a14:foregroundMark x1="92333" y1="66792" x2="93556" y2="66226"/>
                        <a14:foregroundMark x1="97333" y1="65000" x2="97333" y2="65000"/>
                        <a14:foregroundMark x1="95778" y1="64811" x2="95222" y2="66887"/>
                        <a14:foregroundMark x1="96556" y1="66226" x2="87444" y2="69434"/>
                        <a14:foregroundMark x1="87444" y1="69434" x2="87222" y2="69434"/>
                        <a14:foregroundMark x1="2111" y1="59623" x2="14111" y2="60472"/>
                        <a14:foregroundMark x1="14111" y1="60472" x2="16111" y2="59906"/>
                        <a14:foregroundMark x1="1778" y1="60094" x2="1778" y2="60094"/>
                        <a14:foregroundMark x1="444" y1="58962" x2="8556" y2="64340"/>
                        <a14:foregroundMark x1="8556" y1="64340" x2="9556" y2="64528"/>
                        <a14:foregroundMark x1="1778" y1="62453" x2="14222" y2="64811"/>
                        <a14:foregroundMark x1="10889" y1="65755" x2="20556" y2="66698"/>
                        <a14:foregroundMark x1="19111" y1="59151" x2="17444" y2="64057"/>
                        <a14:foregroundMark x1="12778" y1="66698" x2="12778" y2="66698"/>
                        <a14:foregroundMark x1="14444" y1="67358" x2="14444" y2="67358"/>
                        <a14:foregroundMark x1="21111" y1="66415" x2="21111" y2="66415"/>
                        <a14:foregroundMark x1="21667" y1="66698" x2="21889" y2="65472"/>
                        <a14:foregroundMark x1="27111" y1="38113" x2="31556" y2="46321"/>
                        <a14:foregroundMark x1="31556" y1="46321" x2="31556" y2="46509"/>
                        <a14:foregroundMark x1="28778" y1="42547" x2="26889" y2="50283"/>
                        <a14:foregroundMark x1="27444" y1="45189" x2="27444" y2="45189"/>
                        <a14:foregroundMark x1="28222" y1="43491" x2="28778" y2="47264"/>
                        <a14:foregroundMark x1="29667" y1="77170" x2="42667" y2="86792"/>
                        <a14:foregroundMark x1="42667" y1="86792" x2="64667" y2="86415"/>
                        <a14:foregroundMark x1="64667" y1="86415" x2="49111" y2="89906"/>
                        <a14:foregroundMark x1="49111" y1="89906" x2="42889" y2="89340"/>
                        <a14:foregroundMark x1="27111" y1="80660" x2="36111" y2="89811"/>
                        <a14:foregroundMark x1="36111" y1="89811" x2="61000" y2="92830"/>
                        <a14:foregroundMark x1="59333" y1="96887" x2="59333" y2="96887"/>
                        <a14:foregroundMark x1="81111" y1="8868" x2="91333" y2="21792"/>
                        <a14:foregroundMark x1="59667" y1="31321" x2="66222" y2="35566"/>
                        <a14:foregroundMark x1="88556" y1="35566" x2="88556" y2="35566"/>
                        <a14:foregroundMark x1="89111" y1="34151" x2="83111" y2="37642"/>
                        <a14:foregroundMark x1="27111" y1="943" x2="27111" y2="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0858" y="3719861"/>
            <a:ext cx="2721142" cy="320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515ECF5-ECBE-24A1-DDB1-CC691DD079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0193" y="2849248"/>
            <a:ext cx="8541236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36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6E29FE7-6CA2-49CC-8B4A-9E44DABF6572}"/>
              </a:ext>
            </a:extLst>
          </p:cNvPr>
          <p:cNvSpPr txBox="1"/>
          <p:nvPr/>
        </p:nvSpPr>
        <p:spPr>
          <a:xfrm>
            <a:off x="1924493" y="393405"/>
            <a:ext cx="10685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BT1.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20210409090849_wm_shs-tieng-viet-2-tap-1">
            <a:extLst>
              <a:ext uri="{FF2B5EF4-FFF2-40B4-BE49-F238E27FC236}">
                <a16:creationId xmlns="" xmlns:a16="http://schemas.microsoft.com/office/drawing/2014/main" id="{A86FB17F-7E9F-46D6-9E2E-7627BC9072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44" t="70908" r="21129" b="8217"/>
          <a:stretch/>
        </p:blipFill>
        <p:spPr bwMode="auto">
          <a:xfrm>
            <a:off x="2146383" y="1521452"/>
            <a:ext cx="8000917" cy="473964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42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25873" y="1196385"/>
            <a:ext cx="4390390" cy="54317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C91A53F9-DEC3-48EC-A5E0-7BC27C3E75C7}"/>
              </a:ext>
            </a:extLst>
          </p:cNvPr>
          <p:cNvSpPr/>
          <p:nvPr/>
        </p:nvSpPr>
        <p:spPr>
          <a:xfrm>
            <a:off x="4582633" y="1433756"/>
            <a:ext cx="6970110" cy="364860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BD0503B-6A5D-45D3-A8EC-C06502769B9A}"/>
              </a:ext>
            </a:extLst>
          </p:cNvPr>
          <p:cNvSpPr txBox="1"/>
          <p:nvPr/>
        </p:nvSpPr>
        <p:spPr>
          <a:xfrm>
            <a:off x="4582633" y="759091"/>
            <a:ext cx="7134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cs typeface="+mn-cs"/>
              </a:rPr>
              <a:t>Trò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cs typeface="+mn-cs"/>
              </a:rPr>
              <a:t>chơi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cs typeface="+mn-cs"/>
              </a:rPr>
              <a:t>: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cs typeface="+mn-cs"/>
              </a:rPr>
              <a:t>Vòng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cs typeface="+mn-cs"/>
              </a:rPr>
              <a:t> quay may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cs typeface="+mn-cs"/>
              </a:rPr>
              <a:t>mắn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7CBADC1-8970-4509-9499-23232045DC43}"/>
              </a:ext>
            </a:extLst>
          </p:cNvPr>
          <p:cNvSpPr txBox="1"/>
          <p:nvPr/>
        </p:nvSpPr>
        <p:spPr>
          <a:xfrm>
            <a:off x="4649448" y="1542933"/>
            <a:ext cx="683647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5B9BD5">
                    <a:lumMod val="75000"/>
                  </a:srgbClr>
                </a:solidFill>
              </a:rPr>
              <a:t>Luật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</a:rPr>
              <a:t>chơi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</a:rPr>
              <a:t>: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</a:rPr>
              <a:t>Cô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</a:rPr>
              <a:t>sẽ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</a:rPr>
              <a:t> </a:t>
            </a:r>
            <a:r>
              <a:rPr lang="vi-VN" sz="3200" dirty="0">
                <a:solidFill>
                  <a:srgbClr val="5B9BD5">
                    <a:lumMod val="75000"/>
                  </a:srgbClr>
                </a:solidFill>
              </a:rPr>
              <a:t>quay vòng quay, vòng quay dừng lại ở tên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</a:rPr>
              <a:t>bạn</a:t>
            </a:r>
            <a:r>
              <a:rPr lang="vi-VN" sz="3200" dirty="0">
                <a:solidFill>
                  <a:srgbClr val="5B9BD5">
                    <a:lumMod val="75000"/>
                  </a:srgbClr>
                </a:solidFill>
              </a:rPr>
              <a:t> nào thì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</a:rPr>
              <a:t>bạn</a:t>
            </a:r>
            <a:r>
              <a:rPr lang="vi-VN" sz="3200" dirty="0">
                <a:solidFill>
                  <a:srgbClr val="5B9BD5">
                    <a:lumMod val="75000"/>
                  </a:srgbClr>
                </a:solidFill>
              </a:rPr>
              <a:t> đó nêu tên một đồ dùng có trong góc học tập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</a:rPr>
              <a:t> ở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</a:rPr>
              <a:t>trong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</a:rPr>
              <a:t>hình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</a:rPr>
              <a:t> SGK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</a:rPr>
              <a:t>trang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</a:rPr>
              <a:t> 60.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con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nêu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trùng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vật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đã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nói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nhé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118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26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/>
          <p:cNvSpPr/>
          <p:nvPr/>
        </p:nvSpPr>
        <p:spPr>
          <a:xfrm>
            <a:off x="0" y="-292"/>
            <a:ext cx="6806220" cy="685829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4735240" y="45334"/>
            <a:ext cx="6413548" cy="6431836"/>
            <a:chOff x="2889226" y="213081"/>
            <a:chExt cx="6413548" cy="643183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9226" y="213081"/>
              <a:ext cx="6413548" cy="643183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300000">
              <a:off x="7009153" y="3416933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THẢO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 rot="900000">
              <a:off x="6953878" y="373968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TIẾN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1500000">
              <a:off x="6844403" y="407445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ĐẠI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rot="2100000">
              <a:off x="6696828" y="435842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DUNG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2700000">
              <a:off x="6473053" y="46169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BẢO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3300000">
              <a:off x="6206353" y="48328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PHƯƠNG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3900000">
              <a:off x="5922584" y="4993337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MINH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 rot="4500000">
              <a:off x="5600715" y="511568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GIANG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 rot="5100000">
              <a:off x="5257815" y="519188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DUYÊN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 rot="5700000">
              <a:off x="4914915" y="519551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HẰNG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 rot="6300000">
              <a:off x="4601043" y="515560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VÂN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 rot="6900000">
              <a:off x="4272657" y="501409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VŨ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 rot="7500000">
              <a:off x="3987813" y="484355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THIÊN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 rot="8100000">
              <a:off x="3731997" y="462947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XIN EM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 rot="8700000">
              <a:off x="3505209" y="434282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LINH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 rot="9300000">
              <a:off x="3321963" y="408520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SEN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 rot="9900000">
              <a:off x="3211287" y="375501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THẮM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 rot="10500000">
              <a:off x="3144153" y="3424818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THỦY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 rot="11100000">
              <a:off x="3164103" y="30801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HUYỀN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 rot="11700000">
              <a:off x="3213081" y="276443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HIỆP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 rot="12300000">
              <a:off x="3320115" y="244875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LƯƠNG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12900000">
              <a:off x="3499719" y="214759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TRUNG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 rot="13500000">
              <a:off x="3722865" y="188997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CHUNG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 rot="14100000">
              <a:off x="3975039" y="16758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KHÁNH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 rot="14700000">
              <a:off x="4270755" y="150535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THU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 rot="15300000">
              <a:off x="4580985" y="139287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MỴ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 rot="15900000">
              <a:off x="4905729" y="132393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 rot="16500000">
              <a:off x="5259501" y="132756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TÚ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 rot="17100000">
              <a:off x="5584245" y="138924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LAN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 rot="17700000">
              <a:off x="5894475" y="1508988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ĐỒNG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 rot="18300000">
              <a:off x="6190191" y="167227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THÚY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 rot="18900000">
              <a:off x="6442365" y="18936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HUẾ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 rot="19500000">
              <a:off x="6652821" y="214761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THẮNG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 rot="20100000">
              <a:off x="6834249" y="241612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YẾN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 rot="20700000">
              <a:off x="6972135" y="275720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LÊ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 rot="21300000">
              <a:off x="7022937" y="308377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LỢI</a:t>
              </a:r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079" y="5980210"/>
            <a:ext cx="2341065" cy="93336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10686059" y="2616780"/>
            <a:ext cx="1295450" cy="713697"/>
          </a:xfrm>
          <a:prstGeom prst="rect">
            <a:avLst/>
          </a:prstGeom>
        </p:spPr>
      </p:pic>
      <p:pic>
        <p:nvPicPr>
          <p:cNvPr id="110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02510" y="-690553"/>
            <a:ext cx="609600" cy="609600"/>
          </a:xfrm>
          <a:prstGeom prst="rect">
            <a:avLst/>
          </a:prstGeom>
        </p:spPr>
      </p:pic>
      <p:sp>
        <p:nvSpPr>
          <p:cNvPr id="112" name="TextBox 111"/>
          <p:cNvSpPr txBox="1"/>
          <p:nvPr/>
        </p:nvSpPr>
        <p:spPr>
          <a:xfrm>
            <a:off x="1300303" y="760959"/>
            <a:ext cx="373326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VÒNG 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MAY MẮN</a:t>
            </a:r>
          </a:p>
        </p:txBody>
      </p:sp>
      <p:pic>
        <p:nvPicPr>
          <p:cNvPr id="116" name="Far_Away_S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595522" y="-877791"/>
            <a:ext cx="609600" cy="609600"/>
          </a:xfrm>
          <a:prstGeom prst="rect">
            <a:avLst/>
          </a:prstGeom>
        </p:spPr>
      </p:pic>
      <p:pic>
        <p:nvPicPr>
          <p:cNvPr id="111" name="Picture 2" descr="20210409090849_wm_shs-tieng-viet-2-tap-1">
            <a:extLst>
              <a:ext uri="{FF2B5EF4-FFF2-40B4-BE49-F238E27FC236}">
                <a16:creationId xmlns="" xmlns:a16="http://schemas.microsoft.com/office/drawing/2014/main" id="{69B98AF1-6AF8-4810-902B-36DF713C24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44" t="70908" r="21129" b="8217"/>
          <a:stretch/>
        </p:blipFill>
        <p:spPr bwMode="auto">
          <a:xfrm>
            <a:off x="156394" y="3704852"/>
            <a:ext cx="4711744" cy="279118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43E60399-E3C3-4B39-871F-6D22BFB35151}"/>
              </a:ext>
            </a:extLst>
          </p:cNvPr>
          <p:cNvSpPr/>
          <p:nvPr/>
        </p:nvSpPr>
        <p:spPr>
          <a:xfrm>
            <a:off x="10832405" y="116958"/>
            <a:ext cx="1180978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10431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9" fill="hold"/>
                                        <p:tgtEl>
                                          <p:spTgt spid="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1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1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1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1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1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1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1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1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1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1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1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1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1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1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1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1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1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1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1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6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7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3" dur="30406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>
                <p:cTn id="37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0"/>
                </p:tgtEl>
              </p:cMediaNode>
            </p:audio>
            <p:audio>
              <p:cMediaNode vol="80000">
                <p:cTn id="3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6"/>
                </p:tgtEl>
              </p:cMediaNode>
            </p:audio>
          </p:childTnLst>
        </p:cTn>
      </p:par>
    </p:tnLst>
    <p:bldLst>
      <p:bldP spid="1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6E29FE7-6CA2-49CC-8B4A-9E44DABF6572}"/>
              </a:ext>
            </a:extLst>
          </p:cNvPr>
          <p:cNvSpPr txBox="1"/>
          <p:nvPr/>
        </p:nvSpPr>
        <p:spPr>
          <a:xfrm>
            <a:off x="542260" y="445135"/>
            <a:ext cx="10685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u="sng" noProof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600" b="1" u="sng" noProof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noProof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" name="Picture 2" descr="20210409090849_wm_shs-tieng-viet-2-tap-1">
            <a:extLst>
              <a:ext uri="{FF2B5EF4-FFF2-40B4-BE49-F238E27FC236}">
                <a16:creationId xmlns="" xmlns:a16="http://schemas.microsoft.com/office/drawing/2014/main" id="{054B3FF0-C93F-4A9F-9AF4-82024DEACF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44" t="70908" r="21129" b="8217"/>
          <a:stretch/>
        </p:blipFill>
        <p:spPr bwMode="auto">
          <a:xfrm>
            <a:off x="2146383" y="1521452"/>
            <a:ext cx="8000917" cy="473964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ounded Rectangle 3">
            <a:extLst>
              <a:ext uri="{FF2B5EF4-FFF2-40B4-BE49-F238E27FC236}">
                <a16:creationId xmlns="" xmlns:a16="http://schemas.microsoft.com/office/drawing/2014/main" id="{CADB6CAE-DF66-4F36-9BFF-E545E7DEA1BD}"/>
              </a:ext>
            </a:extLst>
          </p:cNvPr>
          <p:cNvSpPr/>
          <p:nvPr/>
        </p:nvSpPr>
        <p:spPr>
          <a:xfrm rot="20494451">
            <a:off x="3127262" y="4089477"/>
            <a:ext cx="1203145" cy="32169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đèn</a:t>
            </a:r>
            <a:r>
              <a:rPr lang="en-US" sz="2400" kern="0" dirty="0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bàn</a:t>
            </a:r>
            <a:endParaRPr lang="en-US" sz="2400" kern="0" dirty="0">
              <a:solidFill>
                <a:srgbClr val="000000"/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2" name="Rounded Rectangle 7">
            <a:extLst>
              <a:ext uri="{FF2B5EF4-FFF2-40B4-BE49-F238E27FC236}">
                <a16:creationId xmlns="" xmlns:a16="http://schemas.microsoft.com/office/drawing/2014/main" id="{F70DC926-CDC8-40AB-AB6B-D984BC503EF1}"/>
              </a:ext>
            </a:extLst>
          </p:cNvPr>
          <p:cNvSpPr/>
          <p:nvPr/>
        </p:nvSpPr>
        <p:spPr>
          <a:xfrm rot="21304156">
            <a:off x="4363203" y="3572539"/>
            <a:ext cx="1267700" cy="352337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ống</a:t>
            </a:r>
            <a:r>
              <a:rPr lang="en-US" sz="2400" kern="0" dirty="0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bút</a:t>
            </a:r>
            <a:endParaRPr lang="en-US" sz="2400" kern="0" dirty="0">
              <a:solidFill>
                <a:srgbClr val="000000"/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Rounded Rectangle 8">
            <a:extLst>
              <a:ext uri="{FF2B5EF4-FFF2-40B4-BE49-F238E27FC236}">
                <a16:creationId xmlns="" xmlns:a16="http://schemas.microsoft.com/office/drawing/2014/main" id="{D12D095A-1C10-46C8-A330-A948C4EAC76E}"/>
              </a:ext>
            </a:extLst>
          </p:cNvPr>
          <p:cNvSpPr/>
          <p:nvPr/>
        </p:nvSpPr>
        <p:spPr>
          <a:xfrm rot="21304156">
            <a:off x="5883989" y="3393615"/>
            <a:ext cx="525705" cy="29768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vở</a:t>
            </a:r>
            <a:endParaRPr lang="en-US" sz="2400" kern="0" dirty="0">
              <a:solidFill>
                <a:srgbClr val="000000"/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4" name="Rounded Rectangle 9">
            <a:extLst>
              <a:ext uri="{FF2B5EF4-FFF2-40B4-BE49-F238E27FC236}">
                <a16:creationId xmlns="" xmlns:a16="http://schemas.microsoft.com/office/drawing/2014/main" id="{6E76ED23-852B-41FE-99EF-EEC22B2E58F2}"/>
              </a:ext>
            </a:extLst>
          </p:cNvPr>
          <p:cNvSpPr/>
          <p:nvPr/>
        </p:nvSpPr>
        <p:spPr>
          <a:xfrm>
            <a:off x="8392894" y="2845253"/>
            <a:ext cx="759984" cy="34965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sách</a:t>
            </a:r>
            <a:endParaRPr lang="en-US" sz="2400" kern="0" dirty="0">
              <a:solidFill>
                <a:srgbClr val="000000"/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" name="Rounded Rectangle 10">
            <a:extLst>
              <a:ext uri="{FF2B5EF4-FFF2-40B4-BE49-F238E27FC236}">
                <a16:creationId xmlns="" xmlns:a16="http://schemas.microsoft.com/office/drawing/2014/main" id="{92CDBC80-13C8-4582-8B76-57E8A26DE224}"/>
              </a:ext>
            </a:extLst>
          </p:cNvPr>
          <p:cNvSpPr/>
          <p:nvPr/>
        </p:nvSpPr>
        <p:spPr>
          <a:xfrm rot="161536">
            <a:off x="7358159" y="1910603"/>
            <a:ext cx="1579724" cy="34965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giá</a:t>
            </a:r>
            <a:r>
              <a:rPr lang="en-US" sz="2400" kern="0" dirty="0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sách</a:t>
            </a:r>
            <a:endParaRPr lang="en-US" sz="2400" kern="0" dirty="0">
              <a:solidFill>
                <a:srgbClr val="000000"/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6" name="Rounded Rectangle 11">
            <a:extLst>
              <a:ext uri="{FF2B5EF4-FFF2-40B4-BE49-F238E27FC236}">
                <a16:creationId xmlns="" xmlns:a16="http://schemas.microsoft.com/office/drawing/2014/main" id="{4F36347A-AF57-46C6-B7A6-9138530191E8}"/>
              </a:ext>
            </a:extLst>
          </p:cNvPr>
          <p:cNvSpPr/>
          <p:nvPr/>
        </p:nvSpPr>
        <p:spPr>
          <a:xfrm rot="161536">
            <a:off x="6937319" y="2789058"/>
            <a:ext cx="534864" cy="34965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cốc</a:t>
            </a:r>
            <a:endParaRPr lang="en-US" sz="2400" kern="0" dirty="0">
              <a:solidFill>
                <a:srgbClr val="000000"/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7" name="Rounded Rectangle 12">
            <a:extLst>
              <a:ext uri="{FF2B5EF4-FFF2-40B4-BE49-F238E27FC236}">
                <a16:creationId xmlns="" xmlns:a16="http://schemas.microsoft.com/office/drawing/2014/main" id="{0E28F276-F8C3-4DBE-99B1-8CB926A71DFB}"/>
              </a:ext>
            </a:extLst>
          </p:cNvPr>
          <p:cNvSpPr/>
          <p:nvPr/>
        </p:nvSpPr>
        <p:spPr>
          <a:xfrm>
            <a:off x="4867000" y="1522578"/>
            <a:ext cx="1279800" cy="34965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bức</a:t>
            </a:r>
            <a:r>
              <a:rPr lang="en-US" sz="2400" kern="0" dirty="0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tranh</a:t>
            </a:r>
            <a:endParaRPr lang="en-US" sz="2400" kern="0" dirty="0">
              <a:solidFill>
                <a:srgbClr val="000000"/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8" name="Rounded Rectangle 13">
            <a:extLst>
              <a:ext uri="{FF2B5EF4-FFF2-40B4-BE49-F238E27FC236}">
                <a16:creationId xmlns="" xmlns:a16="http://schemas.microsoft.com/office/drawing/2014/main" id="{45C45A4C-0D2E-46E4-84BE-F87DAF8FC0DD}"/>
              </a:ext>
            </a:extLst>
          </p:cNvPr>
          <p:cNvSpPr/>
          <p:nvPr/>
        </p:nvSpPr>
        <p:spPr>
          <a:xfrm>
            <a:off x="3070607" y="4882887"/>
            <a:ext cx="1279800" cy="34965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cái</a:t>
            </a:r>
            <a:r>
              <a:rPr lang="en-US" sz="2400" kern="0" dirty="0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bàn</a:t>
            </a:r>
            <a:endParaRPr lang="en-US" sz="2400" kern="0" dirty="0">
              <a:solidFill>
                <a:srgbClr val="000000"/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9" name="Rounded Rectangle 14">
            <a:extLst>
              <a:ext uri="{FF2B5EF4-FFF2-40B4-BE49-F238E27FC236}">
                <a16:creationId xmlns="" xmlns:a16="http://schemas.microsoft.com/office/drawing/2014/main" id="{4DEEB3A4-01BD-42BC-BD51-D5CDB53DFF5E}"/>
              </a:ext>
            </a:extLst>
          </p:cNvPr>
          <p:cNvSpPr/>
          <p:nvPr/>
        </p:nvSpPr>
        <p:spPr>
          <a:xfrm rot="20409025">
            <a:off x="5078592" y="5264606"/>
            <a:ext cx="1279800" cy="34965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ngăn</a:t>
            </a:r>
            <a:r>
              <a:rPr lang="en-US" sz="2400" kern="0" dirty="0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kéo</a:t>
            </a:r>
            <a:endParaRPr lang="en-US" sz="2400" kern="0" dirty="0">
              <a:solidFill>
                <a:srgbClr val="000000"/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0" name="Rounded Rectangle 15">
            <a:extLst>
              <a:ext uri="{FF2B5EF4-FFF2-40B4-BE49-F238E27FC236}">
                <a16:creationId xmlns="" xmlns:a16="http://schemas.microsoft.com/office/drawing/2014/main" id="{1FCD6580-BAD2-4C63-A4EE-803610688394}"/>
              </a:ext>
            </a:extLst>
          </p:cNvPr>
          <p:cNvSpPr/>
          <p:nvPr/>
        </p:nvSpPr>
        <p:spPr>
          <a:xfrm>
            <a:off x="6564851" y="5118821"/>
            <a:ext cx="1279800" cy="32061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cặp</a:t>
            </a:r>
            <a:r>
              <a:rPr lang="en-US" sz="2400" kern="0" dirty="0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sách</a:t>
            </a:r>
            <a:endParaRPr lang="en-US" sz="2400" kern="0" dirty="0">
              <a:solidFill>
                <a:srgbClr val="000000"/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" name="Rounded Rectangle 16">
            <a:extLst>
              <a:ext uri="{FF2B5EF4-FFF2-40B4-BE49-F238E27FC236}">
                <a16:creationId xmlns="" xmlns:a16="http://schemas.microsoft.com/office/drawing/2014/main" id="{A89EC8AE-DE66-47EE-AC2A-472C81C631B8}"/>
              </a:ext>
            </a:extLst>
          </p:cNvPr>
          <p:cNvSpPr/>
          <p:nvPr/>
        </p:nvSpPr>
        <p:spPr>
          <a:xfrm rot="20581587">
            <a:off x="8559297" y="3713343"/>
            <a:ext cx="1069819" cy="32061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cái</a:t>
            </a:r>
            <a:r>
              <a:rPr lang="en-US" sz="2400" kern="0" dirty="0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ghế</a:t>
            </a:r>
            <a:endParaRPr lang="en-US" sz="2400" kern="0" dirty="0">
              <a:solidFill>
                <a:srgbClr val="000000"/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" name="Rounded Rectangle 17">
            <a:extLst>
              <a:ext uri="{FF2B5EF4-FFF2-40B4-BE49-F238E27FC236}">
                <a16:creationId xmlns="" xmlns:a16="http://schemas.microsoft.com/office/drawing/2014/main" id="{68FBCEFE-7B6B-48F1-B5DC-4DA8D03551B3}"/>
              </a:ext>
            </a:extLst>
          </p:cNvPr>
          <p:cNvSpPr/>
          <p:nvPr/>
        </p:nvSpPr>
        <p:spPr>
          <a:xfrm rot="20820592">
            <a:off x="3815658" y="2104875"/>
            <a:ext cx="1122781" cy="663302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bút</a:t>
            </a:r>
            <a:r>
              <a:rPr lang="en-US" sz="2400" kern="0" dirty="0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lang="en-US" sz="2400" kern="0" dirty="0" err="1">
                <a:solidFill>
                  <a:srgbClr val="0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  <a:sym typeface="Arial"/>
              </a:rPr>
              <a:t>thước</a:t>
            </a:r>
            <a:endParaRPr lang="en-US" sz="2400" kern="0" dirty="0">
              <a:solidFill>
                <a:srgbClr val="000000"/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707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6E29FE7-6CA2-49CC-8B4A-9E44DABF6572}"/>
              </a:ext>
            </a:extLst>
          </p:cNvPr>
          <p:cNvSpPr txBox="1"/>
          <p:nvPr/>
        </p:nvSpPr>
        <p:spPr>
          <a:xfrm>
            <a:off x="853644" y="393405"/>
            <a:ext cx="104062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u="sng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BT2.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kumimoji="0" lang="en-US" sz="3600" b="0" i="0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="" xmlns:a16="http://schemas.microsoft.com/office/drawing/2014/main" id="{C62E7408-31E2-4D51-9CD9-C5A7B38D7E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9358287"/>
              </p:ext>
            </p:extLst>
          </p:nvPr>
        </p:nvGraphicFramePr>
        <p:xfrm>
          <a:off x="853644" y="1918200"/>
          <a:ext cx="10721042" cy="3735742"/>
        </p:xfrm>
        <a:graphic>
          <a:graphicData uri="http://schemas.openxmlformats.org/drawingml/2006/table">
            <a:tbl>
              <a:tblPr firstRow="1" bandRow="1"/>
              <a:tblGrid>
                <a:gridCol w="1891948">
                  <a:extLst>
                    <a:ext uri="{9D8B030D-6E8A-4147-A177-3AD203B41FA5}">
                      <a16:colId xmlns="" xmlns:a16="http://schemas.microsoft.com/office/drawing/2014/main" val="2878530393"/>
                    </a:ext>
                  </a:extLst>
                </a:gridCol>
                <a:gridCol w="2504579">
                  <a:extLst>
                    <a:ext uri="{9D8B030D-6E8A-4147-A177-3AD203B41FA5}">
                      <a16:colId xmlns="" xmlns:a16="http://schemas.microsoft.com/office/drawing/2014/main" val="1927145733"/>
                    </a:ext>
                  </a:extLst>
                </a:gridCol>
                <a:gridCol w="6324515">
                  <a:extLst>
                    <a:ext uri="{9D8B030D-6E8A-4147-A177-3AD203B41FA5}">
                      <a16:colId xmlns="" xmlns:a16="http://schemas.microsoft.com/office/drawing/2014/main" val="2162826108"/>
                    </a:ext>
                  </a:extLst>
                </a:gridCol>
              </a:tblGrid>
              <a:tr h="1100214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thứ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tự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Từ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Câu</a:t>
                      </a:r>
                      <a:r>
                        <a:rPr lang="en-US" sz="3200" b="1" baseline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2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="" xmlns:a16="http://schemas.microsoft.com/office/drawing/2014/main" val="4162415262"/>
                  </a:ext>
                </a:extLst>
              </a:tr>
              <a:tr h="65888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bút</a:t>
                      </a:r>
                      <a:r>
                        <a:rPr lang="en-US" sz="3200" baseline="0" dirty="0"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aseline="0" dirty="0" err="1"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màu</a:t>
                      </a:r>
                      <a:endParaRPr lang="en-US" sz="3200" dirty="0">
                        <a:latin typeface="Calibri" panose="020F0502020204030204" pitchFamily="34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Bút</a:t>
                      </a:r>
                      <a:r>
                        <a:rPr lang="en-US" sz="3200" baseline="0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3200" baseline="0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dùng</a:t>
                      </a:r>
                      <a:r>
                        <a:rPr lang="en-US" sz="3200" baseline="0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để</a:t>
                      </a:r>
                      <a:r>
                        <a:rPr lang="en-US" sz="3200" baseline="0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vẽ</a:t>
                      </a:r>
                      <a:r>
                        <a:rPr lang="en-US" sz="3200" baseline="0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tranh</a:t>
                      </a:r>
                      <a:r>
                        <a:rPr lang="en-US" sz="3200" baseline="0" dirty="0">
                          <a:solidFill>
                            <a:srgbClr val="0070C0"/>
                          </a:solidFill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en-US" sz="3200" dirty="0">
                        <a:solidFill>
                          <a:srgbClr val="0070C0"/>
                        </a:solidFill>
                        <a:latin typeface="Calibri" panose="020F0502020204030204" pitchFamily="34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="" xmlns:a16="http://schemas.microsoft.com/office/drawing/2014/main" val="1222832004"/>
                  </a:ext>
                </a:extLst>
              </a:tr>
              <a:tr h="658882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libri" panose="020F0502020204030204" pitchFamily="34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baseline="0" dirty="0">
                        <a:latin typeface="Calibri" panose="020F0502020204030204" pitchFamily="34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libri" panose="020F0502020204030204" pitchFamily="34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="" xmlns:a16="http://schemas.microsoft.com/office/drawing/2014/main" val="291938486"/>
                  </a:ext>
                </a:extLst>
              </a:tr>
              <a:tr h="658882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libri" panose="020F0502020204030204" pitchFamily="34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baseline="0" dirty="0">
                        <a:latin typeface="Calibri" panose="020F0502020204030204" pitchFamily="34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libri" panose="020F0502020204030204" pitchFamily="34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="" xmlns:a16="http://schemas.microsoft.com/office/drawing/2014/main" val="1717222107"/>
                  </a:ext>
                </a:extLst>
              </a:tr>
              <a:tr h="65888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…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…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…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="" xmlns:a16="http://schemas.microsoft.com/office/drawing/2014/main" val="13353305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063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573" y="1"/>
            <a:ext cx="12192000" cy="685799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728082" y="420712"/>
            <a:ext cx="8436644" cy="1997974"/>
            <a:chOff x="5667646" y="720179"/>
            <a:chExt cx="6398085" cy="1857718"/>
          </a:xfrm>
        </p:grpSpPr>
        <p:sp>
          <p:nvSpPr>
            <p:cNvPr id="82" name="Rectangle 81"/>
            <p:cNvSpPr/>
            <p:nvPr/>
          </p:nvSpPr>
          <p:spPr>
            <a:xfrm>
              <a:off x="6145081" y="1924156"/>
              <a:ext cx="5920650" cy="653741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Bút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màu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dùng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vẽ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tranh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28" name="Google Shape;1012;p37"/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29" name="Google Shape;1013;p37"/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0" name="Google Shape;1014;p37"/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1" name="Google Shape;1015;p37"/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2" name="Google Shape;1016;p37"/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3" name="Google Shape;1017;p37"/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4" name="Google Shape;1018;p37"/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5" name="Google Shape;1019;p37"/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Google Shape;1020;p37"/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Google Shape;1021;p37"/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8" name="Google Shape;1022;p37"/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9" name="Google Shape;1023;p37"/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0" name="Google Shape;1024;p37"/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1" name="Google Shape;1025;p37"/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2" name="Google Shape;1026;p37"/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3" name="Google Shape;1027;p37"/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4" name="Google Shape;1028;p37"/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5" name="Google Shape;1029;p37"/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6" name="Google Shape;1030;p37"/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7" name="Straight Arrow Connector 6">
            <a:extLst>
              <a:ext uri="{FF2B5EF4-FFF2-40B4-BE49-F238E27FC236}">
                <a16:creationId xmlns="" xmlns:a16="http://schemas.microsoft.com/office/drawing/2014/main" id="{7A63EB8B-B8FE-4ED6-A94F-FDFB63FB9884}"/>
              </a:ext>
            </a:extLst>
          </p:cNvPr>
          <p:cNvCxnSpPr/>
          <p:nvPr/>
        </p:nvCxnSpPr>
        <p:spPr>
          <a:xfrm flipH="1">
            <a:off x="2746604" y="2317898"/>
            <a:ext cx="1634010" cy="120147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C3BB70CF-256F-4BEB-B1B5-E41C7AE298A9}"/>
              </a:ext>
            </a:extLst>
          </p:cNvPr>
          <p:cNvCxnSpPr>
            <a:cxnSpLocks/>
          </p:cNvCxnSpPr>
          <p:nvPr/>
        </p:nvCxnSpPr>
        <p:spPr>
          <a:xfrm flipV="1">
            <a:off x="3469688" y="2296632"/>
            <a:ext cx="1750898" cy="10633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48675C4E-6A27-4ECC-8720-7C0E7D4F5F08}"/>
              </a:ext>
            </a:extLst>
          </p:cNvPr>
          <p:cNvSpPr/>
          <p:nvPr/>
        </p:nvSpPr>
        <p:spPr>
          <a:xfrm>
            <a:off x="1045945" y="3527130"/>
            <a:ext cx="3710763" cy="112173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(1) </a:t>
            </a:r>
            <a:r>
              <a:rPr lang="en-US" sz="3200" dirty="0" err="1"/>
              <a:t>từ</a:t>
            </a:r>
            <a:r>
              <a:rPr lang="en-US" sz="3200" dirty="0"/>
              <a:t> </a:t>
            </a:r>
            <a:r>
              <a:rPr lang="en-US" sz="3200" dirty="0" err="1"/>
              <a:t>ngữ</a:t>
            </a:r>
            <a:r>
              <a:rPr lang="en-US" sz="3200" dirty="0"/>
              <a:t> </a:t>
            </a:r>
            <a:r>
              <a:rPr lang="en-US" sz="3200" dirty="0" err="1"/>
              <a:t>chỉ</a:t>
            </a:r>
            <a:r>
              <a:rPr lang="en-US" sz="3200" dirty="0"/>
              <a:t> </a:t>
            </a:r>
            <a:r>
              <a:rPr lang="en-US" sz="3200" dirty="0" err="1"/>
              <a:t>đồ</a:t>
            </a:r>
            <a:r>
              <a:rPr lang="en-US" sz="3200" dirty="0"/>
              <a:t> </a:t>
            </a:r>
            <a:r>
              <a:rPr lang="en-US" sz="3200" dirty="0" err="1"/>
              <a:t>dùng</a:t>
            </a:r>
            <a:r>
              <a:rPr lang="en-US" sz="3200" dirty="0"/>
              <a:t> </a:t>
            </a:r>
            <a:r>
              <a:rPr lang="en-US" sz="3200" dirty="0" err="1"/>
              <a:t>học</a:t>
            </a:r>
            <a:r>
              <a:rPr lang="en-US" sz="3200" dirty="0"/>
              <a:t> </a:t>
            </a:r>
            <a:r>
              <a:rPr lang="en-US" sz="3200" dirty="0" err="1"/>
              <a:t>tập</a:t>
            </a:r>
            <a:r>
              <a:rPr lang="en-US" sz="3200" dirty="0"/>
              <a:t> 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="" xmlns:a16="http://schemas.microsoft.com/office/drawing/2014/main" id="{15750D54-7EF5-401A-B904-13ACD096C4BB}"/>
              </a:ext>
            </a:extLst>
          </p:cNvPr>
          <p:cNvCxnSpPr>
            <a:cxnSpLocks/>
          </p:cNvCxnSpPr>
          <p:nvPr/>
        </p:nvCxnSpPr>
        <p:spPr>
          <a:xfrm flipV="1">
            <a:off x="5385732" y="2317898"/>
            <a:ext cx="3779533" cy="1063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="" xmlns:a16="http://schemas.microsoft.com/office/drawing/2014/main" id="{58FA690D-DE6E-43BC-BC23-DDE023ACB7EE}"/>
              </a:ext>
            </a:extLst>
          </p:cNvPr>
          <p:cNvCxnSpPr>
            <a:cxnSpLocks/>
          </p:cNvCxnSpPr>
          <p:nvPr/>
        </p:nvCxnSpPr>
        <p:spPr>
          <a:xfrm>
            <a:off x="7359511" y="2328532"/>
            <a:ext cx="1536990" cy="111110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Rectangle: Rounded Corners 93">
            <a:extLst>
              <a:ext uri="{FF2B5EF4-FFF2-40B4-BE49-F238E27FC236}">
                <a16:creationId xmlns="" xmlns:a16="http://schemas.microsoft.com/office/drawing/2014/main" id="{55018FD1-E0F8-43DB-B822-2D3FE2F12A00}"/>
              </a:ext>
            </a:extLst>
          </p:cNvPr>
          <p:cNvSpPr/>
          <p:nvPr/>
        </p:nvSpPr>
        <p:spPr>
          <a:xfrm>
            <a:off x="7112842" y="3450267"/>
            <a:ext cx="3710763" cy="112173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(2) </a:t>
            </a:r>
            <a:r>
              <a:rPr lang="en-US" sz="3200" dirty="0" err="1"/>
              <a:t>dùng</a:t>
            </a:r>
            <a:r>
              <a:rPr lang="en-US" sz="3200" dirty="0"/>
              <a:t> </a:t>
            </a:r>
            <a:r>
              <a:rPr lang="en-US" sz="3200" dirty="0" err="1"/>
              <a:t>để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2244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25873" y="1196385"/>
            <a:ext cx="4390390" cy="54317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C91A53F9-DEC3-48EC-A5E0-7BC27C3E75C7}"/>
              </a:ext>
            </a:extLst>
          </p:cNvPr>
          <p:cNvSpPr/>
          <p:nvPr/>
        </p:nvSpPr>
        <p:spPr>
          <a:xfrm>
            <a:off x="4582633" y="1433756"/>
            <a:ext cx="6970110" cy="364860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BD0503B-6A5D-45D3-A8EC-C06502769B9A}"/>
              </a:ext>
            </a:extLst>
          </p:cNvPr>
          <p:cNvSpPr txBox="1"/>
          <p:nvPr/>
        </p:nvSpPr>
        <p:spPr>
          <a:xfrm>
            <a:off x="4582633" y="759091"/>
            <a:ext cx="7134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cs typeface="+mn-cs"/>
              </a:rPr>
              <a:t>Trò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cs typeface="+mn-cs"/>
              </a:rPr>
              <a:t>chơi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cs typeface="+mn-cs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cs typeface="+mn-cs"/>
              </a:rPr>
              <a:t>Chú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cs typeface="+mn-cs"/>
              </a:rPr>
              <a:t>ong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cs typeface="+mn-cs"/>
              </a:rPr>
              <a:t>chăm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cs typeface="+mn-cs"/>
              </a:rPr>
              <a:t>chỉ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7CBADC1-8970-4509-9499-23232045DC43}"/>
              </a:ext>
            </a:extLst>
          </p:cNvPr>
          <p:cNvSpPr txBox="1"/>
          <p:nvPr/>
        </p:nvSpPr>
        <p:spPr>
          <a:xfrm>
            <a:off x="4582633" y="2100385"/>
            <a:ext cx="683647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Luật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chơi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con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hãy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đặt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câu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nêu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công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dụng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dùng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tập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xuất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hiện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sau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đây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giúp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chú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  <a:latin typeface="Arial"/>
              </a:rPr>
              <a:t>ong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  <a:latin typeface="Arial"/>
              </a:rPr>
              <a:t>chở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  <a:latin typeface="Arial"/>
              </a:rPr>
              <a:t>mật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  <a:latin typeface="Arial"/>
              </a:rPr>
              <a:t>từ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  <a:latin typeface="Arial"/>
              </a:rPr>
              <a:t>những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  <a:latin typeface="Arial"/>
              </a:rPr>
              <a:t>bông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  <a:latin typeface="Arial"/>
              </a:rPr>
              <a:t>hoa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  <a:latin typeface="Arial"/>
              </a:rPr>
              <a:t>về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  <a:latin typeface="Arial"/>
              </a:rPr>
              <a:t>đầy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  <a:latin typeface="Arial"/>
              </a:rPr>
              <a:t>tổ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  <a:latin typeface="Arial"/>
              </a:rPr>
              <a:t> </a:t>
            </a:r>
            <a:r>
              <a:rPr lang="en-US" sz="3200" dirty="0" err="1">
                <a:solidFill>
                  <a:srgbClr val="5B9BD5">
                    <a:lumMod val="75000"/>
                  </a:srgbClr>
                </a:solidFill>
                <a:latin typeface="Arial"/>
              </a:rPr>
              <a:t>nhé</a:t>
            </a:r>
            <a:r>
              <a:rPr lang="en-US" sz="3200" dirty="0">
                <a:solidFill>
                  <a:srgbClr val="5B9BD5">
                    <a:lumMod val="75000"/>
                  </a:srgbClr>
                </a:solidFill>
                <a:latin typeface="Arial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6244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598</Words>
  <Application>Microsoft Office PowerPoint</Application>
  <PresentationFormat>Widescreen</PresentationFormat>
  <Paragraphs>143</Paragraphs>
  <Slides>23</Slides>
  <Notes>5</Notes>
  <HiddenSlides>0</HiddenSlides>
  <MMClips>13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23</vt:i4>
      </vt:variant>
    </vt:vector>
  </HeadingPairs>
  <TitlesOfParts>
    <vt:vector size="52" baseType="lpstr">
      <vt:lpstr>微软雅黑</vt:lpstr>
      <vt:lpstr>宋体</vt:lpstr>
      <vt:lpstr>Arial</vt:lpstr>
      <vt:lpstr>Arial Black</vt:lpstr>
      <vt:lpstr>Arial-Rounded</vt:lpstr>
      <vt:lpstr>Calibri</vt:lpstr>
      <vt:lpstr>Calibri Light</vt:lpstr>
      <vt:lpstr>Georgia</vt:lpstr>
      <vt:lpstr>Lato Hairline</vt:lpstr>
      <vt:lpstr>Lato Light</vt:lpstr>
      <vt:lpstr>Lato Regular</vt:lpstr>
      <vt:lpstr>黑体</vt:lpstr>
      <vt:lpstr>Times New Roman</vt:lpstr>
      <vt:lpstr>VNI-Avo</vt:lpstr>
      <vt:lpstr>Yu Mincho</vt:lpstr>
      <vt:lpstr>方正卡通简体</vt:lpstr>
      <vt:lpstr>方正少儿简体</vt:lpstr>
      <vt:lpstr>等线</vt:lpstr>
      <vt:lpstr>等线 Light</vt:lpstr>
      <vt:lpstr>Office 主题​​</vt:lpstr>
      <vt:lpstr>2_Office Theme</vt:lpstr>
      <vt:lpstr>2_Office 主题​​</vt:lpstr>
      <vt:lpstr>jeppt.com</vt:lpstr>
      <vt:lpstr>Office Theme</vt:lpstr>
      <vt:lpstr>4_Office 主题​​</vt:lpstr>
      <vt:lpstr>1_Simple Light</vt:lpstr>
      <vt:lpstr>1_Office 主题</vt:lpstr>
      <vt:lpstr>2_Office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ACER</cp:lastModifiedBy>
  <cp:revision>26</cp:revision>
  <dcterms:created xsi:type="dcterms:W3CDTF">2021-10-11T14:20:13Z</dcterms:created>
  <dcterms:modified xsi:type="dcterms:W3CDTF">2025-10-28T04:49:21Z</dcterms:modified>
</cp:coreProperties>
</file>