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89" r:id="rId3"/>
    <p:sldMasterId id="2147483700" r:id="rId4"/>
    <p:sldMasterId id="2147483712" r:id="rId5"/>
    <p:sldMasterId id="2147483724" r:id="rId6"/>
    <p:sldMasterId id="2147483736" r:id="rId7"/>
    <p:sldMasterId id="2147483748" r:id="rId8"/>
  </p:sldMasterIdLst>
  <p:notesMasterIdLst>
    <p:notesMasterId r:id="rId34"/>
  </p:notesMasterIdLst>
  <p:sldIdLst>
    <p:sldId id="2657" r:id="rId9"/>
    <p:sldId id="292" r:id="rId10"/>
    <p:sldId id="2658" r:id="rId11"/>
    <p:sldId id="258" r:id="rId12"/>
    <p:sldId id="269" r:id="rId13"/>
    <p:sldId id="2659" r:id="rId14"/>
    <p:sldId id="2653" r:id="rId15"/>
    <p:sldId id="2647" r:id="rId16"/>
    <p:sldId id="2655" r:id="rId17"/>
    <p:sldId id="480" r:id="rId18"/>
    <p:sldId id="273" r:id="rId19"/>
    <p:sldId id="2660" r:id="rId20"/>
    <p:sldId id="481" r:id="rId21"/>
    <p:sldId id="2654" r:id="rId22"/>
    <p:sldId id="2650" r:id="rId23"/>
    <p:sldId id="293" r:id="rId24"/>
    <p:sldId id="349" r:id="rId25"/>
    <p:sldId id="355" r:id="rId26"/>
    <p:sldId id="350" r:id="rId27"/>
    <p:sldId id="2656" r:id="rId28"/>
    <p:sldId id="352" r:id="rId29"/>
    <p:sldId id="260" r:id="rId30"/>
    <p:sldId id="261" r:id="rId31"/>
    <p:sldId id="354" r:id="rId32"/>
    <p:sldId id="29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336755-5924-44F6-9084-35CC21545B45}"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FB950A-A7FE-4DB6-A486-6951CEBC580B}" type="slidenum">
              <a:rPr lang="en-US" smtClean="0"/>
              <a:t>‹#›</a:t>
            </a:fld>
            <a:endParaRPr lang="en-US"/>
          </a:p>
        </p:txBody>
      </p:sp>
    </p:spTree>
    <p:extLst>
      <p:ext uri="{BB962C8B-B14F-4D97-AF65-F5344CB8AC3E}">
        <p14:creationId xmlns:p14="http://schemas.microsoft.com/office/powerpoint/2010/main" val="1738257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900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74943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5609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5145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4306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2627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2D8204-85C1-42D4-ACEA-FF6279A27F8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80516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p:txBody>
          <a:bodyPr/>
          <a:lstStyle/>
          <a:p>
            <a:fld id="{56A9CDE7-3843-4135-9C47-F0CC86B3EB8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12346149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p:txBody>
          <a:bodyPr/>
          <a:lstStyle/>
          <a:p>
            <a:fld id="{56A9CDE7-3843-4135-9C47-F0CC86B3EB8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10865279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p:txBody>
          <a:bodyPr/>
          <a:lstStyle/>
          <a:p>
            <a:fld id="{56A9CDE7-3843-4135-9C47-F0CC86B3EB8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5482704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792244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B31896C-5811-468A-ABFB-99BD176A4CB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spTree>
    <p:extLst>
      <p:ext uri="{BB962C8B-B14F-4D97-AF65-F5344CB8AC3E}">
        <p14:creationId xmlns:p14="http://schemas.microsoft.com/office/powerpoint/2010/main" val="593516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145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30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17"/>
        <p:cNvGrpSpPr/>
        <p:nvPr/>
      </p:nvGrpSpPr>
      <p:grpSpPr>
        <a:xfrm>
          <a:off x="0" y="0"/>
          <a:ext cx="0" cy="0"/>
          <a:chOff x="0" y="0"/>
          <a:chExt cx="0" cy="0"/>
        </a:xfrm>
      </p:grpSpPr>
      <p:sp>
        <p:nvSpPr>
          <p:cNvPr id="118" name="Google Shape;118;p29"/>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29"/>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0" name="Google Shape;120;p29"/>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772" algn="l">
              <a:spcBef>
                <a:spcPts val="747"/>
              </a:spcBef>
              <a:spcAft>
                <a:spcPts val="0"/>
              </a:spcAft>
              <a:buClr>
                <a:schemeClr val="dk1"/>
              </a:buClr>
              <a:buSzPts val="3735"/>
              <a:buChar char="•"/>
              <a:defRPr sz="3734"/>
            </a:lvl1pPr>
            <a:lvl2pPr marL="914400" lvl="1" indent="-431800" algn="l">
              <a:spcBef>
                <a:spcPts val="640"/>
              </a:spcBef>
              <a:spcAft>
                <a:spcPts val="0"/>
              </a:spcAft>
              <a:buClr>
                <a:schemeClr val="dk1"/>
              </a:buClr>
              <a:buSzPts val="3200"/>
              <a:buChar char="–"/>
              <a:defRPr sz="3200"/>
            </a:lvl2pPr>
            <a:lvl3pPr marL="1371600" lvl="2" indent="-397827" algn="l">
              <a:spcBef>
                <a:spcPts val="533"/>
              </a:spcBef>
              <a:spcAft>
                <a:spcPts val="0"/>
              </a:spcAft>
              <a:buClr>
                <a:schemeClr val="dk1"/>
              </a:buClr>
              <a:buSzPts val="2665"/>
              <a:buChar char="•"/>
              <a:defRPr sz="2665"/>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121" name="Google Shape;121;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0044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
        <p:cNvGrpSpPr/>
        <p:nvPr/>
      </p:nvGrpSpPr>
      <p:grpSpPr>
        <a:xfrm>
          <a:off x="0" y="0"/>
          <a:ext cx="0" cy="0"/>
          <a:chOff x="0" y="0"/>
          <a:chExt cx="0" cy="0"/>
        </a:xfrm>
      </p:grpSpPr>
      <p:sp>
        <p:nvSpPr>
          <p:cNvPr id="125" name="Google Shape;125;p3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5"/>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0"/>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7" name="Google Shape;127;p30"/>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28" name="Google Shape;128;p30"/>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5"/>
              <a:buNone/>
              <a:defRPr sz="2665"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5"/>
              <a:buNone/>
              <a:defRPr sz="2135" b="1"/>
            </a:lvl4pPr>
            <a:lvl5pPr marL="2286000" lvl="4" indent="-228600" algn="l">
              <a:spcBef>
                <a:spcPts val="427"/>
              </a:spcBef>
              <a:spcAft>
                <a:spcPts val="0"/>
              </a:spcAft>
              <a:buClr>
                <a:schemeClr val="dk1"/>
              </a:buClr>
              <a:buSzPts val="2135"/>
              <a:buNone/>
              <a:defRPr sz="2135" b="1"/>
            </a:lvl5pPr>
            <a:lvl6pPr marL="2743200" lvl="5" indent="-228600" algn="l">
              <a:spcBef>
                <a:spcPts val="427"/>
              </a:spcBef>
              <a:spcAft>
                <a:spcPts val="0"/>
              </a:spcAft>
              <a:buClr>
                <a:schemeClr val="dk1"/>
              </a:buClr>
              <a:buSzPts val="2135"/>
              <a:buNone/>
              <a:defRPr sz="2135" b="1"/>
            </a:lvl6pPr>
            <a:lvl7pPr marL="3200400" lvl="6" indent="-228600" algn="l">
              <a:spcBef>
                <a:spcPts val="427"/>
              </a:spcBef>
              <a:spcAft>
                <a:spcPts val="0"/>
              </a:spcAft>
              <a:buClr>
                <a:schemeClr val="dk1"/>
              </a:buClr>
              <a:buSzPts val="2135"/>
              <a:buNone/>
              <a:defRPr sz="2135" b="1"/>
            </a:lvl7pPr>
            <a:lvl8pPr marL="3657600" lvl="7" indent="-228600" algn="l">
              <a:spcBef>
                <a:spcPts val="427"/>
              </a:spcBef>
              <a:spcAft>
                <a:spcPts val="0"/>
              </a:spcAft>
              <a:buClr>
                <a:schemeClr val="dk1"/>
              </a:buClr>
              <a:buSzPts val="2135"/>
              <a:buNone/>
              <a:defRPr sz="2135" b="1"/>
            </a:lvl8pPr>
            <a:lvl9pPr marL="4114800" lvl="8" indent="-228600" algn="l">
              <a:spcBef>
                <a:spcPts val="427"/>
              </a:spcBef>
              <a:spcAft>
                <a:spcPts val="0"/>
              </a:spcAft>
              <a:buClr>
                <a:schemeClr val="dk1"/>
              </a:buClr>
              <a:buSzPts val="2135"/>
              <a:buNone/>
              <a:defRPr sz="2135" b="1"/>
            </a:lvl9pPr>
          </a:lstStyle>
          <a:p>
            <a:endParaRPr/>
          </a:p>
        </p:txBody>
      </p:sp>
      <p:sp>
        <p:nvSpPr>
          <p:cNvPr id="129" name="Google Shape;129;p30"/>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827" algn="l">
              <a:spcBef>
                <a:spcPts val="533"/>
              </a:spcBef>
              <a:spcAft>
                <a:spcPts val="0"/>
              </a:spcAft>
              <a:buClr>
                <a:schemeClr val="dk1"/>
              </a:buClr>
              <a:buSzPts val="2665"/>
              <a:buChar char="–"/>
              <a:defRPr sz="2665"/>
            </a:lvl2pPr>
            <a:lvl3pPr marL="1371600" lvl="2" indent="-381000" algn="l">
              <a:spcBef>
                <a:spcPts val="480"/>
              </a:spcBef>
              <a:spcAft>
                <a:spcPts val="0"/>
              </a:spcAft>
              <a:buClr>
                <a:schemeClr val="dk1"/>
              </a:buClr>
              <a:buSzPts val="2400"/>
              <a:buChar char="•"/>
              <a:defRPr sz="2400"/>
            </a:lvl3pPr>
            <a:lvl4pPr marL="1828800" lvl="3" indent="-364172" algn="l">
              <a:spcBef>
                <a:spcPts val="427"/>
              </a:spcBef>
              <a:spcAft>
                <a:spcPts val="0"/>
              </a:spcAft>
              <a:buClr>
                <a:schemeClr val="dk1"/>
              </a:buClr>
              <a:buSzPts val="2135"/>
              <a:buChar char="–"/>
              <a:defRPr sz="2135"/>
            </a:lvl4pPr>
            <a:lvl5pPr marL="2286000" lvl="4" indent="-364172" algn="l">
              <a:spcBef>
                <a:spcPts val="427"/>
              </a:spcBef>
              <a:spcAft>
                <a:spcPts val="0"/>
              </a:spcAft>
              <a:buClr>
                <a:schemeClr val="dk1"/>
              </a:buClr>
              <a:buSzPts val="2135"/>
              <a:buChar char="»"/>
              <a:defRPr sz="2135"/>
            </a:lvl5pPr>
            <a:lvl6pPr marL="2743200" lvl="5" indent="-364172" algn="l">
              <a:spcBef>
                <a:spcPts val="427"/>
              </a:spcBef>
              <a:spcAft>
                <a:spcPts val="0"/>
              </a:spcAft>
              <a:buClr>
                <a:schemeClr val="dk1"/>
              </a:buClr>
              <a:buSzPts val="2135"/>
              <a:buChar char="•"/>
              <a:defRPr sz="2135"/>
            </a:lvl6pPr>
            <a:lvl7pPr marL="3200400" lvl="6" indent="-364172" algn="l">
              <a:spcBef>
                <a:spcPts val="427"/>
              </a:spcBef>
              <a:spcAft>
                <a:spcPts val="0"/>
              </a:spcAft>
              <a:buClr>
                <a:schemeClr val="dk1"/>
              </a:buClr>
              <a:buSzPts val="2135"/>
              <a:buChar char="•"/>
              <a:defRPr sz="2135"/>
            </a:lvl7pPr>
            <a:lvl8pPr marL="3657600" lvl="7" indent="-364172" algn="l">
              <a:spcBef>
                <a:spcPts val="427"/>
              </a:spcBef>
              <a:spcAft>
                <a:spcPts val="0"/>
              </a:spcAft>
              <a:buClr>
                <a:schemeClr val="dk1"/>
              </a:buClr>
              <a:buSzPts val="2135"/>
              <a:buChar char="•"/>
              <a:defRPr sz="2135"/>
            </a:lvl8pPr>
            <a:lvl9pPr marL="4114800" lvl="8" indent="-364172" algn="l">
              <a:spcBef>
                <a:spcPts val="427"/>
              </a:spcBef>
              <a:spcAft>
                <a:spcPts val="0"/>
              </a:spcAft>
              <a:buClr>
                <a:schemeClr val="dk1"/>
              </a:buClr>
              <a:buSzPts val="2135"/>
              <a:buChar char="•"/>
              <a:defRPr sz="2135"/>
            </a:lvl9pPr>
          </a:lstStyle>
          <a:p>
            <a:endParaRPr/>
          </a:p>
        </p:txBody>
      </p:sp>
      <p:sp>
        <p:nvSpPr>
          <p:cNvPr id="130" name="Google Shape;130;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46913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0090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38"/>
        <p:cNvGrpSpPr/>
        <p:nvPr/>
      </p:nvGrpSpPr>
      <p:grpSpPr>
        <a:xfrm>
          <a:off x="0" y="0"/>
          <a:ext cx="0" cy="0"/>
          <a:chOff x="0" y="0"/>
          <a:chExt cx="0" cy="0"/>
        </a:xfrm>
      </p:grpSpPr>
      <p:sp>
        <p:nvSpPr>
          <p:cNvPr id="139" name="Google Shape;139;p32"/>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32"/>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427" algn="l">
              <a:spcBef>
                <a:spcPts val="853"/>
              </a:spcBef>
              <a:spcAft>
                <a:spcPts val="0"/>
              </a:spcAft>
              <a:buClr>
                <a:schemeClr val="dk1"/>
              </a:buClr>
              <a:buSzPts val="4265"/>
              <a:buChar char="•"/>
              <a:defRPr sz="4265"/>
            </a:lvl1pPr>
            <a:lvl2pPr marL="914400" lvl="1" indent="-465772" algn="l">
              <a:spcBef>
                <a:spcPts val="747"/>
              </a:spcBef>
              <a:spcAft>
                <a:spcPts val="0"/>
              </a:spcAft>
              <a:buClr>
                <a:schemeClr val="dk1"/>
              </a:buClr>
              <a:buSzPts val="3735"/>
              <a:buChar char="–"/>
              <a:defRPr sz="3734"/>
            </a:lvl2pPr>
            <a:lvl3pPr marL="1371600" lvl="2" indent="-431800" algn="l">
              <a:spcBef>
                <a:spcPts val="640"/>
              </a:spcBef>
              <a:spcAft>
                <a:spcPts val="0"/>
              </a:spcAft>
              <a:buClr>
                <a:schemeClr val="dk1"/>
              </a:buClr>
              <a:buSzPts val="3200"/>
              <a:buChar char="•"/>
              <a:defRPr sz="3200"/>
            </a:lvl3pPr>
            <a:lvl4pPr marL="1828800" lvl="3" indent="-397827" algn="l">
              <a:spcBef>
                <a:spcPts val="533"/>
              </a:spcBef>
              <a:spcAft>
                <a:spcPts val="0"/>
              </a:spcAft>
              <a:buClr>
                <a:schemeClr val="dk1"/>
              </a:buClr>
              <a:buSzPts val="2665"/>
              <a:buChar char="–"/>
              <a:defRPr sz="2665"/>
            </a:lvl4pPr>
            <a:lvl5pPr marL="2286000" lvl="4" indent="-397827" algn="l">
              <a:spcBef>
                <a:spcPts val="533"/>
              </a:spcBef>
              <a:spcAft>
                <a:spcPts val="0"/>
              </a:spcAft>
              <a:buClr>
                <a:schemeClr val="dk1"/>
              </a:buClr>
              <a:buSzPts val="2665"/>
              <a:buChar char="»"/>
              <a:defRPr sz="2665"/>
            </a:lvl5pPr>
            <a:lvl6pPr marL="2743200" lvl="5" indent="-397827" algn="l">
              <a:spcBef>
                <a:spcPts val="533"/>
              </a:spcBef>
              <a:spcAft>
                <a:spcPts val="0"/>
              </a:spcAft>
              <a:buClr>
                <a:schemeClr val="dk1"/>
              </a:buClr>
              <a:buSzPts val="2665"/>
              <a:buChar char="•"/>
              <a:defRPr sz="2665"/>
            </a:lvl6pPr>
            <a:lvl7pPr marL="3200400" lvl="6" indent="-397827" algn="l">
              <a:spcBef>
                <a:spcPts val="533"/>
              </a:spcBef>
              <a:spcAft>
                <a:spcPts val="0"/>
              </a:spcAft>
              <a:buClr>
                <a:schemeClr val="dk1"/>
              </a:buClr>
              <a:buSzPts val="2665"/>
              <a:buChar char="•"/>
              <a:defRPr sz="2665"/>
            </a:lvl7pPr>
            <a:lvl8pPr marL="3657600" lvl="7" indent="-397827" algn="l">
              <a:spcBef>
                <a:spcPts val="533"/>
              </a:spcBef>
              <a:spcAft>
                <a:spcPts val="0"/>
              </a:spcAft>
              <a:buClr>
                <a:schemeClr val="dk1"/>
              </a:buClr>
              <a:buSzPts val="2665"/>
              <a:buChar char="•"/>
              <a:defRPr sz="2665"/>
            </a:lvl8pPr>
            <a:lvl9pPr marL="4114800" lvl="8" indent="-397827" algn="l">
              <a:spcBef>
                <a:spcPts val="533"/>
              </a:spcBef>
              <a:spcAft>
                <a:spcPts val="0"/>
              </a:spcAft>
              <a:buClr>
                <a:schemeClr val="dk1"/>
              </a:buClr>
              <a:buSzPts val="2665"/>
              <a:buChar char="•"/>
              <a:defRPr sz="2665"/>
            </a:lvl9pPr>
          </a:lstStyle>
          <a:p>
            <a:endParaRPr/>
          </a:p>
        </p:txBody>
      </p:sp>
      <p:sp>
        <p:nvSpPr>
          <p:cNvPr id="141" name="Google Shape;141;p32"/>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2" name="Google Shape;142;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24496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p:txBody>
          <a:bodyPr/>
          <a:lstStyle/>
          <a:p>
            <a:fld id="{56A9CDE7-3843-4135-9C47-F0CC86B3EB8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62149383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45"/>
        <p:cNvGrpSpPr/>
        <p:nvPr/>
      </p:nvGrpSpPr>
      <p:grpSpPr>
        <a:xfrm>
          <a:off x="0" y="0"/>
          <a:ext cx="0" cy="0"/>
          <a:chOff x="0" y="0"/>
          <a:chExt cx="0" cy="0"/>
        </a:xfrm>
      </p:grpSpPr>
      <p:sp>
        <p:nvSpPr>
          <p:cNvPr id="146" name="Google Shape;146;p33"/>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5"/>
              <a:buFont typeface="Calibri"/>
              <a:buNone/>
              <a:defRPr sz="2665"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33"/>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5"/>
              <a:buFont typeface="Arial"/>
              <a:buNone/>
              <a:defRPr sz="4265"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5"/>
              <a:buFont typeface="Arial"/>
              <a:buNone/>
              <a:defRPr sz="3734"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5"/>
              <a:buFont typeface="Arial"/>
              <a:buNone/>
              <a:defRPr sz="2665" b="0" i="0" u="none" strike="noStrike" cap="none">
                <a:solidFill>
                  <a:schemeClr val="dk1"/>
                </a:solidFill>
                <a:latin typeface="Calibri"/>
                <a:ea typeface="Calibri"/>
                <a:cs typeface="Calibri"/>
                <a:sym typeface="Calibri"/>
              </a:defRPr>
            </a:lvl9pPr>
          </a:lstStyle>
          <a:p>
            <a:endParaRPr/>
          </a:p>
        </p:txBody>
      </p:sp>
      <p:sp>
        <p:nvSpPr>
          <p:cNvPr id="148" name="Google Shape;148;p33"/>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5"/>
              <a:buNone/>
              <a:defRPr sz="1865"/>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5"/>
              <a:buNone/>
              <a:defRPr sz="1335"/>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149" name="Google Shape;149;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66077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2"/>
        <p:cNvGrpSpPr/>
        <p:nvPr/>
      </p:nvGrpSpPr>
      <p:grpSpPr>
        <a:xfrm>
          <a:off x="0" y="0"/>
          <a:ext cx="0" cy="0"/>
          <a:chOff x="0" y="0"/>
          <a:chExt cx="0" cy="0"/>
        </a:xfrm>
      </p:grpSpPr>
      <p:sp>
        <p:nvSpPr>
          <p:cNvPr id="153" name="Google Shape;153;p34"/>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34"/>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5" name="Google Shape;155;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7688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58"/>
        <p:cNvGrpSpPr/>
        <p:nvPr/>
      </p:nvGrpSpPr>
      <p:grpSpPr>
        <a:xfrm>
          <a:off x="0" y="0"/>
          <a:ext cx="0" cy="0"/>
          <a:chOff x="0" y="0"/>
          <a:chExt cx="0" cy="0"/>
        </a:xfrm>
      </p:grpSpPr>
      <p:sp>
        <p:nvSpPr>
          <p:cNvPr id="159" name="Google Shape;159;p35"/>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35"/>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1" name="Google Shape;161;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24847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1556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195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F85BC1-FC50-4AAE-9783-E500C4BF1451}" type="datetimeFigureOut">
              <a:rPr lang="en-US" smtClean="0"/>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F82960-F871-4481-87DA-F79CF1C9BB0C}" type="slidenum">
              <a:rPr lang="en-US" smtClean="0"/>
              <a:t>‹#›</a:t>
            </a:fld>
            <a:endParaRPr lang="en-US"/>
          </a:p>
        </p:txBody>
      </p:sp>
    </p:spTree>
    <p:extLst>
      <p:ext uri="{BB962C8B-B14F-4D97-AF65-F5344CB8AC3E}">
        <p14:creationId xmlns:p14="http://schemas.microsoft.com/office/powerpoint/2010/main" val="3446471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390888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078090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095772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159802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p:txBody>
          <a:bodyPr/>
          <a:lstStyle/>
          <a:p>
            <a:fld id="{56A9CDE7-3843-4135-9C47-F0CC86B3EB8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48073459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74517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78703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467315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9323950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708379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7141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194341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505454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4692653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09071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p:txBody>
          <a:bodyPr/>
          <a:lstStyle/>
          <a:p>
            <a:fld id="{56A9CDE7-3843-4135-9C47-F0CC86B3EB8C}" type="datetimeFigureOut">
              <a:rPr lang="zh-CN" altLang="en-US" smtClean="0"/>
              <a:t>2024/10/23</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80301268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805419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94319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77554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918191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631503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1079606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0272449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679182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585566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138586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p:txBody>
          <a:bodyPr/>
          <a:lstStyle/>
          <a:p>
            <a:fld id="{56A9CDE7-3843-4135-9C47-F0CC86B3EB8C}" type="datetimeFigureOut">
              <a:rPr lang="zh-CN" altLang="en-US" smtClean="0"/>
              <a:t>2024/10/23</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31777893"/>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9393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740166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0566130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747851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0547761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0581450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560683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84711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611895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978945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p:txBody>
          <a:bodyPr/>
          <a:lstStyle/>
          <a:p>
            <a:fld id="{56A9CDE7-3843-4135-9C47-F0CC86B3EB8C}" type="datetimeFigureOut">
              <a:rPr lang="zh-CN" altLang="en-US" smtClean="0"/>
              <a:t>2024/10/23</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73561644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7481877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6572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6420800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2696593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6357488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13624779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6938658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448169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5722044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761998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p:txBody>
          <a:bodyPr/>
          <a:lstStyle/>
          <a:p>
            <a:fld id="{56A9CDE7-3843-4135-9C47-F0CC86B3EB8C}" type="datetimeFigureOut">
              <a:rPr lang="zh-CN" altLang="en-US" smtClean="0"/>
              <a:t>2024/10/23</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1787208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5835828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7988445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38CD683-666B-4ECD-7456-E2BB212CF0CD}"/>
              </a:ext>
            </a:extLst>
          </p:cNvPr>
          <p:cNvSpPr txBox="1"/>
          <p:nvPr userDrawn="1"/>
        </p:nvSpPr>
        <p:spPr>
          <a:xfrm>
            <a:off x="11268634" y="-14501"/>
            <a:ext cx="923365" cy="553998"/>
          </a:xfrm>
          <a:prstGeom prst="rect">
            <a:avLst/>
          </a:prstGeom>
          <a:noFill/>
        </p:spPr>
        <p:txBody>
          <a:bodyPr wrap="square">
            <a:spAutoFit/>
          </a:bodyPr>
          <a:lstStyle/>
          <a:p>
            <a:pPr algn="ctr"/>
            <a:r>
              <a:rPr lang="vi-VN" altLang="zh-CN" sz="30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2162335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41716466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06251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5641914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9699868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2995862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6144262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845296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p:txBody>
          <a:bodyPr/>
          <a:lstStyle/>
          <a:p>
            <a:fld id="{56A9CDE7-3843-4135-9C47-F0CC86B3EB8C}" type="datetimeFigureOut">
              <a:rPr lang="zh-CN" altLang="en-US" smtClean="0"/>
              <a:t>2024/10/23</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85069538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10/23/2024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41458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p:txBody>
          <a:bodyPr/>
          <a:lstStyle/>
          <a:p>
            <a:fld id="{56A9CDE7-3843-4135-9C47-F0CC86B3EB8C}" type="datetimeFigureOut">
              <a:rPr lang="zh-CN" altLang="en-US" smtClean="0"/>
              <a:t>2024/10/23</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4926417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ABF0C23-E90A-4A6C-9441-68D2874436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B0347A3-90B4-4A4E-8A4F-55F1A26014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807715-0E9D-43EE-9DF1-782930ED8D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A9CDE7-3843-4135-9C47-F0CC86B3EB8C}" type="datetimeFigureOut">
              <a:rPr lang="zh-CN" altLang="en-US" smtClean="0"/>
              <a:t>2024/10/23</a:t>
            </a:fld>
            <a:endParaRPr lang="zh-CN" altLang="en-US"/>
          </a:p>
        </p:txBody>
      </p:sp>
      <p:sp>
        <p:nvSpPr>
          <p:cNvPr id="5" name="页脚占位符 4">
            <a:extLst>
              <a:ext uri="{FF2B5EF4-FFF2-40B4-BE49-F238E27FC236}">
                <a16:creationId xmlns:a16="http://schemas.microsoft.com/office/drawing/2014/main" id="{698A7309-E827-4E14-8BF4-8E17A72DB0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6211773-8672-4894-AB5C-7F94D38580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2424991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9C4F9E0-8320-4D7D-AF01-057F181D7DA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0" y="1"/>
            <a:ext cx="12192000" cy="6857998"/>
          </a:xfrm>
          <a:prstGeom prst="rect">
            <a:avLst/>
          </a:prstGeom>
        </p:spPr>
      </p:pic>
      <p:pic>
        <p:nvPicPr>
          <p:cNvPr id="15" name="图片 14">
            <a:extLst>
              <a:ext uri="{FF2B5EF4-FFF2-40B4-BE49-F238E27FC236}">
                <a16:creationId xmlns:a16="http://schemas.microsoft.com/office/drawing/2014/main" id="{BC72ED66-E500-4220-95BA-7024D40C6BD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a:off x="1" y="5440074"/>
            <a:ext cx="4267200" cy="1417926"/>
          </a:xfrm>
          <a:prstGeom prst="rect">
            <a:avLst/>
          </a:prstGeom>
        </p:spPr>
      </p:pic>
      <p:pic>
        <p:nvPicPr>
          <p:cNvPr id="16" name="图片 15">
            <a:extLst>
              <a:ext uri="{FF2B5EF4-FFF2-40B4-BE49-F238E27FC236}">
                <a16:creationId xmlns:a16="http://schemas.microsoft.com/office/drawing/2014/main" id="{AD29AE61-DB5C-4178-8097-2199B44BFE6A}"/>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l="27621" t="48925" r="27763" b="13136"/>
          <a:stretch/>
        </p:blipFill>
        <p:spPr>
          <a:xfrm flipH="1">
            <a:off x="7924800" y="5440074"/>
            <a:ext cx="4267200" cy="1417926"/>
          </a:xfrm>
          <a:prstGeom prst="rect">
            <a:avLst/>
          </a:prstGeom>
        </p:spPr>
      </p:pic>
    </p:spTree>
    <p:extLst>
      <p:ext uri="{BB962C8B-B14F-4D97-AF65-F5344CB8AC3E}">
        <p14:creationId xmlns:p14="http://schemas.microsoft.com/office/powerpoint/2010/main" val="183160105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5"/>
              <a:buFont typeface="Calibri"/>
              <a:buNone/>
              <a:defRPr sz="5865"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 name="Google Shape;91;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427" algn="l" rtl="0">
              <a:spcBef>
                <a:spcPts val="853"/>
              </a:spcBef>
              <a:spcAft>
                <a:spcPts val="0"/>
              </a:spcAft>
              <a:buClr>
                <a:schemeClr val="dk1"/>
              </a:buClr>
              <a:buSzPts val="4265"/>
              <a:buFont typeface="Arial"/>
              <a:buChar char="•"/>
              <a:defRPr sz="4265" b="0" i="0" u="none" strike="noStrike" cap="none">
                <a:solidFill>
                  <a:schemeClr val="dk1"/>
                </a:solidFill>
                <a:latin typeface="Calibri"/>
                <a:ea typeface="Calibri"/>
                <a:cs typeface="Calibri"/>
                <a:sym typeface="Calibri"/>
              </a:defRPr>
            </a:lvl1pPr>
            <a:lvl2pPr marL="914400" marR="0" lvl="1" indent="-465772" algn="l" rtl="0">
              <a:spcBef>
                <a:spcPts val="747"/>
              </a:spcBef>
              <a:spcAft>
                <a:spcPts val="0"/>
              </a:spcAft>
              <a:buClr>
                <a:schemeClr val="dk1"/>
              </a:buClr>
              <a:buSzPts val="3735"/>
              <a:buFont typeface="Arial"/>
              <a:buChar char="–"/>
              <a:defRPr sz="3734"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4pPr>
            <a:lvl5pPr marL="2286000" marR="0" lvl="4"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5pPr>
            <a:lvl6pPr marL="2743200" marR="0" lvl="5"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6pPr>
            <a:lvl7pPr marL="3200400" marR="0" lvl="6"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7pPr>
            <a:lvl8pPr marL="3657600" marR="0" lvl="7"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8pPr>
            <a:lvl9pPr marL="4114800" marR="0" lvl="8" indent="-397827" algn="l" rtl="0">
              <a:spcBef>
                <a:spcPts val="533"/>
              </a:spcBef>
              <a:spcAft>
                <a:spcPts val="0"/>
              </a:spcAft>
              <a:buClr>
                <a:schemeClr val="dk1"/>
              </a:buClr>
              <a:buSzPts val="2665"/>
              <a:buFont typeface="Arial"/>
              <a:buChar char="•"/>
              <a:defRPr sz="2665" b="0" i="0" u="none" strike="noStrike" cap="none">
                <a:solidFill>
                  <a:schemeClr val="dk1"/>
                </a:solidFill>
                <a:latin typeface="Calibri"/>
                <a:ea typeface="Calibri"/>
                <a:cs typeface="Calibri"/>
                <a:sym typeface="Calibri"/>
              </a:defRPr>
            </a:lvl9pPr>
          </a:lstStyle>
          <a:p>
            <a:endParaRPr/>
          </a:p>
        </p:txBody>
      </p:sp>
      <p:sp>
        <p:nvSpPr>
          <p:cNvPr id="92" name="Google Shape;92;p2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2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2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rgbClr val="888888"/>
                </a:solidFill>
                <a:latin typeface="Calibri"/>
                <a:ea typeface="Calibri"/>
                <a:cs typeface="Calibri"/>
                <a:sym typeface="Calibri"/>
              </a:defRPr>
            </a:lvl1pPr>
            <a:lvl2pPr marL="0" marR="0" lvl="1" indent="0" algn="r" rtl="0">
              <a:spcBef>
                <a:spcPts val="0"/>
              </a:spcBef>
              <a:buNone/>
              <a:defRPr sz="1600" b="0" i="0" u="none" strike="noStrike" cap="none">
                <a:solidFill>
                  <a:srgbClr val="888888"/>
                </a:solidFill>
                <a:latin typeface="Calibri"/>
                <a:ea typeface="Calibri"/>
                <a:cs typeface="Calibri"/>
                <a:sym typeface="Calibri"/>
              </a:defRPr>
            </a:lvl2pPr>
            <a:lvl3pPr marL="0" marR="0" lvl="2" indent="0" algn="r" rtl="0">
              <a:spcBef>
                <a:spcPts val="0"/>
              </a:spcBef>
              <a:buNone/>
              <a:defRPr sz="1600" b="0" i="0" u="none" strike="noStrike" cap="none">
                <a:solidFill>
                  <a:srgbClr val="888888"/>
                </a:solidFill>
                <a:latin typeface="Calibri"/>
                <a:ea typeface="Calibri"/>
                <a:cs typeface="Calibri"/>
                <a:sym typeface="Calibri"/>
              </a:defRPr>
            </a:lvl3pPr>
            <a:lvl4pPr marL="0" marR="0" lvl="3" indent="0" algn="r" rtl="0">
              <a:spcBef>
                <a:spcPts val="0"/>
              </a:spcBef>
              <a:buNone/>
              <a:defRPr sz="1600" b="0" i="0" u="none" strike="noStrike" cap="none">
                <a:solidFill>
                  <a:srgbClr val="888888"/>
                </a:solidFill>
                <a:latin typeface="Calibri"/>
                <a:ea typeface="Calibri"/>
                <a:cs typeface="Calibri"/>
                <a:sym typeface="Calibri"/>
              </a:defRPr>
            </a:lvl4pPr>
            <a:lvl5pPr marL="0" marR="0" lvl="4" indent="0" algn="r" rtl="0">
              <a:spcBef>
                <a:spcPts val="0"/>
              </a:spcBef>
              <a:buNone/>
              <a:defRPr sz="1600" b="0" i="0" u="none" strike="noStrike" cap="none">
                <a:solidFill>
                  <a:srgbClr val="888888"/>
                </a:solidFill>
                <a:latin typeface="Calibri"/>
                <a:ea typeface="Calibri"/>
                <a:cs typeface="Calibri"/>
                <a:sym typeface="Calibri"/>
              </a:defRPr>
            </a:lvl5pPr>
            <a:lvl6pPr marL="0" marR="0" lvl="5" indent="0" algn="r" rtl="0">
              <a:spcBef>
                <a:spcPts val="0"/>
              </a:spcBef>
              <a:buNone/>
              <a:defRPr sz="1600" b="0" i="0" u="none" strike="noStrike" cap="none">
                <a:solidFill>
                  <a:srgbClr val="888888"/>
                </a:solidFill>
                <a:latin typeface="Calibri"/>
                <a:ea typeface="Calibri"/>
                <a:cs typeface="Calibri"/>
                <a:sym typeface="Calibri"/>
              </a:defRPr>
            </a:lvl6pPr>
            <a:lvl7pPr marL="0" marR="0" lvl="6" indent="0" algn="r" rtl="0">
              <a:spcBef>
                <a:spcPts val="0"/>
              </a:spcBef>
              <a:buNone/>
              <a:defRPr sz="1600" b="0" i="0" u="none" strike="noStrike" cap="none">
                <a:solidFill>
                  <a:srgbClr val="888888"/>
                </a:solidFill>
                <a:latin typeface="Calibri"/>
                <a:ea typeface="Calibri"/>
                <a:cs typeface="Calibri"/>
                <a:sym typeface="Calibri"/>
              </a:defRPr>
            </a:lvl7pPr>
            <a:lvl8pPr marL="0" marR="0" lvl="7" indent="0" algn="r" rtl="0">
              <a:spcBef>
                <a:spcPts val="0"/>
              </a:spcBef>
              <a:buNone/>
              <a:defRPr sz="1600" b="0" i="0" u="none" strike="noStrike" cap="none">
                <a:solidFill>
                  <a:srgbClr val="888888"/>
                </a:solidFill>
                <a:latin typeface="Calibri"/>
                <a:ea typeface="Calibri"/>
                <a:cs typeface="Calibri"/>
                <a:sym typeface="Calibri"/>
              </a:defRPr>
            </a:lvl8pPr>
            <a:lvl9pPr marL="0" marR="0" lvl="8" indent="0" algn="r" rtl="0">
              <a:spcBef>
                <a:spcPts val="0"/>
              </a:spcBef>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9076945"/>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15561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1271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82671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58026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703030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microsoft.com/office/2007/relationships/hdphoto" Target="../media/hdphoto7.wdp"/><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1.wav"/><Relationship Id="rId7" Type="http://schemas.microsoft.com/office/2007/relationships/hdphoto" Target="../media/hdphoto8.wdp"/><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23.jpg"/><Relationship Id="rId9"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Layout" Target="../slideLayouts/slideLayout24.xml"/><Relationship Id="rId7" Type="http://schemas.openxmlformats.org/officeDocument/2006/relationships/image" Target="../media/image45.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4.png"/><Relationship Id="rId5" Type="http://schemas.openxmlformats.org/officeDocument/2006/relationships/slide" Target="slide19.xml"/><Relationship Id="rId4" Type="http://schemas.openxmlformats.org/officeDocument/2006/relationships/image" Target="../media/image43.jp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3.xml"/><Relationship Id="rId7" Type="http://schemas.openxmlformats.org/officeDocument/2006/relationships/slide" Target="slide17.xml"/><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0.wdp"/><Relationship Id="rId5" Type="http://schemas.openxmlformats.org/officeDocument/2006/relationships/image" Target="../media/image48.png"/><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43.jpg"/><Relationship Id="rId7" Type="http://schemas.openxmlformats.org/officeDocument/2006/relationships/slide" Target="slide20.xml"/><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44.png"/><Relationship Id="rId11" Type="http://schemas.openxmlformats.org/officeDocument/2006/relationships/slide" Target="slide24.xml"/><Relationship Id="rId5" Type="http://schemas.openxmlformats.org/officeDocument/2006/relationships/image" Target="../media/image51.png"/><Relationship Id="rId10" Type="http://schemas.openxmlformats.org/officeDocument/2006/relationships/slide" Target="slide22.xml"/><Relationship Id="rId4" Type="http://schemas.openxmlformats.org/officeDocument/2006/relationships/image" Target="../media/image50.png"/><Relationship Id="rId9" Type="http://schemas.openxmlformats.org/officeDocument/2006/relationships/slide" Target="slide23.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39.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5.jpg"/><Relationship Id="rId3" Type="http://schemas.microsoft.com/office/2007/relationships/media" Target="../media/media4.mp3"/><Relationship Id="rId7" Type="http://schemas.openxmlformats.org/officeDocument/2006/relationships/slideLayout" Target="../slideLayouts/slideLayout23.xml"/><Relationship Id="rId12" Type="http://schemas.openxmlformats.org/officeDocument/2006/relationships/slide" Target="slide19.xml"/><Relationship Id="rId17" Type="http://schemas.openxmlformats.org/officeDocument/2006/relationships/image" Target="../media/image56.png"/><Relationship Id="rId2" Type="http://schemas.openxmlformats.org/officeDocument/2006/relationships/audio" Target="../media/media3.m4a"/><Relationship Id="rId16" Type="http://schemas.openxmlformats.org/officeDocument/2006/relationships/image" Target="../media/image46.png"/><Relationship Id="rId1" Type="http://schemas.microsoft.com/office/2007/relationships/media" Target="../media/media3.m4a"/><Relationship Id="rId6" Type="http://schemas.microsoft.com/office/2007/relationships/media" Target="../media/media5.mp4"/><Relationship Id="rId11" Type="http://schemas.openxmlformats.org/officeDocument/2006/relationships/image" Target="../media/image54.png"/><Relationship Id="rId5" Type="http://schemas.openxmlformats.org/officeDocument/2006/relationships/video" Target="NULL" TargetMode="External"/><Relationship Id="rId1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audio" Target="../media/media4.mp3"/><Relationship Id="rId9" Type="http://schemas.openxmlformats.org/officeDocument/2006/relationships/image" Target="../media/image52.png"/><Relationship Id="rId14" Type="http://schemas.openxmlformats.org/officeDocument/2006/relationships/image" Target="../media/image55.gif"/></Relationships>
</file>

<file path=ppt/slides/_rels/slide21.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5.jpg"/><Relationship Id="rId3" Type="http://schemas.microsoft.com/office/2007/relationships/media" Target="../media/media4.mp3"/><Relationship Id="rId7" Type="http://schemas.openxmlformats.org/officeDocument/2006/relationships/slideLayout" Target="../slideLayouts/slideLayout23.xml"/><Relationship Id="rId12" Type="http://schemas.openxmlformats.org/officeDocument/2006/relationships/slide" Target="slide19.xml"/><Relationship Id="rId17" Type="http://schemas.openxmlformats.org/officeDocument/2006/relationships/image" Target="../media/image56.png"/><Relationship Id="rId2" Type="http://schemas.openxmlformats.org/officeDocument/2006/relationships/audio" Target="../media/media6.m4a"/><Relationship Id="rId16" Type="http://schemas.openxmlformats.org/officeDocument/2006/relationships/image" Target="../media/image46.png"/><Relationship Id="rId1" Type="http://schemas.microsoft.com/office/2007/relationships/media" Target="../media/media6.m4a"/><Relationship Id="rId6" Type="http://schemas.microsoft.com/office/2007/relationships/media" Target="../media/media5.mp4"/><Relationship Id="rId11" Type="http://schemas.openxmlformats.org/officeDocument/2006/relationships/image" Target="../media/image55.gif"/><Relationship Id="rId5" Type="http://schemas.openxmlformats.org/officeDocument/2006/relationships/video" Target="NULL" TargetMode="External"/><Relationship Id="rId1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audio" Target="../media/media4.mp3"/><Relationship Id="rId9" Type="http://schemas.openxmlformats.org/officeDocument/2006/relationships/image" Target="../media/image57.jpg"/><Relationship Id="rId14" Type="http://schemas.openxmlformats.org/officeDocument/2006/relationships/image" Target="../media/image53.png"/></Relationships>
</file>

<file path=ppt/slides/_rels/slide2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5.jpg"/><Relationship Id="rId3" Type="http://schemas.microsoft.com/office/2007/relationships/media" Target="../media/media4.mp3"/><Relationship Id="rId7" Type="http://schemas.openxmlformats.org/officeDocument/2006/relationships/slideLayout" Target="../slideLayouts/slideLayout23.xml"/><Relationship Id="rId12" Type="http://schemas.openxmlformats.org/officeDocument/2006/relationships/slide" Target="slide19.xml"/><Relationship Id="rId17" Type="http://schemas.openxmlformats.org/officeDocument/2006/relationships/image" Target="../media/image56.png"/><Relationship Id="rId2" Type="http://schemas.openxmlformats.org/officeDocument/2006/relationships/audio" Target="../media/media7.m4a"/><Relationship Id="rId16" Type="http://schemas.openxmlformats.org/officeDocument/2006/relationships/image" Target="../media/image46.png"/><Relationship Id="rId1" Type="http://schemas.microsoft.com/office/2007/relationships/media" Target="../media/media7.m4a"/><Relationship Id="rId6" Type="http://schemas.microsoft.com/office/2007/relationships/media" Target="../media/media5.mp4"/><Relationship Id="rId11" Type="http://schemas.openxmlformats.org/officeDocument/2006/relationships/image" Target="../media/image55.gif"/><Relationship Id="rId5" Type="http://schemas.openxmlformats.org/officeDocument/2006/relationships/video" Target="NULL" TargetMode="External"/><Relationship Id="rId1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audio" Target="../media/media4.mp3"/><Relationship Id="rId9" Type="http://schemas.openxmlformats.org/officeDocument/2006/relationships/image" Target="../media/image58.jpg"/><Relationship Id="rId1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5.jpg"/><Relationship Id="rId3" Type="http://schemas.microsoft.com/office/2007/relationships/media" Target="../media/media4.mp3"/><Relationship Id="rId7" Type="http://schemas.openxmlformats.org/officeDocument/2006/relationships/slideLayout" Target="../slideLayouts/slideLayout23.xml"/><Relationship Id="rId12" Type="http://schemas.openxmlformats.org/officeDocument/2006/relationships/slide" Target="slide19.xml"/><Relationship Id="rId17" Type="http://schemas.openxmlformats.org/officeDocument/2006/relationships/image" Target="../media/image56.png"/><Relationship Id="rId2" Type="http://schemas.openxmlformats.org/officeDocument/2006/relationships/audio" Target="../media/media8.m4a"/><Relationship Id="rId16" Type="http://schemas.openxmlformats.org/officeDocument/2006/relationships/image" Target="../media/image46.png"/><Relationship Id="rId1" Type="http://schemas.microsoft.com/office/2007/relationships/media" Target="../media/media8.m4a"/><Relationship Id="rId6" Type="http://schemas.microsoft.com/office/2007/relationships/media" Target="../media/media5.mp4"/><Relationship Id="rId11" Type="http://schemas.openxmlformats.org/officeDocument/2006/relationships/image" Target="../media/image55.gif"/><Relationship Id="rId5" Type="http://schemas.openxmlformats.org/officeDocument/2006/relationships/video" Target="NULL" TargetMode="External"/><Relationship Id="rId1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audio" Target="../media/media4.mp3"/><Relationship Id="rId9" Type="http://schemas.openxmlformats.org/officeDocument/2006/relationships/image" Target="../media/image59.jpg"/><Relationship Id="rId1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5" Type="http://schemas.openxmlformats.org/officeDocument/2006/relationships/image" Target="../media/image53.png"/><Relationship Id="rId4" Type="http://schemas.openxmlformats.org/officeDocument/2006/relationships/image" Target="../media/image60.jp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2.xml"/><Relationship Id="rId4" Type="http://schemas.openxmlformats.org/officeDocument/2006/relationships/image" Target="../media/image63.emf"/></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39.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50.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4.wdp"/><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61.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6.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pic>
        <p:nvPicPr>
          <p:cNvPr id="3" name="Picture 2" descr="A red and green text on a black background&#10;&#10;Description automatically generated">
            <a:extLst>
              <a:ext uri="{FF2B5EF4-FFF2-40B4-BE49-F238E27FC236}">
                <a16:creationId xmlns:a16="http://schemas.microsoft.com/office/drawing/2014/main" id="{86E200FD-0DAC-C8C5-5743-BFCEE24D8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3120" y="2892111"/>
            <a:ext cx="5378000" cy="4143929"/>
          </a:xfrm>
          <a:prstGeom prst="rect">
            <a:avLst/>
          </a:prstGeom>
        </p:spPr>
      </p:pic>
    </p:spTree>
    <p:extLst>
      <p:ext uri="{BB962C8B-B14F-4D97-AF65-F5344CB8AC3E}">
        <p14:creationId xmlns:p14="http://schemas.microsoft.com/office/powerpoint/2010/main" val="2571686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2" descr="Cute girl cartoon writing on a book Royalty Free Vecto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1934" l="0" r="100000">
                        <a14:foregroundMark x1="27000" y1="13994" x2="31600" y2="16132"/>
                        <a14:foregroundMark x1="83800" y1="23712" x2="66000" y2="25462"/>
                        <a14:foregroundMark x1="60800" y1="32847" x2="59600" y2="44121"/>
                        <a14:foregroundMark x1="38600" y1="32653" x2="54400" y2="42177"/>
                        <a14:foregroundMark x1="50600" y1="29932" x2="36000" y2="42760"/>
                        <a14:foregroundMark x1="57400" y1="33625" x2="63400" y2="39650"/>
                        <a14:foregroundMark x1="62000" y1="37123" x2="52200" y2="40039"/>
                        <a14:foregroundMark x1="23400" y1="12828" x2="34400" y2="23518"/>
                        <a14:foregroundMark x1="19800" y1="86200" x2="54600" y2="86395"/>
                        <a14:foregroundMark x1="66600" y1="87561" x2="52600" y2="88338"/>
                        <a14:foregroundMark x1="63400" y1="86589" x2="55800" y2="85423"/>
                        <a14:foregroundMark x1="68600" y1="86395" x2="65000" y2="87366"/>
                        <a14:foregroundMark x1="68400" y1="85811" x2="68400" y2="85811"/>
                        <a14:foregroundMark x1="45400" y1="89116" x2="70000" y2="89796"/>
                        <a14:foregroundMark x1="69300" y1="85714" x2="69300" y2="85714"/>
                        <a14:foregroundMark x1="13600" y1="84451" x2="24300" y2="84645"/>
                        <a14:foregroundMark x1="13700" y1="88727" x2="45900" y2="89504"/>
                        <a14:foregroundMark x1="27600" y1="12731" x2="31300" y2="15743"/>
                        <a14:foregroundMark x1="25000" y1="15743" x2="25000" y2="15743"/>
                        <a14:foregroundMark x1="80700" y1="26142" x2="76400" y2="26239"/>
                      </a14:backgroundRemoval>
                    </a14:imgEffect>
                  </a14:imgLayer>
                </a14:imgProps>
              </a:ext>
              <a:ext uri="{28A0092B-C50C-407E-A947-70E740481C1C}">
                <a14:useLocalDpi xmlns:a14="http://schemas.microsoft.com/office/drawing/2010/main" val="0"/>
              </a:ext>
            </a:extLst>
          </a:blip>
          <a:srcRect b="3061"/>
          <a:stretch/>
        </p:blipFill>
        <p:spPr bwMode="auto">
          <a:xfrm>
            <a:off x="-67707" y="3903476"/>
            <a:ext cx="3114649" cy="310686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27B0C14-4A11-4DD1-A4BD-0817BD50E069}"/>
              </a:ext>
            </a:extLst>
          </p:cNvPr>
          <p:cNvSpPr txBox="1"/>
          <p:nvPr/>
        </p:nvSpPr>
        <p:spPr>
          <a:xfrm>
            <a:off x="2774744" y="1873574"/>
            <a:ext cx="6934609" cy="1446550"/>
          </a:xfrm>
          <a:prstGeom prst="rect">
            <a:avLst/>
          </a:prstGeom>
          <a:noFill/>
        </p:spPr>
        <p:txBody>
          <a:bodyPr wrap="square" rtlCol="0">
            <a:spAutoFit/>
          </a:bodyPr>
          <a:lstStyle/>
          <a:p>
            <a:pPr algn="ctr" defTabSz="1219170">
              <a:buClr>
                <a:srgbClr val="000000"/>
              </a:buClr>
            </a:pPr>
            <a:r>
              <a:rPr lang="en-US"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3-4 </a:t>
            </a:r>
            <a:r>
              <a:rPr lang="en-US"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giới</a:t>
            </a:r>
            <a:r>
              <a:rPr lang="en-US"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thiệu</a:t>
            </a:r>
            <a:r>
              <a:rPr lang="en-US"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đồ</a:t>
            </a:r>
            <a:r>
              <a:rPr lang="en-US"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vật</a:t>
            </a:r>
            <a:r>
              <a:rPr lang="en-US"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dùng</a:t>
            </a:r>
            <a:r>
              <a:rPr lang="en-US"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4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vẽ</a:t>
            </a:r>
            <a:endParaRPr lang="en-US" sz="44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131486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3B42473-9062-4674-AC4A-8E1A59729A22}"/>
              </a:ext>
            </a:extLst>
          </p:cNvPr>
          <p:cNvSpPr/>
          <p:nvPr/>
        </p:nvSpPr>
        <p:spPr>
          <a:xfrm>
            <a:off x="4763386" y="2690037"/>
            <a:ext cx="3434316" cy="1169582"/>
          </a:xfrm>
          <a:prstGeom prst="roundRect">
            <a:avLst/>
          </a:prstGeom>
          <a:solidFill>
            <a:srgbClr val="F4800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en-US" sz="3200" dirty="0" err="1">
                <a:solidFill>
                  <a:srgbClr val="FFFFFF"/>
                </a:solidFill>
              </a:rPr>
              <a:t>Giới</a:t>
            </a:r>
            <a:r>
              <a:rPr lang="en-US" sz="3200" dirty="0">
                <a:solidFill>
                  <a:srgbClr val="FFFFFF"/>
                </a:solidFill>
              </a:rPr>
              <a:t> </a:t>
            </a:r>
            <a:r>
              <a:rPr lang="en-US" sz="3200" dirty="0" err="1">
                <a:solidFill>
                  <a:srgbClr val="FFFFFF"/>
                </a:solidFill>
              </a:rPr>
              <a:t>thiệu</a:t>
            </a:r>
            <a:r>
              <a:rPr lang="en-US" sz="3200" dirty="0">
                <a:solidFill>
                  <a:srgbClr val="FFFFFF"/>
                </a:solidFill>
              </a:rPr>
              <a:t> </a:t>
            </a:r>
            <a:r>
              <a:rPr lang="en-US" sz="3200" dirty="0" err="1">
                <a:solidFill>
                  <a:srgbClr val="FFFFFF"/>
                </a:solidFill>
              </a:rPr>
              <a:t>một</a:t>
            </a:r>
            <a:r>
              <a:rPr lang="en-US" sz="3200" dirty="0">
                <a:solidFill>
                  <a:srgbClr val="FFFFFF"/>
                </a:solidFill>
              </a:rPr>
              <a:t> </a:t>
            </a:r>
            <a:r>
              <a:rPr lang="en-US" sz="3200" dirty="0" err="1">
                <a:solidFill>
                  <a:srgbClr val="FFFFFF"/>
                </a:solidFill>
              </a:rPr>
              <a:t>đồ</a:t>
            </a:r>
            <a:r>
              <a:rPr lang="en-US" sz="3200" dirty="0">
                <a:solidFill>
                  <a:srgbClr val="FFFFFF"/>
                </a:solidFill>
              </a:rPr>
              <a:t> </a:t>
            </a:r>
            <a:r>
              <a:rPr lang="en-US" sz="3200" dirty="0" err="1">
                <a:solidFill>
                  <a:srgbClr val="FFFFFF"/>
                </a:solidFill>
              </a:rPr>
              <a:t>vật</a:t>
            </a:r>
            <a:r>
              <a:rPr lang="en-US" sz="3200" dirty="0">
                <a:solidFill>
                  <a:srgbClr val="FFFFFF"/>
                </a:solidFill>
              </a:rPr>
              <a:t> </a:t>
            </a:r>
            <a:r>
              <a:rPr lang="en-US" sz="3200" dirty="0" err="1">
                <a:solidFill>
                  <a:srgbClr val="FFFFFF"/>
                </a:solidFill>
              </a:rPr>
              <a:t>dùng</a:t>
            </a:r>
            <a:r>
              <a:rPr lang="en-US" sz="3200" dirty="0">
                <a:solidFill>
                  <a:srgbClr val="FFFFFF"/>
                </a:solidFill>
              </a:rPr>
              <a:t> </a:t>
            </a:r>
            <a:r>
              <a:rPr lang="en-US" sz="3200" dirty="0" err="1">
                <a:solidFill>
                  <a:srgbClr val="FFFFFF"/>
                </a:solidFill>
              </a:rPr>
              <a:t>để</a:t>
            </a:r>
            <a:r>
              <a:rPr lang="en-US" sz="3200" dirty="0">
                <a:solidFill>
                  <a:srgbClr val="FFFFFF"/>
                </a:solidFill>
              </a:rPr>
              <a:t> </a:t>
            </a:r>
            <a:r>
              <a:rPr lang="en-US" sz="3200" dirty="0" err="1">
                <a:solidFill>
                  <a:srgbClr val="FFFFFF"/>
                </a:solidFill>
              </a:rPr>
              <a:t>vẽ</a:t>
            </a:r>
            <a:endParaRPr lang="en-US" sz="3200" dirty="0">
              <a:solidFill>
                <a:srgbClr val="FFFFFF"/>
              </a:solidFill>
            </a:endParaRPr>
          </a:p>
        </p:txBody>
      </p:sp>
      <p:cxnSp>
        <p:nvCxnSpPr>
          <p:cNvPr id="4" name="Straight Connector 3">
            <a:extLst>
              <a:ext uri="{FF2B5EF4-FFF2-40B4-BE49-F238E27FC236}">
                <a16:creationId xmlns:a16="http://schemas.microsoft.com/office/drawing/2014/main" id="{627737E2-AA31-4BFF-A09B-5D205E65311C}"/>
              </a:ext>
            </a:extLst>
          </p:cNvPr>
          <p:cNvCxnSpPr>
            <a:cxnSpLocks/>
            <a:endCxn id="2" idx="0"/>
          </p:cNvCxnSpPr>
          <p:nvPr/>
        </p:nvCxnSpPr>
        <p:spPr>
          <a:xfrm>
            <a:off x="6480544" y="2062716"/>
            <a:ext cx="0" cy="6273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4E220206-CD52-4161-9E0D-CBB98AA5CACE}"/>
              </a:ext>
            </a:extLst>
          </p:cNvPr>
          <p:cNvSpPr/>
          <p:nvPr/>
        </p:nvSpPr>
        <p:spPr>
          <a:xfrm>
            <a:off x="4465674" y="74428"/>
            <a:ext cx="3732028" cy="198828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微软雅黑"/>
                <a:cs typeface="+mn-cs"/>
              </a:rPr>
              <a:t>(1) </a:t>
            </a:r>
            <a:r>
              <a:rPr kumimoji="0" lang="en-US" sz="3200" b="0" i="0" u="none" strike="noStrike" kern="1200" cap="none" spc="0" normalizeH="0" baseline="0" noProof="0" dirty="0" err="1">
                <a:ln>
                  <a:noFill/>
                </a:ln>
                <a:solidFill>
                  <a:srgbClr val="FFFFFF"/>
                </a:solidFill>
                <a:effectLst/>
                <a:uLnTx/>
                <a:uFillTx/>
                <a:latin typeface="Arial"/>
                <a:ea typeface="微软雅黑"/>
                <a:cs typeface="+mn-cs"/>
              </a:rPr>
              <a:t>Em</a:t>
            </a:r>
            <a:r>
              <a:rPr kumimoji="0" lang="en-US" sz="32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FFFFFF"/>
                </a:solidFill>
                <a:effectLst/>
                <a:uLnTx/>
                <a:uFillTx/>
                <a:latin typeface="Arial"/>
                <a:ea typeface="微软雅黑"/>
                <a:cs typeface="+mn-cs"/>
              </a:rPr>
              <a:t>muốn</a:t>
            </a:r>
            <a:r>
              <a:rPr kumimoji="0" lang="en-US" sz="3200" b="0" i="0" u="none" strike="noStrike" kern="1200" cap="none" spc="0" normalizeH="0" noProof="0" dirty="0">
                <a:ln>
                  <a:noFill/>
                </a:ln>
                <a:solidFill>
                  <a:srgbClr val="FFFFFF"/>
                </a:solidFill>
                <a:effectLst/>
                <a:uLnTx/>
                <a:uFillTx/>
                <a:latin typeface="Arial"/>
                <a:ea typeface="微软雅黑"/>
                <a:cs typeface="+mn-cs"/>
              </a:rPr>
              <a:t> </a:t>
            </a:r>
            <a:r>
              <a:rPr kumimoji="0" lang="en-US" sz="3200" b="0" i="0" u="none" strike="noStrike" kern="1200" cap="none" spc="0" normalizeH="0" noProof="0" dirty="0" err="1">
                <a:ln>
                  <a:noFill/>
                </a:ln>
                <a:solidFill>
                  <a:srgbClr val="FFFFFF"/>
                </a:solidFill>
                <a:effectLst/>
                <a:uLnTx/>
                <a:uFillTx/>
                <a:latin typeface="Arial"/>
                <a:ea typeface="微软雅黑"/>
                <a:cs typeface="+mn-cs"/>
              </a:rPr>
              <a:t>giới</a:t>
            </a:r>
            <a:r>
              <a:rPr kumimoji="0" lang="en-US" sz="3200" b="0" i="0" u="none" strike="noStrike" kern="1200" cap="none" spc="0" normalizeH="0" noProof="0" dirty="0">
                <a:ln>
                  <a:noFill/>
                </a:ln>
                <a:solidFill>
                  <a:srgbClr val="FFFFFF"/>
                </a:solidFill>
                <a:effectLst/>
                <a:uLnTx/>
                <a:uFillTx/>
                <a:latin typeface="Arial"/>
                <a:ea typeface="微软雅黑"/>
                <a:cs typeface="+mn-cs"/>
              </a:rPr>
              <a:t> </a:t>
            </a:r>
            <a:r>
              <a:rPr kumimoji="0" lang="en-US" sz="3200" b="0" i="0" u="none" strike="noStrike" kern="1200" cap="none" spc="0" normalizeH="0" noProof="0" dirty="0" err="1">
                <a:ln>
                  <a:noFill/>
                </a:ln>
                <a:solidFill>
                  <a:srgbClr val="FFFFFF"/>
                </a:solidFill>
                <a:effectLst/>
                <a:uLnTx/>
                <a:uFillTx/>
                <a:latin typeface="Arial"/>
                <a:ea typeface="微软雅黑"/>
                <a:cs typeface="+mn-cs"/>
              </a:rPr>
              <a:t>thiệu</a:t>
            </a:r>
            <a:r>
              <a:rPr kumimoji="0" lang="en-US" sz="3200" b="0" i="0" u="none" strike="noStrike" kern="1200" cap="none" spc="0" normalizeH="0" noProof="0" dirty="0">
                <a:ln>
                  <a:noFill/>
                </a:ln>
                <a:solidFill>
                  <a:srgbClr val="FFFFFF"/>
                </a:solidFill>
                <a:effectLst/>
                <a:uLnTx/>
                <a:uFillTx/>
                <a:latin typeface="Arial"/>
                <a:ea typeface="微软雅黑"/>
                <a:cs typeface="+mn-cs"/>
              </a:rPr>
              <a:t> </a:t>
            </a:r>
            <a:r>
              <a:rPr kumimoji="0" lang="en-US" sz="3200" b="0" i="0" u="none" strike="noStrike" kern="1200" cap="none" spc="0" normalizeH="0" noProof="0" dirty="0" err="1">
                <a:ln>
                  <a:noFill/>
                </a:ln>
                <a:solidFill>
                  <a:srgbClr val="FFFFFF"/>
                </a:solidFill>
                <a:effectLst/>
                <a:uLnTx/>
                <a:uFillTx/>
                <a:latin typeface="Arial"/>
                <a:ea typeface="微软雅黑"/>
                <a:cs typeface="+mn-cs"/>
              </a:rPr>
              <a:t>đồ</a:t>
            </a:r>
            <a:r>
              <a:rPr kumimoji="0" lang="en-US" sz="3200" b="0" i="0" u="none" strike="noStrike" kern="1200" cap="none" spc="0" normalizeH="0" noProof="0" dirty="0">
                <a:ln>
                  <a:noFill/>
                </a:ln>
                <a:solidFill>
                  <a:srgbClr val="FFFFFF"/>
                </a:solidFill>
                <a:effectLst/>
                <a:uLnTx/>
                <a:uFillTx/>
                <a:latin typeface="Arial"/>
                <a:ea typeface="微软雅黑"/>
                <a:cs typeface="+mn-cs"/>
              </a:rPr>
              <a:t> </a:t>
            </a:r>
            <a:r>
              <a:rPr kumimoji="0" lang="en-US" sz="3200" b="0" i="0" u="none" strike="noStrike" kern="1200" cap="none" spc="0" normalizeH="0" noProof="0" dirty="0" err="1">
                <a:ln>
                  <a:noFill/>
                </a:ln>
                <a:solidFill>
                  <a:srgbClr val="FFFFFF"/>
                </a:solidFill>
                <a:effectLst/>
                <a:uLnTx/>
                <a:uFillTx/>
                <a:latin typeface="Arial"/>
                <a:ea typeface="微软雅黑"/>
                <a:cs typeface="+mn-cs"/>
              </a:rPr>
              <a:t>vật</a:t>
            </a:r>
            <a:r>
              <a:rPr kumimoji="0" lang="en-US" sz="3200" b="0" i="0" u="none" strike="noStrike" kern="1200" cap="none" spc="0" normalizeH="0" noProof="0" dirty="0">
                <a:ln>
                  <a:noFill/>
                </a:ln>
                <a:solidFill>
                  <a:srgbClr val="FFFFFF"/>
                </a:solidFill>
                <a:effectLst/>
                <a:uLnTx/>
                <a:uFillTx/>
                <a:latin typeface="Arial"/>
                <a:ea typeface="微软雅黑"/>
                <a:cs typeface="+mn-cs"/>
              </a:rPr>
              <a:t> </a:t>
            </a:r>
            <a:r>
              <a:rPr kumimoji="0" lang="en-US" sz="3200" b="0" i="0" u="none" strike="noStrike" kern="1200" cap="none" spc="0" normalizeH="0" noProof="0" dirty="0" err="1">
                <a:ln>
                  <a:noFill/>
                </a:ln>
                <a:solidFill>
                  <a:srgbClr val="FFFFFF"/>
                </a:solidFill>
                <a:effectLst/>
                <a:uLnTx/>
                <a:uFillTx/>
                <a:latin typeface="Arial"/>
                <a:ea typeface="微软雅黑"/>
                <a:cs typeface="+mn-cs"/>
              </a:rPr>
              <a:t>nào</a:t>
            </a:r>
            <a:r>
              <a:rPr kumimoji="0" lang="en-US" sz="3200" b="0" i="0" u="none" strike="noStrike" kern="1200" cap="none" spc="0" normalizeH="0" baseline="0" noProof="0" dirty="0">
                <a:ln>
                  <a:noFill/>
                </a:ln>
                <a:solidFill>
                  <a:srgbClr val="FFFFFF"/>
                </a:solidFill>
                <a:effectLst/>
                <a:uLnTx/>
                <a:uFillTx/>
                <a:latin typeface="Arial"/>
                <a:ea typeface="微软雅黑"/>
                <a:cs typeface="+mn-cs"/>
              </a:rPr>
              <a:t>?</a:t>
            </a:r>
          </a:p>
        </p:txBody>
      </p:sp>
      <p:cxnSp>
        <p:nvCxnSpPr>
          <p:cNvPr id="9" name="Straight Connector 8">
            <a:extLst>
              <a:ext uri="{FF2B5EF4-FFF2-40B4-BE49-F238E27FC236}">
                <a16:creationId xmlns:a16="http://schemas.microsoft.com/office/drawing/2014/main" id="{DA789A43-BA71-4EC7-AD91-33B1C28324CC}"/>
              </a:ext>
            </a:extLst>
          </p:cNvPr>
          <p:cNvCxnSpPr>
            <a:cxnSpLocks/>
          </p:cNvCxnSpPr>
          <p:nvPr/>
        </p:nvCxnSpPr>
        <p:spPr>
          <a:xfrm flipH="1">
            <a:off x="8197702" y="3258879"/>
            <a:ext cx="515679"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4AD798C8-CA9B-4291-9449-A8DCF00CDA2D}"/>
              </a:ext>
            </a:extLst>
          </p:cNvPr>
          <p:cNvSpPr/>
          <p:nvPr/>
        </p:nvSpPr>
        <p:spPr>
          <a:xfrm>
            <a:off x="8713380" y="2158409"/>
            <a:ext cx="3478619" cy="247738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Arial"/>
                <a:ea typeface="微软雅黑"/>
                <a:cs typeface="+mn-cs"/>
              </a:rPr>
              <a:t>(2) </a:t>
            </a:r>
            <a:r>
              <a:rPr lang="en-US" sz="3000" dirty="0" err="1">
                <a:solidFill>
                  <a:srgbClr val="FFFFFF"/>
                </a:solidFill>
                <a:latin typeface="Arial"/>
                <a:ea typeface="微软雅黑"/>
              </a:rPr>
              <a:t>Đồ</a:t>
            </a:r>
            <a:r>
              <a:rPr lang="en-US" sz="3000" dirty="0">
                <a:solidFill>
                  <a:srgbClr val="FFFFFF"/>
                </a:solidFill>
                <a:latin typeface="Arial"/>
                <a:ea typeface="微软雅黑"/>
              </a:rPr>
              <a:t> </a:t>
            </a:r>
            <a:r>
              <a:rPr lang="en-US" sz="3000" dirty="0" err="1">
                <a:solidFill>
                  <a:srgbClr val="FFFFFF"/>
                </a:solidFill>
                <a:latin typeface="Arial"/>
                <a:ea typeface="微软雅黑"/>
              </a:rPr>
              <a:t>vật</a:t>
            </a:r>
            <a:r>
              <a:rPr lang="en-US" sz="3000" dirty="0">
                <a:solidFill>
                  <a:srgbClr val="FFFFFF"/>
                </a:solidFill>
                <a:latin typeface="Arial"/>
                <a:ea typeface="微软雅黑"/>
              </a:rPr>
              <a:t> </a:t>
            </a:r>
            <a:r>
              <a:rPr lang="en-US" sz="3000" dirty="0" err="1">
                <a:solidFill>
                  <a:srgbClr val="FFFFFF"/>
                </a:solidFill>
                <a:latin typeface="Arial"/>
                <a:ea typeface="微软雅黑"/>
              </a:rPr>
              <a:t>đó</a:t>
            </a:r>
            <a:r>
              <a:rPr lang="en-US" sz="3000" dirty="0">
                <a:solidFill>
                  <a:srgbClr val="FFFFFF"/>
                </a:solidFill>
                <a:latin typeface="Arial"/>
                <a:ea typeface="微软雅黑"/>
              </a:rPr>
              <a:t> </a:t>
            </a:r>
            <a:r>
              <a:rPr lang="en-US" sz="3000" dirty="0" err="1">
                <a:solidFill>
                  <a:srgbClr val="FFFFFF"/>
                </a:solidFill>
                <a:latin typeface="Arial"/>
                <a:ea typeface="微软雅黑"/>
              </a:rPr>
              <a:t>có</a:t>
            </a:r>
            <a:r>
              <a:rPr lang="en-US" sz="3000" dirty="0">
                <a:solidFill>
                  <a:srgbClr val="FFFFFF"/>
                </a:solidFill>
                <a:latin typeface="Arial"/>
                <a:ea typeface="微软雅黑"/>
              </a:rPr>
              <a:t> </a:t>
            </a:r>
            <a:r>
              <a:rPr lang="en-US" sz="3000" dirty="0" err="1">
                <a:solidFill>
                  <a:srgbClr val="FFFFFF"/>
                </a:solidFill>
                <a:latin typeface="Arial"/>
                <a:ea typeface="微软雅黑"/>
              </a:rPr>
              <a:t>đặc</a:t>
            </a:r>
            <a:r>
              <a:rPr lang="en-US" sz="3000" dirty="0">
                <a:solidFill>
                  <a:srgbClr val="FFFFFF"/>
                </a:solidFill>
                <a:latin typeface="Arial"/>
                <a:ea typeface="微软雅黑"/>
              </a:rPr>
              <a:t> </a:t>
            </a:r>
            <a:r>
              <a:rPr lang="en-US" sz="3000" dirty="0" err="1">
                <a:solidFill>
                  <a:srgbClr val="FFFFFF"/>
                </a:solidFill>
                <a:latin typeface="Arial"/>
                <a:ea typeface="微软雅黑"/>
              </a:rPr>
              <a:t>điểm</a:t>
            </a:r>
            <a:r>
              <a:rPr lang="en-US" sz="3000" dirty="0">
                <a:solidFill>
                  <a:srgbClr val="FFFFFF"/>
                </a:solidFill>
                <a:latin typeface="Arial"/>
                <a:ea typeface="微软雅黑"/>
              </a:rPr>
              <a:t> </a:t>
            </a:r>
            <a:r>
              <a:rPr lang="en-US" sz="3000" dirty="0" err="1">
                <a:solidFill>
                  <a:srgbClr val="FFFFFF"/>
                </a:solidFill>
                <a:latin typeface="Arial"/>
                <a:ea typeface="微软雅黑"/>
              </a:rPr>
              <a:t>gì</a:t>
            </a:r>
            <a:r>
              <a:rPr lang="en-US" sz="3000" dirty="0">
                <a:solidFill>
                  <a:srgbClr val="FFFFFF"/>
                </a:solidFill>
                <a:latin typeface="Arial"/>
                <a:ea typeface="微软雅黑"/>
              </a:rPr>
              <a:t>?</a:t>
            </a:r>
            <a:endParaRPr kumimoji="0" lang="en-US" sz="3000" b="0" i="0" u="none" strike="noStrike" kern="1200" cap="none" spc="0" normalizeH="0" baseline="0" noProof="0" dirty="0">
              <a:ln>
                <a:noFill/>
              </a:ln>
              <a:solidFill>
                <a:srgbClr val="FFFFFF"/>
              </a:solidFill>
              <a:effectLst/>
              <a:uLnTx/>
              <a:uFillTx/>
              <a:latin typeface="Arial"/>
              <a:ea typeface="微软雅黑"/>
              <a:cs typeface="+mn-cs"/>
            </a:endParaRPr>
          </a:p>
        </p:txBody>
      </p:sp>
      <p:cxnSp>
        <p:nvCxnSpPr>
          <p:cNvPr id="12" name="Straight Connector 11">
            <a:extLst>
              <a:ext uri="{FF2B5EF4-FFF2-40B4-BE49-F238E27FC236}">
                <a16:creationId xmlns:a16="http://schemas.microsoft.com/office/drawing/2014/main" id="{86EBD6D9-EAA4-48AE-85D6-90A6A90D4E8D}"/>
              </a:ext>
            </a:extLst>
          </p:cNvPr>
          <p:cNvCxnSpPr>
            <a:cxnSpLocks/>
          </p:cNvCxnSpPr>
          <p:nvPr/>
        </p:nvCxnSpPr>
        <p:spPr>
          <a:xfrm flipV="1">
            <a:off x="6480544" y="3859619"/>
            <a:ext cx="1" cy="41998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7C96AAFF-5662-431E-AA65-A53B8F1689F1}"/>
              </a:ext>
            </a:extLst>
          </p:cNvPr>
          <p:cNvSpPr/>
          <p:nvPr/>
        </p:nvSpPr>
        <p:spPr>
          <a:xfrm>
            <a:off x="4763386" y="4279605"/>
            <a:ext cx="3478619" cy="247738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Arial"/>
                <a:ea typeface="微软雅黑"/>
                <a:cs typeface="+mn-cs"/>
              </a:rPr>
              <a:t>3) </a:t>
            </a:r>
            <a:r>
              <a:rPr kumimoji="0" lang="en-US" sz="3000" b="0" i="0" u="none" strike="noStrike" kern="1200" cap="none" spc="0" normalizeH="0" baseline="0" noProof="0" dirty="0" err="1">
                <a:ln>
                  <a:noFill/>
                </a:ln>
                <a:solidFill>
                  <a:srgbClr val="FFFFFF"/>
                </a:solidFill>
                <a:effectLst/>
                <a:uLnTx/>
                <a:uFillTx/>
                <a:latin typeface="Arial"/>
                <a:ea typeface="微软雅黑"/>
                <a:cs typeface="+mn-cs"/>
              </a:rPr>
              <a:t>Em</a:t>
            </a:r>
            <a:r>
              <a:rPr kumimoji="0" lang="en-US" sz="3000" b="0" i="0" u="none" strike="noStrike" kern="1200" cap="none" spc="0" normalizeH="0" baseline="0" noProof="0" dirty="0">
                <a:ln>
                  <a:noFill/>
                </a:ln>
                <a:solidFill>
                  <a:srgbClr val="FFFFFF"/>
                </a:solidFill>
                <a:effectLst/>
                <a:uLnTx/>
                <a:uFillTx/>
                <a:latin typeface="Arial"/>
                <a:ea typeface="微软雅黑"/>
                <a:cs typeface="+mn-cs"/>
              </a:rPr>
              <a:t> </a:t>
            </a:r>
            <a:r>
              <a:rPr kumimoji="0" lang="en-US" sz="3000" b="0" i="0" u="none" strike="noStrike" kern="1200" cap="none" spc="0" normalizeH="0" baseline="0" noProof="0" dirty="0" err="1">
                <a:ln>
                  <a:noFill/>
                </a:ln>
                <a:solidFill>
                  <a:srgbClr val="FFFFFF"/>
                </a:solidFill>
                <a:effectLst/>
                <a:uLnTx/>
                <a:uFillTx/>
                <a:latin typeface="Arial"/>
                <a:ea typeface="微软雅黑"/>
                <a:cs typeface="+mn-cs"/>
              </a:rPr>
              <a:t>dùng</a:t>
            </a:r>
            <a:r>
              <a:rPr kumimoji="0" lang="en-US" sz="3000" b="0" i="0" u="none" strike="noStrike" kern="1200" cap="none" spc="0" normalizeH="0" noProof="0" dirty="0">
                <a:ln>
                  <a:noFill/>
                </a:ln>
                <a:solidFill>
                  <a:srgbClr val="FFFFFF"/>
                </a:solidFill>
                <a:effectLst/>
                <a:uLnTx/>
                <a:uFillTx/>
                <a:latin typeface="Arial"/>
                <a:ea typeface="微软雅黑"/>
                <a:cs typeface="+mn-cs"/>
              </a:rPr>
              <a:t> </a:t>
            </a:r>
            <a:r>
              <a:rPr kumimoji="0" lang="en-US" sz="3000" b="0" i="0" u="none" strike="noStrike" kern="1200" cap="none" spc="0" normalizeH="0" noProof="0" dirty="0" err="1">
                <a:ln>
                  <a:noFill/>
                </a:ln>
                <a:solidFill>
                  <a:srgbClr val="FFFFFF"/>
                </a:solidFill>
                <a:effectLst/>
                <a:uLnTx/>
                <a:uFillTx/>
                <a:latin typeface="Arial"/>
                <a:ea typeface="微软雅黑"/>
                <a:cs typeface="+mn-cs"/>
              </a:rPr>
              <a:t>đồ</a:t>
            </a:r>
            <a:r>
              <a:rPr kumimoji="0" lang="en-US" sz="3000" b="0" i="0" u="none" strike="noStrike" kern="1200" cap="none" spc="0" normalizeH="0" noProof="0" dirty="0">
                <a:ln>
                  <a:noFill/>
                </a:ln>
                <a:solidFill>
                  <a:srgbClr val="FFFFFF"/>
                </a:solidFill>
                <a:effectLst/>
                <a:uLnTx/>
                <a:uFillTx/>
                <a:latin typeface="Arial"/>
                <a:ea typeface="微软雅黑"/>
                <a:cs typeface="+mn-cs"/>
              </a:rPr>
              <a:t> </a:t>
            </a:r>
            <a:r>
              <a:rPr kumimoji="0" lang="en-US" sz="3000" b="0" i="0" u="none" strike="noStrike" kern="1200" cap="none" spc="0" normalizeH="0" noProof="0" dirty="0" err="1">
                <a:ln>
                  <a:noFill/>
                </a:ln>
                <a:solidFill>
                  <a:srgbClr val="FFFFFF"/>
                </a:solidFill>
                <a:effectLst/>
                <a:uLnTx/>
                <a:uFillTx/>
                <a:latin typeface="Arial"/>
                <a:ea typeface="微软雅黑"/>
                <a:cs typeface="+mn-cs"/>
              </a:rPr>
              <a:t>vật</a:t>
            </a:r>
            <a:r>
              <a:rPr kumimoji="0" lang="en-US" sz="3000" b="0" i="0" u="none" strike="noStrike" kern="1200" cap="none" spc="0" normalizeH="0" noProof="0" dirty="0">
                <a:ln>
                  <a:noFill/>
                </a:ln>
                <a:solidFill>
                  <a:srgbClr val="FFFFFF"/>
                </a:solidFill>
                <a:effectLst/>
                <a:uLnTx/>
                <a:uFillTx/>
                <a:latin typeface="Arial"/>
                <a:ea typeface="微软雅黑"/>
                <a:cs typeface="+mn-cs"/>
              </a:rPr>
              <a:t> </a:t>
            </a:r>
            <a:r>
              <a:rPr kumimoji="0" lang="en-US" sz="3000" b="0" i="0" u="none" strike="noStrike" kern="1200" cap="none" spc="0" normalizeH="0" noProof="0" dirty="0" err="1">
                <a:ln>
                  <a:noFill/>
                </a:ln>
                <a:solidFill>
                  <a:srgbClr val="FFFFFF"/>
                </a:solidFill>
                <a:effectLst/>
                <a:uLnTx/>
                <a:uFillTx/>
                <a:latin typeface="Arial"/>
                <a:ea typeface="微软雅黑"/>
                <a:cs typeface="+mn-cs"/>
              </a:rPr>
              <a:t>đó</a:t>
            </a:r>
            <a:r>
              <a:rPr kumimoji="0" lang="en-US" sz="3000" b="0" i="0" u="none" strike="noStrike" kern="1200" cap="none" spc="0" normalizeH="0" noProof="0" dirty="0">
                <a:ln>
                  <a:noFill/>
                </a:ln>
                <a:solidFill>
                  <a:srgbClr val="FFFFFF"/>
                </a:solidFill>
                <a:effectLst/>
                <a:uLnTx/>
                <a:uFillTx/>
                <a:latin typeface="Arial"/>
                <a:ea typeface="微软雅黑"/>
                <a:cs typeface="+mn-cs"/>
              </a:rPr>
              <a:t> </a:t>
            </a:r>
            <a:r>
              <a:rPr kumimoji="0" lang="en-US" sz="3000" b="0" i="0" u="none" strike="noStrike" kern="1200" cap="none" spc="0" normalizeH="0" noProof="0" dirty="0" err="1">
                <a:ln>
                  <a:noFill/>
                </a:ln>
                <a:solidFill>
                  <a:srgbClr val="FFFFFF"/>
                </a:solidFill>
                <a:effectLst/>
                <a:uLnTx/>
                <a:uFillTx/>
                <a:latin typeface="Arial"/>
                <a:ea typeface="微软雅黑"/>
                <a:cs typeface="+mn-cs"/>
              </a:rPr>
              <a:t>như</a:t>
            </a:r>
            <a:r>
              <a:rPr kumimoji="0" lang="en-US" sz="3000" b="0" i="0" u="none" strike="noStrike" kern="1200" cap="none" spc="0" normalizeH="0" noProof="0" dirty="0">
                <a:ln>
                  <a:noFill/>
                </a:ln>
                <a:solidFill>
                  <a:srgbClr val="FFFFFF"/>
                </a:solidFill>
                <a:effectLst/>
                <a:uLnTx/>
                <a:uFillTx/>
                <a:latin typeface="Arial"/>
                <a:ea typeface="微软雅黑"/>
                <a:cs typeface="+mn-cs"/>
              </a:rPr>
              <a:t> </a:t>
            </a:r>
            <a:r>
              <a:rPr kumimoji="0" lang="en-US" sz="3000" b="0" i="0" u="none" strike="noStrike" kern="1200" cap="none" spc="0" normalizeH="0" noProof="0" dirty="0" err="1">
                <a:ln>
                  <a:noFill/>
                </a:ln>
                <a:solidFill>
                  <a:srgbClr val="FFFFFF"/>
                </a:solidFill>
                <a:effectLst/>
                <a:uLnTx/>
                <a:uFillTx/>
                <a:latin typeface="Arial"/>
                <a:ea typeface="微软雅黑"/>
                <a:cs typeface="+mn-cs"/>
              </a:rPr>
              <a:t>thế</a:t>
            </a:r>
            <a:r>
              <a:rPr kumimoji="0" lang="en-US" sz="3000" b="0" i="0" u="none" strike="noStrike" kern="1200" cap="none" spc="0" normalizeH="0" noProof="0" dirty="0">
                <a:ln>
                  <a:noFill/>
                </a:ln>
                <a:solidFill>
                  <a:srgbClr val="FFFFFF"/>
                </a:solidFill>
                <a:effectLst/>
                <a:uLnTx/>
                <a:uFillTx/>
                <a:latin typeface="Arial"/>
                <a:ea typeface="微软雅黑"/>
                <a:cs typeface="+mn-cs"/>
              </a:rPr>
              <a:t> </a:t>
            </a:r>
            <a:r>
              <a:rPr kumimoji="0" lang="en-US" sz="3000" b="0" i="0" u="none" strike="noStrike" kern="1200" cap="none" spc="0" normalizeH="0" noProof="0" dirty="0" err="1">
                <a:ln>
                  <a:noFill/>
                </a:ln>
                <a:solidFill>
                  <a:srgbClr val="FFFFFF"/>
                </a:solidFill>
                <a:effectLst/>
                <a:uLnTx/>
                <a:uFillTx/>
                <a:latin typeface="Arial"/>
                <a:ea typeface="微软雅黑"/>
                <a:cs typeface="+mn-cs"/>
              </a:rPr>
              <a:t>nào</a:t>
            </a:r>
            <a:r>
              <a:rPr kumimoji="0" lang="en-US" sz="3000" b="0" i="0" u="none" strike="noStrike" kern="1200" cap="none" spc="0" normalizeH="0" noProof="0" dirty="0">
                <a:ln>
                  <a:noFill/>
                </a:ln>
                <a:solidFill>
                  <a:srgbClr val="FFFFFF"/>
                </a:solidFill>
                <a:effectLst/>
                <a:uLnTx/>
                <a:uFillTx/>
                <a:latin typeface="Arial"/>
                <a:ea typeface="微软雅黑"/>
                <a:cs typeface="+mn-cs"/>
              </a:rPr>
              <a:t>?</a:t>
            </a:r>
            <a:endParaRPr kumimoji="0" lang="en-US" sz="3000" b="0" i="0" u="none" strike="noStrike" kern="1200" cap="none" spc="0" normalizeH="0" baseline="0" noProof="0" dirty="0">
              <a:ln>
                <a:noFill/>
              </a:ln>
              <a:solidFill>
                <a:srgbClr val="FFFFFF"/>
              </a:solidFill>
              <a:effectLst/>
              <a:uLnTx/>
              <a:uFillTx/>
              <a:latin typeface="Arial"/>
              <a:ea typeface="微软雅黑"/>
              <a:cs typeface="+mn-cs"/>
            </a:endParaRPr>
          </a:p>
        </p:txBody>
      </p:sp>
      <p:cxnSp>
        <p:nvCxnSpPr>
          <p:cNvPr id="15" name="Straight Connector 14">
            <a:extLst>
              <a:ext uri="{FF2B5EF4-FFF2-40B4-BE49-F238E27FC236}">
                <a16:creationId xmlns:a16="http://schemas.microsoft.com/office/drawing/2014/main" id="{8219FD48-4ECB-4322-81D8-8F3EEB4CDE02}"/>
              </a:ext>
            </a:extLst>
          </p:cNvPr>
          <p:cNvCxnSpPr>
            <a:cxnSpLocks/>
          </p:cNvCxnSpPr>
          <p:nvPr/>
        </p:nvCxnSpPr>
        <p:spPr>
          <a:xfrm>
            <a:off x="4380615" y="3378493"/>
            <a:ext cx="377455"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D509E75F-9AA7-43F3-BC37-CC97FF7FA567}"/>
              </a:ext>
            </a:extLst>
          </p:cNvPr>
          <p:cNvSpPr/>
          <p:nvPr/>
        </p:nvSpPr>
        <p:spPr>
          <a:xfrm>
            <a:off x="106330" y="2240814"/>
            <a:ext cx="4268970" cy="247738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Arial"/>
                <a:ea typeface="微软雅黑"/>
                <a:cs typeface="+mn-cs"/>
              </a:rPr>
              <a:t>(4) </a:t>
            </a:r>
            <a:r>
              <a:rPr kumimoji="0" lang="en-US" sz="3000" b="0" i="0" u="none" strike="noStrike" kern="1200" cap="none" spc="0" normalizeH="0" baseline="0" noProof="0" dirty="0" err="1">
                <a:ln>
                  <a:noFill/>
                </a:ln>
                <a:solidFill>
                  <a:srgbClr val="FFFFFF"/>
                </a:solidFill>
                <a:effectLst/>
                <a:uLnTx/>
                <a:uFillTx/>
                <a:latin typeface="Arial"/>
                <a:ea typeface="微软雅黑"/>
                <a:cs typeface="+mn-cs"/>
              </a:rPr>
              <a:t>Nó</a:t>
            </a:r>
            <a:r>
              <a:rPr kumimoji="0" lang="en-US" sz="3000" b="0" i="0" u="none" strike="noStrike" kern="1200" cap="none" spc="0" normalizeH="0" noProof="0" dirty="0">
                <a:ln>
                  <a:noFill/>
                </a:ln>
                <a:solidFill>
                  <a:srgbClr val="FFFFFF"/>
                </a:solidFill>
                <a:effectLst/>
                <a:uLnTx/>
                <a:uFillTx/>
                <a:latin typeface="Arial"/>
                <a:ea typeface="微软雅黑"/>
                <a:cs typeface="+mn-cs"/>
              </a:rPr>
              <a:t> </a:t>
            </a:r>
            <a:r>
              <a:rPr kumimoji="0" lang="en-US" sz="3000" b="0" i="0" u="none" strike="noStrike" kern="1200" cap="none" spc="0" normalizeH="0" noProof="0" dirty="0" err="1">
                <a:ln>
                  <a:noFill/>
                </a:ln>
                <a:solidFill>
                  <a:srgbClr val="FFFFFF"/>
                </a:solidFill>
                <a:effectLst/>
                <a:uLnTx/>
                <a:uFillTx/>
                <a:latin typeface="Arial"/>
                <a:ea typeface="微软雅黑"/>
                <a:cs typeface="+mn-cs"/>
              </a:rPr>
              <a:t>giúp</a:t>
            </a:r>
            <a:r>
              <a:rPr kumimoji="0" lang="en-US" sz="3000" b="0" i="0" u="none" strike="noStrike" kern="1200" cap="none" spc="0" normalizeH="0" noProof="0" dirty="0">
                <a:ln>
                  <a:noFill/>
                </a:ln>
                <a:solidFill>
                  <a:srgbClr val="FFFFFF"/>
                </a:solidFill>
                <a:effectLst/>
                <a:uLnTx/>
                <a:uFillTx/>
                <a:latin typeface="Arial"/>
                <a:ea typeface="微软雅黑"/>
                <a:cs typeface="+mn-cs"/>
              </a:rPr>
              <a:t> </a:t>
            </a:r>
            <a:r>
              <a:rPr kumimoji="0" lang="en-US" sz="3000" b="0" i="0" u="none" strike="noStrike" kern="1200" cap="none" spc="0" normalizeH="0" noProof="0" dirty="0" err="1">
                <a:ln>
                  <a:noFill/>
                </a:ln>
                <a:solidFill>
                  <a:srgbClr val="FFFFFF"/>
                </a:solidFill>
                <a:effectLst/>
                <a:uLnTx/>
                <a:uFillTx/>
                <a:latin typeface="Arial"/>
                <a:ea typeface="微软雅黑"/>
                <a:cs typeface="+mn-cs"/>
              </a:rPr>
              <a:t>ích</a:t>
            </a:r>
            <a:r>
              <a:rPr kumimoji="0" lang="en-US" sz="3000" b="0" i="0" u="none" strike="noStrike" kern="1200" cap="none" spc="0" normalizeH="0" noProof="0" dirty="0">
                <a:ln>
                  <a:noFill/>
                </a:ln>
                <a:solidFill>
                  <a:srgbClr val="FFFFFF"/>
                </a:solidFill>
                <a:effectLst/>
                <a:uLnTx/>
                <a:uFillTx/>
                <a:latin typeface="Arial"/>
                <a:ea typeface="微软雅黑"/>
                <a:cs typeface="+mn-cs"/>
              </a:rPr>
              <a:t> </a:t>
            </a:r>
            <a:r>
              <a:rPr kumimoji="0" lang="en-US" sz="3000" b="0" i="0" u="none" strike="noStrike" kern="1200" cap="none" spc="0" normalizeH="0" noProof="0" dirty="0" err="1">
                <a:ln>
                  <a:noFill/>
                </a:ln>
                <a:solidFill>
                  <a:srgbClr val="FFFFFF"/>
                </a:solidFill>
                <a:effectLst/>
                <a:uLnTx/>
                <a:uFillTx/>
                <a:latin typeface="Arial"/>
                <a:ea typeface="微软雅黑"/>
                <a:cs typeface="+mn-cs"/>
              </a:rPr>
              <a:t>gì</a:t>
            </a:r>
            <a:r>
              <a:rPr kumimoji="0" lang="en-US" sz="3000" b="0" i="0" u="none" strike="noStrike" kern="1200" cap="none" spc="0" normalizeH="0" noProof="0" dirty="0">
                <a:ln>
                  <a:noFill/>
                </a:ln>
                <a:solidFill>
                  <a:srgbClr val="FFFFFF"/>
                </a:solidFill>
                <a:effectLst/>
                <a:uLnTx/>
                <a:uFillTx/>
                <a:latin typeface="Arial"/>
                <a:ea typeface="微软雅黑"/>
                <a:cs typeface="+mn-cs"/>
              </a:rPr>
              <a:t> </a:t>
            </a:r>
            <a:r>
              <a:rPr kumimoji="0" lang="en-US" sz="3000" b="0" i="0" u="none" strike="noStrike" kern="1200" cap="none" spc="0" normalizeH="0" noProof="0" dirty="0" err="1">
                <a:ln>
                  <a:noFill/>
                </a:ln>
                <a:solidFill>
                  <a:srgbClr val="FFFFFF"/>
                </a:solidFill>
                <a:effectLst/>
                <a:uLnTx/>
                <a:uFillTx/>
                <a:latin typeface="Arial"/>
                <a:ea typeface="微软雅黑"/>
                <a:cs typeface="+mn-cs"/>
              </a:rPr>
              <a:t>cho</a:t>
            </a:r>
            <a:r>
              <a:rPr kumimoji="0" lang="en-US" sz="3000" b="0" i="0" u="none" strike="noStrike" kern="1200" cap="none" spc="0" normalizeH="0" noProof="0" dirty="0">
                <a:ln>
                  <a:noFill/>
                </a:ln>
                <a:solidFill>
                  <a:srgbClr val="FFFFFF"/>
                </a:solidFill>
                <a:effectLst/>
                <a:uLnTx/>
                <a:uFillTx/>
                <a:latin typeface="Arial"/>
                <a:ea typeface="微软雅黑"/>
                <a:cs typeface="+mn-cs"/>
              </a:rPr>
              <a:t> </a:t>
            </a:r>
            <a:r>
              <a:rPr kumimoji="0" lang="en-US" sz="3000" b="0" i="0" u="none" strike="noStrike" kern="1200" cap="none" spc="0" normalizeH="0" noProof="0" dirty="0" err="1">
                <a:ln>
                  <a:noFill/>
                </a:ln>
                <a:solidFill>
                  <a:srgbClr val="FFFFFF"/>
                </a:solidFill>
                <a:effectLst/>
                <a:uLnTx/>
                <a:uFillTx/>
                <a:latin typeface="Arial"/>
                <a:ea typeface="微软雅黑"/>
                <a:cs typeface="+mn-cs"/>
              </a:rPr>
              <a:t>em</a:t>
            </a:r>
            <a:r>
              <a:rPr kumimoji="0" lang="en-US" sz="3000" b="0" i="0" u="none" strike="noStrike" kern="1200" cap="none" spc="0" normalizeH="0" noProof="0" dirty="0">
                <a:ln>
                  <a:noFill/>
                </a:ln>
                <a:solidFill>
                  <a:srgbClr val="FFFFFF"/>
                </a:solidFill>
                <a:effectLst/>
                <a:uLnTx/>
                <a:uFillTx/>
                <a:latin typeface="Arial"/>
                <a:ea typeface="微软雅黑"/>
                <a:cs typeface="+mn-cs"/>
              </a:rPr>
              <a:t> </a:t>
            </a:r>
            <a:r>
              <a:rPr kumimoji="0" lang="en-US" sz="3000" b="0" i="0" u="none" strike="noStrike" kern="1200" cap="none" spc="0" normalizeH="0" noProof="0" dirty="0" err="1">
                <a:ln>
                  <a:noFill/>
                </a:ln>
                <a:solidFill>
                  <a:srgbClr val="FFFFFF"/>
                </a:solidFill>
                <a:effectLst/>
                <a:uLnTx/>
                <a:uFillTx/>
                <a:latin typeface="Arial"/>
                <a:ea typeface="微软雅黑"/>
                <a:cs typeface="+mn-cs"/>
              </a:rPr>
              <a:t>trong</a:t>
            </a:r>
            <a:r>
              <a:rPr kumimoji="0" lang="en-US" sz="3000" b="0" i="0" u="none" strike="noStrike" kern="1200" cap="none" spc="0" normalizeH="0" noProof="0" dirty="0">
                <a:ln>
                  <a:noFill/>
                </a:ln>
                <a:solidFill>
                  <a:srgbClr val="FFFFFF"/>
                </a:solidFill>
                <a:effectLst/>
                <a:uLnTx/>
                <a:uFillTx/>
                <a:latin typeface="Arial"/>
                <a:ea typeface="微软雅黑"/>
                <a:cs typeface="+mn-cs"/>
              </a:rPr>
              <a:t> </a:t>
            </a:r>
            <a:r>
              <a:rPr kumimoji="0" lang="en-US" sz="3000" b="0" i="0" u="none" strike="noStrike" kern="1200" cap="none" spc="0" normalizeH="0" noProof="0" dirty="0" err="1">
                <a:ln>
                  <a:noFill/>
                </a:ln>
                <a:solidFill>
                  <a:srgbClr val="FFFFFF"/>
                </a:solidFill>
                <a:effectLst/>
                <a:uLnTx/>
                <a:uFillTx/>
                <a:latin typeface="Arial"/>
                <a:ea typeface="微软雅黑"/>
                <a:cs typeface="+mn-cs"/>
              </a:rPr>
              <a:t>việc</a:t>
            </a:r>
            <a:r>
              <a:rPr kumimoji="0" lang="en-US" sz="3000" b="0" i="0" u="none" strike="noStrike" kern="1200" cap="none" spc="0" normalizeH="0" noProof="0" dirty="0">
                <a:ln>
                  <a:noFill/>
                </a:ln>
                <a:solidFill>
                  <a:srgbClr val="FFFFFF"/>
                </a:solidFill>
                <a:effectLst/>
                <a:uLnTx/>
                <a:uFillTx/>
                <a:latin typeface="Arial"/>
                <a:ea typeface="微软雅黑"/>
                <a:cs typeface="+mn-cs"/>
              </a:rPr>
              <a:t> </a:t>
            </a:r>
            <a:r>
              <a:rPr kumimoji="0" lang="en-US" sz="3000" b="0" i="0" u="none" strike="noStrike" kern="1200" cap="none" spc="0" normalizeH="0" noProof="0" dirty="0" err="1">
                <a:ln>
                  <a:noFill/>
                </a:ln>
                <a:solidFill>
                  <a:srgbClr val="FFFFFF"/>
                </a:solidFill>
                <a:effectLst/>
                <a:uLnTx/>
                <a:uFillTx/>
                <a:latin typeface="Arial"/>
                <a:ea typeface="微软雅黑"/>
                <a:cs typeface="+mn-cs"/>
              </a:rPr>
              <a:t>vẽ</a:t>
            </a:r>
            <a:r>
              <a:rPr kumimoji="0" lang="en-US" sz="3000" b="0" i="0" u="none" strike="noStrike" kern="1200" cap="none" spc="0" normalizeH="0" noProof="0" dirty="0">
                <a:ln>
                  <a:noFill/>
                </a:ln>
                <a:solidFill>
                  <a:srgbClr val="FFFFFF"/>
                </a:solidFill>
                <a:effectLst/>
                <a:uLnTx/>
                <a:uFillTx/>
                <a:latin typeface="Arial"/>
                <a:ea typeface="微软雅黑"/>
                <a:cs typeface="+mn-cs"/>
              </a:rPr>
              <a:t> </a:t>
            </a:r>
            <a:r>
              <a:rPr kumimoji="0" lang="en-US" sz="3000" b="0" i="0" u="none" strike="noStrike" kern="1200" cap="none" spc="0" normalizeH="0" noProof="0" dirty="0" err="1">
                <a:ln>
                  <a:noFill/>
                </a:ln>
                <a:solidFill>
                  <a:srgbClr val="FFFFFF"/>
                </a:solidFill>
                <a:effectLst/>
                <a:uLnTx/>
                <a:uFillTx/>
                <a:latin typeface="Arial"/>
                <a:ea typeface="微软雅黑"/>
                <a:cs typeface="+mn-cs"/>
              </a:rPr>
              <a:t>tranh</a:t>
            </a:r>
            <a:endParaRPr kumimoji="0" lang="en-US" sz="3000" b="0" i="0" u="none" strike="noStrike" kern="1200" cap="none" spc="0" normalizeH="0" baseline="0" noProof="0" dirty="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0989206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P spid="14"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BBE90-478C-3389-F358-CAB87AA249A6}"/>
              </a:ext>
            </a:extLst>
          </p:cNvPr>
          <p:cNvPicPr>
            <a:picLocks noChangeAspect="1"/>
          </p:cNvPicPr>
          <p:nvPr/>
        </p:nvPicPr>
        <p:blipFill>
          <a:blip r:embed="rId2"/>
          <a:stretch>
            <a:fillRect/>
          </a:stretch>
        </p:blipFill>
        <p:spPr>
          <a:xfrm>
            <a:off x="2883852" y="243522"/>
            <a:ext cx="6200775" cy="6391275"/>
          </a:xfrm>
          <a:prstGeom prst="rect">
            <a:avLst/>
          </a:prstGeom>
        </p:spPr>
      </p:pic>
    </p:spTree>
    <p:extLst>
      <p:ext uri="{BB962C8B-B14F-4D97-AF65-F5344CB8AC3E}">
        <p14:creationId xmlns:p14="http://schemas.microsoft.com/office/powerpoint/2010/main" val="151678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FC7E68-44C1-4742-9E4D-A530499A3904}"/>
              </a:ext>
            </a:extLst>
          </p:cNvPr>
          <p:cNvSpPr txBox="1"/>
          <p:nvPr/>
        </p:nvSpPr>
        <p:spPr>
          <a:xfrm>
            <a:off x="4038600" y="55165"/>
            <a:ext cx="41148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6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3042AA78-1136-4786-9DC4-5FBA5C90D5AA}"/>
              </a:ext>
            </a:extLst>
          </p:cNvPr>
          <p:cNvSpPr/>
          <p:nvPr/>
        </p:nvSpPr>
        <p:spPr>
          <a:xfrm>
            <a:off x="1412240" y="1554480"/>
            <a:ext cx="9316720" cy="37287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Chiếc bút mực trông đẹp làm sao! Cây bút xinh xinh dài bằng một gang tay em. Thân viết tròn như ngón tay giữa của mẹ, càng về phía sau càng thon như búp măng non. Toàn thân bút khoác chiếc áo màu xanh nhẹ nhàng. Từ khi có chiếc bút, chữ viết của em dường như mỗi ngày một đẹp hơn.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67794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5FC7E68-44C1-4742-9E4D-A530499A3904}"/>
              </a:ext>
            </a:extLst>
          </p:cNvPr>
          <p:cNvSpPr txBox="1"/>
          <p:nvPr/>
        </p:nvSpPr>
        <p:spPr>
          <a:xfrm>
            <a:off x="4038600" y="55165"/>
            <a:ext cx="41148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1200" cap="none" spc="0" normalizeH="0" baseline="0" noProof="0" dirty="0" err="1">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66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3042AA78-1136-4786-9DC4-5FBA5C90D5AA}"/>
              </a:ext>
            </a:extLst>
          </p:cNvPr>
          <p:cNvSpPr/>
          <p:nvPr/>
        </p:nvSpPr>
        <p:spPr>
          <a:xfrm>
            <a:off x="1625600" y="1554480"/>
            <a:ext cx="9103360" cy="37287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 dịp năm học mới, mẹ tặng cho em một hộp màu. Hộp có hình chữ nhật. Lớp vỏ bên ngoài được trang trí hình chú mèo máy Đô-rê-mon. Bên trong có các ngăn đựng các màu. Hộp có tất cả mười hai màu khác nhau. Nó giúp cho bức tranh của em có màu sắc sinh động, đẹp đẽ.</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578505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0F744E5-DE7C-4CFE-AC05-96BD24781E2C}"/>
              </a:ext>
            </a:extLst>
          </p:cNvPr>
          <p:cNvGrpSpPr/>
          <p:nvPr/>
        </p:nvGrpSpPr>
        <p:grpSpPr>
          <a:xfrm>
            <a:off x="731809" y="1087071"/>
            <a:ext cx="2935362" cy="2926080"/>
            <a:chOff x="1105147" y="1463040"/>
            <a:chExt cx="2935362" cy="2926080"/>
          </a:xfrm>
        </p:grpSpPr>
        <p:pic>
          <p:nvPicPr>
            <p:cNvPr id="12" name="Picture 11" descr="A picture containing icon&#10;&#10;Description automatically generated">
              <a:extLst>
                <a:ext uri="{FF2B5EF4-FFF2-40B4-BE49-F238E27FC236}">
                  <a16:creationId xmlns:a16="http://schemas.microsoft.com/office/drawing/2014/main" id="{8BF94120-CEF5-47C6-AE48-A99A350B0E69}"/>
                </a:ext>
              </a:extLst>
            </p:cNvPr>
            <p:cNvPicPr>
              <a:picLocks noChangeAspect="1"/>
            </p:cNvPicPr>
            <p:nvPr/>
          </p:nvPicPr>
          <p:blipFill rotWithShape="1">
            <a:blip r:embed="rId5">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3" name="TextBox 12">
              <a:extLst>
                <a:ext uri="{FF2B5EF4-FFF2-40B4-BE49-F238E27FC236}">
                  <a16:creationId xmlns:a16="http://schemas.microsoft.com/office/drawing/2014/main" id="{93EBD9F5-B3FE-41A3-A329-E82D1C8AC526}"/>
                </a:ext>
              </a:extLst>
            </p:cNvPr>
            <p:cNvSpPr txBox="1"/>
            <p:nvPr/>
          </p:nvSpPr>
          <p:spPr>
            <a:xfrm>
              <a:off x="1411903" y="2493144"/>
              <a:ext cx="2346100"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Đọc</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4" name="Group 13">
            <a:extLst>
              <a:ext uri="{FF2B5EF4-FFF2-40B4-BE49-F238E27FC236}">
                <a16:creationId xmlns:a16="http://schemas.microsoft.com/office/drawing/2014/main" id="{82EFB660-BA80-4CF8-BF14-E68F1D667471}"/>
              </a:ext>
            </a:extLst>
          </p:cNvPr>
          <p:cNvGrpSpPr/>
          <p:nvPr/>
        </p:nvGrpSpPr>
        <p:grpSpPr>
          <a:xfrm>
            <a:off x="4463845" y="982349"/>
            <a:ext cx="3261464" cy="2743200"/>
            <a:chOff x="4529959" y="951571"/>
            <a:chExt cx="3261464" cy="2743200"/>
          </a:xfrm>
        </p:grpSpPr>
        <p:pic>
          <p:nvPicPr>
            <p:cNvPr id="15" name="Picture 14" descr="A picture containing icon&#10;&#10;Description automatically generated">
              <a:extLst>
                <a:ext uri="{FF2B5EF4-FFF2-40B4-BE49-F238E27FC236}">
                  <a16:creationId xmlns:a16="http://schemas.microsoft.com/office/drawing/2014/main" id="{743167DD-B301-4C2B-8950-A8C0625617FE}"/>
                </a:ext>
              </a:extLst>
            </p:cNvPr>
            <p:cNvPicPr>
              <a:picLocks noChangeAspect="1"/>
            </p:cNvPicPr>
            <p:nvPr/>
          </p:nvPicPr>
          <p:blipFill rotWithShape="1">
            <a:blip r:embed="rId5">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16" name="TextBox 15">
              <a:extLst>
                <a:ext uri="{FF2B5EF4-FFF2-40B4-BE49-F238E27FC236}">
                  <a16:creationId xmlns:a16="http://schemas.microsoft.com/office/drawing/2014/main" id="{1AC06A2E-A690-473A-B003-43D53376FC71}"/>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Các</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thành</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viên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nghe</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góp</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ý,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sửa</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lỗi</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7" name="Group 16">
            <a:extLst>
              <a:ext uri="{FF2B5EF4-FFF2-40B4-BE49-F238E27FC236}">
                <a16:creationId xmlns:a16="http://schemas.microsoft.com/office/drawing/2014/main" id="{8E2583EE-5616-4B17-8E11-4B1CC3874BAE}"/>
              </a:ext>
            </a:extLst>
          </p:cNvPr>
          <p:cNvGrpSpPr/>
          <p:nvPr/>
        </p:nvGrpSpPr>
        <p:grpSpPr>
          <a:xfrm>
            <a:off x="8617869" y="1315671"/>
            <a:ext cx="2961767" cy="2468880"/>
            <a:chOff x="8963158" y="1920240"/>
            <a:chExt cx="2961767" cy="2468880"/>
          </a:xfrm>
        </p:grpSpPr>
        <p:pic>
          <p:nvPicPr>
            <p:cNvPr id="18" name="Picture 17" descr="A picture containing icon&#10;&#10;Description automatically generated">
              <a:extLst>
                <a:ext uri="{FF2B5EF4-FFF2-40B4-BE49-F238E27FC236}">
                  <a16:creationId xmlns:a16="http://schemas.microsoft.com/office/drawing/2014/main" id="{189FC0BD-4A1C-406F-9DF3-A7AC13C60C7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19" name="TextBox 18">
              <a:extLst>
                <a:ext uri="{FF2B5EF4-FFF2-40B4-BE49-F238E27FC236}">
                  <a16:creationId xmlns:a16="http://schemas.microsoft.com/office/drawing/2014/main" id="{1D0B2EDF-F8BD-46F1-B32C-C5768E87A28E}"/>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Trình</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bày</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kết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quả</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trước</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lớp</a:t>
              </a:r>
              <a:endPar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0" name="Picture 19" descr="A picture containing icon&#10;&#10;Description automatically generated">
            <a:extLst>
              <a:ext uri="{FF2B5EF4-FFF2-40B4-BE49-F238E27FC236}">
                <a16:creationId xmlns:a16="http://schemas.microsoft.com/office/drawing/2014/main" id="{0D9B907B-9A01-4F92-BCE2-7EF5E3697318}"/>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pic>
        <p:nvPicPr>
          <p:cNvPr id="2" name="Picture 1">
            <a:extLst>
              <a:ext uri="{FF2B5EF4-FFF2-40B4-BE49-F238E27FC236}">
                <a16:creationId xmlns:a16="http://schemas.microsoft.com/office/drawing/2014/main" id="{7A660FF9-2828-480F-87EE-0FCBBD164C9D}"/>
              </a:ext>
            </a:extLst>
          </p:cNvPr>
          <p:cNvPicPr>
            <a:picLocks noChangeAspect="1"/>
          </p:cNvPicPr>
          <p:nvPr/>
        </p:nvPicPr>
        <p:blipFill>
          <a:blip r:embed="rId10"/>
          <a:stretch>
            <a:fillRect/>
          </a:stretch>
        </p:blipFill>
        <p:spPr>
          <a:xfrm>
            <a:off x="3215023" y="-415377"/>
            <a:ext cx="5438103" cy="2011854"/>
          </a:xfrm>
          <a:prstGeom prst="rect">
            <a:avLst/>
          </a:prstGeom>
        </p:spPr>
      </p:pic>
    </p:spTree>
    <p:extLst>
      <p:ext uri="{BB962C8B-B14F-4D97-AF65-F5344CB8AC3E}">
        <p14:creationId xmlns:p14="http://schemas.microsoft.com/office/powerpoint/2010/main" val="331212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ppt_w*0.7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animEffect transition="in" filter="fade">
                                      <p:cBhvr>
                                        <p:cTn id="9"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53" presetClass="entr" presetSubtype="16"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par>
                                <p:cTn id="21" presetID="53" presetClass="entr" presetSubtype="16" fill="hold" nodeType="withEffect">
                                  <p:stCondLst>
                                    <p:cond delay="100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pic>
        <p:nvPicPr>
          <p:cNvPr id="5" name="Picture 4" descr="A green and red text on a black background&#10;&#10;Description automatically generated">
            <a:extLst>
              <a:ext uri="{FF2B5EF4-FFF2-40B4-BE49-F238E27FC236}">
                <a16:creationId xmlns:a16="http://schemas.microsoft.com/office/drawing/2014/main" id="{194331AD-5B64-5C51-D241-450D23B67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0320" y="3161137"/>
            <a:ext cx="4724711" cy="3803793"/>
          </a:xfrm>
          <a:prstGeom prst="rect">
            <a:avLst/>
          </a:prstGeom>
        </p:spPr>
      </p:pic>
    </p:spTree>
    <p:extLst>
      <p:ext uri="{BB962C8B-B14F-4D97-AF65-F5344CB8AC3E}">
        <p14:creationId xmlns:p14="http://schemas.microsoft.com/office/powerpoint/2010/main" val="27688156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5" name="Rectángulo redondeado 4">
            <a:hlinkClick r:id="rId5" action="ppaction://hlinksldjump"/>
          </p:cNvPr>
          <p:cNvSpPr/>
          <p:nvPr/>
        </p:nvSpPr>
        <p:spPr>
          <a:xfrm>
            <a:off x="8817276" y="5579773"/>
            <a:ext cx="2873869" cy="880988"/>
          </a:xfrm>
          <a:prstGeom prst="roundRect">
            <a:avLst/>
          </a:prstGeom>
          <a:solidFill>
            <a:schemeClr val="accent6"/>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BẮT ĐẦU</a:t>
            </a:r>
            <a:endParaRPr kumimoji="0" lang="es-CL"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LANETA 3" descr="Resultado de imagen para PLANETA PNG"/>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895783" y="489566"/>
            <a:ext cx="2267120" cy="17003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670552"/>
            <a:ext cx="4367579" cy="4039634"/>
          </a:xfrm>
          <a:prstGeom prst="rect">
            <a:avLst/>
          </a:prstGeom>
        </p:spPr>
      </p:pic>
      <p:sp>
        <p:nvSpPr>
          <p:cNvPr id="8" name="TextBox 7"/>
          <p:cNvSpPr txBox="1"/>
          <p:nvPr/>
        </p:nvSpPr>
        <p:spPr>
          <a:xfrm>
            <a:off x="540913" y="889480"/>
            <a:ext cx="6789662" cy="92333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DU HÀNH VŨ TRỤ</a:t>
            </a:r>
          </a:p>
        </p:txBody>
      </p:sp>
      <p:sp>
        <p:nvSpPr>
          <p:cNvPr id="2" name="Rectangle 1">
            <a:hlinkClick r:id="rId8" action="ppaction://hlinksldjump"/>
          </p:cNvPr>
          <p:cNvSpPr/>
          <p:nvPr/>
        </p:nvSpPr>
        <p:spPr>
          <a:xfrm>
            <a:off x="8817277" y="4241877"/>
            <a:ext cx="2721580" cy="89698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HƯỚNG DẪN </a:t>
            </a:r>
          </a:p>
        </p:txBody>
      </p:sp>
      <p:pic>
        <p:nvPicPr>
          <p:cNvPr id="9"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324600" y="7271656"/>
            <a:ext cx="609600" cy="609600"/>
          </a:xfrm>
          <a:prstGeom prst="rect">
            <a:avLst/>
          </a:prstGeom>
        </p:spPr>
      </p:pic>
    </p:spTree>
    <p:extLst>
      <p:ext uri="{BB962C8B-B14F-4D97-AF65-F5344CB8AC3E}">
        <p14:creationId xmlns:p14="http://schemas.microsoft.com/office/powerpoint/2010/main" val="398963680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7736">
                <p:cTn id="11"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50" name="Picture 2" descr="hà Du Hành Vũ Trụ Phim Hoạt Hình - Phi hành gia png tải về - Miễn phí  trong s"/>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168869" y="1021347"/>
            <a:ext cx="4791403" cy="383312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643945" y="43197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5-Point Star 1">
            <a:hlinkClick r:id="rId7" action="ppaction://hlinksldjump"/>
          </p:cNvPr>
          <p:cNvSpPr/>
          <p:nvPr/>
        </p:nvSpPr>
        <p:spPr>
          <a:xfrm>
            <a:off x="219075" y="161925"/>
            <a:ext cx="666750" cy="859422"/>
          </a:xfrm>
          <a:prstGeom prst="star5">
            <a:avLst/>
          </a:prstGeom>
          <a:ln>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Hướng dẫn 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097681" y="-447675"/>
            <a:ext cx="609600" cy="609600"/>
          </a:xfrm>
          <a:prstGeom prst="rect">
            <a:avLst/>
          </a:prstGeom>
        </p:spPr>
      </p:pic>
    </p:spTree>
    <p:extLst>
      <p:ext uri="{BB962C8B-B14F-4D97-AF65-F5344CB8AC3E}">
        <p14:creationId xmlns:p14="http://schemas.microsoft.com/office/powerpoint/2010/main" val="32276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10000" accel="50000" decel="50000" fill="hold" nodeType="withEffect">
                                  <p:stCondLst>
                                    <p:cond delay="0"/>
                                  </p:stCondLst>
                                  <p:childTnLst>
                                    <p:animMotion origin="layout" path="M 0.02161 -0.20278 C 0.22266 -0.20278 0.38594 -0.07222 0.38594 0.09028 C 0.38594 0.25162 0.22266 0.38333 0.02161 0.38333 C -0.17917 0.38333 -0.34206 0.25162 -0.34206 0.09028 C -0.34206 -0.07222 -0.17917 -0.20278 0.02161 -0.20278 Z " pathEditMode="relative" rAng="0" ptsTypes="fffff">
                                      <p:cBhvr>
                                        <p:cTn id="6" dur="10000" fill="hold"/>
                                        <p:tgtEl>
                                          <p:spTgt spid="2050"/>
                                        </p:tgtEl>
                                        <p:attrNameLst>
                                          <p:attrName>ppt_x</p:attrName>
                                          <p:attrName>ppt_y</p:attrName>
                                        </p:attrNameLst>
                                      </p:cBhvr>
                                      <p:rCtr x="26" y="29306"/>
                                    </p:animMotion>
                                  </p:childTnLst>
                                </p:cTn>
                              </p:par>
                              <p:par>
                                <p:cTn id="7" presetID="1" presetClass="mediacall" presetSubtype="0" fill="hold" nodeType="withEffect">
                                  <p:stCondLst>
                                    <p:cond delay="0"/>
                                  </p:stCondLst>
                                  <p:childTnLst>
                                    <p:cmd type="call" cmd="playFrom(0.0)">
                                      <p:cBhvr>
                                        <p:cTn id="8" dur="346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pSp>
        <p:nvGrpSpPr>
          <p:cNvPr id="4" name="NAVE"/>
          <p:cNvGrpSpPr/>
          <p:nvPr/>
        </p:nvGrpSpPr>
        <p:grpSpPr>
          <a:xfrm>
            <a:off x="380437" y="4236779"/>
            <a:ext cx="2194560" cy="1830600"/>
            <a:chOff x="473051" y="4548249"/>
            <a:chExt cx="1634866" cy="1630483"/>
          </a:xfrm>
        </p:grpSpPr>
        <p:pic>
          <p:nvPicPr>
            <p:cNvPr id="5" name="Picture 4" descr="Resultado de imagen para ovni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051" y="4548249"/>
              <a:ext cx="1634866" cy="16304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Resultado de imagen para marciano  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35936"/>
            <a:stretch/>
          </p:blipFill>
          <p:spPr bwMode="auto">
            <a:xfrm>
              <a:off x="977431" y="4823225"/>
              <a:ext cx="626106" cy="540265"/>
            </a:xfrm>
            <a:prstGeom prst="rect">
              <a:avLst/>
            </a:prstGeom>
            <a:noFill/>
            <a:extLst>
              <a:ext uri="{909E8E84-426E-40DD-AFC4-6F175D3DCCD1}">
                <a14:hiddenFill xmlns:a14="http://schemas.microsoft.com/office/drawing/2010/main">
                  <a:solidFill>
                    <a:srgbClr val="FFFFFF"/>
                  </a:solidFill>
                </a14:hiddenFill>
              </a:ext>
            </a:extLst>
          </p:spPr>
        </p:pic>
      </p:grpSp>
      <p:pic>
        <p:nvPicPr>
          <p:cNvPr id="3074" name="PLANETA 1" descr="Resultado de imagen para PLANETA PNG"/>
          <p:cNvPicPr>
            <a:picLocks noChangeAspect="1" noChangeArrowheads="1"/>
          </p:cNvPicPr>
          <p:nvPr/>
        </p:nvPicPr>
        <p:blipFill>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18978" y="971694"/>
            <a:ext cx="1717478" cy="12799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LANETA 2" descr="Resultado de imagen para PLANETA PNG"/>
          <p:cNvPicPr>
            <a:picLocks noChangeAspect="1" noChangeArrowheads="1"/>
          </p:cNvPicPr>
          <p:nvPr/>
        </p:nvPicPr>
        <p:blipFill>
          <a:blip r:embed="rId6">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4878538" y="615427"/>
            <a:ext cx="2050075" cy="1537556"/>
          </a:xfrm>
          <a:prstGeom prst="rect">
            <a:avLst/>
          </a:prstGeom>
          <a:noFill/>
          <a:extLst>
            <a:ext uri="{909E8E84-426E-40DD-AFC4-6F175D3DCCD1}">
              <a14:hiddenFill xmlns:a14="http://schemas.microsoft.com/office/drawing/2010/main">
                <a:solidFill>
                  <a:srgbClr val="FFFFFF"/>
                </a:solidFill>
              </a14:hiddenFill>
            </a:ext>
          </a:extLst>
        </p:spPr>
      </p:pic>
      <p:pic>
        <p:nvPicPr>
          <p:cNvPr id="9" name="PLANETA 3" descr="Resultado de imagen para PLANETA PNG"/>
          <p:cNvPicPr>
            <a:picLocks noChangeAspect="1" noChangeArrowheads="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658982" y="4301909"/>
            <a:ext cx="2267120" cy="1700340"/>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70571" y="687344"/>
            <a:ext cx="1821036" cy="1365777"/>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a:hlinkClick r:id="rId7" action="ppaction://hlinksldjump"/>
          </p:cNvPr>
          <p:cNvSpPr/>
          <p:nvPr/>
        </p:nvSpPr>
        <p:spPr>
          <a:xfrm>
            <a:off x="1018171" y="1161675"/>
            <a:ext cx="919091" cy="900000"/>
          </a:xfrm>
          <a:prstGeom prst="ellipse">
            <a:avLst/>
          </a:prstGeom>
          <a:no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FFFFFF"/>
                </a:solidFill>
                <a:effectLst/>
                <a:uLnTx/>
                <a:uFillTx/>
                <a:latin typeface="Arial"/>
                <a:ea typeface="+mn-ea"/>
                <a:cs typeface="+mn-cs"/>
                <a:sym typeface="Arial"/>
              </a:rPr>
              <a:t>Sao Kim</a:t>
            </a:r>
            <a:endParaRPr kumimoji="0" lang="es-CL" sz="16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 name="Elipse 12">
            <a:hlinkClick r:id="rId8" action="ppaction://hlinksldjump"/>
          </p:cNvPr>
          <p:cNvSpPr/>
          <p:nvPr/>
        </p:nvSpPr>
        <p:spPr>
          <a:xfrm>
            <a:off x="5453575" y="984461"/>
            <a:ext cx="900000" cy="900000"/>
          </a:xfrm>
          <a:prstGeom prst="ellipse">
            <a:avLst/>
          </a:prstGeom>
          <a:no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a:ln>
                  <a:noFill/>
                </a:ln>
                <a:solidFill>
                  <a:srgbClr val="FFFFFF"/>
                </a:solidFill>
                <a:effectLst/>
                <a:uLnTx/>
                <a:uFillTx/>
                <a:latin typeface="Arial"/>
                <a:ea typeface="+mn-ea"/>
                <a:cs typeface="+mn-cs"/>
                <a:sym typeface="Arial"/>
              </a:rPr>
              <a:t>Sao Mộc</a:t>
            </a:r>
            <a:endParaRPr kumimoji="0" lang="es-CL" sz="16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 name="Elipse 10">
            <a:hlinkClick r:id="rId9" action="ppaction://hlinksldjump"/>
          </p:cNvPr>
          <p:cNvSpPr/>
          <p:nvPr/>
        </p:nvSpPr>
        <p:spPr>
          <a:xfrm>
            <a:off x="7342542" y="4702079"/>
            <a:ext cx="1044076" cy="900000"/>
          </a:xfrm>
          <a:prstGeom prst="ellipse">
            <a:avLst/>
          </a:prstGeom>
          <a:no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FFFFFF"/>
                </a:solidFill>
                <a:effectLst/>
                <a:uLnTx/>
                <a:uFillTx/>
                <a:latin typeface="Arial"/>
                <a:ea typeface="+mn-ea"/>
                <a:cs typeface="+mn-cs"/>
                <a:sym typeface="Arial"/>
              </a:rPr>
              <a:t>Sao </a:t>
            </a:r>
            <a:r>
              <a:rPr kumimoji="0" lang="es-MX" sz="1600" b="1" i="0" u="none" strike="noStrike" kern="0" cap="none" spc="0" normalizeH="0" baseline="0" noProof="0" dirty="0" err="1">
                <a:ln>
                  <a:noFill/>
                </a:ln>
                <a:solidFill>
                  <a:srgbClr val="FFFFFF"/>
                </a:solidFill>
                <a:effectLst/>
                <a:uLnTx/>
                <a:uFillTx/>
                <a:latin typeface="Arial"/>
                <a:ea typeface="+mn-ea"/>
                <a:cs typeface="+mn-cs"/>
                <a:sym typeface="Arial"/>
              </a:rPr>
              <a:t>Thủy</a:t>
            </a:r>
            <a:endParaRPr kumimoji="0" lang="es-MX" sz="16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 name="Elipse 11">
            <a:hlinkClick r:id="rId10" action="ppaction://hlinksldjump"/>
          </p:cNvPr>
          <p:cNvSpPr/>
          <p:nvPr/>
        </p:nvSpPr>
        <p:spPr>
          <a:xfrm>
            <a:off x="9931089" y="920232"/>
            <a:ext cx="900000" cy="900000"/>
          </a:xfrm>
          <a:prstGeom prst="ellipse">
            <a:avLst/>
          </a:prstGeom>
          <a:no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1600" b="1" i="0" u="none" strike="noStrike" kern="0" cap="none" spc="0" normalizeH="0" baseline="0" noProof="0" dirty="0">
                <a:ln>
                  <a:noFill/>
                </a:ln>
                <a:solidFill>
                  <a:srgbClr val="FFFFFF"/>
                </a:solidFill>
                <a:effectLst/>
                <a:uLnTx/>
                <a:uFillTx/>
                <a:latin typeface="Arial"/>
                <a:ea typeface="+mn-ea"/>
                <a:cs typeface="+mn-cs"/>
                <a:sym typeface="Arial"/>
              </a:rPr>
              <a:t>Sao </a:t>
            </a:r>
            <a:r>
              <a:rPr kumimoji="0" lang="es-MX" sz="1600" b="1" i="0" u="none" strike="noStrike" kern="0" cap="none" spc="0" normalizeH="0" baseline="0" noProof="0" dirty="0" err="1">
                <a:ln>
                  <a:noFill/>
                </a:ln>
                <a:solidFill>
                  <a:srgbClr val="FFFFFF"/>
                </a:solidFill>
                <a:effectLst/>
                <a:uLnTx/>
                <a:uFillTx/>
                <a:latin typeface="Arial"/>
                <a:ea typeface="+mn-ea"/>
                <a:cs typeface="+mn-cs"/>
                <a:sym typeface="Arial"/>
              </a:rPr>
              <a:t>Hỏa</a:t>
            </a:r>
            <a:endParaRPr kumimoji="0" lang="es-CL" sz="1600" b="1"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2" name="Oval 1">
            <a:hlinkClick r:id="rId11" action="ppaction://hlinksldjump"/>
          </p:cNvPr>
          <p:cNvSpPr/>
          <p:nvPr/>
        </p:nvSpPr>
        <p:spPr>
          <a:xfrm>
            <a:off x="11466286" y="6560457"/>
            <a:ext cx="725714" cy="2975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695970273"/>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withEffect">
                                  <p:stCondLst>
                                    <p:cond delay="0"/>
                                  </p:stCondLst>
                                  <p:childTnLst>
                                    <p:animMotion origin="layout" path="M -3.95833E-6 2.59259E-6 L 0.00196 -0.3507 " pathEditMode="relative" rAng="0" ptsTypes="AA">
                                      <p:cBhvr>
                                        <p:cTn id="6" dur="2000" fill="hold"/>
                                        <p:tgtEl>
                                          <p:spTgt spid="4"/>
                                        </p:tgtEl>
                                        <p:attrNameLst>
                                          <p:attrName>ppt_x</p:attrName>
                                          <p:attrName>ppt_y</p:attrName>
                                        </p:attrNameLst>
                                      </p:cBhvr>
                                      <p:rCtr x="91" y="-17546"/>
                                    </p:animMotion>
                                  </p:childTnLst>
                                  <p:subTnLst>
                                    <p:audio>
                                      <p:cMediaNode>
                                        <p:cTn display="0" masterRel="sameClick">
                                          <p:stCondLst>
                                            <p:cond evt="begin" delay="0">
                                              <p:tn val="5"/>
                                            </p:cond>
                                          </p:stCondLst>
                                          <p:endCondLst>
                                            <p:cond evt="onStopAudio" delay="0">
                                              <p:tgtEl>
                                                <p:sldTgt/>
                                              </p:tgtEl>
                                            </p:cond>
                                          </p:endCondLst>
                                        </p:cTn>
                                        <p:tgtEl>
                                          <p:sndTgt r:embed="rId2" name="11Tieng-may-bay-cat-canh.wav"/>
                                        </p:tgtEl>
                                      </p:cMediaNode>
                                    </p:audio>
                                  </p:subTnLst>
                                </p:cTn>
                              </p:par>
                              <p:par>
                                <p:cTn id="7" presetID="53" presetClass="entr" presetSubtype="16"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06719 -0.48588 L 0.06719 -0.48565 C 0.07748 -0.48542 0.08789 -0.48519 0.09818 -0.48403 C 0.10039 -0.4838 0.10248 -0.48287 0.10469 -0.48218 C 0.10612 -0.48172 0.10743 -0.48033 0.10886 -0.48033 L 0.23855 -0.47824 C 0.24102 -0.47894 0.24987 -0.48102 0.25248 -0.48218 C 0.25365 -0.48264 0.25456 -0.4838 0.25573 -0.48403 C 0.25821 -0.48449 0.26068 -0.48403 0.26329 -0.48403 " pathEditMode="relative" rAng="0" ptsTypes="AAAAAAAAA">
                                      <p:cBhvr>
                                        <p:cTn id="15" dur="2000" fill="hold"/>
                                        <p:tgtEl>
                                          <p:spTgt spid="4"/>
                                        </p:tgtEl>
                                        <p:attrNameLst>
                                          <p:attrName>ppt_x</p:attrName>
                                          <p:attrName>ppt_y</p:attrName>
                                        </p:attrNameLst>
                                      </p:cBhvr>
                                      <p:rCtr x="9805" y="370"/>
                                    </p:animMotion>
                                  </p:childTnLst>
                                  <p:subTnLst>
                                    <p:audio>
                                      <p:cMediaNode>
                                        <p:cTn display="0" masterRel="sameClick">
                                          <p:stCondLst>
                                            <p:cond evt="begin" delay="0">
                                              <p:tn val="14"/>
                                            </p:cond>
                                          </p:stCondLst>
                                          <p:endCondLst>
                                            <p:cond evt="onStopAudio" delay="0">
                                              <p:tgtEl>
                                                <p:sldTgt/>
                                              </p:tgtEl>
                                            </p:cond>
                                          </p:endCondLst>
                                        </p:cTn>
                                        <p:tgtEl>
                                          <p:sndTgt r:embed="rId2" name="11Tieng-may-bay-cat-canh.wav"/>
                                        </p:tgtEl>
                                      </p:cMediaNode>
                                    </p:audio>
                                  </p:subTnLst>
                                </p:cTn>
                              </p:par>
                              <p:par>
                                <p:cTn id="16" presetID="53"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39623 -0.44977 L 0.39623 -0.44954 C 0.39753 -0.44491 0.39896 -0.43959 0.40039 -0.43472 C 0.40105 -0.43264 0.40196 -0.43102 0.40261 -0.42894 C 0.40313 -0.42709 0.40313 -0.425 0.40365 -0.42315 C 0.40495 -0.41922 0.40651 -0.41551 0.40795 -0.41181 L 0.41003 -0.40602 C 0.41276 -0.39167 0.40912 -0.40949 0.41329 -0.39468 C 0.41381 -0.39283 0.41381 -0.39074 0.41433 -0.38889 C 0.41563 -0.38496 0.41719 -0.38125 0.41862 -0.37755 L 0.42071 -0.37176 L 0.42292 -0.36597 C 0.42539 -0.35278 0.42214 -0.36922 0.42618 -0.35278 C 0.42657 -0.35093 0.4267 -0.34885 0.42722 -0.34699 C 0.42995 -0.33542 0.42839 -0.34329 0.43151 -0.3338 C 0.4323 -0.33125 0.43282 -0.32847 0.4336 -0.32616 C 0.4336 -0.32593 0.43894 -0.31181 0.43998 -0.30903 L 0.44219 -0.30324 C 0.44258 -0.30139 0.44271 -0.29931 0.44323 -0.29746 C 0.44454 -0.29352 0.44753 -0.28611 0.44753 -0.28588 C 0.44935 -0.27593 0.44792 -0.28195 0.45287 -0.26898 L 0.45495 -0.2632 L 0.45717 -0.25741 C 0.45964 -0.24398 0.45612 -0.26042 0.46146 -0.24607 C 0.46459 -0.23773 0.45899 -0.2382 0.4668 -0.22894 L 0.47006 -0.225 " pathEditMode="relative" rAng="0" ptsTypes="AAAAAAAAAAAAAAAAAAAAAAAAAA">
                                      <p:cBhvr>
                                        <p:cTn id="24" dur="2000" fill="hold"/>
                                        <p:tgtEl>
                                          <p:spTgt spid="4"/>
                                        </p:tgtEl>
                                        <p:attrNameLst>
                                          <p:attrName>ppt_x</p:attrName>
                                          <p:attrName>ppt_y</p:attrName>
                                        </p:attrNameLst>
                                      </p:cBhvr>
                                      <p:rCtr x="3685" y="11227"/>
                                    </p:animMotion>
                                  </p:childTnLst>
                                  <p:subTnLst>
                                    <p:audio>
                                      <p:cMediaNode>
                                        <p:cTn display="0" masterRel="sameClick">
                                          <p:stCondLst>
                                            <p:cond evt="begin" delay="0">
                                              <p:tn val="23"/>
                                            </p:cond>
                                          </p:stCondLst>
                                          <p:endCondLst>
                                            <p:cond evt="onStopAudio" delay="0">
                                              <p:tgtEl>
                                                <p:sldTgt/>
                                              </p:tgtEl>
                                            </p:cond>
                                          </p:endCondLst>
                                        </p:cTn>
                                        <p:tgtEl>
                                          <p:sndTgt r:embed="rId2" name="11Tieng-may-bay-cat-canh.wav"/>
                                        </p:tgtEl>
                                      </p:cMediaNode>
                                    </p:audio>
                                  </p:sub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60938 -0.13148 L 0.60938 -0.13125 C 0.61927 -0.15972 0.61016 -0.13658 0.61901 -0.1544 C 0.62019 -0.15695 0.62097 -0.15996 0.62214 -0.16204 C 0.62305 -0.16366 0.62448 -0.16435 0.62539 -0.16597 C 0.6293 -0.17269 0.62774 -0.17269 0.63073 -0.17917 C 0.63164 -0.18125 0.63295 -0.18287 0.63399 -0.18496 C 0.63516 -0.18727 0.63607 -0.19005 0.63711 -0.1926 C 0.63789 -0.19445 0.63842 -0.19653 0.63933 -0.19838 C 0.64128 -0.20232 0.64362 -0.20602 0.64571 -0.20972 L 0.64896 -0.21551 C 0.65 -0.22107 0.64987 -0.22199 0.65222 -0.22685 C 0.65313 -0.22894 0.65443 -0.23056 0.65534 -0.23264 C 0.65625 -0.23426 0.65664 -0.23658 0.65756 -0.2382 C 0.66003 -0.24352 0.66185 -0.2456 0.66498 -0.24977 C 0.66758 -0.25672 0.66914 -0.26158 0.67357 -0.2669 L 0.67995 -0.27454 C 0.68503 -0.28635 0.68191 -0.27986 0.68959 -0.29352 C 0.69076 -0.29537 0.69219 -0.29676 0.69284 -0.29931 C 0.69688 -0.31343 0.69284 -0.30093 0.69818 -0.3125 C 0.70274 -0.32222 0.69766 -0.31505 0.70352 -0.32222 C 0.70625 -0.33658 0.70235 -0.31945 0.70782 -0.33172 C 0.7086 -0.33334 0.70834 -0.33565 0.70886 -0.33727 C 0.70977 -0.33959 0.7112 -0.34097 0.71211 -0.34306 C 0.71289 -0.34491 0.71342 -0.34699 0.71433 -0.34885 C 0.71524 -0.35093 0.71654 -0.35255 0.71745 -0.35463 C 0.71836 -0.35625 0.71875 -0.35857 0.71967 -0.36019 C 0.72058 -0.36227 0.72188 -0.36389 0.72279 -0.36597 C 0.7237 -0.36783 0.72409 -0.37014 0.725 -0.37176 C 0.72592 -0.37338 0.72709 -0.37431 0.72826 -0.37547 C 0.72852 -0.37732 0.72852 -0.37963 0.7293 -0.38125 C 0.73282 -0.38912 0.73243 -0.38172 0.73243 -0.38681 " pathEditMode="relative" rAng="0" ptsTypes="AAAAAAAAAAAAAAAAAAAAAAAAAAAAAAAA">
                                      <p:cBhvr>
                                        <p:cTn id="33" dur="2000" fill="hold"/>
                                        <p:tgtEl>
                                          <p:spTgt spid="4"/>
                                        </p:tgtEl>
                                        <p:attrNameLst>
                                          <p:attrName>ppt_x</p:attrName>
                                          <p:attrName>ppt_y</p:attrName>
                                        </p:attrNameLst>
                                      </p:cBhvr>
                                      <p:rCtr x="6146" y="-12755"/>
                                    </p:animMotion>
                                  </p:childTnLst>
                                  <p:subTnLst>
                                    <p:audio>
                                      <p:cMediaNode>
                                        <p:cTn display="0" masterRel="sameClick">
                                          <p:stCondLst>
                                            <p:cond evt="begin" delay="0">
                                              <p:tn val="32"/>
                                            </p:cond>
                                          </p:stCondLst>
                                          <p:endCondLst>
                                            <p:cond evt="onStopAudio" delay="0">
                                              <p:tgtEl>
                                                <p:sldTgt/>
                                              </p:tgtEl>
                                            </p:cond>
                                          </p:endCondLst>
                                        </p:cTn>
                                        <p:tgtEl>
                                          <p:sndTgt r:embed="rId2" name="11Tieng-may-bay-cat-canh.wav"/>
                                        </p:tgtEl>
                                      </p:cMediaNode>
                                    </p:audio>
                                  </p:subTnLst>
                                </p:cTn>
                              </p:par>
                              <p:par>
                                <p:cTn id="34" presetID="53"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childTnLst>
              </p:cTn>
              <p:nextCondLst>
                <p:cond evt="onClick" delay="0">
                  <p:tgtEl>
                    <p:spTgt spid="4"/>
                  </p:tgtEl>
                </p:cond>
              </p:nextCondLst>
            </p:seq>
          </p:childTnLst>
        </p:cTn>
      </p:par>
    </p:tnLst>
    <p:bldLst>
      <p:bldP spid="7" grpId="0"/>
      <p:bldP spid="13"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403417" y="521186"/>
            <a:ext cx="8826366" cy="3949214"/>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2296654" y="2909296"/>
              <a:ext cx="7439291" cy="24922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02124"/>
                  </a:solidFill>
                  <a:effectLst/>
                  <a:uLnTx/>
                  <a:uFillTx/>
                  <a:latin typeface="Arial-Rounded" panose="020B0500000000000000" pitchFamily="34" charset="0"/>
                  <a:ea typeface="Arial-Rounded" panose="020B0500000000000000" pitchFamily="34" charset="0"/>
                  <a:cs typeface="Arial-Rounded" panose="020B0500000000000000" pitchFamily="34" charset="0"/>
                </a:rPr>
                <a:t>Cái mình đo đỏ</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02124"/>
                  </a:solidFill>
                  <a:effectLst/>
                  <a:uLnTx/>
                  <a:uFillTx/>
                  <a:latin typeface="Arial-Rounded" panose="020B0500000000000000" pitchFamily="34" charset="0"/>
                  <a:ea typeface="Arial-Rounded" panose="020B0500000000000000" pitchFamily="34" charset="0"/>
                  <a:cs typeface="Arial-Rounded" panose="020B0500000000000000" pitchFamily="34" charset="0"/>
                </a:rPr>
                <a:t>Cái mỏ nâu nâu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02124"/>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 tắm ao sâu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02124"/>
                  </a:solidFill>
                  <a:effectLst/>
                  <a:uLnTx/>
                  <a:uFillTx/>
                  <a:latin typeface="Arial-Rounded" panose="020B0500000000000000" pitchFamily="34" charset="0"/>
                  <a:ea typeface="Arial-Rounded" panose="020B0500000000000000" pitchFamily="34" charset="0"/>
                  <a:cs typeface="Arial-Rounded" panose="020B0500000000000000" pitchFamily="34" charset="0"/>
                </a:rPr>
                <a:t>Lên cày ruộng cạn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02124"/>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cái gì?)</a:t>
              </a:r>
            </a:p>
          </p:txBody>
        </p:sp>
      </p:grpSp>
      <p:pic>
        <p:nvPicPr>
          <p:cNvPr id="2" name="Picture 1">
            <a:extLst>
              <a:ext uri="{FF2B5EF4-FFF2-40B4-BE49-F238E27FC236}">
                <a16:creationId xmlns:a16="http://schemas.microsoft.com/office/drawing/2014/main" id="{1A2CC665-2CF7-0355-79A0-1346F23E8C7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0E6ABF1-1506-1C44-5A96-F95E2E03CC96}"/>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pic>
        <p:nvPicPr>
          <p:cNvPr id="5" name="图片 6">
            <a:extLst>
              <a:ext uri="{FF2B5EF4-FFF2-40B4-BE49-F238E27FC236}">
                <a16:creationId xmlns:a16="http://schemas.microsoft.com/office/drawing/2014/main" id="{F9C33389-8D2B-3A3C-59B0-2FB58596FD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3998649" y="4609866"/>
            <a:ext cx="3895671" cy="937494"/>
          </a:xfrm>
          <a:prstGeom prst="rect">
            <a:avLst/>
          </a:prstGeom>
        </p:spPr>
      </p:pic>
      <p:sp>
        <p:nvSpPr>
          <p:cNvPr id="6" name="文本框 8">
            <a:extLst>
              <a:ext uri="{FF2B5EF4-FFF2-40B4-BE49-F238E27FC236}">
                <a16:creationId xmlns:a16="http://schemas.microsoft.com/office/drawing/2014/main" id="{72BDFB64-AFE2-C3EC-1DF5-C06ED3A5A68E}"/>
              </a:ext>
            </a:extLst>
          </p:cNvPr>
          <p:cNvSpPr txBox="1"/>
          <p:nvPr/>
        </p:nvSpPr>
        <p:spPr>
          <a:xfrm>
            <a:off x="4591554" y="4639740"/>
            <a:ext cx="7936940" cy="769441"/>
          </a:xfrm>
          <a:prstGeom prst="rect">
            <a:avLst/>
          </a:prstGeom>
          <a:noFill/>
        </p:spPr>
        <p:txBody>
          <a:bodyPr wrap="square" rtlCol="0">
            <a:spAutoFit/>
          </a:bodyPr>
          <a:lstStyle/>
          <a:p>
            <a:pPr algn="just">
              <a:defRPr/>
            </a:pPr>
            <a:r>
              <a:rPr lang="vi-VN" sz="4400" spc="-150" dirty="0">
                <a:ln w="19050">
                  <a:solidFill>
                    <a:sysClr val="windowText" lastClr="000000"/>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Cái bút mực.</a:t>
            </a:r>
            <a:endParaRPr lang="en-GB" sz="4400" u="none" strike="noStrike" kern="1200" spc="-150" baseline="0" dirty="0">
              <a:ln w="19050">
                <a:solidFill>
                  <a:sysClr val="windowText" lastClr="000000"/>
                </a:solidFill>
              </a:ln>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243862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2050" name="Picture 2" descr="Resultado de imagen para marciano  png">
            <a:hlinkClick r:id="" action="ppaction://noaction"/>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6730" y="2781639"/>
            <a:ext cx="2251696" cy="303289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1974664" y="211194"/>
            <a:ext cx="8113715" cy="1077218"/>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Nhóm</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đồ</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dùng</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nào</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sau</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đây</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là</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đồ</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dùng</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học</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tập</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a:t>
            </a:r>
            <a:endParaRPr kumimoji="0" lang="es-CL"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endParaRPr>
          </a:p>
        </p:txBody>
      </p:sp>
      <p:sp>
        <p:nvSpPr>
          <p:cNvPr id="9" name="BUENO"/>
          <p:cNvSpPr/>
          <p:nvPr/>
        </p:nvSpPr>
        <p:spPr>
          <a:xfrm>
            <a:off x="2210699" y="1618938"/>
            <a:ext cx="4281209" cy="1015148"/>
          </a:xfrm>
          <a:prstGeom prst="roundRect">
            <a:avLst/>
          </a:prstGeom>
          <a:solidFill>
            <a:srgbClr val="92D05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3300" b="1" i="0" u="none" strike="noStrike" kern="0" cap="none" spc="0" normalizeH="0" baseline="0" noProof="0" dirty="0">
              <a:ln>
                <a:noFill/>
              </a:ln>
              <a:solidFill>
                <a:srgbClr val="1F497D">
                  <a:lumMod val="75000"/>
                </a:srgbClr>
              </a:solidFill>
              <a:effectLst/>
              <a:uLnTx/>
              <a:uFillTx/>
              <a:latin typeface="Times New Roman" pitchFamily="18" charset="0"/>
              <a:ea typeface="+mn-ea"/>
              <a:cs typeface="Times New Roman"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8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sym typeface="Arial"/>
              </a:rPr>
              <a:t>A. Sách</a:t>
            </a:r>
            <a:r>
              <a:rPr kumimoji="0" lang="es-MX"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vở</a:t>
            </a:r>
            <a:r>
              <a:rPr kumimoji="0" lang="es-MX"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bút</a:t>
            </a:r>
            <a:r>
              <a:rPr kumimoji="0" lang="es-MX"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chì</a:t>
            </a:r>
            <a:endParaRPr kumimoji="0" lang="es-CL"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3300" b="1" i="0" u="none" strike="noStrike" kern="0" cap="none" spc="0" normalizeH="0" baseline="0" noProof="0" dirty="0">
              <a:ln>
                <a:noFill/>
              </a:ln>
              <a:solidFill>
                <a:srgbClr val="1F497D">
                  <a:lumMod val="75000"/>
                </a:srgbClr>
              </a:solidFill>
              <a:effectLst/>
              <a:uLnTx/>
              <a:uFillTx/>
              <a:latin typeface="Times New Roman" pitchFamily="18" charset="0"/>
              <a:ea typeface="+mn-ea"/>
              <a:cs typeface="Times New Roman" pitchFamily="18" charset="0"/>
              <a:sym typeface="Arial"/>
            </a:endParaRPr>
          </a:p>
        </p:txBody>
      </p:sp>
      <p:sp>
        <p:nvSpPr>
          <p:cNvPr id="13" name="MALO1"/>
          <p:cNvSpPr/>
          <p:nvPr/>
        </p:nvSpPr>
        <p:spPr>
          <a:xfrm>
            <a:off x="2210699" y="3240350"/>
            <a:ext cx="4250925" cy="1057738"/>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3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8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sym typeface="Arial"/>
              </a:rPr>
              <a:t>B. Tủ </a:t>
            </a:r>
            <a:r>
              <a:rPr kumimoji="0" lang="es-MX"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lạnh</a:t>
            </a:r>
            <a:r>
              <a:rPr kumimoji="0" lang="es-MX"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máy</a:t>
            </a:r>
            <a:r>
              <a:rPr kumimoji="0" lang="es-MX"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giặt</a:t>
            </a:r>
            <a:r>
              <a:rPr kumimoji="0" lang="es-MX"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tivi</a:t>
            </a:r>
            <a:endParaRPr kumimoji="0" lang="es-CL"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3300" b="1" i="0" u="none" strike="noStrike" kern="0" cap="none" spc="0" normalizeH="0" baseline="0" noProof="0" dirty="0">
              <a:ln>
                <a:noFill/>
              </a:ln>
              <a:solidFill>
                <a:srgbClr val="1F497D">
                  <a:lumMod val="75000"/>
                </a:srgbClr>
              </a:solidFill>
              <a:effectLst/>
              <a:uLnTx/>
              <a:uFillTx/>
              <a:latin typeface="Times New Roman" pitchFamily="18" charset="0"/>
              <a:ea typeface="+mn-ea"/>
              <a:cs typeface="Times New Roman" pitchFamily="18" charset="0"/>
              <a:sym typeface="Arial"/>
            </a:endParaRPr>
          </a:p>
        </p:txBody>
      </p:sp>
      <p:sp>
        <p:nvSpPr>
          <p:cNvPr id="14" name="MALO2"/>
          <p:cNvSpPr/>
          <p:nvPr/>
        </p:nvSpPr>
        <p:spPr>
          <a:xfrm>
            <a:off x="2398426" y="4904352"/>
            <a:ext cx="4063197" cy="1004079"/>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3300" b="1" i="0" u="none" strike="noStrike" kern="0" cap="none" spc="0" normalizeH="0" baseline="0" noProof="0" dirty="0">
              <a:ln>
                <a:noFill/>
              </a:ln>
              <a:solidFill>
                <a:srgbClr val="1F497D">
                  <a:lumMod val="75000"/>
                </a:srgbClr>
              </a:solidFill>
              <a:effectLst/>
              <a:uLnTx/>
              <a:uFillTx/>
              <a:latin typeface="Times New Roman" pitchFamily="18" charset="0"/>
              <a:ea typeface="+mn-ea"/>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8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sym typeface="Arial"/>
              </a:rPr>
              <a:t>C. </a:t>
            </a:r>
            <a:r>
              <a:rPr kumimoji="0" lang="es-MX"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Ô </a:t>
            </a:r>
            <a:r>
              <a:rPr kumimoji="0" lang="es-MX"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tô</a:t>
            </a:r>
            <a:r>
              <a:rPr kumimoji="0" lang="es-MX"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xe</a:t>
            </a:r>
            <a:r>
              <a:rPr kumimoji="0" lang="es-MX"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máy</a:t>
            </a:r>
            <a:r>
              <a:rPr kumimoji="0" lang="es-MX"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xe</a:t>
            </a:r>
            <a:r>
              <a:rPr kumimoji="0" lang="es-MX"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sym typeface="Arial"/>
              </a:rPr>
              <a:t>đạp</a:t>
            </a:r>
            <a:endParaRPr kumimoji="0" lang="es-CL"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3300" b="1" i="0" u="none" strike="noStrike" kern="0" cap="none" spc="0" normalizeH="0" baseline="0" noProof="0" dirty="0">
              <a:ln>
                <a:noFill/>
              </a:ln>
              <a:solidFill>
                <a:srgbClr val="1F497D">
                  <a:lumMod val="75000"/>
                </a:srgbClr>
              </a:solidFill>
              <a:effectLst/>
              <a:uLnTx/>
              <a:uFillTx/>
              <a:latin typeface="Times New Roman" pitchFamily="18" charset="0"/>
              <a:ea typeface="+mn-ea"/>
              <a:cs typeface="Times New Roman" pitchFamily="18" charset="0"/>
              <a:sym typeface="Arial"/>
            </a:endParaRPr>
          </a:p>
        </p:txBody>
      </p:sp>
      <p:pic>
        <p:nvPicPr>
          <p:cNvPr id="1026" name="MARCIANO1" descr="Resultado de imagen para marciano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49505" y="3075085"/>
            <a:ext cx="697390" cy="1265107"/>
          </a:xfrm>
          <a:prstGeom prst="rect">
            <a:avLst/>
          </a:prstGeom>
          <a:noFill/>
          <a:extLst>
            <a:ext uri="{909E8E84-426E-40DD-AFC4-6F175D3DCCD1}">
              <a14:hiddenFill xmlns:a14="http://schemas.microsoft.com/office/drawing/2010/main">
                <a:solidFill>
                  <a:srgbClr val="FFFFFF"/>
                </a:solidFill>
              </a14:hiddenFill>
            </a:ext>
          </a:extLst>
        </p:spPr>
      </p:pic>
      <p:pic>
        <p:nvPicPr>
          <p:cNvPr id="10" name="MARCIANO2" descr="Resultado de imagen para marciano 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12928" y="4643324"/>
            <a:ext cx="697390" cy="12651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0298" y="2422262"/>
            <a:ext cx="4367579" cy="4039634"/>
          </a:xfrm>
          <a:prstGeom prst="rect">
            <a:avLst/>
          </a:prstGeom>
        </p:spPr>
      </p:pic>
      <p:pic>
        <p:nvPicPr>
          <p:cNvPr id="3" name="Picture 2">
            <a:extLst>
              <a:ext uri="{FF2B5EF4-FFF2-40B4-BE49-F238E27FC236}">
                <a16:creationId xmlns:a16="http://schemas.microsoft.com/office/drawing/2014/main" id="{830D9CF2-73B9-43C3-8023-64CCB2474343}"/>
              </a:ext>
            </a:extLst>
          </p:cNvPr>
          <p:cNvPicPr>
            <a:picLocks noChangeAspect="1"/>
          </p:cNvPicPr>
          <p:nvPr/>
        </p:nvPicPr>
        <p:blipFill>
          <a:blip r:embed="rId14"/>
          <a:stretch>
            <a:fillRect/>
          </a:stretch>
        </p:blipFill>
        <p:spPr>
          <a:xfrm>
            <a:off x="5986281" y="1532205"/>
            <a:ext cx="1648073" cy="1161142"/>
          </a:xfrm>
          <a:prstGeom prst="rect">
            <a:avLst/>
          </a:prstGeom>
        </p:spPr>
      </p:pic>
      <p:pic>
        <p:nvPicPr>
          <p:cNvPr id="2" name="Câu 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723077" y="6248400"/>
            <a:ext cx="609600" cy="609600"/>
          </a:xfrm>
          <a:prstGeom prst="rect">
            <a:avLst/>
          </a:prstGeom>
        </p:spPr>
      </p:pic>
      <p:pic>
        <p:nvPicPr>
          <p:cNvPr id="12" name="yeah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4267200" y="7010397"/>
            <a:ext cx="609600" cy="609600"/>
          </a:xfrm>
          <a:prstGeom prst="rect">
            <a:avLst/>
          </a:prstGeom>
        </p:spPr>
      </p:pic>
      <p:pic>
        <p:nvPicPr>
          <p:cNvPr id="15" name="1 Minute timer (Đồng hồ đếm ngược 1 phút)">
            <a:hlinkClick r:id="" action="ppaction://media"/>
          </p:cNvPr>
          <p:cNvPicPr>
            <a:picLocks noChangeAspect="1"/>
          </p:cNvPicPr>
          <p:nvPr>
            <a:videoFile r:link="rId5"/>
            <p:extLst>
              <p:ext uri="{DAA4B4D4-6D71-4841-9C94-3DE7FCFB9230}">
                <p14:media xmlns:p14="http://schemas.microsoft.com/office/powerpoint/2010/main" r:embed="rId6">
                  <p14:trim st="50000"/>
                </p14:media>
              </p:ext>
            </p:extLst>
          </p:nvPr>
        </p:nvPicPr>
        <p:blipFill rotWithShape="1">
          <a:blip r:embed="rId17"/>
          <a:srcRect l="32447" t="31250" r="32422" b="37500"/>
          <a:stretch/>
        </p:blipFill>
        <p:spPr>
          <a:xfrm>
            <a:off x="392801" y="5888812"/>
            <a:ext cx="1759554" cy="850645"/>
          </a:xfrm>
          <a:prstGeom prst="rect">
            <a:avLst/>
          </a:prstGeom>
        </p:spPr>
      </p:pic>
    </p:spTree>
    <p:extLst>
      <p:ext uri="{BB962C8B-B14F-4D97-AF65-F5344CB8AC3E}">
        <p14:creationId xmlns:p14="http://schemas.microsoft.com/office/powerpoint/2010/main" val="269153969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0-#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anim calcmode="lin" valueType="num">
                                      <p:cBhvr>
                                        <p:cTn id="12" dur="2000" fill="hold"/>
                                        <p:tgtEl>
                                          <p:spTgt spid="8"/>
                                        </p:tgtEl>
                                        <p:attrNameLst>
                                          <p:attrName>ppt_x</p:attrName>
                                        </p:attrNameLst>
                                      </p:cBhvr>
                                      <p:tavLst>
                                        <p:tav tm="0">
                                          <p:val>
                                            <p:strVal val="#ppt_x"/>
                                          </p:val>
                                        </p:tav>
                                        <p:tav tm="100000">
                                          <p:val>
                                            <p:strVal val="#ppt_x"/>
                                          </p:val>
                                        </p:tav>
                                      </p:tavLst>
                                    </p:anim>
                                    <p:anim calcmode="lin" valueType="num">
                                      <p:cBhvr>
                                        <p:cTn id="13" dur="2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2000" fill="hold"/>
                                        <p:tgtEl>
                                          <p:spTgt spid="9"/>
                                        </p:tgtEl>
                                        <p:attrNameLst>
                                          <p:attrName>ppt_x</p:attrName>
                                        </p:attrNameLst>
                                      </p:cBhvr>
                                      <p:tavLst>
                                        <p:tav tm="0">
                                          <p:val>
                                            <p:strVal val="#ppt_x"/>
                                          </p:val>
                                        </p:tav>
                                        <p:tav tm="100000">
                                          <p:val>
                                            <p:strVal val="#ppt_x"/>
                                          </p:val>
                                        </p:tav>
                                      </p:tavLst>
                                    </p:anim>
                                    <p:anim calcmode="lin" valueType="num">
                                      <p:cBhvr additive="base">
                                        <p:cTn id="17" dur="20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2000" fill="hold"/>
                                        <p:tgtEl>
                                          <p:spTgt spid="13"/>
                                        </p:tgtEl>
                                        <p:attrNameLst>
                                          <p:attrName>ppt_x</p:attrName>
                                        </p:attrNameLst>
                                      </p:cBhvr>
                                      <p:tavLst>
                                        <p:tav tm="0">
                                          <p:val>
                                            <p:strVal val="#ppt_x"/>
                                          </p:val>
                                        </p:tav>
                                        <p:tav tm="100000">
                                          <p:val>
                                            <p:strVal val="#ppt_x"/>
                                          </p:val>
                                        </p:tav>
                                      </p:tavLst>
                                    </p:anim>
                                    <p:anim calcmode="lin" valueType="num">
                                      <p:cBhvr additive="base">
                                        <p:cTn id="21" dur="20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2000" fill="hold"/>
                                        <p:tgtEl>
                                          <p:spTgt spid="14"/>
                                        </p:tgtEl>
                                        <p:attrNameLst>
                                          <p:attrName>ppt_x</p:attrName>
                                        </p:attrNameLst>
                                      </p:cBhvr>
                                      <p:tavLst>
                                        <p:tav tm="0">
                                          <p:val>
                                            <p:strVal val="#ppt_x"/>
                                          </p:val>
                                        </p:tav>
                                        <p:tav tm="100000">
                                          <p:val>
                                            <p:strVal val="#ppt_x"/>
                                          </p:val>
                                        </p:tav>
                                      </p:tavLst>
                                    </p:anim>
                                    <p:anim calcmode="lin" valueType="num">
                                      <p:cBhvr additive="base">
                                        <p:cTn id="25" dur="2000" fill="hold"/>
                                        <p:tgtEl>
                                          <p:spTgt spid="14"/>
                                        </p:tgtEl>
                                        <p:attrNameLst>
                                          <p:attrName>ppt_y</p:attrName>
                                        </p:attrNameLst>
                                      </p:cBhvr>
                                      <p:tavLst>
                                        <p:tav tm="0">
                                          <p:val>
                                            <p:strVal val="1+#ppt_h/2"/>
                                          </p:val>
                                        </p:tav>
                                        <p:tav tm="100000">
                                          <p:val>
                                            <p:strVal val="#ppt_y"/>
                                          </p:val>
                                        </p:tav>
                                      </p:tavLst>
                                    </p:anim>
                                  </p:childTnLst>
                                </p:cTn>
                              </p:par>
                              <p:par>
                                <p:cTn id="26" presetID="1" presetClass="mediacall" presetSubtype="0" fill="hold" nodeType="withEffect">
                                  <p:stCondLst>
                                    <p:cond delay="0"/>
                                  </p:stCondLst>
                                  <p:childTnLst>
                                    <p:cmd type="call" cmd="playFrom(0.0)">
                                      <p:cBhvr>
                                        <p:cTn id="27" dur="16367" fill="hold"/>
                                        <p:tgtEl>
                                          <p:spTgt spid="2"/>
                                        </p:tgtEl>
                                      </p:cBhvr>
                                    </p:cmd>
                                  </p:childTnLst>
                                </p:cTn>
                              </p:par>
                            </p:childTnLst>
                          </p:cTn>
                        </p:par>
                        <p:par>
                          <p:cTn id="28" fill="hold">
                            <p:stCondLst>
                              <p:cond delay="16367"/>
                            </p:stCondLst>
                            <p:childTnLst>
                              <p:par>
                                <p:cTn id="29" presetID="2" presetClass="mediacall" presetSubtype="0" fill="hold" nodeType="afterEffect">
                                  <p:stCondLst>
                                    <p:cond delay="0"/>
                                  </p:stCondLst>
                                  <p:childTnLst>
                                    <p:cmd type="call" cmd="togglePause">
                                      <p:cBhvr>
                                        <p:cTn id="30"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8" name="Am-thanh-tra-loi-sai-www_nhacchuongvui_com.wav"/>
                                        </p:tgtEl>
                                      </p:cMediaNode>
                                    </p:audio>
                                  </p:subTnLst>
                                </p:cTn>
                              </p:par>
                              <p:par>
                                <p:cTn id="36" presetID="25" presetClass="emph" presetSubtype="0" fill="hold" grpId="1" nodeType="withEffect">
                                  <p:stCondLst>
                                    <p:cond delay="0"/>
                                  </p:stCondLst>
                                  <p:childTnLst>
                                    <p:animClr clrSpc="hsl" dir="cw">
                                      <p:cBhvr override="childStyle">
                                        <p:cTn id="37" dur="500" fill="hold"/>
                                        <p:tgtEl>
                                          <p:spTgt spid="14"/>
                                        </p:tgtEl>
                                        <p:attrNameLst>
                                          <p:attrName>style.color</p:attrName>
                                        </p:attrNameLst>
                                      </p:cBhvr>
                                      <p:by>
                                        <p:hsl h="0" s="-70588" l="0"/>
                                      </p:by>
                                    </p:animClr>
                                    <p:animClr clrSpc="hsl" dir="cw">
                                      <p:cBhvr>
                                        <p:cTn id="38" dur="500" fill="hold"/>
                                        <p:tgtEl>
                                          <p:spTgt spid="14"/>
                                        </p:tgtEl>
                                        <p:attrNameLst>
                                          <p:attrName>fillcolor</p:attrName>
                                        </p:attrNameLst>
                                      </p:cBhvr>
                                      <p:by>
                                        <p:hsl h="0" s="-70588" l="0"/>
                                      </p:by>
                                    </p:animClr>
                                    <p:animClr clrSpc="hsl" dir="cw">
                                      <p:cBhvr>
                                        <p:cTn id="39" dur="500" fill="hold"/>
                                        <p:tgtEl>
                                          <p:spTgt spid="14"/>
                                        </p:tgtEl>
                                        <p:attrNameLst>
                                          <p:attrName>stroke.color</p:attrName>
                                        </p:attrNameLst>
                                      </p:cBhvr>
                                      <p:by>
                                        <p:hsl h="0" s="-70588" l="0"/>
                                      </p:by>
                                    </p:animClr>
                                    <p:set>
                                      <p:cBhvr>
                                        <p:cTn id="40" dur="500" fill="hold"/>
                                        <p:tgtEl>
                                          <p:spTgt spid="14"/>
                                        </p:tgtEl>
                                        <p:attrNameLst>
                                          <p:attrName>fill.type</p:attrName>
                                        </p:attrNameLst>
                                      </p:cBhvr>
                                      <p:to>
                                        <p:strVal val="solid"/>
                                      </p:to>
                                    </p:set>
                                  </p:child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26"/>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8" name="Am-thanh-tra-loi-sai-www_nhacchuongvui_com.wav"/>
                                        </p:tgtEl>
                                      </p:cMediaNode>
                                    </p:audio>
                                  </p:subTnLst>
                                </p:cTn>
                              </p:par>
                              <p:par>
                                <p:cTn id="46" presetID="25" presetClass="emph" presetSubtype="0" fill="hold" grpId="1" nodeType="withEffect">
                                  <p:stCondLst>
                                    <p:cond delay="0"/>
                                  </p:stCondLst>
                                  <p:childTnLst>
                                    <p:animClr clrSpc="hsl" dir="cw">
                                      <p:cBhvr override="childStyle">
                                        <p:cTn id="47" dur="500" fill="hold"/>
                                        <p:tgtEl>
                                          <p:spTgt spid="13"/>
                                        </p:tgtEl>
                                        <p:attrNameLst>
                                          <p:attrName>style.color</p:attrName>
                                        </p:attrNameLst>
                                      </p:cBhvr>
                                      <p:by>
                                        <p:hsl h="0" s="-70588" l="0"/>
                                      </p:by>
                                    </p:animClr>
                                    <p:animClr clrSpc="hsl" dir="cw">
                                      <p:cBhvr>
                                        <p:cTn id="48" dur="500" fill="hold"/>
                                        <p:tgtEl>
                                          <p:spTgt spid="13"/>
                                        </p:tgtEl>
                                        <p:attrNameLst>
                                          <p:attrName>fillcolor</p:attrName>
                                        </p:attrNameLst>
                                      </p:cBhvr>
                                      <p:by>
                                        <p:hsl h="0" s="-70588" l="0"/>
                                      </p:by>
                                    </p:animClr>
                                    <p:animClr clrSpc="hsl" dir="cw">
                                      <p:cBhvr>
                                        <p:cTn id="49" dur="500" fill="hold"/>
                                        <p:tgtEl>
                                          <p:spTgt spid="13"/>
                                        </p:tgtEl>
                                        <p:attrNameLst>
                                          <p:attrName>stroke.color</p:attrName>
                                        </p:attrNameLst>
                                      </p:cBhvr>
                                      <p:by>
                                        <p:hsl h="0" s="-70588" l="0"/>
                                      </p:by>
                                    </p:animClr>
                                    <p:set>
                                      <p:cBhvr>
                                        <p:cTn id="50" dur="500" fill="hold"/>
                                        <p:tgtEl>
                                          <p:spTgt spid="13"/>
                                        </p:tgtEl>
                                        <p:attrNameLst>
                                          <p:attrName>fill.type</p:attrName>
                                        </p:attrNameLst>
                                      </p:cBhvr>
                                      <p:to>
                                        <p:strVal val="solid"/>
                                      </p:to>
                                    </p:set>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indefinite"/>
                      </p:stCondLst>
                      <p:childTnLst>
                        <p:par>
                          <p:cTn id="53" fill="hold">
                            <p:stCondLst>
                              <p:cond delay="0"/>
                            </p:stCondLst>
                            <p:childTnLst>
                              <p:par>
                                <p:cTn id="54" presetID="22" presetClass="emph" presetSubtype="0" fill="hold" grpId="1" nodeType="clickEffect">
                                  <p:stCondLst>
                                    <p:cond delay="0"/>
                                  </p:stCondLst>
                                  <p:childTnLst>
                                    <p:animClr clrSpc="hsl" dir="cw">
                                      <p:cBhvr override="childStyle">
                                        <p:cTn id="55" dur="500" fill="hold"/>
                                        <p:tgtEl>
                                          <p:spTgt spid="9"/>
                                        </p:tgtEl>
                                        <p:attrNameLst>
                                          <p:attrName>style.color</p:attrName>
                                        </p:attrNameLst>
                                      </p:cBhvr>
                                      <p:by>
                                        <p:hsl h="-7200000" s="0" l="0"/>
                                      </p:by>
                                    </p:animClr>
                                    <p:animClr clrSpc="hsl" dir="cw">
                                      <p:cBhvr>
                                        <p:cTn id="56" dur="500" fill="hold"/>
                                        <p:tgtEl>
                                          <p:spTgt spid="9"/>
                                        </p:tgtEl>
                                        <p:attrNameLst>
                                          <p:attrName>fillcolor</p:attrName>
                                        </p:attrNameLst>
                                      </p:cBhvr>
                                      <p:by>
                                        <p:hsl h="-7200000" s="0" l="0"/>
                                      </p:by>
                                    </p:animClr>
                                    <p:animClr clrSpc="hsl" dir="cw">
                                      <p:cBhvr>
                                        <p:cTn id="57" dur="500" fill="hold"/>
                                        <p:tgtEl>
                                          <p:spTgt spid="9"/>
                                        </p:tgtEl>
                                        <p:attrNameLst>
                                          <p:attrName>stroke.color</p:attrName>
                                        </p:attrNameLst>
                                      </p:cBhvr>
                                      <p:by>
                                        <p:hsl h="-7200000" s="0" l="0"/>
                                      </p:by>
                                    </p:animClr>
                                    <p:set>
                                      <p:cBhvr>
                                        <p:cTn id="58" dur="500" fill="hold"/>
                                        <p:tgtEl>
                                          <p:spTgt spid="9"/>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1306" fill="hold"/>
                                        <p:tgtEl>
                                          <p:spTgt spid="12"/>
                                        </p:tgtEl>
                                      </p:cBhvr>
                                    </p:cmd>
                                  </p:childTnLst>
                                </p:cTn>
                              </p:par>
                              <p:par>
                                <p:cTn id="61" presetID="26"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wipe(down)">
                                      <p:cBhvr>
                                        <p:cTn id="63" dur="580">
                                          <p:stCondLst>
                                            <p:cond delay="0"/>
                                          </p:stCondLst>
                                        </p:cTn>
                                        <p:tgtEl>
                                          <p:spTgt spid="3"/>
                                        </p:tgtEl>
                                      </p:cBhvr>
                                    </p:animEffect>
                                    <p:anim calcmode="lin" valueType="num">
                                      <p:cBhvr>
                                        <p:cTn id="6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9" dur="26">
                                          <p:stCondLst>
                                            <p:cond delay="650"/>
                                          </p:stCondLst>
                                        </p:cTn>
                                        <p:tgtEl>
                                          <p:spTgt spid="3"/>
                                        </p:tgtEl>
                                      </p:cBhvr>
                                      <p:to x="100000" y="60000"/>
                                    </p:animScale>
                                    <p:animScale>
                                      <p:cBhvr>
                                        <p:cTn id="70" dur="166" decel="50000">
                                          <p:stCondLst>
                                            <p:cond delay="676"/>
                                          </p:stCondLst>
                                        </p:cTn>
                                        <p:tgtEl>
                                          <p:spTgt spid="3"/>
                                        </p:tgtEl>
                                      </p:cBhvr>
                                      <p:to x="100000" y="100000"/>
                                    </p:animScale>
                                    <p:animScale>
                                      <p:cBhvr>
                                        <p:cTn id="71" dur="26">
                                          <p:stCondLst>
                                            <p:cond delay="1312"/>
                                          </p:stCondLst>
                                        </p:cTn>
                                        <p:tgtEl>
                                          <p:spTgt spid="3"/>
                                        </p:tgtEl>
                                      </p:cBhvr>
                                      <p:to x="100000" y="80000"/>
                                    </p:animScale>
                                    <p:animScale>
                                      <p:cBhvr>
                                        <p:cTn id="72" dur="166" decel="50000">
                                          <p:stCondLst>
                                            <p:cond delay="1338"/>
                                          </p:stCondLst>
                                        </p:cTn>
                                        <p:tgtEl>
                                          <p:spTgt spid="3"/>
                                        </p:tgtEl>
                                      </p:cBhvr>
                                      <p:to x="100000" y="100000"/>
                                    </p:animScale>
                                    <p:animScale>
                                      <p:cBhvr>
                                        <p:cTn id="73" dur="26">
                                          <p:stCondLst>
                                            <p:cond delay="1642"/>
                                          </p:stCondLst>
                                        </p:cTn>
                                        <p:tgtEl>
                                          <p:spTgt spid="3"/>
                                        </p:tgtEl>
                                      </p:cBhvr>
                                      <p:to x="100000" y="90000"/>
                                    </p:animScale>
                                    <p:animScale>
                                      <p:cBhvr>
                                        <p:cTn id="74" dur="166" decel="50000">
                                          <p:stCondLst>
                                            <p:cond delay="1668"/>
                                          </p:stCondLst>
                                        </p:cTn>
                                        <p:tgtEl>
                                          <p:spTgt spid="3"/>
                                        </p:tgtEl>
                                      </p:cBhvr>
                                      <p:to x="100000" y="100000"/>
                                    </p:animScale>
                                    <p:animScale>
                                      <p:cBhvr>
                                        <p:cTn id="75" dur="26">
                                          <p:stCondLst>
                                            <p:cond delay="1808"/>
                                          </p:stCondLst>
                                        </p:cTn>
                                        <p:tgtEl>
                                          <p:spTgt spid="3"/>
                                        </p:tgtEl>
                                      </p:cBhvr>
                                      <p:to x="100000" y="95000"/>
                                    </p:animScale>
                                    <p:animScale>
                                      <p:cBhvr>
                                        <p:cTn id="76" dur="166" decel="50000">
                                          <p:stCondLst>
                                            <p:cond delay="1834"/>
                                          </p:stCondLst>
                                        </p:cTn>
                                        <p:tgtEl>
                                          <p:spTgt spid="3"/>
                                        </p:tgtEl>
                                      </p:cBhvr>
                                      <p:to x="100000" y="100000"/>
                                    </p:animScale>
                                  </p:childTnLst>
                                </p:cTn>
                              </p:par>
                            </p:childTnLst>
                          </p:cTn>
                        </p:par>
                      </p:childTnLst>
                    </p:cTn>
                  </p:par>
                </p:childTnLst>
              </p:cTn>
              <p:nextCondLst>
                <p:cond evt="onClick" delay="0">
                  <p:tgtEl>
                    <p:spTgt spid="9"/>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12"/>
                </p:tgtEl>
              </p:cMediaNode>
            </p:audio>
            <p:video>
              <p:cMediaNode vol="80000">
                <p:cTn id="79" fill="hold" display="0">
                  <p:stCondLst>
                    <p:cond delay="indefinite"/>
                  </p:stCondLst>
                </p:cTn>
                <p:tgtEl>
                  <p:spTgt spid="15"/>
                </p:tgtEl>
              </p:cMediaNode>
            </p:video>
          </p:childTnLst>
        </p:cTn>
      </p:par>
    </p:tnLst>
    <p:bldLst>
      <p:bldP spid="8" grpId="0" animBg="1"/>
      <p:bldP spid="9" grpId="0" animBg="1"/>
      <p:bldP spid="9" grpId="1" animBg="1"/>
      <p:bldP spid="13" grpId="0" animBg="1"/>
      <p:bldP spid="13" grpId="1" animBg="1"/>
      <p:bldP spid="14" grpId="0" animBg="1"/>
      <p:bldP spid="1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6" name="CuadroTexto 7">
            <a:extLst>
              <a:ext uri="{FF2B5EF4-FFF2-40B4-BE49-F238E27FC236}">
                <a16:creationId xmlns:a16="http://schemas.microsoft.com/office/drawing/2014/main" id="{9D7CB9BB-A04C-41D2-B0F7-C00A22EDB42E}"/>
              </a:ext>
            </a:extLst>
          </p:cNvPr>
          <p:cNvSpPr txBox="1"/>
          <p:nvPr/>
        </p:nvSpPr>
        <p:spPr>
          <a:xfrm>
            <a:off x="650664" y="373599"/>
            <a:ext cx="10406600" cy="1077218"/>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Từ</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thích</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hợp</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để</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điền</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vào</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chỗ</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chấm</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trong</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câu</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văn</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Em</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luôn</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chiếc</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bút</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cẩn</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thận</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2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là</a:t>
            </a:r>
            <a:r>
              <a:rPr kumimoji="0" lang="es-MX"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endParaRPr kumimoji="0" lang="es-CL" sz="32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endParaRPr>
          </a:p>
        </p:txBody>
      </p:sp>
      <p:sp>
        <p:nvSpPr>
          <p:cNvPr id="17" name="BUENO">
            <a:extLst>
              <a:ext uri="{FF2B5EF4-FFF2-40B4-BE49-F238E27FC236}">
                <a16:creationId xmlns:a16="http://schemas.microsoft.com/office/drawing/2014/main" id="{31FEFF30-32AE-493D-A217-C266990B2C54}"/>
              </a:ext>
            </a:extLst>
          </p:cNvPr>
          <p:cNvSpPr/>
          <p:nvPr/>
        </p:nvSpPr>
        <p:spPr>
          <a:xfrm>
            <a:off x="3219507" y="3658326"/>
            <a:ext cx="2987040" cy="806451"/>
          </a:xfrm>
          <a:prstGeom prst="roundRect">
            <a:avLst/>
          </a:prstGeom>
          <a:solidFill>
            <a:srgbClr val="FFFF0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300" b="1" i="0" u="none" strike="noStrike" kern="0" cap="none" spc="0" normalizeH="0" baseline="0" noProof="0">
                <a:ln>
                  <a:noFill/>
                </a:ln>
                <a:solidFill>
                  <a:srgbClr val="1F497D">
                    <a:lumMod val="75000"/>
                  </a:srgbClr>
                </a:solidFill>
                <a:effectLst/>
                <a:uLnTx/>
                <a:uFillTx/>
                <a:latin typeface="Times New Roman" pitchFamily="18" charset="0"/>
                <a:ea typeface="+mn-ea"/>
                <a:cs typeface="Times New Roman" pitchFamily="18" charset="0"/>
                <a:sym typeface="Arial"/>
              </a:rPr>
              <a:t>B. </a:t>
            </a:r>
            <a:r>
              <a:rPr kumimoji="0" lang="es-MX" sz="3300" b="1" i="0" u="none" strike="noStrike" kern="0" cap="none" spc="0" normalizeH="0" baseline="0" noProof="0" dirty="0" err="1">
                <a:ln>
                  <a:noFill/>
                </a:ln>
                <a:solidFill>
                  <a:srgbClr val="1F497D">
                    <a:lumMod val="75000"/>
                  </a:srgbClr>
                </a:solidFill>
                <a:effectLst/>
                <a:uLnTx/>
                <a:uFillTx/>
                <a:latin typeface="Times New Roman" pitchFamily="18" charset="0"/>
                <a:ea typeface="+mn-ea"/>
                <a:cs typeface="Times New Roman" pitchFamily="18" charset="0"/>
                <a:sym typeface="Arial"/>
              </a:rPr>
              <a:t>giữ</a:t>
            </a:r>
            <a:r>
              <a:rPr kumimoji="0" lang="es-MX" sz="3300" b="1" i="0" u="none" strike="noStrike" kern="0" cap="none" spc="0" normalizeH="0" baseline="0" noProof="0" dirty="0">
                <a:ln>
                  <a:noFill/>
                </a:ln>
                <a:solidFill>
                  <a:srgbClr val="1F497D">
                    <a:lumMod val="75000"/>
                  </a:srgbClr>
                </a:solidFill>
                <a:effectLst/>
                <a:uLnTx/>
                <a:uFillTx/>
                <a:latin typeface="Times New Roman" pitchFamily="18" charset="0"/>
                <a:ea typeface="+mn-ea"/>
                <a:cs typeface="Times New Roman" pitchFamily="18" charset="0"/>
                <a:sym typeface="Arial"/>
              </a:rPr>
              <a:t> </a:t>
            </a:r>
            <a:r>
              <a:rPr kumimoji="0" lang="es-MX" sz="3300" b="1" i="0" u="none" strike="noStrike" kern="0" cap="none" spc="0" normalizeH="0" baseline="0" noProof="0" dirty="0" err="1">
                <a:ln>
                  <a:noFill/>
                </a:ln>
                <a:solidFill>
                  <a:srgbClr val="1F497D">
                    <a:lumMod val="75000"/>
                  </a:srgbClr>
                </a:solidFill>
                <a:effectLst/>
                <a:uLnTx/>
                <a:uFillTx/>
                <a:latin typeface="Times New Roman" pitchFamily="18" charset="0"/>
                <a:ea typeface="+mn-ea"/>
                <a:cs typeface="Times New Roman" pitchFamily="18" charset="0"/>
                <a:sym typeface="Arial"/>
              </a:rPr>
              <a:t>gìn</a:t>
            </a:r>
            <a:endParaRPr kumimoji="0" lang="es-CL" sz="3300" b="1" i="0" u="none" strike="noStrike" kern="0" cap="none" spc="0" normalizeH="0" baseline="0" noProof="0" dirty="0">
              <a:ln>
                <a:noFill/>
              </a:ln>
              <a:solidFill>
                <a:srgbClr val="1F497D">
                  <a:lumMod val="75000"/>
                </a:srgbClr>
              </a:solidFill>
              <a:effectLst/>
              <a:uLnTx/>
              <a:uFillTx/>
              <a:latin typeface="Times New Roman" pitchFamily="18" charset="0"/>
              <a:ea typeface="+mn-ea"/>
              <a:cs typeface="Times New Roman" pitchFamily="18" charset="0"/>
              <a:sym typeface="Arial"/>
            </a:endParaRPr>
          </a:p>
        </p:txBody>
      </p:sp>
      <p:sp>
        <p:nvSpPr>
          <p:cNvPr id="18" name="MALO1">
            <a:extLst>
              <a:ext uri="{FF2B5EF4-FFF2-40B4-BE49-F238E27FC236}">
                <a16:creationId xmlns:a16="http://schemas.microsoft.com/office/drawing/2014/main" id="{3033AFDD-5F3E-4173-ACB2-1628DA910C80}"/>
              </a:ext>
            </a:extLst>
          </p:cNvPr>
          <p:cNvSpPr/>
          <p:nvPr/>
        </p:nvSpPr>
        <p:spPr>
          <a:xfrm>
            <a:off x="3152760" y="2163894"/>
            <a:ext cx="2987040" cy="806451"/>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300" b="1" i="0" u="none" strike="noStrike" kern="0" cap="none" spc="0" normalizeH="0" baseline="0" noProof="0">
                <a:ln>
                  <a:noFill/>
                </a:ln>
                <a:solidFill>
                  <a:srgbClr val="1F497D">
                    <a:lumMod val="75000"/>
                  </a:srgbClr>
                </a:solidFill>
                <a:effectLst/>
                <a:uLnTx/>
                <a:uFillTx/>
                <a:latin typeface="Times New Roman" pitchFamily="18" charset="0"/>
                <a:ea typeface="+mn-ea"/>
                <a:cs typeface="Times New Roman" pitchFamily="18" charset="0"/>
                <a:sym typeface="Arial"/>
              </a:rPr>
              <a:t>A. </a:t>
            </a:r>
            <a:r>
              <a:rPr kumimoji="0" lang="es-MX" sz="3300" b="1" i="0" u="none" strike="noStrike" kern="0" cap="none" spc="0" normalizeH="0" baseline="0" noProof="0" dirty="0" err="1">
                <a:ln>
                  <a:noFill/>
                </a:ln>
                <a:solidFill>
                  <a:srgbClr val="1F497D">
                    <a:lumMod val="75000"/>
                  </a:srgbClr>
                </a:solidFill>
                <a:effectLst/>
                <a:uLnTx/>
                <a:uFillTx/>
                <a:latin typeface="Times New Roman" pitchFamily="18" charset="0"/>
                <a:ea typeface="+mn-ea"/>
                <a:cs typeface="Times New Roman" pitchFamily="18" charset="0"/>
                <a:sym typeface="Arial"/>
              </a:rPr>
              <a:t>học</a:t>
            </a:r>
            <a:r>
              <a:rPr kumimoji="0" lang="es-MX" sz="3300" b="1" i="0" u="none" strike="noStrike" kern="0" cap="none" spc="0" normalizeH="0" baseline="0" noProof="0" dirty="0">
                <a:ln>
                  <a:noFill/>
                </a:ln>
                <a:solidFill>
                  <a:srgbClr val="1F497D">
                    <a:lumMod val="75000"/>
                  </a:srgbClr>
                </a:solidFill>
                <a:effectLst/>
                <a:uLnTx/>
                <a:uFillTx/>
                <a:latin typeface="Times New Roman" pitchFamily="18" charset="0"/>
                <a:ea typeface="+mn-ea"/>
                <a:cs typeface="Times New Roman" pitchFamily="18" charset="0"/>
                <a:sym typeface="Arial"/>
              </a:rPr>
              <a:t> </a:t>
            </a:r>
            <a:r>
              <a:rPr kumimoji="0" lang="es-MX" sz="3300" b="1" i="0" u="none" strike="noStrike" kern="0" cap="none" spc="0" normalizeH="0" baseline="0" noProof="0" dirty="0" err="1">
                <a:ln>
                  <a:noFill/>
                </a:ln>
                <a:solidFill>
                  <a:srgbClr val="1F497D">
                    <a:lumMod val="75000"/>
                  </a:srgbClr>
                </a:solidFill>
                <a:effectLst/>
                <a:uLnTx/>
                <a:uFillTx/>
                <a:latin typeface="Times New Roman" pitchFamily="18" charset="0"/>
                <a:ea typeface="+mn-ea"/>
                <a:cs typeface="Times New Roman" pitchFamily="18" charset="0"/>
                <a:sym typeface="Arial"/>
              </a:rPr>
              <a:t>tập</a:t>
            </a:r>
            <a:endParaRPr kumimoji="0" lang="es-CL" sz="3300" b="1" i="0" u="none" strike="noStrike" kern="0" cap="none" spc="0" normalizeH="0" baseline="0" noProof="0" dirty="0">
              <a:ln>
                <a:noFill/>
              </a:ln>
              <a:solidFill>
                <a:srgbClr val="1F497D">
                  <a:lumMod val="75000"/>
                </a:srgbClr>
              </a:solidFill>
              <a:effectLst/>
              <a:uLnTx/>
              <a:uFillTx/>
              <a:latin typeface="Times New Roman" pitchFamily="18" charset="0"/>
              <a:ea typeface="+mn-ea"/>
              <a:cs typeface="Times New Roman" pitchFamily="18" charset="0"/>
              <a:sym typeface="Arial"/>
            </a:endParaRPr>
          </a:p>
        </p:txBody>
      </p:sp>
      <p:sp>
        <p:nvSpPr>
          <p:cNvPr id="19" name="MALO2">
            <a:extLst>
              <a:ext uri="{FF2B5EF4-FFF2-40B4-BE49-F238E27FC236}">
                <a16:creationId xmlns:a16="http://schemas.microsoft.com/office/drawing/2014/main" id="{B3A869E3-F650-4CE3-A818-5C7A599715D3}"/>
              </a:ext>
            </a:extLst>
          </p:cNvPr>
          <p:cNvSpPr/>
          <p:nvPr/>
        </p:nvSpPr>
        <p:spPr>
          <a:xfrm>
            <a:off x="3108959" y="5101980"/>
            <a:ext cx="2987041" cy="806451"/>
          </a:xfrm>
          <a:prstGeom prst="roundRect">
            <a:avLst/>
          </a:prstGeom>
          <a:solidFill>
            <a:srgbClr val="95D207"/>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300" b="1" i="0" u="none" strike="noStrike" kern="0" cap="none" spc="0" normalizeH="0" baseline="0" noProof="0">
                <a:ln>
                  <a:noFill/>
                </a:ln>
                <a:solidFill>
                  <a:srgbClr val="1F497D">
                    <a:lumMod val="75000"/>
                  </a:srgbClr>
                </a:solidFill>
                <a:effectLst/>
                <a:uLnTx/>
                <a:uFillTx/>
                <a:latin typeface="Times New Roman" pitchFamily="18" charset="0"/>
                <a:ea typeface="+mn-ea"/>
                <a:cs typeface="Times New Roman" pitchFamily="18" charset="0"/>
                <a:sym typeface="Arial"/>
              </a:rPr>
              <a:t>C. </a:t>
            </a:r>
            <a:r>
              <a:rPr kumimoji="0" lang="es-MX" sz="3300" b="1" i="0" u="none" strike="noStrike" kern="0" cap="none" spc="0" normalizeH="0" baseline="0" noProof="0" dirty="0" err="1">
                <a:ln>
                  <a:noFill/>
                </a:ln>
                <a:solidFill>
                  <a:srgbClr val="1F497D">
                    <a:lumMod val="75000"/>
                  </a:srgbClr>
                </a:solidFill>
                <a:effectLst/>
                <a:uLnTx/>
                <a:uFillTx/>
                <a:latin typeface="Times New Roman" pitchFamily="18" charset="0"/>
                <a:ea typeface="+mn-ea"/>
                <a:cs typeface="Times New Roman" pitchFamily="18" charset="0"/>
                <a:sym typeface="Arial"/>
              </a:rPr>
              <a:t>viết</a:t>
            </a:r>
            <a:endParaRPr kumimoji="0" lang="es-CL" sz="3300" b="1" i="0" u="none" strike="noStrike" kern="0" cap="none" spc="0" normalizeH="0" baseline="0" noProof="0" dirty="0">
              <a:ln>
                <a:noFill/>
              </a:ln>
              <a:solidFill>
                <a:srgbClr val="1F497D">
                  <a:lumMod val="75000"/>
                </a:srgbClr>
              </a:solidFill>
              <a:effectLst/>
              <a:uLnTx/>
              <a:uFillTx/>
              <a:latin typeface="Times New Roman" pitchFamily="18" charset="0"/>
              <a:ea typeface="+mn-ea"/>
              <a:cs typeface="Times New Roman" pitchFamily="18" charset="0"/>
              <a:sym typeface="Arial"/>
            </a:endParaRPr>
          </a:p>
        </p:txBody>
      </p:sp>
      <p:pic>
        <p:nvPicPr>
          <p:cNvPr id="20" name="MARCIANO1" descr="Resultado de imagen para marciano png">
            <a:extLst>
              <a:ext uri="{FF2B5EF4-FFF2-40B4-BE49-F238E27FC236}">
                <a16:creationId xmlns:a16="http://schemas.microsoft.com/office/drawing/2014/main" id="{EAD7036E-90BB-422D-8E15-3DA0317A0F0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53964" y="1730628"/>
            <a:ext cx="697390" cy="1265107"/>
          </a:xfrm>
          <a:prstGeom prst="rect">
            <a:avLst/>
          </a:prstGeom>
          <a:noFill/>
          <a:extLst>
            <a:ext uri="{909E8E84-426E-40DD-AFC4-6F175D3DCCD1}">
              <a14:hiddenFill xmlns:a14="http://schemas.microsoft.com/office/drawing/2010/main">
                <a:solidFill>
                  <a:srgbClr val="FFFFFF"/>
                </a:solidFill>
              </a14:hiddenFill>
            </a:ext>
          </a:extLst>
        </p:spPr>
      </p:pic>
      <p:pic>
        <p:nvPicPr>
          <p:cNvPr id="21" name="MARCIANO2" descr="Resultado de imagen para marciano png">
            <a:extLst>
              <a:ext uri="{FF2B5EF4-FFF2-40B4-BE49-F238E27FC236}">
                <a16:creationId xmlns:a16="http://schemas.microsoft.com/office/drawing/2014/main" id="{9943448D-F3AD-4AD7-AA91-7639033339D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35041" y="4772677"/>
            <a:ext cx="697390" cy="12651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785C0444-F409-476A-8C4D-E42658BDAAE6}"/>
              </a:ext>
            </a:extLst>
          </p:cNvPr>
          <p:cNvPicPr>
            <a:picLocks noChangeAspect="1"/>
          </p:cNvPicPr>
          <p:nvPr/>
        </p:nvPicPr>
        <p:blipFill>
          <a:blip r:embed="rId11"/>
          <a:stretch>
            <a:fillRect/>
          </a:stretch>
        </p:blipFill>
        <p:spPr>
          <a:xfrm>
            <a:off x="5727317" y="3303635"/>
            <a:ext cx="1648073" cy="1161142"/>
          </a:xfrm>
          <a:prstGeom prst="rect">
            <a:avLst/>
          </a:prstGeom>
        </p:spPr>
      </p:pic>
      <p:pic>
        <p:nvPicPr>
          <p:cNvPr id="11" name="Picture 10">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60298" y="2422262"/>
            <a:ext cx="4367579" cy="4039634"/>
          </a:xfrm>
          <a:prstGeom prst="rect">
            <a:avLst/>
          </a:prstGeom>
        </p:spPr>
      </p:pic>
      <p:pic>
        <p:nvPicPr>
          <p:cNvPr id="12" name="Picture 2" descr="Resultado de imagen para marciano  png">
            <a:hlinkClick r:id="" action="ppaction://noaction"/>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2545102"/>
            <a:ext cx="2251696" cy="3032897"/>
          </a:xfrm>
          <a:prstGeom prst="rect">
            <a:avLst/>
          </a:prstGeom>
          <a:noFill/>
          <a:extLst>
            <a:ext uri="{909E8E84-426E-40DD-AFC4-6F175D3DCCD1}">
              <a14:hiddenFill xmlns:a14="http://schemas.microsoft.com/office/drawing/2010/main">
                <a:solidFill>
                  <a:srgbClr val="FFFFFF"/>
                </a:solidFill>
              </a14:hiddenFill>
            </a:ext>
          </a:extLst>
        </p:spPr>
      </p:pic>
      <p:pic>
        <p:nvPicPr>
          <p:cNvPr id="3" name="Câu 2.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82400" y="6248400"/>
            <a:ext cx="609600" cy="609600"/>
          </a:xfrm>
          <a:prstGeom prst="rect">
            <a:avLst/>
          </a:prstGeom>
        </p:spPr>
      </p:pic>
      <p:pic>
        <p:nvPicPr>
          <p:cNvPr id="13" name="yeah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4267200" y="7010397"/>
            <a:ext cx="609600" cy="609600"/>
          </a:xfrm>
          <a:prstGeom prst="rect">
            <a:avLst/>
          </a:prstGeom>
        </p:spPr>
      </p:pic>
      <p:pic>
        <p:nvPicPr>
          <p:cNvPr id="14" name="1 Minute timer (Đồng hồ đếm ngược 1 phút)">
            <a:hlinkClick r:id="" action="ppaction://media"/>
          </p:cNvPr>
          <p:cNvPicPr>
            <a:picLocks noChangeAspect="1"/>
          </p:cNvPicPr>
          <p:nvPr>
            <a:videoFile r:link="rId5"/>
            <p:extLst>
              <p:ext uri="{DAA4B4D4-6D71-4841-9C94-3DE7FCFB9230}">
                <p14:media xmlns:p14="http://schemas.microsoft.com/office/powerpoint/2010/main" r:embed="rId6">
                  <p14:trim st="50000"/>
                </p14:media>
              </p:ext>
            </p:extLst>
          </p:nvPr>
        </p:nvPicPr>
        <p:blipFill rotWithShape="1">
          <a:blip r:embed="rId17"/>
          <a:srcRect l="32447" t="31250" r="32422" b="37500"/>
          <a:stretch/>
        </p:blipFill>
        <p:spPr>
          <a:xfrm>
            <a:off x="392801" y="5888812"/>
            <a:ext cx="1759554" cy="850645"/>
          </a:xfrm>
          <a:prstGeom prst="rect">
            <a:avLst/>
          </a:prstGeom>
        </p:spPr>
      </p:pic>
    </p:spTree>
    <p:extLst>
      <p:ext uri="{BB962C8B-B14F-4D97-AF65-F5344CB8AC3E}">
        <p14:creationId xmlns:p14="http://schemas.microsoft.com/office/powerpoint/2010/main" val="414509988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2000" fill="hold"/>
                                        <p:tgtEl>
                                          <p:spTgt spid="16"/>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000" fill="hold"/>
                                        <p:tgtEl>
                                          <p:spTgt spid="17"/>
                                        </p:tgtEl>
                                        <p:attrNameLst>
                                          <p:attrName>ppt_x</p:attrName>
                                        </p:attrNameLst>
                                      </p:cBhvr>
                                      <p:tavLst>
                                        <p:tav tm="0">
                                          <p:val>
                                            <p:strVal val="#ppt_x"/>
                                          </p:val>
                                        </p:tav>
                                        <p:tav tm="100000">
                                          <p:val>
                                            <p:strVal val="#ppt_x"/>
                                          </p:val>
                                        </p:tav>
                                      </p:tavLst>
                                    </p:anim>
                                    <p:anim calcmode="lin" valueType="num">
                                      <p:cBhvr additive="base">
                                        <p:cTn id="13" dur="20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2000" fill="hold"/>
                                        <p:tgtEl>
                                          <p:spTgt spid="18"/>
                                        </p:tgtEl>
                                        <p:attrNameLst>
                                          <p:attrName>ppt_x</p:attrName>
                                        </p:attrNameLst>
                                      </p:cBhvr>
                                      <p:tavLst>
                                        <p:tav tm="0">
                                          <p:val>
                                            <p:strVal val="#ppt_x"/>
                                          </p:val>
                                        </p:tav>
                                        <p:tav tm="100000">
                                          <p:val>
                                            <p:strVal val="#ppt_x"/>
                                          </p:val>
                                        </p:tav>
                                      </p:tavLst>
                                    </p:anim>
                                    <p:anim calcmode="lin" valueType="num">
                                      <p:cBhvr additive="base">
                                        <p:cTn id="17" dur="20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2000" fill="hold"/>
                                        <p:tgtEl>
                                          <p:spTgt spid="19"/>
                                        </p:tgtEl>
                                        <p:attrNameLst>
                                          <p:attrName>ppt_x</p:attrName>
                                        </p:attrNameLst>
                                      </p:cBhvr>
                                      <p:tavLst>
                                        <p:tav tm="0">
                                          <p:val>
                                            <p:strVal val="#ppt_x"/>
                                          </p:val>
                                        </p:tav>
                                        <p:tav tm="100000">
                                          <p:val>
                                            <p:strVal val="#ppt_x"/>
                                          </p:val>
                                        </p:tav>
                                      </p:tavLst>
                                    </p:anim>
                                    <p:anim calcmode="lin" valueType="num">
                                      <p:cBhvr additive="base">
                                        <p:cTn id="21" dur="20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3000" fill="hold"/>
                                        <p:tgtEl>
                                          <p:spTgt spid="12"/>
                                        </p:tgtEl>
                                        <p:attrNameLst>
                                          <p:attrName>ppt_x</p:attrName>
                                        </p:attrNameLst>
                                      </p:cBhvr>
                                      <p:tavLst>
                                        <p:tav tm="0">
                                          <p:val>
                                            <p:strVal val="0-#ppt_w/2"/>
                                          </p:val>
                                        </p:tav>
                                        <p:tav tm="100000">
                                          <p:val>
                                            <p:strVal val="#ppt_x"/>
                                          </p:val>
                                        </p:tav>
                                      </p:tavLst>
                                    </p:anim>
                                    <p:anim calcmode="lin" valueType="num">
                                      <p:cBhvr additive="base">
                                        <p:cTn id="25" dur="3000" fill="hold"/>
                                        <p:tgtEl>
                                          <p:spTgt spid="12"/>
                                        </p:tgtEl>
                                        <p:attrNameLst>
                                          <p:attrName>ppt_y</p:attrName>
                                        </p:attrNameLst>
                                      </p:cBhvr>
                                      <p:tavLst>
                                        <p:tav tm="0">
                                          <p:val>
                                            <p:strVal val="#ppt_y"/>
                                          </p:val>
                                        </p:tav>
                                        <p:tav tm="100000">
                                          <p:val>
                                            <p:strVal val="#ppt_y"/>
                                          </p:val>
                                        </p:tav>
                                      </p:tavLst>
                                    </p:anim>
                                  </p:childTnLst>
                                </p:cTn>
                              </p:par>
                              <p:par>
                                <p:cTn id="26" presetID="1" presetClass="mediacall" presetSubtype="0" fill="hold" nodeType="withEffect">
                                  <p:stCondLst>
                                    <p:cond delay="0"/>
                                  </p:stCondLst>
                                  <p:childTnLst>
                                    <p:cmd type="call" cmd="playFrom(0.0)">
                                      <p:cBhvr>
                                        <p:cTn id="27" dur="14356" fill="hold"/>
                                        <p:tgtEl>
                                          <p:spTgt spid="3"/>
                                        </p:tgtEl>
                                      </p:cBhvr>
                                    </p:cmd>
                                  </p:childTnLst>
                                </p:cTn>
                              </p:par>
                            </p:childTnLst>
                          </p:cTn>
                        </p:par>
                        <p:par>
                          <p:cTn id="28" fill="hold">
                            <p:stCondLst>
                              <p:cond delay="14356"/>
                            </p:stCondLst>
                            <p:childTnLst>
                              <p:par>
                                <p:cTn id="29" presetID="2" presetClass="mediacall" presetSubtype="0" fill="hold" nodeType="afterEffect">
                                  <p:stCondLst>
                                    <p:cond delay="0"/>
                                  </p:stCondLst>
                                  <p:childTnLst>
                                    <p:cmd type="call" cmd="togglePause">
                                      <p:cBhvr>
                                        <p:cTn id="3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8" name="Am-thanh-tra-loi-sai-www_nhacchuongvui_com.wav"/>
                                        </p:tgtEl>
                                      </p:cMediaNode>
                                    </p:audio>
                                  </p:subTnLst>
                                </p:cTn>
                              </p:par>
                              <p:par>
                                <p:cTn id="36" presetID="25" presetClass="emph" presetSubtype="0" fill="hold" grpId="1" nodeType="withEffect">
                                  <p:stCondLst>
                                    <p:cond delay="0"/>
                                  </p:stCondLst>
                                  <p:childTnLst>
                                    <p:animClr clrSpc="hsl" dir="cw">
                                      <p:cBhvr override="childStyle">
                                        <p:cTn id="37" dur="500" fill="hold"/>
                                        <p:tgtEl>
                                          <p:spTgt spid="19"/>
                                        </p:tgtEl>
                                        <p:attrNameLst>
                                          <p:attrName>style.color</p:attrName>
                                        </p:attrNameLst>
                                      </p:cBhvr>
                                      <p:by>
                                        <p:hsl h="0" s="-70588" l="0"/>
                                      </p:by>
                                    </p:animClr>
                                    <p:animClr clrSpc="hsl" dir="cw">
                                      <p:cBhvr>
                                        <p:cTn id="38" dur="500" fill="hold"/>
                                        <p:tgtEl>
                                          <p:spTgt spid="19"/>
                                        </p:tgtEl>
                                        <p:attrNameLst>
                                          <p:attrName>fillcolor</p:attrName>
                                        </p:attrNameLst>
                                      </p:cBhvr>
                                      <p:by>
                                        <p:hsl h="0" s="-70588" l="0"/>
                                      </p:by>
                                    </p:animClr>
                                    <p:animClr clrSpc="hsl" dir="cw">
                                      <p:cBhvr>
                                        <p:cTn id="39" dur="500" fill="hold"/>
                                        <p:tgtEl>
                                          <p:spTgt spid="19"/>
                                        </p:tgtEl>
                                        <p:attrNameLst>
                                          <p:attrName>stroke.color</p:attrName>
                                        </p:attrNameLst>
                                      </p:cBhvr>
                                      <p:by>
                                        <p:hsl h="0" s="-70588" l="0"/>
                                      </p:by>
                                    </p:animClr>
                                    <p:set>
                                      <p:cBhvr>
                                        <p:cTn id="40" dur="500" fill="hold"/>
                                        <p:tgtEl>
                                          <p:spTgt spid="19"/>
                                        </p:tgtEl>
                                        <p:attrNameLst>
                                          <p:attrName>fill.type</p:attrName>
                                        </p:attrNameLst>
                                      </p:cBhvr>
                                      <p:to>
                                        <p:strVal val="solid"/>
                                      </p:to>
                                    </p:se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8" name="Am-thanh-tra-loi-sai-www_nhacchuongvui_com.wav"/>
                                        </p:tgtEl>
                                      </p:cMediaNode>
                                    </p:audio>
                                  </p:subTnLst>
                                </p:cTn>
                              </p:par>
                              <p:par>
                                <p:cTn id="46" presetID="25" presetClass="emph" presetSubtype="0" fill="hold" grpId="1" nodeType="withEffect">
                                  <p:stCondLst>
                                    <p:cond delay="0"/>
                                  </p:stCondLst>
                                  <p:childTnLst>
                                    <p:animClr clrSpc="hsl" dir="cw">
                                      <p:cBhvr override="childStyle">
                                        <p:cTn id="47" dur="500" fill="hold"/>
                                        <p:tgtEl>
                                          <p:spTgt spid="18"/>
                                        </p:tgtEl>
                                        <p:attrNameLst>
                                          <p:attrName>style.color</p:attrName>
                                        </p:attrNameLst>
                                      </p:cBhvr>
                                      <p:by>
                                        <p:hsl h="0" s="-70588" l="0"/>
                                      </p:by>
                                    </p:animClr>
                                    <p:animClr clrSpc="hsl" dir="cw">
                                      <p:cBhvr>
                                        <p:cTn id="48" dur="500" fill="hold"/>
                                        <p:tgtEl>
                                          <p:spTgt spid="18"/>
                                        </p:tgtEl>
                                        <p:attrNameLst>
                                          <p:attrName>fillcolor</p:attrName>
                                        </p:attrNameLst>
                                      </p:cBhvr>
                                      <p:by>
                                        <p:hsl h="0" s="-70588" l="0"/>
                                      </p:by>
                                    </p:animClr>
                                    <p:animClr clrSpc="hsl" dir="cw">
                                      <p:cBhvr>
                                        <p:cTn id="49" dur="500" fill="hold"/>
                                        <p:tgtEl>
                                          <p:spTgt spid="18"/>
                                        </p:tgtEl>
                                        <p:attrNameLst>
                                          <p:attrName>stroke.color</p:attrName>
                                        </p:attrNameLst>
                                      </p:cBhvr>
                                      <p:by>
                                        <p:hsl h="0" s="-70588" l="0"/>
                                      </p:by>
                                    </p:animClr>
                                    <p:set>
                                      <p:cBhvr>
                                        <p:cTn id="50" dur="500" fill="hold"/>
                                        <p:tgtEl>
                                          <p:spTgt spid="18"/>
                                        </p:tgtEl>
                                        <p:attrNameLst>
                                          <p:attrName>fill.type</p:attrName>
                                        </p:attrNameLst>
                                      </p:cBhvr>
                                      <p:to>
                                        <p:strVal val="solid"/>
                                      </p:to>
                                    </p:set>
                                  </p:child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indefinite"/>
                      </p:stCondLst>
                      <p:childTnLst>
                        <p:par>
                          <p:cTn id="53" fill="hold">
                            <p:stCondLst>
                              <p:cond delay="0"/>
                            </p:stCondLst>
                            <p:childTnLst>
                              <p:par>
                                <p:cTn id="54" presetID="22" presetClass="emph" presetSubtype="0" fill="hold" grpId="1" nodeType="clickEffect">
                                  <p:stCondLst>
                                    <p:cond delay="0"/>
                                  </p:stCondLst>
                                  <p:childTnLst>
                                    <p:animClr clrSpc="hsl" dir="cw">
                                      <p:cBhvr override="childStyle">
                                        <p:cTn id="55" dur="500" fill="hold"/>
                                        <p:tgtEl>
                                          <p:spTgt spid="17"/>
                                        </p:tgtEl>
                                        <p:attrNameLst>
                                          <p:attrName>style.color</p:attrName>
                                        </p:attrNameLst>
                                      </p:cBhvr>
                                      <p:by>
                                        <p:hsl h="-7200000" s="0" l="0"/>
                                      </p:by>
                                    </p:animClr>
                                    <p:animClr clrSpc="hsl" dir="cw">
                                      <p:cBhvr>
                                        <p:cTn id="56" dur="500" fill="hold"/>
                                        <p:tgtEl>
                                          <p:spTgt spid="17"/>
                                        </p:tgtEl>
                                        <p:attrNameLst>
                                          <p:attrName>fillcolor</p:attrName>
                                        </p:attrNameLst>
                                      </p:cBhvr>
                                      <p:by>
                                        <p:hsl h="-7200000" s="0" l="0"/>
                                      </p:by>
                                    </p:animClr>
                                    <p:animClr clrSpc="hsl" dir="cw">
                                      <p:cBhvr>
                                        <p:cTn id="57" dur="500" fill="hold"/>
                                        <p:tgtEl>
                                          <p:spTgt spid="17"/>
                                        </p:tgtEl>
                                        <p:attrNameLst>
                                          <p:attrName>stroke.color</p:attrName>
                                        </p:attrNameLst>
                                      </p:cBhvr>
                                      <p:by>
                                        <p:hsl h="-7200000" s="0" l="0"/>
                                      </p:by>
                                    </p:animClr>
                                    <p:set>
                                      <p:cBhvr>
                                        <p:cTn id="58" dur="500" fill="hold"/>
                                        <p:tgtEl>
                                          <p:spTgt spid="17"/>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1306" fill="hold"/>
                                        <p:tgtEl>
                                          <p:spTgt spid="13"/>
                                        </p:tgtEl>
                                      </p:cBhvr>
                                    </p:cmd>
                                  </p:childTnLst>
                                </p:cTn>
                              </p:par>
                              <p:par>
                                <p:cTn id="61" presetID="26"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80">
                                          <p:stCondLst>
                                            <p:cond delay="0"/>
                                          </p:stCondLst>
                                        </p:cTn>
                                        <p:tgtEl>
                                          <p:spTgt spid="23"/>
                                        </p:tgtEl>
                                      </p:cBhvr>
                                    </p:animEffect>
                                    <p:anim calcmode="lin" valueType="num">
                                      <p:cBhvr>
                                        <p:cTn id="6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9" dur="26">
                                          <p:stCondLst>
                                            <p:cond delay="650"/>
                                          </p:stCondLst>
                                        </p:cTn>
                                        <p:tgtEl>
                                          <p:spTgt spid="23"/>
                                        </p:tgtEl>
                                      </p:cBhvr>
                                      <p:to x="100000" y="60000"/>
                                    </p:animScale>
                                    <p:animScale>
                                      <p:cBhvr>
                                        <p:cTn id="70" dur="166" decel="50000">
                                          <p:stCondLst>
                                            <p:cond delay="676"/>
                                          </p:stCondLst>
                                        </p:cTn>
                                        <p:tgtEl>
                                          <p:spTgt spid="23"/>
                                        </p:tgtEl>
                                      </p:cBhvr>
                                      <p:to x="100000" y="100000"/>
                                    </p:animScale>
                                    <p:animScale>
                                      <p:cBhvr>
                                        <p:cTn id="71" dur="26">
                                          <p:stCondLst>
                                            <p:cond delay="1312"/>
                                          </p:stCondLst>
                                        </p:cTn>
                                        <p:tgtEl>
                                          <p:spTgt spid="23"/>
                                        </p:tgtEl>
                                      </p:cBhvr>
                                      <p:to x="100000" y="80000"/>
                                    </p:animScale>
                                    <p:animScale>
                                      <p:cBhvr>
                                        <p:cTn id="72" dur="166" decel="50000">
                                          <p:stCondLst>
                                            <p:cond delay="1338"/>
                                          </p:stCondLst>
                                        </p:cTn>
                                        <p:tgtEl>
                                          <p:spTgt spid="23"/>
                                        </p:tgtEl>
                                      </p:cBhvr>
                                      <p:to x="100000" y="100000"/>
                                    </p:animScale>
                                    <p:animScale>
                                      <p:cBhvr>
                                        <p:cTn id="73" dur="26">
                                          <p:stCondLst>
                                            <p:cond delay="1642"/>
                                          </p:stCondLst>
                                        </p:cTn>
                                        <p:tgtEl>
                                          <p:spTgt spid="23"/>
                                        </p:tgtEl>
                                      </p:cBhvr>
                                      <p:to x="100000" y="90000"/>
                                    </p:animScale>
                                    <p:animScale>
                                      <p:cBhvr>
                                        <p:cTn id="74" dur="166" decel="50000">
                                          <p:stCondLst>
                                            <p:cond delay="1668"/>
                                          </p:stCondLst>
                                        </p:cTn>
                                        <p:tgtEl>
                                          <p:spTgt spid="23"/>
                                        </p:tgtEl>
                                      </p:cBhvr>
                                      <p:to x="100000" y="100000"/>
                                    </p:animScale>
                                    <p:animScale>
                                      <p:cBhvr>
                                        <p:cTn id="75" dur="26">
                                          <p:stCondLst>
                                            <p:cond delay="1808"/>
                                          </p:stCondLst>
                                        </p:cTn>
                                        <p:tgtEl>
                                          <p:spTgt spid="23"/>
                                        </p:tgtEl>
                                      </p:cBhvr>
                                      <p:to x="100000" y="95000"/>
                                    </p:animScale>
                                    <p:animScale>
                                      <p:cBhvr>
                                        <p:cTn id="76" dur="166" decel="50000">
                                          <p:stCondLst>
                                            <p:cond delay="1834"/>
                                          </p:stCondLst>
                                        </p:cTn>
                                        <p:tgtEl>
                                          <p:spTgt spid="23"/>
                                        </p:tgtEl>
                                      </p:cBhvr>
                                      <p:to x="100000" y="100000"/>
                                    </p:animScale>
                                  </p:childTnLst>
                                </p:cTn>
                              </p:par>
                            </p:childTnLst>
                          </p:cTn>
                        </p:par>
                      </p:childTnLst>
                    </p:cTn>
                  </p:par>
                </p:childTnLst>
              </p:cTn>
              <p:nextCondLst>
                <p:cond evt="onClick" delay="0">
                  <p:tgtEl>
                    <p:spTgt spid="17"/>
                  </p:tgtEl>
                </p:cond>
              </p:nextCondLst>
            </p:seq>
            <p:audio>
              <p:cMediaNode vol="80000">
                <p:cTn id="77" fill="hold" display="0">
                  <p:stCondLst>
                    <p:cond delay="indefinite"/>
                  </p:stCondLst>
                  <p:endCondLst>
                    <p:cond evt="onStopAudio" delay="0">
                      <p:tgtEl>
                        <p:sldTgt/>
                      </p:tgtEl>
                    </p:cond>
                  </p:endCondLst>
                </p:cTn>
                <p:tgtEl>
                  <p:spTgt spid="3"/>
                </p:tgtEl>
              </p:cMediaNode>
            </p:audio>
            <p:audio>
              <p:cMediaNode vol="80000">
                <p:cTn id="78" fill="hold" display="0">
                  <p:stCondLst>
                    <p:cond delay="indefinite"/>
                  </p:stCondLst>
                  <p:endCondLst>
                    <p:cond evt="onStopAudio" delay="0">
                      <p:tgtEl>
                        <p:sldTgt/>
                      </p:tgtEl>
                    </p:cond>
                  </p:endCondLst>
                </p:cTn>
                <p:tgtEl>
                  <p:spTgt spid="13"/>
                </p:tgtEl>
              </p:cMediaNode>
            </p:audio>
            <p:video>
              <p:cMediaNode vol="80000">
                <p:cTn id="79" fill="hold" display="0">
                  <p:stCondLst>
                    <p:cond delay="indefinite"/>
                  </p:stCondLst>
                </p:cTn>
                <p:tgtEl>
                  <p:spTgt spid="14"/>
                </p:tgtEl>
              </p:cMediaNode>
            </p:video>
          </p:childTnLst>
        </p:cTn>
      </p:par>
    </p:tnLst>
    <p:bldLst>
      <p:bldP spid="16" grpId="0" animBg="1"/>
      <p:bldP spid="17" grpId="0" animBg="1"/>
      <p:bldP spid="17" grpId="1" animBg="1"/>
      <p:bldP spid="18" grpId="0" animBg="1"/>
      <p:bldP spid="18" grpId="1" animBg="1"/>
      <p:bldP spid="19" grpId="0" animBg="1"/>
      <p:bldP spid="1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6" name="CuadroTexto 7">
            <a:extLst>
              <a:ext uri="{FF2B5EF4-FFF2-40B4-BE49-F238E27FC236}">
                <a16:creationId xmlns:a16="http://schemas.microsoft.com/office/drawing/2014/main" id="{8CCABE5D-9A0B-425A-B4BE-AC9F484C1285}"/>
              </a:ext>
            </a:extLst>
          </p:cNvPr>
          <p:cNvSpPr txBox="1"/>
          <p:nvPr/>
        </p:nvSpPr>
        <p:spPr>
          <a:xfrm>
            <a:off x="1109272" y="854024"/>
            <a:ext cx="7644984" cy="646331"/>
          </a:xfrm>
          <a:prstGeom prst="rect">
            <a:avLst/>
          </a:prstGeom>
          <a:solidFill>
            <a:srgbClr val="0070C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6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Câu</a:t>
            </a:r>
            <a:r>
              <a:rPr kumimoji="0" lang="es-MX"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6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văn</a:t>
            </a:r>
            <a:r>
              <a:rPr kumimoji="0" lang="es-MX"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6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nào</a:t>
            </a:r>
            <a:r>
              <a:rPr kumimoji="0" lang="es-MX"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6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viết</a:t>
            </a:r>
            <a:r>
              <a:rPr kumimoji="0" lang="es-MX"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MX" sz="36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đúng</a:t>
            </a:r>
            <a:r>
              <a:rPr kumimoji="0" lang="es-MX"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a:t>
            </a:r>
            <a:endParaRPr kumimoji="0" lang="es-CL"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endParaRPr>
          </a:p>
        </p:txBody>
      </p:sp>
      <p:sp>
        <p:nvSpPr>
          <p:cNvPr id="17" name="BUENO">
            <a:extLst>
              <a:ext uri="{FF2B5EF4-FFF2-40B4-BE49-F238E27FC236}">
                <a16:creationId xmlns:a16="http://schemas.microsoft.com/office/drawing/2014/main" id="{F6BDB212-7752-4D75-8DDF-352142AFB165}"/>
              </a:ext>
            </a:extLst>
          </p:cNvPr>
          <p:cNvSpPr/>
          <p:nvPr/>
        </p:nvSpPr>
        <p:spPr>
          <a:xfrm>
            <a:off x="1349116" y="5178138"/>
            <a:ext cx="6985414" cy="806451"/>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800" b="1" i="0" u="none" strike="noStrike" kern="0" cap="none" spc="0" normalizeH="0" baseline="0" noProof="0">
                <a:ln>
                  <a:noFill/>
                </a:ln>
                <a:solidFill>
                  <a:srgbClr val="002060"/>
                </a:solidFill>
                <a:effectLst/>
                <a:uLnTx/>
                <a:uFillTx/>
                <a:latin typeface="Times New Roman" pitchFamily="18" charset="0"/>
                <a:ea typeface="+mn-ea"/>
                <a:cs typeface="Times New Roman" pitchFamily="18" charset="0"/>
                <a:sym typeface="Arial"/>
              </a:rPr>
              <a:t>C. Chiếc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bút</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giúp</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em</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viết</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bài</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đầy</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đủ</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a:t>
            </a:r>
            <a:endParaRPr kumimoji="0" lang="es-CL"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33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8" name="MALO1">
            <a:extLst>
              <a:ext uri="{FF2B5EF4-FFF2-40B4-BE49-F238E27FC236}">
                <a16:creationId xmlns:a16="http://schemas.microsoft.com/office/drawing/2014/main" id="{10B9A188-418F-4A31-86B3-FCCF76AA3738}"/>
              </a:ext>
            </a:extLst>
          </p:cNvPr>
          <p:cNvSpPr/>
          <p:nvPr/>
        </p:nvSpPr>
        <p:spPr>
          <a:xfrm>
            <a:off x="1109273" y="2163894"/>
            <a:ext cx="7225258" cy="806451"/>
          </a:xfrm>
          <a:prstGeom prst="round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800" b="1" i="0" u="none" strike="noStrike" kern="0" cap="none" spc="0" normalizeH="0" baseline="0" noProof="0">
                <a:ln>
                  <a:noFill/>
                </a:ln>
                <a:solidFill>
                  <a:srgbClr val="002060"/>
                </a:solidFill>
                <a:effectLst/>
                <a:uLnTx/>
                <a:uFillTx/>
                <a:latin typeface="Times New Roman" pitchFamily="18" charset="0"/>
                <a:ea typeface="+mn-ea"/>
                <a:cs typeface="Times New Roman" pitchFamily="18" charset="0"/>
                <a:sym typeface="Arial"/>
              </a:rPr>
              <a:t>A. Chiếc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bút</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giúp</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em</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viết</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bài</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đầy</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đủ</a:t>
            </a:r>
            <a:endParaRPr kumimoji="0" lang="es-CL"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sp>
        <p:nvSpPr>
          <p:cNvPr id="19" name="MALO2">
            <a:extLst>
              <a:ext uri="{FF2B5EF4-FFF2-40B4-BE49-F238E27FC236}">
                <a16:creationId xmlns:a16="http://schemas.microsoft.com/office/drawing/2014/main" id="{58DCB31C-BE52-46FC-82FA-472F0E00DEA4}"/>
              </a:ext>
            </a:extLst>
          </p:cNvPr>
          <p:cNvSpPr/>
          <p:nvPr/>
        </p:nvSpPr>
        <p:spPr>
          <a:xfrm>
            <a:off x="1109273" y="3561565"/>
            <a:ext cx="7105338" cy="806451"/>
          </a:xfrm>
          <a:prstGeom prst="roundRect">
            <a:avLst/>
          </a:prstGeom>
          <a:solidFill>
            <a:srgbClr val="00B0F0"/>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2800" b="1" i="0" u="none" strike="noStrike" kern="0" cap="none" spc="0" normalizeH="0" baseline="0" noProof="0">
                <a:ln>
                  <a:noFill/>
                </a:ln>
                <a:solidFill>
                  <a:srgbClr val="002060"/>
                </a:solidFill>
                <a:effectLst/>
                <a:uLnTx/>
                <a:uFillTx/>
                <a:latin typeface="Times New Roman" pitchFamily="18" charset="0"/>
                <a:ea typeface="+mn-ea"/>
                <a:cs typeface="Times New Roman" pitchFamily="18" charset="0"/>
                <a:sym typeface="Arial"/>
              </a:rPr>
              <a:t>B. chiếc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bút</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giúp</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em</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viết</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bài</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đầy</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 </a:t>
            </a:r>
            <a:r>
              <a:rPr kumimoji="0" lang="es-MX" sz="2800" b="1"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sym typeface="Arial"/>
              </a:rPr>
              <a:t>đủ</a:t>
            </a:r>
            <a:r>
              <a:rPr kumimoji="0" lang="es-MX"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rPr>
              <a:t>.</a:t>
            </a:r>
            <a:endParaRPr kumimoji="0" lang="es-CL" sz="28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3300" b="1"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sym typeface="Arial"/>
            </a:endParaRPr>
          </a:p>
        </p:txBody>
      </p:sp>
      <p:pic>
        <p:nvPicPr>
          <p:cNvPr id="20" name="MARCIANO1" descr="Resultado de imagen para marciano png">
            <a:extLst>
              <a:ext uri="{FF2B5EF4-FFF2-40B4-BE49-F238E27FC236}">
                <a16:creationId xmlns:a16="http://schemas.microsoft.com/office/drawing/2014/main" id="{61EBC355-C6C8-4048-B8DF-8CB7A147377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15674" y="1783742"/>
            <a:ext cx="697390" cy="1265107"/>
          </a:xfrm>
          <a:prstGeom prst="rect">
            <a:avLst/>
          </a:prstGeom>
          <a:noFill/>
          <a:extLst>
            <a:ext uri="{909E8E84-426E-40DD-AFC4-6F175D3DCCD1}">
              <a14:hiddenFill xmlns:a14="http://schemas.microsoft.com/office/drawing/2010/main">
                <a:solidFill>
                  <a:srgbClr val="FFFFFF"/>
                </a:solidFill>
              </a14:hiddenFill>
            </a:ext>
          </a:extLst>
        </p:spPr>
      </p:pic>
      <p:pic>
        <p:nvPicPr>
          <p:cNvPr id="21" name="MARCIANO2" descr="Resultado de imagen para marciano png">
            <a:extLst>
              <a:ext uri="{FF2B5EF4-FFF2-40B4-BE49-F238E27FC236}">
                <a16:creationId xmlns:a16="http://schemas.microsoft.com/office/drawing/2014/main" id="{E6ED03B8-64B0-48C7-9983-C16132F5835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15674" y="3210079"/>
            <a:ext cx="697390" cy="12651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5EE7183-2A36-4177-8061-9EBDA1AEB7E4}"/>
              </a:ext>
            </a:extLst>
          </p:cNvPr>
          <p:cNvPicPr>
            <a:picLocks noChangeAspect="1"/>
          </p:cNvPicPr>
          <p:nvPr/>
        </p:nvPicPr>
        <p:blipFill>
          <a:blip r:embed="rId11"/>
          <a:stretch>
            <a:fillRect/>
          </a:stretch>
        </p:blipFill>
        <p:spPr>
          <a:xfrm>
            <a:off x="8334529" y="4823447"/>
            <a:ext cx="1648073" cy="1161142"/>
          </a:xfrm>
          <a:prstGeom prst="rect">
            <a:avLst/>
          </a:prstGeom>
        </p:spPr>
      </p:pic>
      <p:pic>
        <p:nvPicPr>
          <p:cNvPr id="11" name="Picture 10">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58565" y="2163894"/>
            <a:ext cx="3123719" cy="3712729"/>
          </a:xfrm>
          <a:prstGeom prst="rect">
            <a:avLst/>
          </a:prstGeom>
        </p:spPr>
      </p:pic>
      <p:pic>
        <p:nvPicPr>
          <p:cNvPr id="12" name="Picture 2" descr="Resultado de imagen para marciano  png">
            <a:hlinkClick r:id="" action="ppaction://noaction"/>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599665"/>
            <a:ext cx="1554547" cy="2093880"/>
          </a:xfrm>
          <a:prstGeom prst="rect">
            <a:avLst/>
          </a:prstGeom>
          <a:noFill/>
          <a:extLst>
            <a:ext uri="{909E8E84-426E-40DD-AFC4-6F175D3DCCD1}">
              <a14:hiddenFill xmlns:a14="http://schemas.microsoft.com/office/drawing/2010/main">
                <a:solidFill>
                  <a:srgbClr val="FFFFFF"/>
                </a:solidFill>
              </a14:hiddenFill>
            </a:ext>
          </a:extLst>
        </p:spPr>
      </p:pic>
      <p:pic>
        <p:nvPicPr>
          <p:cNvPr id="2" name="Câu 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82400" y="6248400"/>
            <a:ext cx="609600" cy="609600"/>
          </a:xfrm>
          <a:prstGeom prst="rect">
            <a:avLst/>
          </a:prstGeom>
        </p:spPr>
      </p:pic>
      <p:pic>
        <p:nvPicPr>
          <p:cNvPr id="13" name="yeah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4267200" y="7010397"/>
            <a:ext cx="609600" cy="609600"/>
          </a:xfrm>
          <a:prstGeom prst="rect">
            <a:avLst/>
          </a:prstGeom>
        </p:spPr>
      </p:pic>
      <p:pic>
        <p:nvPicPr>
          <p:cNvPr id="14" name="1 Minute timer (Đồng hồ đếm ngược 1 phút)">
            <a:hlinkClick r:id="" action="ppaction://media"/>
          </p:cNvPr>
          <p:cNvPicPr>
            <a:picLocks noChangeAspect="1"/>
          </p:cNvPicPr>
          <p:nvPr>
            <a:videoFile r:link="rId5"/>
            <p:extLst>
              <p:ext uri="{DAA4B4D4-6D71-4841-9C94-3DE7FCFB9230}">
                <p14:media xmlns:p14="http://schemas.microsoft.com/office/powerpoint/2010/main" r:embed="rId6">
                  <p14:trim st="50000"/>
                </p14:media>
              </p:ext>
            </p:extLst>
          </p:nvPr>
        </p:nvPicPr>
        <p:blipFill rotWithShape="1">
          <a:blip r:embed="rId17"/>
          <a:srcRect l="32447" t="31250" r="32422" b="37500"/>
          <a:stretch/>
        </p:blipFill>
        <p:spPr>
          <a:xfrm>
            <a:off x="0" y="5984588"/>
            <a:ext cx="1759554" cy="850645"/>
          </a:xfrm>
          <a:prstGeom prst="rect">
            <a:avLst/>
          </a:prstGeom>
        </p:spPr>
      </p:pic>
    </p:spTree>
    <p:extLst>
      <p:ext uri="{BB962C8B-B14F-4D97-AF65-F5344CB8AC3E}">
        <p14:creationId xmlns:p14="http://schemas.microsoft.com/office/powerpoint/2010/main" val="2965683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2000" fill="hold"/>
                                        <p:tgtEl>
                                          <p:spTgt spid="16"/>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000" fill="hold"/>
                                        <p:tgtEl>
                                          <p:spTgt spid="17"/>
                                        </p:tgtEl>
                                        <p:attrNameLst>
                                          <p:attrName>ppt_x</p:attrName>
                                        </p:attrNameLst>
                                      </p:cBhvr>
                                      <p:tavLst>
                                        <p:tav tm="0">
                                          <p:val>
                                            <p:strVal val="#ppt_x"/>
                                          </p:val>
                                        </p:tav>
                                        <p:tav tm="100000">
                                          <p:val>
                                            <p:strVal val="#ppt_x"/>
                                          </p:val>
                                        </p:tav>
                                      </p:tavLst>
                                    </p:anim>
                                    <p:anim calcmode="lin" valueType="num">
                                      <p:cBhvr additive="base">
                                        <p:cTn id="13" dur="20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2000" fill="hold"/>
                                        <p:tgtEl>
                                          <p:spTgt spid="18"/>
                                        </p:tgtEl>
                                        <p:attrNameLst>
                                          <p:attrName>ppt_x</p:attrName>
                                        </p:attrNameLst>
                                      </p:cBhvr>
                                      <p:tavLst>
                                        <p:tav tm="0">
                                          <p:val>
                                            <p:strVal val="#ppt_x"/>
                                          </p:val>
                                        </p:tav>
                                        <p:tav tm="100000">
                                          <p:val>
                                            <p:strVal val="#ppt_x"/>
                                          </p:val>
                                        </p:tav>
                                      </p:tavLst>
                                    </p:anim>
                                    <p:anim calcmode="lin" valueType="num">
                                      <p:cBhvr additive="base">
                                        <p:cTn id="17" dur="20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2000" fill="hold"/>
                                        <p:tgtEl>
                                          <p:spTgt spid="19"/>
                                        </p:tgtEl>
                                        <p:attrNameLst>
                                          <p:attrName>ppt_x</p:attrName>
                                        </p:attrNameLst>
                                      </p:cBhvr>
                                      <p:tavLst>
                                        <p:tav tm="0">
                                          <p:val>
                                            <p:strVal val="#ppt_x"/>
                                          </p:val>
                                        </p:tav>
                                        <p:tav tm="100000">
                                          <p:val>
                                            <p:strVal val="#ppt_x"/>
                                          </p:val>
                                        </p:tav>
                                      </p:tavLst>
                                    </p:anim>
                                    <p:anim calcmode="lin" valueType="num">
                                      <p:cBhvr additive="base">
                                        <p:cTn id="21" dur="20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3000" fill="hold"/>
                                        <p:tgtEl>
                                          <p:spTgt spid="12"/>
                                        </p:tgtEl>
                                        <p:attrNameLst>
                                          <p:attrName>ppt_x</p:attrName>
                                        </p:attrNameLst>
                                      </p:cBhvr>
                                      <p:tavLst>
                                        <p:tav tm="0">
                                          <p:val>
                                            <p:strVal val="0-#ppt_w/2"/>
                                          </p:val>
                                        </p:tav>
                                        <p:tav tm="100000">
                                          <p:val>
                                            <p:strVal val="#ppt_x"/>
                                          </p:val>
                                        </p:tav>
                                      </p:tavLst>
                                    </p:anim>
                                    <p:anim calcmode="lin" valueType="num">
                                      <p:cBhvr additive="base">
                                        <p:cTn id="25" dur="3000" fill="hold"/>
                                        <p:tgtEl>
                                          <p:spTgt spid="12"/>
                                        </p:tgtEl>
                                        <p:attrNameLst>
                                          <p:attrName>ppt_y</p:attrName>
                                        </p:attrNameLst>
                                      </p:cBhvr>
                                      <p:tavLst>
                                        <p:tav tm="0">
                                          <p:val>
                                            <p:strVal val="#ppt_y"/>
                                          </p:val>
                                        </p:tav>
                                        <p:tav tm="100000">
                                          <p:val>
                                            <p:strVal val="#ppt_y"/>
                                          </p:val>
                                        </p:tav>
                                      </p:tavLst>
                                    </p:anim>
                                  </p:childTnLst>
                                </p:cTn>
                              </p:par>
                              <p:par>
                                <p:cTn id="26" presetID="1" presetClass="mediacall" presetSubtype="0" fill="hold" nodeType="withEffect">
                                  <p:stCondLst>
                                    <p:cond delay="0"/>
                                  </p:stCondLst>
                                  <p:childTnLst>
                                    <p:cmd type="call" cmd="playFrom(0.0)">
                                      <p:cBhvr>
                                        <p:cTn id="27" dur="4330" fill="hold"/>
                                        <p:tgtEl>
                                          <p:spTgt spid="2"/>
                                        </p:tgtEl>
                                      </p:cBhvr>
                                    </p:cmd>
                                  </p:childTnLst>
                                </p:cTn>
                              </p:par>
                            </p:childTnLst>
                          </p:cTn>
                        </p:par>
                        <p:par>
                          <p:cTn id="28" fill="hold">
                            <p:stCondLst>
                              <p:cond delay="4330"/>
                            </p:stCondLst>
                            <p:childTnLst>
                              <p:par>
                                <p:cTn id="29" presetID="2" presetClass="mediacall" presetSubtype="0" fill="hold" nodeType="afterEffect">
                                  <p:stCondLst>
                                    <p:cond delay="0"/>
                                  </p:stCondLst>
                                  <p:childTnLst>
                                    <p:cmd type="call" cmd="togglePause">
                                      <p:cBhvr>
                                        <p:cTn id="3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8" name="Am-thanh-tra-loi-sai-www_nhacchuongvui_com.wav"/>
                                        </p:tgtEl>
                                      </p:cMediaNode>
                                    </p:audio>
                                  </p:subTnLst>
                                </p:cTn>
                              </p:par>
                              <p:par>
                                <p:cTn id="36" presetID="25" presetClass="emph" presetSubtype="0" fill="hold" grpId="1" nodeType="withEffect">
                                  <p:stCondLst>
                                    <p:cond delay="0"/>
                                  </p:stCondLst>
                                  <p:childTnLst>
                                    <p:animClr clrSpc="hsl" dir="cw">
                                      <p:cBhvr override="childStyle">
                                        <p:cTn id="37" dur="500" fill="hold"/>
                                        <p:tgtEl>
                                          <p:spTgt spid="19"/>
                                        </p:tgtEl>
                                        <p:attrNameLst>
                                          <p:attrName>style.color</p:attrName>
                                        </p:attrNameLst>
                                      </p:cBhvr>
                                      <p:by>
                                        <p:hsl h="0" s="-70588" l="0"/>
                                      </p:by>
                                    </p:animClr>
                                    <p:animClr clrSpc="hsl" dir="cw">
                                      <p:cBhvr>
                                        <p:cTn id="38" dur="500" fill="hold"/>
                                        <p:tgtEl>
                                          <p:spTgt spid="19"/>
                                        </p:tgtEl>
                                        <p:attrNameLst>
                                          <p:attrName>fillcolor</p:attrName>
                                        </p:attrNameLst>
                                      </p:cBhvr>
                                      <p:by>
                                        <p:hsl h="0" s="-70588" l="0"/>
                                      </p:by>
                                    </p:animClr>
                                    <p:animClr clrSpc="hsl" dir="cw">
                                      <p:cBhvr>
                                        <p:cTn id="39" dur="500" fill="hold"/>
                                        <p:tgtEl>
                                          <p:spTgt spid="19"/>
                                        </p:tgtEl>
                                        <p:attrNameLst>
                                          <p:attrName>stroke.color</p:attrName>
                                        </p:attrNameLst>
                                      </p:cBhvr>
                                      <p:by>
                                        <p:hsl h="0" s="-70588" l="0"/>
                                      </p:by>
                                    </p:animClr>
                                    <p:set>
                                      <p:cBhvr>
                                        <p:cTn id="40" dur="500" fill="hold"/>
                                        <p:tgtEl>
                                          <p:spTgt spid="19"/>
                                        </p:tgtEl>
                                        <p:attrNameLst>
                                          <p:attrName>fill.type</p:attrName>
                                        </p:attrNameLst>
                                      </p:cBhvr>
                                      <p:to>
                                        <p:strVal val="solid"/>
                                      </p:to>
                                    </p:se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8" name="Am-thanh-tra-loi-sai-www_nhacchuongvui_com.wav"/>
                                        </p:tgtEl>
                                      </p:cMediaNode>
                                    </p:audio>
                                  </p:subTnLst>
                                </p:cTn>
                              </p:par>
                              <p:par>
                                <p:cTn id="46" presetID="25" presetClass="emph" presetSubtype="0" fill="hold" grpId="1" nodeType="withEffect">
                                  <p:stCondLst>
                                    <p:cond delay="0"/>
                                  </p:stCondLst>
                                  <p:childTnLst>
                                    <p:animClr clrSpc="hsl" dir="cw">
                                      <p:cBhvr override="childStyle">
                                        <p:cTn id="47" dur="500" fill="hold"/>
                                        <p:tgtEl>
                                          <p:spTgt spid="18"/>
                                        </p:tgtEl>
                                        <p:attrNameLst>
                                          <p:attrName>style.color</p:attrName>
                                        </p:attrNameLst>
                                      </p:cBhvr>
                                      <p:by>
                                        <p:hsl h="0" s="-70588" l="0"/>
                                      </p:by>
                                    </p:animClr>
                                    <p:animClr clrSpc="hsl" dir="cw">
                                      <p:cBhvr>
                                        <p:cTn id="48" dur="500" fill="hold"/>
                                        <p:tgtEl>
                                          <p:spTgt spid="18"/>
                                        </p:tgtEl>
                                        <p:attrNameLst>
                                          <p:attrName>fillcolor</p:attrName>
                                        </p:attrNameLst>
                                      </p:cBhvr>
                                      <p:by>
                                        <p:hsl h="0" s="-70588" l="0"/>
                                      </p:by>
                                    </p:animClr>
                                    <p:animClr clrSpc="hsl" dir="cw">
                                      <p:cBhvr>
                                        <p:cTn id="49" dur="500" fill="hold"/>
                                        <p:tgtEl>
                                          <p:spTgt spid="18"/>
                                        </p:tgtEl>
                                        <p:attrNameLst>
                                          <p:attrName>stroke.color</p:attrName>
                                        </p:attrNameLst>
                                      </p:cBhvr>
                                      <p:by>
                                        <p:hsl h="0" s="-70588" l="0"/>
                                      </p:by>
                                    </p:animClr>
                                    <p:set>
                                      <p:cBhvr>
                                        <p:cTn id="50" dur="500" fill="hold"/>
                                        <p:tgtEl>
                                          <p:spTgt spid="18"/>
                                        </p:tgtEl>
                                        <p:attrNameLst>
                                          <p:attrName>fill.type</p:attrName>
                                        </p:attrNameLst>
                                      </p:cBhvr>
                                      <p:to>
                                        <p:strVal val="solid"/>
                                      </p:to>
                                    </p:set>
                                  </p:child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22" presetClass="emph" presetSubtype="0" fill="hold" grpId="1" nodeType="clickEffect">
                                  <p:stCondLst>
                                    <p:cond delay="0"/>
                                  </p:stCondLst>
                                  <p:childTnLst>
                                    <p:animClr clrSpc="hsl" dir="cw">
                                      <p:cBhvr override="childStyle">
                                        <p:cTn id="55" dur="500" fill="hold"/>
                                        <p:tgtEl>
                                          <p:spTgt spid="17"/>
                                        </p:tgtEl>
                                        <p:attrNameLst>
                                          <p:attrName>style.color</p:attrName>
                                        </p:attrNameLst>
                                      </p:cBhvr>
                                      <p:by>
                                        <p:hsl h="-7200000" s="0" l="0"/>
                                      </p:by>
                                    </p:animClr>
                                    <p:animClr clrSpc="hsl" dir="cw">
                                      <p:cBhvr>
                                        <p:cTn id="56" dur="500" fill="hold"/>
                                        <p:tgtEl>
                                          <p:spTgt spid="17"/>
                                        </p:tgtEl>
                                        <p:attrNameLst>
                                          <p:attrName>fillcolor</p:attrName>
                                        </p:attrNameLst>
                                      </p:cBhvr>
                                      <p:by>
                                        <p:hsl h="-7200000" s="0" l="0"/>
                                      </p:by>
                                    </p:animClr>
                                    <p:animClr clrSpc="hsl" dir="cw">
                                      <p:cBhvr>
                                        <p:cTn id="57" dur="500" fill="hold"/>
                                        <p:tgtEl>
                                          <p:spTgt spid="17"/>
                                        </p:tgtEl>
                                        <p:attrNameLst>
                                          <p:attrName>stroke.color</p:attrName>
                                        </p:attrNameLst>
                                      </p:cBhvr>
                                      <p:by>
                                        <p:hsl h="-7200000" s="0" l="0"/>
                                      </p:by>
                                    </p:animClr>
                                    <p:set>
                                      <p:cBhvr>
                                        <p:cTn id="58" dur="500" fill="hold"/>
                                        <p:tgtEl>
                                          <p:spTgt spid="17"/>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1306" fill="hold"/>
                                        <p:tgtEl>
                                          <p:spTgt spid="13"/>
                                        </p:tgtEl>
                                      </p:cBhvr>
                                    </p:cmd>
                                  </p:childTnLst>
                                </p:cTn>
                              </p:par>
                              <p:par>
                                <p:cTn id="61" presetID="26"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80">
                                          <p:stCondLst>
                                            <p:cond delay="0"/>
                                          </p:stCondLst>
                                        </p:cTn>
                                        <p:tgtEl>
                                          <p:spTgt spid="23"/>
                                        </p:tgtEl>
                                      </p:cBhvr>
                                    </p:animEffect>
                                    <p:anim calcmode="lin" valueType="num">
                                      <p:cBhvr>
                                        <p:cTn id="6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9" dur="26">
                                          <p:stCondLst>
                                            <p:cond delay="650"/>
                                          </p:stCondLst>
                                        </p:cTn>
                                        <p:tgtEl>
                                          <p:spTgt spid="23"/>
                                        </p:tgtEl>
                                      </p:cBhvr>
                                      <p:to x="100000" y="60000"/>
                                    </p:animScale>
                                    <p:animScale>
                                      <p:cBhvr>
                                        <p:cTn id="70" dur="166" decel="50000">
                                          <p:stCondLst>
                                            <p:cond delay="676"/>
                                          </p:stCondLst>
                                        </p:cTn>
                                        <p:tgtEl>
                                          <p:spTgt spid="23"/>
                                        </p:tgtEl>
                                      </p:cBhvr>
                                      <p:to x="100000" y="100000"/>
                                    </p:animScale>
                                    <p:animScale>
                                      <p:cBhvr>
                                        <p:cTn id="71" dur="26">
                                          <p:stCondLst>
                                            <p:cond delay="1312"/>
                                          </p:stCondLst>
                                        </p:cTn>
                                        <p:tgtEl>
                                          <p:spTgt spid="23"/>
                                        </p:tgtEl>
                                      </p:cBhvr>
                                      <p:to x="100000" y="80000"/>
                                    </p:animScale>
                                    <p:animScale>
                                      <p:cBhvr>
                                        <p:cTn id="72" dur="166" decel="50000">
                                          <p:stCondLst>
                                            <p:cond delay="1338"/>
                                          </p:stCondLst>
                                        </p:cTn>
                                        <p:tgtEl>
                                          <p:spTgt spid="23"/>
                                        </p:tgtEl>
                                      </p:cBhvr>
                                      <p:to x="100000" y="100000"/>
                                    </p:animScale>
                                    <p:animScale>
                                      <p:cBhvr>
                                        <p:cTn id="73" dur="26">
                                          <p:stCondLst>
                                            <p:cond delay="1642"/>
                                          </p:stCondLst>
                                        </p:cTn>
                                        <p:tgtEl>
                                          <p:spTgt spid="23"/>
                                        </p:tgtEl>
                                      </p:cBhvr>
                                      <p:to x="100000" y="90000"/>
                                    </p:animScale>
                                    <p:animScale>
                                      <p:cBhvr>
                                        <p:cTn id="74" dur="166" decel="50000">
                                          <p:stCondLst>
                                            <p:cond delay="1668"/>
                                          </p:stCondLst>
                                        </p:cTn>
                                        <p:tgtEl>
                                          <p:spTgt spid="23"/>
                                        </p:tgtEl>
                                      </p:cBhvr>
                                      <p:to x="100000" y="100000"/>
                                    </p:animScale>
                                    <p:animScale>
                                      <p:cBhvr>
                                        <p:cTn id="75" dur="26">
                                          <p:stCondLst>
                                            <p:cond delay="1808"/>
                                          </p:stCondLst>
                                        </p:cTn>
                                        <p:tgtEl>
                                          <p:spTgt spid="23"/>
                                        </p:tgtEl>
                                      </p:cBhvr>
                                      <p:to x="100000" y="95000"/>
                                    </p:animScale>
                                    <p:animScale>
                                      <p:cBhvr>
                                        <p:cTn id="76" dur="166" decel="50000">
                                          <p:stCondLst>
                                            <p:cond delay="1834"/>
                                          </p:stCondLst>
                                        </p:cTn>
                                        <p:tgtEl>
                                          <p:spTgt spid="23"/>
                                        </p:tgtEl>
                                      </p:cBhvr>
                                      <p:to x="100000" y="100000"/>
                                    </p:animScale>
                                  </p:childTnLst>
                                </p:cTn>
                              </p:par>
                            </p:childTnLst>
                          </p:cTn>
                        </p:par>
                      </p:childTnLst>
                    </p:cTn>
                  </p:par>
                </p:childTnLst>
              </p:cTn>
              <p:nextCondLst>
                <p:cond evt="onClick" delay="0">
                  <p:tgtEl>
                    <p:spTgt spid="17"/>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13"/>
                </p:tgtEl>
              </p:cMediaNode>
            </p:audio>
            <p:video>
              <p:cMediaNode vol="80000">
                <p:cTn id="79" fill="hold" display="0">
                  <p:stCondLst>
                    <p:cond delay="indefinite"/>
                  </p:stCondLst>
                </p:cTn>
                <p:tgtEl>
                  <p:spTgt spid="14"/>
                </p:tgtEl>
              </p:cMediaNode>
            </p:video>
          </p:childTnLst>
        </p:cTn>
      </p:par>
    </p:tnLst>
    <p:bldLst>
      <p:bldP spid="16" grpId="0" animBg="1"/>
      <p:bldP spid="17" grpId="0" animBg="1"/>
      <p:bldP spid="17" grpId="1" animBg="1"/>
      <p:bldP spid="18" grpId="0" animBg="1"/>
      <p:bldP spid="18" grpId="1" animBg="1"/>
      <p:bldP spid="19" grpId="0" animBg="1"/>
      <p:bldP spid="1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16" name="CuadroTexto 7">
            <a:extLst>
              <a:ext uri="{FF2B5EF4-FFF2-40B4-BE49-F238E27FC236}">
                <a16:creationId xmlns:a16="http://schemas.microsoft.com/office/drawing/2014/main" id="{7EBDC7DF-12C2-427C-985F-80243BC7DFFD}"/>
              </a:ext>
            </a:extLst>
          </p:cNvPr>
          <p:cNvSpPr txBox="1"/>
          <p:nvPr/>
        </p:nvSpPr>
        <p:spPr>
          <a:xfrm>
            <a:off x="1125848" y="157406"/>
            <a:ext cx="9652080" cy="1200329"/>
          </a:xfrm>
          <a:prstGeom prst="rect">
            <a:avLst/>
          </a:prstGeom>
          <a:solidFill>
            <a:srgbClr val="00B050"/>
          </a:solidFill>
          <a:ln w="571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36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Câu</a:t>
            </a:r>
            <a:r>
              <a:rPr kumimoji="0" lang="es-CL"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CL" sz="36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văn</a:t>
            </a:r>
            <a:r>
              <a:rPr kumimoji="0" lang="es-CL"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CL" sz="36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nào</a:t>
            </a:r>
            <a:r>
              <a:rPr kumimoji="0" lang="es-CL"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CL" sz="36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nêu</a:t>
            </a:r>
            <a:r>
              <a:rPr kumimoji="0" lang="es-CL"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CL" sz="36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đặc</a:t>
            </a:r>
            <a:r>
              <a:rPr kumimoji="0" lang="es-CL"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CL" sz="36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điểm</a:t>
            </a:r>
            <a:r>
              <a:rPr kumimoji="0" lang="es-CL"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CL" sz="36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của</a:t>
            </a:r>
            <a:r>
              <a:rPr kumimoji="0" lang="es-CL"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L" sz="36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chiếc</a:t>
            </a:r>
            <a:r>
              <a:rPr kumimoji="0" lang="es-CL"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CL" sz="36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bút</a:t>
            </a:r>
            <a:r>
              <a:rPr kumimoji="0" lang="es-CL"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r>
              <a:rPr kumimoji="0" lang="es-CL" sz="3600" b="1" i="0" u="none" strike="noStrike" kern="0" cap="none" spc="0" normalizeH="0" baseline="0" noProof="0" dirty="0" err="1">
                <a:ln>
                  <a:noFill/>
                </a:ln>
                <a:solidFill>
                  <a:srgbClr val="FFFF00"/>
                </a:solidFill>
                <a:effectLst/>
                <a:uLnTx/>
                <a:uFillTx/>
                <a:latin typeface="Times New Roman" pitchFamily="18" charset="0"/>
                <a:cs typeface="Times New Roman" pitchFamily="18" charset="0"/>
                <a:sym typeface="Arial"/>
              </a:rPr>
              <a:t>mực</a:t>
            </a:r>
            <a:r>
              <a:rPr kumimoji="0" lang="es-CL" sz="3600" b="1" i="0" u="none" strike="noStrike" kern="0" cap="none" spc="0" normalizeH="0" baseline="0" noProof="0" dirty="0">
                <a:ln>
                  <a:noFill/>
                </a:ln>
                <a:solidFill>
                  <a:srgbClr val="FFFF00"/>
                </a:solidFill>
                <a:effectLst/>
                <a:uLnTx/>
                <a:uFillTx/>
                <a:latin typeface="Times New Roman" pitchFamily="18" charset="0"/>
                <a:cs typeface="Times New Roman" pitchFamily="18" charset="0"/>
                <a:sym typeface="Arial"/>
              </a:rPr>
              <a:t> ?</a:t>
            </a:r>
          </a:p>
        </p:txBody>
      </p:sp>
      <p:sp>
        <p:nvSpPr>
          <p:cNvPr id="17" name="BUENO">
            <a:extLst>
              <a:ext uri="{FF2B5EF4-FFF2-40B4-BE49-F238E27FC236}">
                <a16:creationId xmlns:a16="http://schemas.microsoft.com/office/drawing/2014/main" id="{68A6578E-1A7E-45A5-8A2E-3ACB49AF66A9}"/>
              </a:ext>
            </a:extLst>
          </p:cNvPr>
          <p:cNvSpPr/>
          <p:nvPr/>
        </p:nvSpPr>
        <p:spPr>
          <a:xfrm>
            <a:off x="1259173" y="3428999"/>
            <a:ext cx="9202709" cy="1035777"/>
          </a:xfrm>
          <a:prstGeom prst="roundRect">
            <a:avLst/>
          </a:prstGeom>
          <a:solidFill>
            <a:schemeClr val="accent2"/>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300" b="1" i="0" u="none" strike="noStrike" kern="0" cap="none" spc="0" normalizeH="0" baseline="0" noProof="0">
                <a:ln>
                  <a:noFill/>
                </a:ln>
                <a:solidFill>
                  <a:srgbClr val="FFFFFF"/>
                </a:solidFill>
                <a:effectLst/>
                <a:uLnTx/>
                <a:uFillTx/>
                <a:latin typeface="Times New Roman" pitchFamily="18" charset="0"/>
                <a:ea typeface="+mn-ea"/>
                <a:cs typeface="Times New Roman" pitchFamily="18" charset="0"/>
                <a:sym typeface="Arial"/>
              </a:rPr>
              <a:t>B. </a:t>
            </a:r>
            <a:r>
              <a:rPr kumimoji="0" lang="es-MX" sz="3600" b="1" i="0" u="none" strike="noStrike" kern="0" cap="none" spc="0" normalizeH="0" baseline="0" noProof="0">
                <a:ln>
                  <a:noFill/>
                </a:ln>
                <a:solidFill>
                  <a:srgbClr val="FFFFFF"/>
                </a:solidFill>
                <a:effectLst/>
                <a:uLnTx/>
                <a:uFillTx/>
                <a:latin typeface="Times New Roman" charset="0"/>
                <a:ea typeface="Times New Roman" charset="0"/>
                <a:cs typeface="Times New Roman" charset="0"/>
                <a:sym typeface="Arial"/>
              </a:rPr>
              <a:t>Chiếc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bút</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mực</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màu</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đỏ</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dài</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một</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gang</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err="1">
                <a:ln>
                  <a:noFill/>
                </a:ln>
                <a:solidFill>
                  <a:srgbClr val="FFFFFF"/>
                </a:solidFill>
                <a:effectLst/>
                <a:uLnTx/>
                <a:uFillTx/>
                <a:latin typeface="Times New Roman" charset="0"/>
                <a:ea typeface="Times New Roman" charset="0"/>
                <a:cs typeface="Times New Roman" charset="0"/>
                <a:sym typeface="Arial"/>
              </a:rPr>
              <a:t>tay</a:t>
            </a:r>
            <a:r>
              <a:rPr kumimoji="0" lang="es-MX" sz="3600" b="1" i="0" u="none" strike="noStrike" kern="0" cap="none" spc="0" normalizeH="0" baseline="0" noProof="0">
                <a:ln>
                  <a:noFill/>
                </a:ln>
                <a:solidFill>
                  <a:srgbClr val="FFFFFF"/>
                </a:solidFill>
                <a:effectLst/>
                <a:uLnTx/>
                <a:uFillTx/>
                <a:latin typeface="Times New Roman" charset="0"/>
                <a:ea typeface="Times New Roman" charset="0"/>
                <a:cs typeface="Times New Roman" charset="0"/>
                <a:sym typeface="Arial"/>
              </a:rPr>
              <a:t>.</a:t>
            </a:r>
            <a:endParaRPr kumimoji="0" lang="es-CL"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endParaRPr>
          </a:p>
        </p:txBody>
      </p:sp>
      <p:sp>
        <p:nvSpPr>
          <p:cNvPr id="18" name="MALO1">
            <a:extLst>
              <a:ext uri="{FF2B5EF4-FFF2-40B4-BE49-F238E27FC236}">
                <a16:creationId xmlns:a16="http://schemas.microsoft.com/office/drawing/2014/main" id="{5CD5D52A-5EDA-49D6-8EAF-4887E986D7BE}"/>
              </a:ext>
            </a:extLst>
          </p:cNvPr>
          <p:cNvSpPr/>
          <p:nvPr/>
        </p:nvSpPr>
        <p:spPr>
          <a:xfrm>
            <a:off x="1125848" y="1813810"/>
            <a:ext cx="9303385" cy="1049449"/>
          </a:xfrm>
          <a:prstGeom prst="roundRect">
            <a:avLst/>
          </a:prstGeom>
          <a:solidFill>
            <a:schemeClr val="accent6"/>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600" b="1" i="0" u="none" strike="noStrike" kern="0" cap="none" spc="0" normalizeH="0" baseline="0" noProof="0">
                <a:ln>
                  <a:noFill/>
                </a:ln>
                <a:solidFill>
                  <a:srgbClr val="FFFFFF"/>
                </a:solidFill>
                <a:effectLst/>
                <a:uLnTx/>
                <a:uFillTx/>
                <a:latin typeface="Times New Roman" charset="0"/>
                <a:ea typeface="Times New Roman" charset="0"/>
                <a:cs typeface="Times New Roman" charset="0"/>
                <a:sym typeface="Arial"/>
              </a:rPr>
              <a:t>A</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a:t>
            </a:r>
            <a:r>
              <a:rPr kumimoji="0" lang="es-MX" sz="3600" b="1" i="0" u="none" strike="noStrike" kern="0" cap="none" spc="0" normalizeH="0" baseline="0" noProof="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Em</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có</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một</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chiếc</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bút</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mực</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xinh</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xắn</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a:t>
            </a:r>
            <a:endParaRPr kumimoji="0" lang="es-CL"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3300" b="1" i="0" u="none" strike="noStrike" kern="0" cap="none" spc="0" normalizeH="0" baseline="0" noProof="0" dirty="0">
              <a:ln>
                <a:noFill/>
              </a:ln>
              <a:solidFill>
                <a:srgbClr val="1F497D">
                  <a:lumMod val="75000"/>
                </a:srgbClr>
              </a:solidFill>
              <a:effectLst/>
              <a:uLnTx/>
              <a:uFillTx/>
              <a:latin typeface="Times New Roman" pitchFamily="18" charset="0"/>
              <a:ea typeface="+mn-ea"/>
              <a:cs typeface="Times New Roman" pitchFamily="18" charset="0"/>
              <a:sym typeface="Arial"/>
            </a:endParaRPr>
          </a:p>
        </p:txBody>
      </p:sp>
      <p:sp>
        <p:nvSpPr>
          <p:cNvPr id="19" name="MALO2">
            <a:extLst>
              <a:ext uri="{FF2B5EF4-FFF2-40B4-BE49-F238E27FC236}">
                <a16:creationId xmlns:a16="http://schemas.microsoft.com/office/drawing/2014/main" id="{8FB8FA95-4313-4CEC-9750-BE6FF57D0E13}"/>
              </a:ext>
            </a:extLst>
          </p:cNvPr>
          <p:cNvSpPr/>
          <p:nvPr/>
        </p:nvSpPr>
        <p:spPr>
          <a:xfrm>
            <a:off x="1588958" y="4934524"/>
            <a:ext cx="8486860" cy="973908"/>
          </a:xfrm>
          <a:prstGeom prst="roundRect">
            <a:avLst/>
          </a:prstGeom>
          <a:solidFill>
            <a:schemeClr val="accent5">
              <a:lumMod val="75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3300" b="1" i="0" u="none" strike="noStrike" kern="0" cap="none" spc="0" normalizeH="0" baseline="0" noProof="0" dirty="0">
              <a:ln>
                <a:noFill/>
              </a:ln>
              <a:solidFill>
                <a:srgbClr val="FFFFFF"/>
              </a:solidFill>
              <a:effectLst/>
              <a:uLnTx/>
              <a:uFillTx/>
              <a:latin typeface="Times New Roman" pitchFamily="18" charset="0"/>
              <a:ea typeface="+mn-ea"/>
              <a:cs typeface="Times New Roman" pitchFamily="18"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300" b="1" i="0" u="none" strike="noStrike" kern="0" cap="none" spc="0" normalizeH="0" baseline="0" noProof="0">
                <a:ln>
                  <a:noFill/>
                </a:ln>
                <a:solidFill>
                  <a:srgbClr val="FFFFFF"/>
                </a:solidFill>
                <a:effectLst/>
                <a:uLnTx/>
                <a:uFillTx/>
                <a:latin typeface="Times New Roman" pitchFamily="18" charset="0"/>
                <a:ea typeface="+mn-ea"/>
                <a:cs typeface="Times New Roman" pitchFamily="18" charset="0"/>
                <a:sym typeface="Arial"/>
              </a:rPr>
              <a:t>C. </a:t>
            </a:r>
            <a:r>
              <a:rPr kumimoji="0" lang="es-MX" sz="3600" b="1" i="0" u="none" strike="noStrike" kern="0" cap="none" spc="0" normalizeH="0" baseline="0" noProof="0">
                <a:ln>
                  <a:noFill/>
                </a:ln>
                <a:solidFill>
                  <a:srgbClr val="FFFFFF"/>
                </a:solidFill>
                <a:effectLst/>
                <a:uLnTx/>
                <a:uFillTx/>
                <a:latin typeface="Times New Roman" charset="0"/>
                <a:ea typeface="Times New Roman" charset="0"/>
                <a:cs typeface="Times New Roman" charset="0"/>
                <a:sym typeface="Arial"/>
              </a:rPr>
              <a:t>Chiếc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xe</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đạp</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của</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em</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màu</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 </a:t>
            </a:r>
            <a:r>
              <a:rPr kumimoji="0" lang="es-MX" sz="3600" b="1" i="0" u="none" strike="noStrike" kern="0" cap="none" spc="0" normalizeH="0" baseline="0" noProof="0" dirty="0" err="1">
                <a:ln>
                  <a:noFill/>
                </a:ln>
                <a:solidFill>
                  <a:srgbClr val="FFFFFF"/>
                </a:solidFill>
                <a:effectLst/>
                <a:uLnTx/>
                <a:uFillTx/>
                <a:latin typeface="Times New Roman" charset="0"/>
                <a:ea typeface="Times New Roman" charset="0"/>
                <a:cs typeface="Times New Roman" charset="0"/>
                <a:sym typeface="Arial"/>
              </a:rPr>
              <a:t>hồng</a:t>
            </a:r>
            <a:r>
              <a:rPr kumimoji="0" lang="es-MX"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rPr>
              <a:t>.</a:t>
            </a:r>
            <a:endParaRPr kumimoji="0" lang="es-CL" sz="3600" b="1" i="0" u="none" strike="noStrike" kern="0" cap="none" spc="0" normalizeH="0" baseline="0" noProof="0" dirty="0">
              <a:ln>
                <a:noFill/>
              </a:ln>
              <a:solidFill>
                <a:srgbClr val="FFFFFF"/>
              </a:solidFill>
              <a:effectLst/>
              <a:uLnTx/>
              <a:uFillTx/>
              <a:latin typeface="Times New Roman" charset="0"/>
              <a:ea typeface="Times New Roman" charset="0"/>
              <a:cs typeface="Times New Roman" charset="0"/>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CL" sz="3300" b="1" i="0" u="none" strike="noStrike" kern="0" cap="none" spc="0" normalizeH="0" baseline="0" noProof="0" dirty="0">
              <a:ln>
                <a:noFill/>
              </a:ln>
              <a:solidFill>
                <a:srgbClr val="1F497D">
                  <a:lumMod val="75000"/>
                </a:srgbClr>
              </a:solidFill>
              <a:effectLst/>
              <a:uLnTx/>
              <a:uFillTx/>
              <a:latin typeface="Times New Roman" pitchFamily="18" charset="0"/>
              <a:ea typeface="+mn-ea"/>
              <a:cs typeface="Times New Roman" pitchFamily="18" charset="0"/>
              <a:sym typeface="Arial"/>
            </a:endParaRPr>
          </a:p>
        </p:txBody>
      </p:sp>
      <p:pic>
        <p:nvPicPr>
          <p:cNvPr id="20" name="MARCIANO1" descr="Resultado de imagen para marciano png">
            <a:extLst>
              <a:ext uri="{FF2B5EF4-FFF2-40B4-BE49-F238E27FC236}">
                <a16:creationId xmlns:a16="http://schemas.microsoft.com/office/drawing/2014/main" id="{CAB2BA41-F09C-4C83-987C-C4CD576E769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64493" y="1503991"/>
            <a:ext cx="697390" cy="1265107"/>
          </a:xfrm>
          <a:prstGeom prst="rect">
            <a:avLst/>
          </a:prstGeom>
          <a:noFill/>
          <a:extLst>
            <a:ext uri="{909E8E84-426E-40DD-AFC4-6F175D3DCCD1}">
              <a14:hiddenFill xmlns:a14="http://schemas.microsoft.com/office/drawing/2010/main">
                <a:solidFill>
                  <a:srgbClr val="FFFFFF"/>
                </a:solidFill>
              </a14:hiddenFill>
            </a:ext>
          </a:extLst>
        </p:spPr>
      </p:pic>
      <p:pic>
        <p:nvPicPr>
          <p:cNvPr id="21" name="MARCIANO2" descr="Resultado de imagen para marciano png">
            <a:extLst>
              <a:ext uri="{FF2B5EF4-FFF2-40B4-BE49-F238E27FC236}">
                <a16:creationId xmlns:a16="http://schemas.microsoft.com/office/drawing/2014/main" id="{B1A34D3A-CC81-4F09-A7D2-16CC7101DF7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04256" y="4788924"/>
            <a:ext cx="697390" cy="126510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7CD494B5-FA0A-46E4-8E1B-297972220D17}"/>
              </a:ext>
            </a:extLst>
          </p:cNvPr>
          <p:cNvPicPr>
            <a:picLocks noChangeAspect="1"/>
          </p:cNvPicPr>
          <p:nvPr/>
        </p:nvPicPr>
        <p:blipFill>
          <a:blip r:embed="rId11"/>
          <a:stretch>
            <a:fillRect/>
          </a:stretch>
        </p:blipFill>
        <p:spPr>
          <a:xfrm>
            <a:off x="10518416" y="3314698"/>
            <a:ext cx="1535841" cy="1082069"/>
          </a:xfrm>
          <a:prstGeom prst="rect">
            <a:avLst/>
          </a:prstGeom>
        </p:spPr>
      </p:pic>
      <p:pic>
        <p:nvPicPr>
          <p:cNvPr id="11" name="Picture 10">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64493" y="4204960"/>
            <a:ext cx="2532485" cy="2433036"/>
          </a:xfrm>
          <a:prstGeom prst="rect">
            <a:avLst/>
          </a:prstGeom>
        </p:spPr>
      </p:pic>
      <p:pic>
        <p:nvPicPr>
          <p:cNvPr id="12" name="Picture 2" descr="Resultado de imagen para marciano  png">
            <a:hlinkClick r:id="" action="ppaction://noaction"/>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3850" y="2863259"/>
            <a:ext cx="2251696" cy="3032897"/>
          </a:xfrm>
          <a:prstGeom prst="rect">
            <a:avLst/>
          </a:prstGeom>
          <a:noFill/>
          <a:extLst>
            <a:ext uri="{909E8E84-426E-40DD-AFC4-6F175D3DCCD1}">
              <a14:hiddenFill xmlns:a14="http://schemas.microsoft.com/office/drawing/2010/main">
                <a:solidFill>
                  <a:srgbClr val="FFFFFF"/>
                </a:solidFill>
              </a14:hiddenFill>
            </a:ext>
          </a:extLst>
        </p:spPr>
      </p:pic>
      <p:pic>
        <p:nvPicPr>
          <p:cNvPr id="2" name="Câu 4.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82400" y="6248400"/>
            <a:ext cx="609600" cy="609600"/>
          </a:xfrm>
          <a:prstGeom prst="rect">
            <a:avLst/>
          </a:prstGeom>
        </p:spPr>
      </p:pic>
      <p:pic>
        <p:nvPicPr>
          <p:cNvPr id="13" name="yeah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4267200" y="7010397"/>
            <a:ext cx="609600" cy="609600"/>
          </a:xfrm>
          <a:prstGeom prst="rect">
            <a:avLst/>
          </a:prstGeom>
        </p:spPr>
      </p:pic>
      <p:pic>
        <p:nvPicPr>
          <p:cNvPr id="14" name="1 Minute timer (Đồng hồ đếm ngược 1 phút)">
            <a:hlinkClick r:id="" action="ppaction://media"/>
          </p:cNvPr>
          <p:cNvPicPr>
            <a:picLocks noChangeAspect="1"/>
          </p:cNvPicPr>
          <p:nvPr>
            <a:videoFile r:link="rId5"/>
            <p:extLst>
              <p:ext uri="{DAA4B4D4-6D71-4841-9C94-3DE7FCFB9230}">
                <p14:media xmlns:p14="http://schemas.microsoft.com/office/powerpoint/2010/main" r:embed="rId6">
                  <p14:trim st="50000"/>
                </p14:media>
              </p:ext>
            </p:extLst>
          </p:nvPr>
        </p:nvPicPr>
        <p:blipFill rotWithShape="1">
          <a:blip r:embed="rId17"/>
          <a:srcRect l="32447" t="31250" r="32422" b="37500"/>
          <a:stretch/>
        </p:blipFill>
        <p:spPr>
          <a:xfrm>
            <a:off x="0" y="5908432"/>
            <a:ext cx="1759554" cy="850645"/>
          </a:xfrm>
          <a:prstGeom prst="rect">
            <a:avLst/>
          </a:prstGeom>
        </p:spPr>
      </p:pic>
    </p:spTree>
    <p:extLst>
      <p:ext uri="{BB962C8B-B14F-4D97-AF65-F5344CB8AC3E}">
        <p14:creationId xmlns:p14="http://schemas.microsoft.com/office/powerpoint/2010/main" val="280363630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2000" fill="hold"/>
                                        <p:tgtEl>
                                          <p:spTgt spid="16"/>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2000" fill="hold"/>
                                        <p:tgtEl>
                                          <p:spTgt spid="17"/>
                                        </p:tgtEl>
                                        <p:attrNameLst>
                                          <p:attrName>ppt_x</p:attrName>
                                        </p:attrNameLst>
                                      </p:cBhvr>
                                      <p:tavLst>
                                        <p:tav tm="0">
                                          <p:val>
                                            <p:strVal val="#ppt_x"/>
                                          </p:val>
                                        </p:tav>
                                        <p:tav tm="100000">
                                          <p:val>
                                            <p:strVal val="#ppt_x"/>
                                          </p:val>
                                        </p:tav>
                                      </p:tavLst>
                                    </p:anim>
                                    <p:anim calcmode="lin" valueType="num">
                                      <p:cBhvr additive="base">
                                        <p:cTn id="13" dur="20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2000" fill="hold"/>
                                        <p:tgtEl>
                                          <p:spTgt spid="18"/>
                                        </p:tgtEl>
                                        <p:attrNameLst>
                                          <p:attrName>ppt_x</p:attrName>
                                        </p:attrNameLst>
                                      </p:cBhvr>
                                      <p:tavLst>
                                        <p:tav tm="0">
                                          <p:val>
                                            <p:strVal val="#ppt_x"/>
                                          </p:val>
                                        </p:tav>
                                        <p:tav tm="100000">
                                          <p:val>
                                            <p:strVal val="#ppt_x"/>
                                          </p:val>
                                        </p:tav>
                                      </p:tavLst>
                                    </p:anim>
                                    <p:anim calcmode="lin" valueType="num">
                                      <p:cBhvr additive="base">
                                        <p:cTn id="17" dur="200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2000" fill="hold"/>
                                        <p:tgtEl>
                                          <p:spTgt spid="19"/>
                                        </p:tgtEl>
                                        <p:attrNameLst>
                                          <p:attrName>ppt_x</p:attrName>
                                        </p:attrNameLst>
                                      </p:cBhvr>
                                      <p:tavLst>
                                        <p:tav tm="0">
                                          <p:val>
                                            <p:strVal val="#ppt_x"/>
                                          </p:val>
                                        </p:tav>
                                        <p:tav tm="100000">
                                          <p:val>
                                            <p:strVal val="#ppt_x"/>
                                          </p:val>
                                        </p:tav>
                                      </p:tavLst>
                                    </p:anim>
                                    <p:anim calcmode="lin" valueType="num">
                                      <p:cBhvr additive="base">
                                        <p:cTn id="21" dur="20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3000" fill="hold"/>
                                        <p:tgtEl>
                                          <p:spTgt spid="12"/>
                                        </p:tgtEl>
                                        <p:attrNameLst>
                                          <p:attrName>ppt_x</p:attrName>
                                        </p:attrNameLst>
                                      </p:cBhvr>
                                      <p:tavLst>
                                        <p:tav tm="0">
                                          <p:val>
                                            <p:strVal val="0-#ppt_w/2"/>
                                          </p:val>
                                        </p:tav>
                                        <p:tav tm="100000">
                                          <p:val>
                                            <p:strVal val="#ppt_x"/>
                                          </p:val>
                                        </p:tav>
                                      </p:tavLst>
                                    </p:anim>
                                    <p:anim calcmode="lin" valueType="num">
                                      <p:cBhvr additive="base">
                                        <p:cTn id="25" dur="3000" fill="hold"/>
                                        <p:tgtEl>
                                          <p:spTgt spid="12"/>
                                        </p:tgtEl>
                                        <p:attrNameLst>
                                          <p:attrName>ppt_y</p:attrName>
                                        </p:attrNameLst>
                                      </p:cBhvr>
                                      <p:tavLst>
                                        <p:tav tm="0">
                                          <p:val>
                                            <p:strVal val="#ppt_y"/>
                                          </p:val>
                                        </p:tav>
                                        <p:tav tm="100000">
                                          <p:val>
                                            <p:strVal val="#ppt_y"/>
                                          </p:val>
                                        </p:tav>
                                      </p:tavLst>
                                    </p:anim>
                                  </p:childTnLst>
                                </p:cTn>
                              </p:par>
                              <p:par>
                                <p:cTn id="26" presetID="1" presetClass="mediacall" presetSubtype="0" fill="hold" nodeType="withEffect">
                                  <p:stCondLst>
                                    <p:cond delay="0"/>
                                  </p:stCondLst>
                                  <p:childTnLst>
                                    <p:cmd type="call" cmd="playFrom(0.0)">
                                      <p:cBhvr>
                                        <p:cTn id="27" dur="16529" fill="hold"/>
                                        <p:tgtEl>
                                          <p:spTgt spid="2"/>
                                        </p:tgtEl>
                                      </p:cBhvr>
                                    </p:cmd>
                                  </p:childTnLst>
                                </p:cTn>
                              </p:par>
                            </p:childTnLst>
                          </p:cTn>
                        </p:par>
                        <p:par>
                          <p:cTn id="28" fill="hold">
                            <p:stCondLst>
                              <p:cond delay="16529"/>
                            </p:stCondLst>
                            <p:childTnLst>
                              <p:par>
                                <p:cTn id="29" presetID="2" presetClass="mediacall" presetSubtype="0" fill="hold" nodeType="afterEffect">
                                  <p:stCondLst>
                                    <p:cond delay="0"/>
                                  </p:stCondLst>
                                  <p:childTnLst>
                                    <p:cmd type="call" cmd="togglePause">
                                      <p:cBhvr>
                                        <p:cTn id="30"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
                    </p:tgtEl>
                  </p:cond>
                </p:stCondLst>
                <p:endSync evt="end" delay="0">
                  <p:rtn val="all"/>
                </p:endSync>
                <p:childTnLst>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8" name="Am-thanh-tra-loi-sai-www_nhacchuongvui_com.wav"/>
                                        </p:tgtEl>
                                      </p:cMediaNode>
                                    </p:audio>
                                  </p:subTnLst>
                                </p:cTn>
                              </p:par>
                              <p:par>
                                <p:cTn id="36" presetID="25" presetClass="emph" presetSubtype="0" fill="hold" grpId="1" nodeType="withEffect">
                                  <p:stCondLst>
                                    <p:cond delay="0"/>
                                  </p:stCondLst>
                                  <p:childTnLst>
                                    <p:animClr clrSpc="hsl" dir="cw">
                                      <p:cBhvr override="childStyle">
                                        <p:cTn id="37" dur="500" fill="hold"/>
                                        <p:tgtEl>
                                          <p:spTgt spid="19"/>
                                        </p:tgtEl>
                                        <p:attrNameLst>
                                          <p:attrName>style.color</p:attrName>
                                        </p:attrNameLst>
                                      </p:cBhvr>
                                      <p:by>
                                        <p:hsl h="0" s="-70588" l="0"/>
                                      </p:by>
                                    </p:animClr>
                                    <p:animClr clrSpc="hsl" dir="cw">
                                      <p:cBhvr>
                                        <p:cTn id="38" dur="500" fill="hold"/>
                                        <p:tgtEl>
                                          <p:spTgt spid="19"/>
                                        </p:tgtEl>
                                        <p:attrNameLst>
                                          <p:attrName>fillcolor</p:attrName>
                                        </p:attrNameLst>
                                      </p:cBhvr>
                                      <p:by>
                                        <p:hsl h="0" s="-70588" l="0"/>
                                      </p:by>
                                    </p:animClr>
                                    <p:animClr clrSpc="hsl" dir="cw">
                                      <p:cBhvr>
                                        <p:cTn id="39" dur="500" fill="hold"/>
                                        <p:tgtEl>
                                          <p:spTgt spid="19"/>
                                        </p:tgtEl>
                                        <p:attrNameLst>
                                          <p:attrName>stroke.color</p:attrName>
                                        </p:attrNameLst>
                                      </p:cBhvr>
                                      <p:by>
                                        <p:hsl h="0" s="-70588" l="0"/>
                                      </p:by>
                                    </p:animClr>
                                    <p:set>
                                      <p:cBhvr>
                                        <p:cTn id="40" dur="500" fill="hold"/>
                                        <p:tgtEl>
                                          <p:spTgt spid="19"/>
                                        </p:tgtEl>
                                        <p:attrNameLst>
                                          <p:attrName>fill.type</p:attrName>
                                        </p:attrNameLst>
                                      </p:cBhvr>
                                      <p:to>
                                        <p:strVal val="solid"/>
                                      </p:to>
                                    </p:set>
                                  </p:childTnLst>
                                </p:cTn>
                              </p:par>
                            </p:childTnLst>
                          </p:cTn>
                        </p:par>
                      </p:childTnLst>
                    </p:cTn>
                  </p:par>
                </p:childTnLst>
              </p:cTn>
              <p:nextCondLst>
                <p:cond evt="onClick" delay="0">
                  <p:tgtEl>
                    <p:spTgt spid="19"/>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8" name="Am-thanh-tra-loi-sai-www_nhacchuongvui_com.wav"/>
                                        </p:tgtEl>
                                      </p:cMediaNode>
                                    </p:audio>
                                  </p:subTnLst>
                                </p:cTn>
                              </p:par>
                              <p:par>
                                <p:cTn id="46" presetID="25" presetClass="emph" presetSubtype="0" fill="hold" grpId="1" nodeType="withEffect">
                                  <p:stCondLst>
                                    <p:cond delay="0"/>
                                  </p:stCondLst>
                                  <p:childTnLst>
                                    <p:animClr clrSpc="hsl" dir="cw">
                                      <p:cBhvr override="childStyle">
                                        <p:cTn id="47" dur="500" fill="hold"/>
                                        <p:tgtEl>
                                          <p:spTgt spid="18"/>
                                        </p:tgtEl>
                                        <p:attrNameLst>
                                          <p:attrName>style.color</p:attrName>
                                        </p:attrNameLst>
                                      </p:cBhvr>
                                      <p:by>
                                        <p:hsl h="0" s="-70588" l="0"/>
                                      </p:by>
                                    </p:animClr>
                                    <p:animClr clrSpc="hsl" dir="cw">
                                      <p:cBhvr>
                                        <p:cTn id="48" dur="500" fill="hold"/>
                                        <p:tgtEl>
                                          <p:spTgt spid="18"/>
                                        </p:tgtEl>
                                        <p:attrNameLst>
                                          <p:attrName>fillcolor</p:attrName>
                                        </p:attrNameLst>
                                      </p:cBhvr>
                                      <p:by>
                                        <p:hsl h="0" s="-70588" l="0"/>
                                      </p:by>
                                    </p:animClr>
                                    <p:animClr clrSpc="hsl" dir="cw">
                                      <p:cBhvr>
                                        <p:cTn id="49" dur="500" fill="hold"/>
                                        <p:tgtEl>
                                          <p:spTgt spid="18"/>
                                        </p:tgtEl>
                                        <p:attrNameLst>
                                          <p:attrName>stroke.color</p:attrName>
                                        </p:attrNameLst>
                                      </p:cBhvr>
                                      <p:by>
                                        <p:hsl h="0" s="-70588" l="0"/>
                                      </p:by>
                                    </p:animClr>
                                    <p:set>
                                      <p:cBhvr>
                                        <p:cTn id="50" dur="500" fill="hold"/>
                                        <p:tgtEl>
                                          <p:spTgt spid="18"/>
                                        </p:tgtEl>
                                        <p:attrNameLst>
                                          <p:attrName>fill.type</p:attrName>
                                        </p:attrNameLst>
                                      </p:cBhvr>
                                      <p:to>
                                        <p:strVal val="solid"/>
                                      </p:to>
                                    </p:set>
                                  </p:child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indefinite"/>
                      </p:stCondLst>
                      <p:childTnLst>
                        <p:par>
                          <p:cTn id="53" fill="hold">
                            <p:stCondLst>
                              <p:cond delay="0"/>
                            </p:stCondLst>
                            <p:childTnLst>
                              <p:par>
                                <p:cTn id="54" presetID="22" presetClass="emph" presetSubtype="0" fill="hold" grpId="1" nodeType="clickEffect">
                                  <p:stCondLst>
                                    <p:cond delay="0"/>
                                  </p:stCondLst>
                                  <p:childTnLst>
                                    <p:animClr clrSpc="hsl" dir="cw">
                                      <p:cBhvr override="childStyle">
                                        <p:cTn id="55" dur="500" fill="hold"/>
                                        <p:tgtEl>
                                          <p:spTgt spid="17"/>
                                        </p:tgtEl>
                                        <p:attrNameLst>
                                          <p:attrName>style.color</p:attrName>
                                        </p:attrNameLst>
                                      </p:cBhvr>
                                      <p:by>
                                        <p:hsl h="-7200000" s="0" l="0"/>
                                      </p:by>
                                    </p:animClr>
                                    <p:animClr clrSpc="hsl" dir="cw">
                                      <p:cBhvr>
                                        <p:cTn id="56" dur="500" fill="hold"/>
                                        <p:tgtEl>
                                          <p:spTgt spid="17"/>
                                        </p:tgtEl>
                                        <p:attrNameLst>
                                          <p:attrName>fillcolor</p:attrName>
                                        </p:attrNameLst>
                                      </p:cBhvr>
                                      <p:by>
                                        <p:hsl h="-7200000" s="0" l="0"/>
                                      </p:by>
                                    </p:animClr>
                                    <p:animClr clrSpc="hsl" dir="cw">
                                      <p:cBhvr>
                                        <p:cTn id="57" dur="500" fill="hold"/>
                                        <p:tgtEl>
                                          <p:spTgt spid="17"/>
                                        </p:tgtEl>
                                        <p:attrNameLst>
                                          <p:attrName>stroke.color</p:attrName>
                                        </p:attrNameLst>
                                      </p:cBhvr>
                                      <p:by>
                                        <p:hsl h="-7200000" s="0" l="0"/>
                                      </p:by>
                                    </p:animClr>
                                    <p:set>
                                      <p:cBhvr>
                                        <p:cTn id="58" dur="500" fill="hold"/>
                                        <p:tgtEl>
                                          <p:spTgt spid="17"/>
                                        </p:tgtEl>
                                        <p:attrNameLst>
                                          <p:attrName>fill.type</p:attrName>
                                        </p:attrNameLst>
                                      </p:cBhvr>
                                      <p:to>
                                        <p:strVal val="solid"/>
                                      </p:to>
                                    </p:set>
                                  </p:childTnLst>
                                </p:cTn>
                              </p:par>
                              <p:par>
                                <p:cTn id="59" presetID="1" presetClass="mediacall" presetSubtype="0" fill="hold" nodeType="withEffect">
                                  <p:stCondLst>
                                    <p:cond delay="0"/>
                                  </p:stCondLst>
                                  <p:childTnLst>
                                    <p:cmd type="call" cmd="playFrom(0.0)">
                                      <p:cBhvr>
                                        <p:cTn id="60" dur="1306" fill="hold"/>
                                        <p:tgtEl>
                                          <p:spTgt spid="13"/>
                                        </p:tgtEl>
                                      </p:cBhvr>
                                    </p:cmd>
                                  </p:childTnLst>
                                </p:cTn>
                              </p:par>
                              <p:par>
                                <p:cTn id="61" presetID="26"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down)">
                                      <p:cBhvr>
                                        <p:cTn id="63" dur="580">
                                          <p:stCondLst>
                                            <p:cond delay="0"/>
                                          </p:stCondLst>
                                        </p:cTn>
                                        <p:tgtEl>
                                          <p:spTgt spid="23"/>
                                        </p:tgtEl>
                                      </p:cBhvr>
                                    </p:animEffect>
                                    <p:anim calcmode="lin" valueType="num">
                                      <p:cBhvr>
                                        <p:cTn id="6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69" dur="26">
                                          <p:stCondLst>
                                            <p:cond delay="650"/>
                                          </p:stCondLst>
                                        </p:cTn>
                                        <p:tgtEl>
                                          <p:spTgt spid="23"/>
                                        </p:tgtEl>
                                      </p:cBhvr>
                                      <p:to x="100000" y="60000"/>
                                    </p:animScale>
                                    <p:animScale>
                                      <p:cBhvr>
                                        <p:cTn id="70" dur="166" decel="50000">
                                          <p:stCondLst>
                                            <p:cond delay="676"/>
                                          </p:stCondLst>
                                        </p:cTn>
                                        <p:tgtEl>
                                          <p:spTgt spid="23"/>
                                        </p:tgtEl>
                                      </p:cBhvr>
                                      <p:to x="100000" y="100000"/>
                                    </p:animScale>
                                    <p:animScale>
                                      <p:cBhvr>
                                        <p:cTn id="71" dur="26">
                                          <p:stCondLst>
                                            <p:cond delay="1312"/>
                                          </p:stCondLst>
                                        </p:cTn>
                                        <p:tgtEl>
                                          <p:spTgt spid="23"/>
                                        </p:tgtEl>
                                      </p:cBhvr>
                                      <p:to x="100000" y="80000"/>
                                    </p:animScale>
                                    <p:animScale>
                                      <p:cBhvr>
                                        <p:cTn id="72" dur="166" decel="50000">
                                          <p:stCondLst>
                                            <p:cond delay="1338"/>
                                          </p:stCondLst>
                                        </p:cTn>
                                        <p:tgtEl>
                                          <p:spTgt spid="23"/>
                                        </p:tgtEl>
                                      </p:cBhvr>
                                      <p:to x="100000" y="100000"/>
                                    </p:animScale>
                                    <p:animScale>
                                      <p:cBhvr>
                                        <p:cTn id="73" dur="26">
                                          <p:stCondLst>
                                            <p:cond delay="1642"/>
                                          </p:stCondLst>
                                        </p:cTn>
                                        <p:tgtEl>
                                          <p:spTgt spid="23"/>
                                        </p:tgtEl>
                                      </p:cBhvr>
                                      <p:to x="100000" y="90000"/>
                                    </p:animScale>
                                    <p:animScale>
                                      <p:cBhvr>
                                        <p:cTn id="74" dur="166" decel="50000">
                                          <p:stCondLst>
                                            <p:cond delay="1668"/>
                                          </p:stCondLst>
                                        </p:cTn>
                                        <p:tgtEl>
                                          <p:spTgt spid="23"/>
                                        </p:tgtEl>
                                      </p:cBhvr>
                                      <p:to x="100000" y="100000"/>
                                    </p:animScale>
                                    <p:animScale>
                                      <p:cBhvr>
                                        <p:cTn id="75" dur="26">
                                          <p:stCondLst>
                                            <p:cond delay="1808"/>
                                          </p:stCondLst>
                                        </p:cTn>
                                        <p:tgtEl>
                                          <p:spTgt spid="23"/>
                                        </p:tgtEl>
                                      </p:cBhvr>
                                      <p:to x="100000" y="95000"/>
                                    </p:animScale>
                                    <p:animScale>
                                      <p:cBhvr>
                                        <p:cTn id="76" dur="166" decel="50000">
                                          <p:stCondLst>
                                            <p:cond delay="1834"/>
                                          </p:stCondLst>
                                        </p:cTn>
                                        <p:tgtEl>
                                          <p:spTgt spid="23"/>
                                        </p:tgtEl>
                                      </p:cBhvr>
                                      <p:to x="100000" y="100000"/>
                                    </p:animScale>
                                  </p:childTnLst>
                                </p:cTn>
                              </p:par>
                            </p:childTnLst>
                          </p:cTn>
                        </p:par>
                      </p:childTnLst>
                    </p:cTn>
                  </p:par>
                </p:childTnLst>
              </p:cTn>
              <p:nextCondLst>
                <p:cond evt="onClick" delay="0">
                  <p:tgtEl>
                    <p:spTgt spid="17"/>
                  </p:tgtEl>
                </p:cond>
              </p:nextCondLst>
            </p:seq>
            <p:audio>
              <p:cMediaNode vol="80000">
                <p:cTn id="77" fill="hold" display="0">
                  <p:stCondLst>
                    <p:cond delay="indefinite"/>
                  </p:stCondLst>
                  <p:endCondLst>
                    <p:cond evt="onStopAudio" delay="0">
                      <p:tgtEl>
                        <p:sldTgt/>
                      </p:tgtEl>
                    </p:cond>
                  </p:endCondLst>
                </p:cTn>
                <p:tgtEl>
                  <p:spTgt spid="2"/>
                </p:tgtEl>
              </p:cMediaNode>
            </p:audio>
            <p:audio>
              <p:cMediaNode vol="80000">
                <p:cTn id="78" fill="hold" display="0">
                  <p:stCondLst>
                    <p:cond delay="indefinite"/>
                  </p:stCondLst>
                  <p:endCondLst>
                    <p:cond evt="onStopAudio" delay="0">
                      <p:tgtEl>
                        <p:sldTgt/>
                      </p:tgtEl>
                    </p:cond>
                  </p:endCondLst>
                </p:cTn>
                <p:tgtEl>
                  <p:spTgt spid="13"/>
                </p:tgtEl>
              </p:cMediaNode>
            </p:audio>
            <p:video>
              <p:cMediaNode vol="80000">
                <p:cTn id="79" fill="hold" display="0">
                  <p:stCondLst>
                    <p:cond delay="indefinite"/>
                  </p:stCondLst>
                </p:cTn>
                <p:tgtEl>
                  <p:spTgt spid="14"/>
                </p:tgtEl>
              </p:cMediaNode>
            </p:video>
          </p:childTnLst>
        </p:cTn>
      </p:par>
    </p:tnLst>
    <p:bldLst>
      <p:bldP spid="16" grpId="0" animBg="1"/>
      <p:bldP spid="17" grpId="0" animBg="1"/>
      <p:bldP spid="17" grpId="1" animBg="1"/>
      <p:bldP spid="18" grpId="0" animBg="1"/>
      <p:bldP spid="18" grpId="1" animBg="1"/>
      <p:bldP spid="19" grpId="0" animBg="1"/>
      <p:bldP spid="1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CuadroTexto 4"/>
          <p:cNvSpPr txBox="1"/>
          <p:nvPr/>
        </p:nvSpPr>
        <p:spPr>
          <a:xfrm>
            <a:off x="1019239" y="425756"/>
            <a:ext cx="10480430" cy="13234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4000" b="1" i="0" u="none" strike="noStrike" kern="0" cap="none" spc="0" normalizeH="0" baseline="0" noProof="0" dirty="0">
                <a:ln w="11430"/>
                <a:solidFill>
                  <a:schemeClr val="bg1"/>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ĐÂY LÀ MỘT CHUYẾN DU HÀNH TUYỆT VỜI CỦA CHÚNG MÌNH. TẠM BIỆT MỌI NGƯỜI.</a:t>
            </a:r>
            <a:endParaRPr kumimoji="0" lang="es-CL" sz="4000" b="1" i="0" u="none" strike="noStrike" kern="0" cap="none" spc="0" normalizeH="0" baseline="0" noProof="0" dirty="0">
              <a:ln w="11430"/>
              <a:solidFill>
                <a:schemeClr val="bg1"/>
              </a:soli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6" name="Picture 2" descr="Resultado de imagen para marciano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0118" y="2020873"/>
            <a:ext cx="2828316" cy="3809568"/>
          </a:xfrm>
          <a:prstGeom prst="rect">
            <a:avLst/>
          </a:prstGeom>
          <a:noFill/>
          <a:extLst>
            <a:ext uri="{909E8E84-426E-40DD-AFC4-6F175D3DCCD1}">
              <a14:hiddenFill xmlns:a14="http://schemas.microsoft.com/office/drawing/2010/main">
                <a:solidFill>
                  <a:srgbClr val="FFFFFF"/>
                </a:solidFill>
              </a14:hiddenFill>
            </a:ext>
          </a:extLst>
        </p:spPr>
      </p:pic>
      <p:pic>
        <p:nvPicPr>
          <p:cNvPr id="4"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02254" y="6980462"/>
            <a:ext cx="609600" cy="609600"/>
          </a:xfrm>
          <a:prstGeom prst="rect">
            <a:avLst/>
          </a:prstGeom>
        </p:spPr>
      </p:pic>
    </p:spTree>
    <p:extLst>
      <p:ext uri="{BB962C8B-B14F-4D97-AF65-F5344CB8AC3E}">
        <p14:creationId xmlns:p14="http://schemas.microsoft.com/office/powerpoint/2010/main" val="38830086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0-#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30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30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229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2830">
                <p:cTn id="15"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046F31-08B9-7DA7-F84F-13B53CC2369A}"/>
              </a:ext>
            </a:extLst>
          </p:cNvPr>
          <p:cNvPicPr>
            <a:picLocks noChangeAspect="1"/>
          </p:cNvPicPr>
          <p:nvPr/>
        </p:nvPicPr>
        <p:blipFill>
          <a:blip r:embed="rId2"/>
          <a:stretch>
            <a:fillRect/>
          </a:stretch>
        </p:blipFill>
        <p:spPr>
          <a:xfrm>
            <a:off x="1524007" y="196114"/>
            <a:ext cx="8991284" cy="4150604"/>
          </a:xfrm>
          <a:prstGeom prst="rect">
            <a:avLst/>
          </a:prstGeom>
        </p:spPr>
      </p:pic>
      <p:pic>
        <p:nvPicPr>
          <p:cNvPr id="3" name="Picture 2">
            <a:extLst>
              <a:ext uri="{FF2B5EF4-FFF2-40B4-BE49-F238E27FC236}">
                <a16:creationId xmlns:a16="http://schemas.microsoft.com/office/drawing/2014/main" id="{A3D2B805-B389-8328-3992-8B8969332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45" y="3198346"/>
            <a:ext cx="3263104" cy="3463540"/>
          </a:xfrm>
          <a:prstGeom prst="rect">
            <a:avLst/>
          </a:prstGeom>
        </p:spPr>
      </p:pic>
      <p:pic>
        <p:nvPicPr>
          <p:cNvPr id="4" name="Picture 3">
            <a:extLst>
              <a:ext uri="{FF2B5EF4-FFF2-40B4-BE49-F238E27FC236}">
                <a16:creationId xmlns:a16="http://schemas.microsoft.com/office/drawing/2014/main" id="{63A84E68-827B-663C-698D-D53A63678F51}"/>
              </a:ext>
            </a:extLst>
          </p:cNvPr>
          <p:cNvPicPr>
            <a:picLocks noChangeAspect="1"/>
          </p:cNvPicPr>
          <p:nvPr/>
        </p:nvPicPr>
        <p:blipFill>
          <a:blip r:embed="rId4"/>
          <a:stretch>
            <a:fillRect/>
          </a:stretch>
        </p:blipFill>
        <p:spPr>
          <a:xfrm>
            <a:off x="9063009" y="2892056"/>
            <a:ext cx="2979554" cy="3769830"/>
          </a:xfrm>
          <a:prstGeom prst="rect">
            <a:avLst/>
          </a:prstGeom>
        </p:spPr>
      </p:pic>
    </p:spTree>
    <p:extLst>
      <p:ext uri="{BB962C8B-B14F-4D97-AF65-F5344CB8AC3E}">
        <p14:creationId xmlns:p14="http://schemas.microsoft.com/office/powerpoint/2010/main" val="26545848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
                                        </p:tgtEl>
                                        <p:attrNameLst>
                                          <p:attrName>r</p:attrName>
                                        </p:attrNameLst>
                                      </p:cBhvr>
                                    </p:animRot>
                                    <p:animRot by="-240000">
                                      <p:cBhvr>
                                        <p:cTn id="7" dur="600" fill="hold">
                                          <p:stCondLst>
                                            <p:cond delay="600"/>
                                          </p:stCondLst>
                                        </p:cTn>
                                        <p:tgtEl>
                                          <p:spTgt spid="2"/>
                                        </p:tgtEl>
                                        <p:attrNameLst>
                                          <p:attrName>r</p:attrName>
                                        </p:attrNameLst>
                                      </p:cBhvr>
                                    </p:animRot>
                                    <p:animRot by="240000">
                                      <p:cBhvr>
                                        <p:cTn id="8" dur="600" fill="hold">
                                          <p:stCondLst>
                                            <p:cond delay="1200"/>
                                          </p:stCondLst>
                                        </p:cTn>
                                        <p:tgtEl>
                                          <p:spTgt spid="2"/>
                                        </p:tgtEl>
                                        <p:attrNameLst>
                                          <p:attrName>r</p:attrName>
                                        </p:attrNameLst>
                                      </p:cBhvr>
                                    </p:animRot>
                                    <p:animRot by="-240000">
                                      <p:cBhvr>
                                        <p:cTn id="9" dur="600" fill="hold">
                                          <p:stCondLst>
                                            <p:cond delay="1800"/>
                                          </p:stCondLst>
                                        </p:cTn>
                                        <p:tgtEl>
                                          <p:spTgt spid="2"/>
                                        </p:tgtEl>
                                        <p:attrNameLst>
                                          <p:attrName>r</p:attrName>
                                        </p:attrNameLst>
                                      </p:cBhvr>
                                    </p:animRot>
                                    <p:animRot by="120000">
                                      <p:cBhvr>
                                        <p:cTn id="10" dur="600" fill="hold">
                                          <p:stCondLst>
                                            <p:cond delay="24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3FDC25F3-4E93-10F2-6FBB-54710D672F74}"/>
              </a:ext>
            </a:extLst>
          </p:cNvPr>
          <p:cNvGrpSpPr/>
          <p:nvPr/>
        </p:nvGrpSpPr>
        <p:grpSpPr>
          <a:xfrm>
            <a:off x="1403417" y="521186"/>
            <a:ext cx="8826366" cy="3949214"/>
            <a:chOff x="290569" y="2617305"/>
            <a:chExt cx="11318737" cy="3852899"/>
          </a:xfrm>
        </p:grpSpPr>
        <p:pic>
          <p:nvPicPr>
            <p:cNvPr id="21" name="Picture 20" descr="A yellow and black half circle&#10;&#10;Description automatically generated">
              <a:extLst>
                <a:ext uri="{FF2B5EF4-FFF2-40B4-BE49-F238E27FC236}">
                  <a16:creationId xmlns:a16="http://schemas.microsoft.com/office/drawing/2014/main" id="{075821A7-CF53-FCDF-3F43-0E4AAA7F37C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90569" y="2617305"/>
              <a:ext cx="11318737" cy="3852899"/>
            </a:xfrm>
            <a:prstGeom prst="rect">
              <a:avLst/>
            </a:prstGeom>
            <a:effectLst>
              <a:outerShdw blurRad="63500" sx="102000" sy="102000" algn="ctr" rotWithShape="0">
                <a:prstClr val="black">
                  <a:alpha val="40000"/>
                </a:prstClr>
              </a:outerShdw>
            </a:effectLst>
          </p:spPr>
        </p:pic>
        <p:sp>
          <p:nvSpPr>
            <p:cNvPr id="22" name="TextBox 21">
              <a:extLst>
                <a:ext uri="{FF2B5EF4-FFF2-40B4-BE49-F238E27FC236}">
                  <a16:creationId xmlns:a16="http://schemas.microsoft.com/office/drawing/2014/main" id="{8C3CB349-8E6C-8311-F500-F3BDCDC2B779}"/>
                </a:ext>
              </a:extLst>
            </p:cNvPr>
            <p:cNvSpPr txBox="1"/>
            <p:nvPr/>
          </p:nvSpPr>
          <p:spPr>
            <a:xfrm>
              <a:off x="2296654" y="2909296"/>
              <a:ext cx="7439291" cy="24922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02124"/>
                  </a:solidFill>
                  <a:effectLst/>
                  <a:uLnTx/>
                  <a:uFillTx/>
                  <a:latin typeface="Arial-Rounded" panose="020B0500000000000000" pitchFamily="34" charset="0"/>
                  <a:ea typeface="Arial-Rounded" panose="020B0500000000000000" pitchFamily="34" charset="0"/>
                  <a:cs typeface="Arial-Rounded" panose="020B0500000000000000" pitchFamily="34" charset="0"/>
                </a:rPr>
                <a:t>Da tôi màu trắng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02124"/>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cùng bảng đen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02124"/>
                  </a:solidFill>
                  <a:effectLst/>
                  <a:uLnTx/>
                  <a:uFillTx/>
                  <a:latin typeface="Arial-Rounded" panose="020B0500000000000000" pitchFamily="34" charset="0"/>
                  <a:ea typeface="Arial-Rounded" panose="020B0500000000000000" pitchFamily="34" charset="0"/>
                  <a:cs typeface="Arial-Rounded" panose="020B0500000000000000" pitchFamily="34" charset="0"/>
                </a:rPr>
                <a:t>Hãy cầm tôi lên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02124"/>
                  </a:solidFill>
                  <a:effectLst/>
                  <a:uLnTx/>
                  <a:uFillTx/>
                  <a:latin typeface="Arial-Rounded" panose="020B0500000000000000" pitchFamily="34" charset="0"/>
                  <a:ea typeface="Arial-Rounded" panose="020B0500000000000000" pitchFamily="34" charset="0"/>
                  <a:cs typeface="Arial-Rounded" panose="020B0500000000000000" pitchFamily="34" charset="0"/>
                </a:rPr>
                <a:t>Tôi làm theo bạn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02124"/>
                  </a:solidFill>
                  <a:effectLst/>
                  <a:uLnTx/>
                  <a:uFillTx/>
                  <a:latin typeface="Arial-Rounded" panose="020B0500000000000000" pitchFamily="34" charset="0"/>
                  <a:ea typeface="Arial-Rounded" panose="020B0500000000000000" pitchFamily="34" charset="0"/>
                  <a:cs typeface="Arial-Rounded" panose="020B0500000000000000" pitchFamily="34" charset="0"/>
                </a:rPr>
                <a:t>(Là cái gì)</a:t>
              </a:r>
            </a:p>
          </p:txBody>
        </p:sp>
      </p:grpSp>
      <p:pic>
        <p:nvPicPr>
          <p:cNvPr id="2" name="Picture 1">
            <a:extLst>
              <a:ext uri="{FF2B5EF4-FFF2-40B4-BE49-F238E27FC236}">
                <a16:creationId xmlns:a16="http://schemas.microsoft.com/office/drawing/2014/main" id="{1A2CC665-2CF7-0355-79A0-1346F23E8C7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65957" l="0" r="50897"/>
                    </a14:imgEffect>
                  </a14:imgLayer>
                </a14:imgProps>
              </a:ext>
            </a:extLst>
          </a:blip>
          <a:srcRect r="47935" b="20667"/>
          <a:stretch/>
        </p:blipFill>
        <p:spPr>
          <a:xfrm>
            <a:off x="-662781" y="2427003"/>
            <a:ext cx="3846052" cy="4938827"/>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B0E6ABF1-1506-1C44-5A96-F95E2E03CC96}"/>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0" b="67430" l="54069" r="96276"/>
                    </a14:imgEffect>
                  </a14:imgLayer>
                </a14:imgProps>
              </a:ext>
            </a:extLst>
          </a:blip>
          <a:srcRect l="50662" b="20667"/>
          <a:stretch/>
        </p:blipFill>
        <p:spPr>
          <a:xfrm>
            <a:off x="8983696" y="2451586"/>
            <a:ext cx="3644570" cy="4938827"/>
          </a:xfrm>
          <a:prstGeom prst="rect">
            <a:avLst/>
          </a:prstGeom>
          <a:effectLst>
            <a:outerShdw blurRad="63500" sx="102000" sy="102000" algn="ctr" rotWithShape="0">
              <a:prstClr val="black">
                <a:alpha val="40000"/>
              </a:prstClr>
            </a:outerShdw>
          </a:effectLst>
        </p:spPr>
      </p:pic>
      <p:pic>
        <p:nvPicPr>
          <p:cNvPr id="5" name="图片 6">
            <a:extLst>
              <a:ext uri="{FF2B5EF4-FFF2-40B4-BE49-F238E27FC236}">
                <a16:creationId xmlns:a16="http://schemas.microsoft.com/office/drawing/2014/main" id="{F9C33389-8D2B-3A3C-59B0-2FB58596FD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3998649" y="4609866"/>
            <a:ext cx="3895671" cy="937494"/>
          </a:xfrm>
          <a:prstGeom prst="rect">
            <a:avLst/>
          </a:prstGeom>
        </p:spPr>
      </p:pic>
      <p:sp>
        <p:nvSpPr>
          <p:cNvPr id="6" name="文本框 8">
            <a:extLst>
              <a:ext uri="{FF2B5EF4-FFF2-40B4-BE49-F238E27FC236}">
                <a16:creationId xmlns:a16="http://schemas.microsoft.com/office/drawing/2014/main" id="{72BDFB64-AFE2-C3EC-1DF5-C06ED3A5A68E}"/>
              </a:ext>
            </a:extLst>
          </p:cNvPr>
          <p:cNvSpPr txBox="1"/>
          <p:nvPr/>
        </p:nvSpPr>
        <p:spPr>
          <a:xfrm>
            <a:off x="4591554" y="4639740"/>
            <a:ext cx="793694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w="19050">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4400" b="0" i="0" u="none" strike="noStrike" kern="1200" cap="none" spc="-150" normalizeH="0" noProof="0" dirty="0">
                <a:ln w="19050">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150" normalizeH="0" noProof="0" dirty="0" err="1">
                <a:ln w="19050">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phấn</a:t>
            </a:r>
            <a:endParaRPr kumimoji="0" lang="en-GB" sz="4400" b="0" i="0" u="none" strike="noStrike" kern="1200" cap="none" spc="-150" normalizeH="0" baseline="0" noProof="0" dirty="0">
              <a:ln w="19050">
                <a:solidFill>
                  <a:sysClr val="windowText" lastClr="000000"/>
                </a:solid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325277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itting, dark&#10;&#10;Description automatically generated">
            <a:extLst>
              <a:ext uri="{FF2B5EF4-FFF2-40B4-BE49-F238E27FC236}">
                <a16:creationId xmlns:a16="http://schemas.microsoft.com/office/drawing/2014/main" id="{4A967A7D-13ED-538B-6504-9AD6CC21FFF6}"/>
              </a:ext>
            </a:extLst>
          </p:cNvPr>
          <p:cNvPicPr>
            <a:picLocks noChangeAspect="1"/>
          </p:cNvPicPr>
          <p:nvPr/>
        </p:nvPicPr>
        <p:blipFill rotWithShape="1">
          <a:blip r:embed="rId2">
            <a:extLst>
              <a:ext uri="{28A0092B-C50C-407E-A947-70E740481C1C}">
                <a14:useLocalDpi xmlns:a14="http://schemas.microsoft.com/office/drawing/2010/main" val="0"/>
              </a:ext>
            </a:extLst>
          </a:blip>
          <a:srcRect t="38667" b="35118"/>
          <a:stretch/>
        </p:blipFill>
        <p:spPr>
          <a:xfrm>
            <a:off x="-255327" y="1774710"/>
            <a:ext cx="12702647" cy="4773399"/>
          </a:xfrm>
          <a:prstGeom prst="rect">
            <a:avLst/>
          </a:prstGeom>
          <a:effectLst>
            <a:outerShdw blurRad="63500" sx="102000" sy="102000" algn="ctr" rotWithShape="0">
              <a:prstClr val="black">
                <a:alpha val="40000"/>
              </a:prstClr>
            </a:outerShdw>
          </a:effectLst>
        </p:spPr>
      </p:pic>
      <p:grpSp>
        <p:nvGrpSpPr>
          <p:cNvPr id="21" name="Group 20">
            <a:extLst>
              <a:ext uri="{FF2B5EF4-FFF2-40B4-BE49-F238E27FC236}">
                <a16:creationId xmlns:a16="http://schemas.microsoft.com/office/drawing/2014/main" id="{F39DEA90-B8D3-E319-1020-D76F69866429}"/>
              </a:ext>
            </a:extLst>
          </p:cNvPr>
          <p:cNvGrpSpPr/>
          <p:nvPr/>
        </p:nvGrpSpPr>
        <p:grpSpPr>
          <a:xfrm>
            <a:off x="3345564" y="-7654"/>
            <a:ext cx="5416925" cy="1975871"/>
            <a:chOff x="3718521" y="453356"/>
            <a:chExt cx="3627734" cy="2193758"/>
          </a:xfrm>
        </p:grpSpPr>
        <p:pic>
          <p:nvPicPr>
            <p:cNvPr id="22" name="图片 38">
              <a:extLst>
                <a:ext uri="{FF2B5EF4-FFF2-40B4-BE49-F238E27FC236}">
                  <a16:creationId xmlns:a16="http://schemas.microsoft.com/office/drawing/2014/main" id="{5C006AB4-A90E-198D-6922-E7B3AA03C4E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718521" y="453356"/>
              <a:ext cx="3627734" cy="2193758"/>
            </a:xfrm>
            <a:prstGeom prst="rect">
              <a:avLst/>
            </a:prstGeom>
          </p:spPr>
        </p:pic>
        <p:sp>
          <p:nvSpPr>
            <p:cNvPr id="23" name="Rectangle 22">
              <a:extLst>
                <a:ext uri="{FF2B5EF4-FFF2-40B4-BE49-F238E27FC236}">
                  <a16:creationId xmlns:a16="http://schemas.microsoft.com/office/drawing/2014/main" id="{5244DC84-2E86-EEEC-E601-5E74506A0D99}"/>
                </a:ext>
              </a:extLst>
            </p:cNvPr>
            <p:cNvSpPr/>
            <p:nvPr/>
          </p:nvSpPr>
          <p:spPr>
            <a:xfrm>
              <a:off x="4632370" y="910784"/>
              <a:ext cx="1856253" cy="932455"/>
            </a:xfrm>
            <a:prstGeom prst="rect">
              <a:avLst/>
            </a:prstGeom>
            <a:noFill/>
          </p:spPr>
          <p:txBody>
            <a:bodyPr wrap="none" lIns="91440" tIns="45720" rIns="91440" bIns="45720">
              <a:prstTxWarp prst="textChevron">
                <a:avLst>
                  <a:gd name="adj" fmla="val 2376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a:ln w="38100">
                    <a:noFill/>
                  </a:ln>
                  <a:solidFill>
                    <a:prstClr val="black"/>
                  </a:solidFill>
                  <a:effectLst>
                    <a:outerShdw blurRad="38100" dist="19050" dir="2700000" algn="tl" rotWithShape="0">
                      <a:prstClr val="black">
                        <a:alpha val="40000"/>
                      </a:prstClr>
                    </a:outerShdw>
                  </a:effectLst>
                  <a:uLnTx/>
                  <a:uFillTx/>
                  <a:latin typeface="iCiel Pequena" pitchFamily="50" charset="0"/>
                  <a:ea typeface="+mn-ea"/>
                  <a:cs typeface="+mn-cs"/>
                </a:rPr>
                <a:t>Tiếng Việt</a:t>
              </a:r>
              <a:endParaRPr kumimoji="0" lang="en-US" sz="5400" b="0" i="0" u="none" strike="noStrike" kern="1200" cap="none" spc="0" normalizeH="0" baseline="0" noProof="0">
                <a:ln w="38100">
                  <a:noFill/>
                </a:ln>
                <a:solidFill>
                  <a:prstClr val="black"/>
                </a:solidFill>
                <a:effectLst>
                  <a:outerShdw blurRad="38100" dist="19050" dir="2700000" algn="tl" rotWithShape="0">
                    <a:prstClr val="black">
                      <a:alpha val="40000"/>
                    </a:prstClr>
                  </a:outerShdw>
                </a:effectLst>
                <a:uLnTx/>
                <a:uFillTx/>
                <a:latin typeface="iCiel Pequena" pitchFamily="50" charset="0"/>
                <a:ea typeface="+mn-ea"/>
                <a:cs typeface="+mn-cs"/>
              </a:endParaRPr>
            </a:p>
          </p:txBody>
        </p:sp>
      </p:grpSp>
      <p:pic>
        <p:nvPicPr>
          <p:cNvPr id="1026" name="Picture 2" descr="Cute Cartoon Rabbits Stock Illustration - Download Image Now - Rabbit -  Animal, Cute, Cartoon - iStock">
            <a:extLst>
              <a:ext uri="{FF2B5EF4-FFF2-40B4-BE49-F238E27FC236}">
                <a16:creationId xmlns:a16="http://schemas.microsoft.com/office/drawing/2014/main" id="{E059EDB6-DEF3-C19F-81F2-063CB0A0C4E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56051" l="70098" r="97549"/>
                    </a14:imgEffect>
                  </a14:imgLayer>
                </a14:imgProps>
              </a:ext>
              <a:ext uri="{28A0092B-C50C-407E-A947-70E740481C1C}">
                <a14:useLocalDpi xmlns:a14="http://schemas.microsoft.com/office/drawing/2010/main" val="0"/>
              </a:ext>
            </a:extLst>
          </a:blip>
          <a:srcRect l="70453" b="42849"/>
          <a:stretch/>
        </p:blipFill>
        <p:spPr bwMode="auto">
          <a:xfrm>
            <a:off x="9836118" y="3319864"/>
            <a:ext cx="2444713" cy="3639146"/>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descr="Cute Cartoon Rabbits Stock Illustration - Download Image Now - Rabbit -  Animal, Cute, Cartoon - iStock">
            <a:extLst>
              <a:ext uri="{FF2B5EF4-FFF2-40B4-BE49-F238E27FC236}">
                <a16:creationId xmlns:a16="http://schemas.microsoft.com/office/drawing/2014/main" id="{32C1C64A-8F4E-E429-C1DE-68FC2F4AE641}"/>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185" b="56476" l="1961" r="32026"/>
                    </a14:imgEffect>
                  </a14:imgLayer>
                </a14:imgProps>
              </a:ext>
              <a:ext uri="{28A0092B-C50C-407E-A947-70E740481C1C}">
                <a14:useLocalDpi xmlns:a14="http://schemas.microsoft.com/office/drawing/2010/main" val="0"/>
              </a:ext>
            </a:extLst>
          </a:blip>
          <a:srcRect l="3406" t="4812" r="71179" b="49447"/>
          <a:stretch/>
        </p:blipFill>
        <p:spPr bwMode="auto">
          <a:xfrm>
            <a:off x="218166" y="3878317"/>
            <a:ext cx="2102795" cy="29126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685B89E-C1F5-6AC1-119F-A6537EA7A3E5}"/>
              </a:ext>
            </a:extLst>
          </p:cNvPr>
          <p:cNvPicPr>
            <a:picLocks noChangeAspect="1"/>
          </p:cNvPicPr>
          <p:nvPr/>
        </p:nvPicPr>
        <p:blipFill>
          <a:blip r:embed="rId8"/>
          <a:stretch>
            <a:fillRect/>
          </a:stretch>
        </p:blipFill>
        <p:spPr>
          <a:xfrm>
            <a:off x="4935645" y="1597101"/>
            <a:ext cx="1914310" cy="1164437"/>
          </a:xfrm>
          <a:prstGeom prst="rect">
            <a:avLst/>
          </a:prstGeom>
        </p:spPr>
      </p:pic>
      <p:pic>
        <p:nvPicPr>
          <p:cNvPr id="5" name="Picture 4">
            <a:extLst>
              <a:ext uri="{FF2B5EF4-FFF2-40B4-BE49-F238E27FC236}">
                <a16:creationId xmlns:a16="http://schemas.microsoft.com/office/drawing/2014/main" id="{778DCA09-8DB0-3E85-C2D2-A5D9D8D85021}"/>
              </a:ext>
            </a:extLst>
          </p:cNvPr>
          <p:cNvPicPr>
            <a:picLocks noChangeAspect="1"/>
          </p:cNvPicPr>
          <p:nvPr/>
        </p:nvPicPr>
        <p:blipFill>
          <a:blip r:embed="rId9"/>
          <a:stretch>
            <a:fillRect/>
          </a:stretch>
        </p:blipFill>
        <p:spPr>
          <a:xfrm>
            <a:off x="2461435" y="2790850"/>
            <a:ext cx="7675529" cy="2353260"/>
          </a:xfrm>
          <a:prstGeom prst="rect">
            <a:avLst/>
          </a:prstGeom>
        </p:spPr>
      </p:pic>
    </p:spTree>
    <p:extLst>
      <p:ext uri="{BB962C8B-B14F-4D97-AF65-F5344CB8AC3E}">
        <p14:creationId xmlns:p14="http://schemas.microsoft.com/office/powerpoint/2010/main" val="26786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26"/>
                                        </p:tgtEl>
                                        <p:attrNameLst>
                                          <p:attrName>r</p:attrName>
                                        </p:attrNameLst>
                                      </p:cBhvr>
                                    </p:animRot>
                                    <p:animRot by="-240000">
                                      <p:cBhvr>
                                        <p:cTn id="13" dur="200" fill="hold">
                                          <p:stCondLst>
                                            <p:cond delay="200"/>
                                          </p:stCondLst>
                                        </p:cTn>
                                        <p:tgtEl>
                                          <p:spTgt spid="1026"/>
                                        </p:tgtEl>
                                        <p:attrNameLst>
                                          <p:attrName>r</p:attrName>
                                        </p:attrNameLst>
                                      </p:cBhvr>
                                    </p:animRot>
                                    <p:animRot by="240000">
                                      <p:cBhvr>
                                        <p:cTn id="14" dur="200" fill="hold">
                                          <p:stCondLst>
                                            <p:cond delay="400"/>
                                          </p:stCondLst>
                                        </p:cTn>
                                        <p:tgtEl>
                                          <p:spTgt spid="1026"/>
                                        </p:tgtEl>
                                        <p:attrNameLst>
                                          <p:attrName>r</p:attrName>
                                        </p:attrNameLst>
                                      </p:cBhvr>
                                    </p:animRot>
                                    <p:animRot by="-240000">
                                      <p:cBhvr>
                                        <p:cTn id="15" dur="200" fill="hold">
                                          <p:stCondLst>
                                            <p:cond delay="600"/>
                                          </p:stCondLst>
                                        </p:cTn>
                                        <p:tgtEl>
                                          <p:spTgt spid="1026"/>
                                        </p:tgtEl>
                                        <p:attrNameLst>
                                          <p:attrName>r</p:attrName>
                                        </p:attrNameLst>
                                      </p:cBhvr>
                                    </p:animRot>
                                    <p:animRot by="120000">
                                      <p:cBhvr>
                                        <p:cTn id="16" dur="200" fill="hold">
                                          <p:stCondLst>
                                            <p:cond delay="800"/>
                                          </p:stCondLst>
                                        </p:cTn>
                                        <p:tgtEl>
                                          <p:spTgt spid="1026"/>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600"/>
                                        <p:tgtEl>
                                          <p:spTgt spid="21"/>
                                        </p:tgtEl>
                                      </p:cBhvr>
                                    </p:animEffect>
                                    <p:anim calcmode="lin" valueType="num">
                                      <p:cBhvr>
                                        <p:cTn id="20" dur="600" fill="hold"/>
                                        <p:tgtEl>
                                          <p:spTgt spid="21"/>
                                        </p:tgtEl>
                                        <p:attrNameLst>
                                          <p:attrName>ppt_x</p:attrName>
                                        </p:attrNameLst>
                                      </p:cBhvr>
                                      <p:tavLst>
                                        <p:tav tm="0">
                                          <p:val>
                                            <p:strVal val="#ppt_x"/>
                                          </p:val>
                                        </p:tav>
                                        <p:tav tm="100000">
                                          <p:val>
                                            <p:strVal val="#ppt_x"/>
                                          </p:val>
                                        </p:tav>
                                      </p:tavLst>
                                    </p:anim>
                                    <p:anim calcmode="lin" valueType="num">
                                      <p:cBhvr>
                                        <p:cTn id="21" dur="600" fill="hold"/>
                                        <p:tgtEl>
                                          <p:spTgt spid="21"/>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2" presetClass="entr" presetSubtype="8"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0-#ppt_w/2"/>
                                          </p:val>
                                        </p:tav>
                                        <p:tav tm="100000">
                                          <p:val>
                                            <p:strVal val="#ppt_x"/>
                                          </p:val>
                                        </p:tav>
                                      </p:tavLst>
                                    </p:anim>
                                    <p:anim calcmode="lin" valueType="num">
                                      <p:cBhvr additive="base">
                                        <p:cTn id="30" dur="500" fill="hold"/>
                                        <p:tgtEl>
                                          <p:spTgt spid="8"/>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additive="base">
                                        <p:cTn id="33" dur="500" fill="hold"/>
                                        <p:tgtEl>
                                          <p:spTgt spid="1026"/>
                                        </p:tgtEl>
                                        <p:attrNameLst>
                                          <p:attrName>ppt_x</p:attrName>
                                        </p:attrNameLst>
                                      </p:cBhvr>
                                      <p:tavLst>
                                        <p:tav tm="0">
                                          <p:val>
                                            <p:strVal val="1+#ppt_w/2"/>
                                          </p:val>
                                        </p:tav>
                                        <p:tav tm="100000">
                                          <p:val>
                                            <p:strVal val="#ppt_x"/>
                                          </p:val>
                                        </p:tav>
                                      </p:tavLst>
                                    </p:anim>
                                    <p:anim calcmode="lin" valueType="num">
                                      <p:cBhvr additive="base">
                                        <p:cTn id="34"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44">
            <a:extLst>
              <a:ext uri="{FF2B5EF4-FFF2-40B4-BE49-F238E27FC236}">
                <a16:creationId xmlns:a16="http://schemas.microsoft.com/office/drawing/2014/main" id="{F9ECE305-31E9-AA4F-5633-2E08C0165B64}"/>
              </a:ext>
            </a:extLst>
          </p:cNvPr>
          <p:cNvSpPr/>
          <p:nvPr/>
        </p:nvSpPr>
        <p:spPr>
          <a:xfrm>
            <a:off x="436880" y="223520"/>
            <a:ext cx="11389360" cy="5956185"/>
          </a:xfrm>
          <a:custGeom>
            <a:avLst/>
            <a:gdLst>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 name="connsiteX0" fmla="*/ 0 w 8460000"/>
              <a:gd name="connsiteY0" fmla="*/ 830658 h 5501411"/>
              <a:gd name="connsiteX1" fmla="*/ 830658 w 8460000"/>
              <a:gd name="connsiteY1" fmla="*/ 0 h 5501411"/>
              <a:gd name="connsiteX2" fmla="*/ 7629342 w 8460000"/>
              <a:gd name="connsiteY2" fmla="*/ 0 h 5501411"/>
              <a:gd name="connsiteX3" fmla="*/ 8460000 w 8460000"/>
              <a:gd name="connsiteY3" fmla="*/ 830658 h 5501411"/>
              <a:gd name="connsiteX4" fmla="*/ 8460000 w 8460000"/>
              <a:gd name="connsiteY4" fmla="*/ 4670753 h 5501411"/>
              <a:gd name="connsiteX5" fmla="*/ 7629342 w 8460000"/>
              <a:gd name="connsiteY5" fmla="*/ 5501411 h 5501411"/>
              <a:gd name="connsiteX6" fmla="*/ 830658 w 8460000"/>
              <a:gd name="connsiteY6" fmla="*/ 5501411 h 5501411"/>
              <a:gd name="connsiteX7" fmla="*/ 0 w 8460000"/>
              <a:gd name="connsiteY7" fmla="*/ 4670753 h 5501411"/>
              <a:gd name="connsiteX8" fmla="*/ 0 w 8460000"/>
              <a:gd name="connsiteY8" fmla="*/ 830658 h 550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5501411" fill="none" extrusionOk="0">
                <a:moveTo>
                  <a:pt x="0" y="830658"/>
                </a:moveTo>
                <a:cubicBezTo>
                  <a:pt x="-44295" y="463092"/>
                  <a:pt x="383028" y="101701"/>
                  <a:pt x="830658" y="0"/>
                </a:cubicBezTo>
                <a:cubicBezTo>
                  <a:pt x="3183201" y="383574"/>
                  <a:pt x="6005489" y="256311"/>
                  <a:pt x="7629342" y="0"/>
                </a:cubicBezTo>
                <a:cubicBezTo>
                  <a:pt x="8121669" y="84886"/>
                  <a:pt x="8488788" y="409898"/>
                  <a:pt x="8460000" y="830658"/>
                </a:cubicBezTo>
                <a:cubicBezTo>
                  <a:pt x="8352199" y="2627842"/>
                  <a:pt x="8340052" y="3980907"/>
                  <a:pt x="8460000" y="4670753"/>
                </a:cubicBezTo>
                <a:cubicBezTo>
                  <a:pt x="8494489" y="5165597"/>
                  <a:pt x="7980262" y="5436833"/>
                  <a:pt x="7629342" y="5501411"/>
                </a:cubicBezTo>
                <a:cubicBezTo>
                  <a:pt x="7182359" y="5758641"/>
                  <a:pt x="3885899" y="5703550"/>
                  <a:pt x="830658" y="5501411"/>
                </a:cubicBezTo>
                <a:cubicBezTo>
                  <a:pt x="239588" y="5536671"/>
                  <a:pt x="1930" y="4988043"/>
                  <a:pt x="0" y="4670753"/>
                </a:cubicBezTo>
                <a:cubicBezTo>
                  <a:pt x="-17527" y="2915796"/>
                  <a:pt x="-3142" y="1554670"/>
                  <a:pt x="0" y="830658"/>
                </a:cubicBezTo>
                <a:close/>
              </a:path>
              <a:path w="8460000" h="5501411" stroke="0" extrusionOk="0">
                <a:moveTo>
                  <a:pt x="0" y="830658"/>
                </a:moveTo>
                <a:cubicBezTo>
                  <a:pt x="31077" y="468221"/>
                  <a:pt x="357372" y="90222"/>
                  <a:pt x="830658" y="0"/>
                </a:cubicBezTo>
                <a:cubicBezTo>
                  <a:pt x="1789950" y="97057"/>
                  <a:pt x="6430443" y="219926"/>
                  <a:pt x="7629342" y="0"/>
                </a:cubicBezTo>
                <a:cubicBezTo>
                  <a:pt x="8108640" y="-19221"/>
                  <a:pt x="8428126" y="384913"/>
                  <a:pt x="8460000" y="830658"/>
                </a:cubicBezTo>
                <a:cubicBezTo>
                  <a:pt x="8609137" y="2087009"/>
                  <a:pt x="8314265" y="4123792"/>
                  <a:pt x="8460000" y="4670753"/>
                </a:cubicBezTo>
                <a:cubicBezTo>
                  <a:pt x="8456082" y="5115208"/>
                  <a:pt x="8059748" y="5606199"/>
                  <a:pt x="7629342" y="5501411"/>
                </a:cubicBezTo>
                <a:cubicBezTo>
                  <a:pt x="4708568" y="5477514"/>
                  <a:pt x="3829344" y="5573989"/>
                  <a:pt x="830658" y="5501411"/>
                </a:cubicBezTo>
                <a:cubicBezTo>
                  <a:pt x="328578" y="5568841"/>
                  <a:pt x="-24920" y="5065605"/>
                  <a:pt x="0" y="4670753"/>
                </a:cubicBezTo>
                <a:cubicBezTo>
                  <a:pt x="-117768" y="3885467"/>
                  <a:pt x="26512" y="2014188"/>
                  <a:pt x="0" y="830658"/>
                </a:cubicBezTo>
                <a:close/>
              </a:path>
              <a:path w="8460000" h="5501411" fill="none" stroke="0" extrusionOk="0">
                <a:moveTo>
                  <a:pt x="0" y="830658"/>
                </a:moveTo>
                <a:cubicBezTo>
                  <a:pt x="19982" y="466413"/>
                  <a:pt x="377424" y="84281"/>
                  <a:pt x="830658" y="0"/>
                </a:cubicBezTo>
                <a:cubicBezTo>
                  <a:pt x="3421580" y="274921"/>
                  <a:pt x="6023356" y="123849"/>
                  <a:pt x="7629342" y="0"/>
                </a:cubicBezTo>
                <a:cubicBezTo>
                  <a:pt x="8108106" y="19065"/>
                  <a:pt x="8491849" y="309145"/>
                  <a:pt x="8460000" y="830658"/>
                </a:cubicBezTo>
                <a:cubicBezTo>
                  <a:pt x="8455208" y="2485242"/>
                  <a:pt x="8377250" y="3880600"/>
                  <a:pt x="8460000" y="4670753"/>
                </a:cubicBezTo>
                <a:cubicBezTo>
                  <a:pt x="8512184" y="5158142"/>
                  <a:pt x="7982769" y="5509047"/>
                  <a:pt x="7629342" y="5501411"/>
                </a:cubicBezTo>
                <a:cubicBezTo>
                  <a:pt x="6696902" y="5463633"/>
                  <a:pt x="3981419" y="5253096"/>
                  <a:pt x="830658" y="5501411"/>
                </a:cubicBezTo>
                <a:cubicBezTo>
                  <a:pt x="295629" y="5538383"/>
                  <a:pt x="-25317" y="5028448"/>
                  <a:pt x="0" y="4670753"/>
                </a:cubicBezTo>
                <a:cubicBezTo>
                  <a:pt x="44401" y="2941042"/>
                  <a:pt x="78677" y="1538094"/>
                  <a:pt x="0" y="83065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11389360"/>
                      <a:gd name="connsiteY0" fmla="*/ 899324 h 5956185"/>
                      <a:gd name="connsiteX1" fmla="*/ 1118281 w 11389360"/>
                      <a:gd name="connsiteY1" fmla="*/ 0 h 5956185"/>
                      <a:gd name="connsiteX2" fmla="*/ 10271078 w 11389360"/>
                      <a:gd name="connsiteY2" fmla="*/ 0 h 5956185"/>
                      <a:gd name="connsiteX3" fmla="*/ 11389360 w 11389360"/>
                      <a:gd name="connsiteY3" fmla="*/ 899324 h 5956185"/>
                      <a:gd name="connsiteX4" fmla="*/ 11389360 w 11389360"/>
                      <a:gd name="connsiteY4" fmla="*/ 5056860 h 5956185"/>
                      <a:gd name="connsiteX5" fmla="*/ 10271078 w 11389360"/>
                      <a:gd name="connsiteY5" fmla="*/ 5956184 h 5956185"/>
                      <a:gd name="connsiteX6" fmla="*/ 1118281 w 11389360"/>
                      <a:gd name="connsiteY6" fmla="*/ 5956184 h 5956185"/>
                      <a:gd name="connsiteX7" fmla="*/ 0 w 11389360"/>
                      <a:gd name="connsiteY7" fmla="*/ 5056860 h 5956185"/>
                      <a:gd name="connsiteX8" fmla="*/ 0 w 11389360"/>
                      <a:gd name="connsiteY8" fmla="*/ 899324 h 5956185"/>
                      <a:gd name="connsiteX0" fmla="*/ 0 w 11389360"/>
                      <a:gd name="connsiteY0" fmla="*/ 899324 h 5956185"/>
                      <a:gd name="connsiteX1" fmla="*/ 1118281 w 11389360"/>
                      <a:gd name="connsiteY1" fmla="*/ 0 h 5956185"/>
                      <a:gd name="connsiteX2" fmla="*/ 10271078 w 11389360"/>
                      <a:gd name="connsiteY2" fmla="*/ 0 h 5956185"/>
                      <a:gd name="connsiteX3" fmla="*/ 11389360 w 11389360"/>
                      <a:gd name="connsiteY3" fmla="*/ 899324 h 5956185"/>
                      <a:gd name="connsiteX4" fmla="*/ 11389360 w 11389360"/>
                      <a:gd name="connsiteY4" fmla="*/ 5056860 h 5956185"/>
                      <a:gd name="connsiteX5" fmla="*/ 10271078 w 11389360"/>
                      <a:gd name="connsiteY5" fmla="*/ 5956184 h 5956185"/>
                      <a:gd name="connsiteX6" fmla="*/ 1118281 w 11389360"/>
                      <a:gd name="connsiteY6" fmla="*/ 5956184 h 5956185"/>
                      <a:gd name="connsiteX7" fmla="*/ 0 w 11389360"/>
                      <a:gd name="connsiteY7" fmla="*/ 5056860 h 5956185"/>
                      <a:gd name="connsiteX8" fmla="*/ 0 w 11389360"/>
                      <a:gd name="connsiteY8" fmla="*/ 899324 h 5956185"/>
                      <a:gd name="connsiteX0" fmla="*/ 0 w 11389360"/>
                      <a:gd name="connsiteY0" fmla="*/ 899324 h 5956185"/>
                      <a:gd name="connsiteX1" fmla="*/ 1118281 w 11389360"/>
                      <a:gd name="connsiteY1" fmla="*/ 0 h 5956185"/>
                      <a:gd name="connsiteX2" fmla="*/ 10271078 w 11389360"/>
                      <a:gd name="connsiteY2" fmla="*/ 0 h 5956185"/>
                      <a:gd name="connsiteX3" fmla="*/ 11389360 w 11389360"/>
                      <a:gd name="connsiteY3" fmla="*/ 899324 h 5956185"/>
                      <a:gd name="connsiteX4" fmla="*/ 11389360 w 11389360"/>
                      <a:gd name="connsiteY4" fmla="*/ 5056860 h 5956185"/>
                      <a:gd name="connsiteX5" fmla="*/ 10271078 w 11389360"/>
                      <a:gd name="connsiteY5" fmla="*/ 5956184 h 5956185"/>
                      <a:gd name="connsiteX6" fmla="*/ 1118281 w 11389360"/>
                      <a:gd name="connsiteY6" fmla="*/ 5956184 h 5956185"/>
                      <a:gd name="connsiteX7" fmla="*/ 0 w 11389360"/>
                      <a:gd name="connsiteY7" fmla="*/ 5056860 h 5956185"/>
                      <a:gd name="connsiteX8" fmla="*/ 0 w 11389360"/>
                      <a:gd name="connsiteY8" fmla="*/ 899324 h 595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89360" h="5956185" fill="none" extrusionOk="0">
                        <a:moveTo>
                          <a:pt x="0" y="899324"/>
                        </a:moveTo>
                        <a:cubicBezTo>
                          <a:pt x="-93171" y="570421"/>
                          <a:pt x="517743" y="129191"/>
                          <a:pt x="1118281" y="0"/>
                        </a:cubicBezTo>
                        <a:cubicBezTo>
                          <a:pt x="4216427" y="498813"/>
                          <a:pt x="8293294" y="650022"/>
                          <a:pt x="10271078" y="0"/>
                        </a:cubicBezTo>
                        <a:cubicBezTo>
                          <a:pt x="10963287" y="166273"/>
                          <a:pt x="11449615" y="472160"/>
                          <a:pt x="11389360" y="899324"/>
                        </a:cubicBezTo>
                        <a:cubicBezTo>
                          <a:pt x="11212218" y="2915565"/>
                          <a:pt x="11124989" y="4330020"/>
                          <a:pt x="11389360" y="5056860"/>
                        </a:cubicBezTo>
                        <a:cubicBezTo>
                          <a:pt x="11460823" y="5618799"/>
                          <a:pt x="10721190" y="5872904"/>
                          <a:pt x="10271078" y="5956184"/>
                        </a:cubicBezTo>
                        <a:cubicBezTo>
                          <a:pt x="9765361" y="6334215"/>
                          <a:pt x="5572054" y="6882705"/>
                          <a:pt x="1118281" y="5956184"/>
                        </a:cubicBezTo>
                        <a:cubicBezTo>
                          <a:pt x="267336" y="6009072"/>
                          <a:pt x="2879" y="5379790"/>
                          <a:pt x="0" y="5056860"/>
                        </a:cubicBezTo>
                        <a:cubicBezTo>
                          <a:pt x="-23125" y="3182511"/>
                          <a:pt x="6789" y="1769838"/>
                          <a:pt x="0" y="899324"/>
                        </a:cubicBezTo>
                        <a:close/>
                      </a:path>
                      <a:path w="11389360" h="5956185" stroke="0" extrusionOk="0">
                        <a:moveTo>
                          <a:pt x="0" y="899324"/>
                        </a:moveTo>
                        <a:cubicBezTo>
                          <a:pt x="18970" y="621941"/>
                          <a:pt x="395581" y="175685"/>
                          <a:pt x="1118281" y="0"/>
                        </a:cubicBezTo>
                        <a:cubicBezTo>
                          <a:pt x="2580487" y="119330"/>
                          <a:pt x="8677555" y="254536"/>
                          <a:pt x="10271078" y="0"/>
                        </a:cubicBezTo>
                        <a:cubicBezTo>
                          <a:pt x="10894114" y="-25077"/>
                          <a:pt x="11321383" y="433025"/>
                          <a:pt x="11389360" y="899324"/>
                        </a:cubicBezTo>
                        <a:cubicBezTo>
                          <a:pt x="11679905" y="2188024"/>
                          <a:pt x="11159254" y="4509745"/>
                          <a:pt x="11389360" y="5056860"/>
                        </a:cubicBezTo>
                        <a:cubicBezTo>
                          <a:pt x="11282214" y="5498568"/>
                          <a:pt x="10863714" y="6111292"/>
                          <a:pt x="10271078" y="5956184"/>
                        </a:cubicBezTo>
                        <a:cubicBezTo>
                          <a:pt x="6331622" y="5981009"/>
                          <a:pt x="4999869" y="6091090"/>
                          <a:pt x="1118281" y="5956184"/>
                        </a:cubicBezTo>
                        <a:cubicBezTo>
                          <a:pt x="456498" y="6058760"/>
                          <a:pt x="-25033" y="5442979"/>
                          <a:pt x="0" y="5056860"/>
                        </a:cubicBezTo>
                        <a:cubicBezTo>
                          <a:pt x="-107668" y="4239317"/>
                          <a:pt x="-61663" y="2323284"/>
                          <a:pt x="0" y="899324"/>
                        </a:cubicBezTo>
                        <a:close/>
                      </a:path>
                      <a:path w="11389360" h="5956185" fill="none" stroke="0" extrusionOk="0">
                        <a:moveTo>
                          <a:pt x="0" y="899324"/>
                        </a:moveTo>
                        <a:cubicBezTo>
                          <a:pt x="79961" y="584079"/>
                          <a:pt x="573254" y="7616"/>
                          <a:pt x="1118281" y="0"/>
                        </a:cubicBezTo>
                        <a:cubicBezTo>
                          <a:pt x="4693736" y="-636"/>
                          <a:pt x="8322602" y="130319"/>
                          <a:pt x="10271078" y="0"/>
                        </a:cubicBezTo>
                        <a:cubicBezTo>
                          <a:pt x="10976173" y="89247"/>
                          <a:pt x="11341206" y="288794"/>
                          <a:pt x="11389360" y="899324"/>
                        </a:cubicBezTo>
                        <a:cubicBezTo>
                          <a:pt x="11364202" y="2681066"/>
                          <a:pt x="11310339" y="4293699"/>
                          <a:pt x="11389360" y="5056860"/>
                        </a:cubicBezTo>
                        <a:cubicBezTo>
                          <a:pt x="11500481" y="5536939"/>
                          <a:pt x="10774269" y="5970813"/>
                          <a:pt x="10271078" y="5956184"/>
                        </a:cubicBezTo>
                        <a:cubicBezTo>
                          <a:pt x="8573367" y="5925933"/>
                          <a:pt x="5277495" y="5311523"/>
                          <a:pt x="1118281" y="5956184"/>
                        </a:cubicBezTo>
                        <a:cubicBezTo>
                          <a:pt x="389203" y="6001842"/>
                          <a:pt x="-39731" y="5427741"/>
                          <a:pt x="0" y="5056860"/>
                        </a:cubicBezTo>
                        <a:cubicBezTo>
                          <a:pt x="95638" y="3188055"/>
                          <a:pt x="-24" y="1751324"/>
                          <a:pt x="0" y="899324"/>
                        </a:cubicBezTo>
                        <a:close/>
                      </a:path>
                      <a:path w="11389360" h="5956185" fill="none" stroke="0" extrusionOk="0">
                        <a:moveTo>
                          <a:pt x="0" y="899324"/>
                        </a:moveTo>
                        <a:cubicBezTo>
                          <a:pt x="27009" y="536249"/>
                          <a:pt x="514021" y="132865"/>
                          <a:pt x="1118281" y="0"/>
                        </a:cubicBezTo>
                        <a:cubicBezTo>
                          <a:pt x="4345220" y="584939"/>
                          <a:pt x="8398151" y="257388"/>
                          <a:pt x="10271078" y="0"/>
                        </a:cubicBezTo>
                        <a:cubicBezTo>
                          <a:pt x="10975519" y="84966"/>
                          <a:pt x="11443732" y="375065"/>
                          <a:pt x="11389360" y="899324"/>
                        </a:cubicBezTo>
                        <a:cubicBezTo>
                          <a:pt x="11260389" y="2826689"/>
                          <a:pt x="11217267" y="4247695"/>
                          <a:pt x="11389360" y="5056860"/>
                        </a:cubicBezTo>
                        <a:cubicBezTo>
                          <a:pt x="11517914" y="5608107"/>
                          <a:pt x="10737897" y="5893122"/>
                          <a:pt x="10271078" y="5956184"/>
                        </a:cubicBezTo>
                        <a:cubicBezTo>
                          <a:pt x="9418452" y="6507580"/>
                          <a:pt x="5644669" y="5687242"/>
                          <a:pt x="1118281" y="5956184"/>
                        </a:cubicBezTo>
                        <a:cubicBezTo>
                          <a:pt x="316666" y="6001415"/>
                          <a:pt x="-40957" y="5351556"/>
                          <a:pt x="0" y="5056860"/>
                        </a:cubicBezTo>
                        <a:cubicBezTo>
                          <a:pt x="-299" y="3189278"/>
                          <a:pt x="113375" y="1755528"/>
                          <a:pt x="0" y="89932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20210409090849_wm_shs-tieng-viet-2-tap-1">
            <a:extLst>
              <a:ext uri="{FF2B5EF4-FFF2-40B4-BE49-F238E27FC236}">
                <a16:creationId xmlns:a16="http://schemas.microsoft.com/office/drawing/2014/main" id="{D4C17382-9C8C-1668-37A1-0AC51997952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883" t="65500" r="4941" b="7750"/>
          <a:stretch/>
        </p:blipFill>
        <p:spPr bwMode="auto">
          <a:xfrm>
            <a:off x="2238882" y="1219559"/>
            <a:ext cx="9299195" cy="3871649"/>
          </a:xfrm>
          <a:prstGeom prst="round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ECCFA86A-F061-7431-76DE-BE6D828F737C}"/>
              </a:ext>
            </a:extLst>
          </p:cNvPr>
          <p:cNvSpPr/>
          <p:nvPr/>
        </p:nvSpPr>
        <p:spPr>
          <a:xfrm>
            <a:off x="1188720" y="142240"/>
            <a:ext cx="10038080" cy="88392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Arial-Rounded" panose="020B0500000000000000" pitchFamily="34" charset="0"/>
                <a:ea typeface="Arial-Rounded" panose="020B0500000000000000" pitchFamily="34" charset="0"/>
                <a:cs typeface="Arial-Rounded" panose="020B0500000000000000" pitchFamily="34" charset="0"/>
              </a:rPr>
              <a:t>1.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nói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nêu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công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dụng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chúng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A5D804C6-66CB-49AC-2CFF-94A173815F78}"/>
              </a:ext>
            </a:extLst>
          </p:cNvPr>
          <p:cNvGrpSpPr/>
          <p:nvPr/>
        </p:nvGrpSpPr>
        <p:grpSpPr>
          <a:xfrm>
            <a:off x="-338456" y="4509586"/>
            <a:ext cx="4386263" cy="2216598"/>
            <a:chOff x="4984077" y="2482716"/>
            <a:chExt cx="7207923" cy="4334457"/>
          </a:xfrm>
        </p:grpSpPr>
        <p:pic>
          <p:nvPicPr>
            <p:cNvPr id="14" name="Picture 13">
              <a:extLst>
                <a:ext uri="{FF2B5EF4-FFF2-40B4-BE49-F238E27FC236}">
                  <a16:creationId xmlns:a16="http://schemas.microsoft.com/office/drawing/2014/main" id="{420AF8AF-77B4-DD31-F4A9-EB2A1C90EF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005" y="3068133"/>
              <a:ext cx="6539995" cy="3749040"/>
            </a:xfrm>
            <a:prstGeom prst="rect">
              <a:avLst/>
            </a:prstGeom>
          </p:spPr>
        </p:pic>
        <p:pic>
          <p:nvPicPr>
            <p:cNvPr id="15" name="Picture 14">
              <a:extLst>
                <a:ext uri="{FF2B5EF4-FFF2-40B4-BE49-F238E27FC236}">
                  <a16:creationId xmlns:a16="http://schemas.microsoft.com/office/drawing/2014/main" id="{16CEA709-D5F5-6C23-6D50-6B33736E1203}"/>
                </a:ext>
              </a:extLst>
            </p:cNvPr>
            <p:cNvPicPr>
              <a:picLocks noChangeAspect="1"/>
            </p:cNvPicPr>
            <p:nvPr/>
          </p:nvPicPr>
          <p:blipFill>
            <a:blip r:embed="rId5"/>
            <a:stretch>
              <a:fillRect/>
            </a:stretch>
          </p:blipFill>
          <p:spPr>
            <a:xfrm>
              <a:off x="4984077" y="2482716"/>
              <a:ext cx="6712278" cy="1652159"/>
            </a:xfrm>
            <a:prstGeom prst="rect">
              <a:avLst/>
            </a:prstGeom>
          </p:spPr>
        </p:pic>
      </p:grpSp>
    </p:spTree>
    <p:extLst>
      <p:ext uri="{BB962C8B-B14F-4D97-AF65-F5344CB8AC3E}">
        <p14:creationId xmlns:p14="http://schemas.microsoft.com/office/powerpoint/2010/main" val="2261865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ECCEC555-0B92-7551-3D93-588216227E25}"/>
              </a:ext>
            </a:extLst>
          </p:cNvPr>
          <p:cNvPicPr>
            <a:picLocks noChangeAspect="1"/>
          </p:cNvPicPr>
          <p:nvPr/>
        </p:nvPicPr>
        <p:blipFill>
          <a:blip r:embed="rId3"/>
          <a:stretch>
            <a:fillRect/>
          </a:stretch>
        </p:blipFill>
        <p:spPr>
          <a:xfrm>
            <a:off x="2925321" y="4289763"/>
            <a:ext cx="7010400" cy="943704"/>
          </a:xfrm>
          <a:prstGeom prst="rect">
            <a:avLst/>
          </a:prstGeom>
        </p:spPr>
      </p:pic>
    </p:spTree>
    <p:extLst>
      <p:ext uri="{BB962C8B-B14F-4D97-AF65-F5344CB8AC3E}">
        <p14:creationId xmlns:p14="http://schemas.microsoft.com/office/powerpoint/2010/main" val="19407245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7" descr="20210409090849_wm_shs-tieng-viet-2-tap-1">
            <a:extLst>
              <a:ext uri="{FF2B5EF4-FFF2-40B4-BE49-F238E27FC236}">
                <a16:creationId xmlns:a16="http://schemas.microsoft.com/office/drawing/2014/main" id="{E1CCA846-852C-4201-A1D3-6C1F30B0EC8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4883" t="65500" r="4941" b="7750"/>
          <a:stretch/>
        </p:blipFill>
        <p:spPr bwMode="auto">
          <a:xfrm>
            <a:off x="1372109" y="430609"/>
            <a:ext cx="9299195" cy="3871649"/>
          </a:xfrm>
          <a:prstGeom prst="round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2DA71079-22AD-41B3-A738-4A82212C918C}"/>
              </a:ext>
            </a:extLst>
          </p:cNvPr>
          <p:cNvSpPr/>
          <p:nvPr/>
        </p:nvSpPr>
        <p:spPr>
          <a:xfrm>
            <a:off x="5565977" y="897362"/>
            <a:ext cx="1485063" cy="382798"/>
          </a:xfrm>
          <a:prstGeom prst="roundRect">
            <a:avLst/>
          </a:prstGeom>
          <a:solidFill>
            <a:srgbClr val="FFC000"/>
          </a:solidFill>
          <a:ln w="12700" cap="flat" cmpd="sng" algn="ctr">
            <a:noFill/>
            <a:prstDash val="solid"/>
            <a:miter lim="800000"/>
          </a:ln>
          <a:effectLst/>
        </p:spPr>
        <p:txBody>
          <a:bodyPr lIns="0" rIns="0"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vở</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vẽ</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ounded Rectangle 9">
            <a:extLst>
              <a:ext uri="{FF2B5EF4-FFF2-40B4-BE49-F238E27FC236}">
                <a16:creationId xmlns:a16="http://schemas.microsoft.com/office/drawing/2014/main" id="{D60DD781-8BC1-4E3D-AD89-7A0A3C161D17}"/>
              </a:ext>
            </a:extLst>
          </p:cNvPr>
          <p:cNvSpPr/>
          <p:nvPr/>
        </p:nvSpPr>
        <p:spPr>
          <a:xfrm>
            <a:off x="8675424" y="1581198"/>
            <a:ext cx="1317416" cy="399272"/>
          </a:xfrm>
          <a:prstGeom prst="roundRect">
            <a:avLst/>
          </a:prstGeom>
          <a:solidFill>
            <a:schemeClr val="accent2"/>
          </a:solidFill>
          <a:ln w="12700" cap="flat" cmpd="sng" algn="ctr">
            <a:noFill/>
            <a:prstDash val="solid"/>
            <a:miter lim="800000"/>
          </a:ln>
          <a:effectLst/>
        </p:spPr>
        <p:txBody>
          <a:bodyPr lIns="0" rIns="0"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bàn</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học</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Rounded Rectangle 10">
            <a:extLst>
              <a:ext uri="{FF2B5EF4-FFF2-40B4-BE49-F238E27FC236}">
                <a16:creationId xmlns:a16="http://schemas.microsoft.com/office/drawing/2014/main" id="{1B0F977C-6B1D-4C20-B188-3E3496590856}"/>
              </a:ext>
            </a:extLst>
          </p:cNvPr>
          <p:cNvSpPr/>
          <p:nvPr/>
        </p:nvSpPr>
        <p:spPr>
          <a:xfrm>
            <a:off x="8138917" y="2162659"/>
            <a:ext cx="1317416" cy="399272"/>
          </a:xfrm>
          <a:prstGeom prst="roundRect">
            <a:avLst/>
          </a:prstGeom>
          <a:solidFill>
            <a:srgbClr val="5B9BD5">
              <a:lumMod val="40000"/>
              <a:lumOff val="60000"/>
            </a:srgbClr>
          </a:solidFill>
          <a:ln w="12700" cap="flat" cmpd="sng" algn="ctr">
            <a:noFill/>
            <a:prstDash val="solid"/>
            <a:miter lim="800000"/>
          </a:ln>
          <a:effectLst/>
        </p:spPr>
        <p:txBody>
          <a:bodyPr lIns="0" rIns="0"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thước</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kẻ</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ounded Rectangle 13">
            <a:extLst>
              <a:ext uri="{FF2B5EF4-FFF2-40B4-BE49-F238E27FC236}">
                <a16:creationId xmlns:a16="http://schemas.microsoft.com/office/drawing/2014/main" id="{DBB8762D-92D0-494E-8C47-972A5B2BCDF4}"/>
              </a:ext>
            </a:extLst>
          </p:cNvPr>
          <p:cNvSpPr/>
          <p:nvPr/>
        </p:nvSpPr>
        <p:spPr>
          <a:xfrm>
            <a:off x="7071754" y="2253682"/>
            <a:ext cx="562073" cy="399272"/>
          </a:xfrm>
          <a:prstGeom prst="roundRect">
            <a:avLst/>
          </a:prstGeom>
          <a:solidFill>
            <a:srgbClr val="4472C4">
              <a:lumMod val="60000"/>
              <a:lumOff val="40000"/>
            </a:srgbClr>
          </a:solidFill>
          <a:ln w="12700" cap="flat" cmpd="sng" algn="ctr">
            <a:noFill/>
            <a:prstDash val="solid"/>
            <a:miter lim="800000"/>
          </a:ln>
          <a:effectLst/>
        </p:spPr>
        <p:txBody>
          <a:bodyPr lIns="0" rIns="0"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tẩy</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ounded Rectangle 14">
            <a:extLst>
              <a:ext uri="{FF2B5EF4-FFF2-40B4-BE49-F238E27FC236}">
                <a16:creationId xmlns:a16="http://schemas.microsoft.com/office/drawing/2014/main" id="{EC1A7312-30F2-449E-880E-F746B5333D99}"/>
              </a:ext>
            </a:extLst>
          </p:cNvPr>
          <p:cNvSpPr/>
          <p:nvPr/>
        </p:nvSpPr>
        <p:spPr>
          <a:xfrm>
            <a:off x="7239268" y="3729967"/>
            <a:ext cx="1172496" cy="399272"/>
          </a:xfrm>
          <a:prstGeom prst="roundRect">
            <a:avLst/>
          </a:prstGeom>
          <a:solidFill>
            <a:srgbClr val="B7D574"/>
          </a:solidFill>
          <a:ln w="12700" cap="flat" cmpd="sng" algn="ctr">
            <a:noFill/>
            <a:prstDash val="solid"/>
            <a:miter lim="800000"/>
          </a:ln>
          <a:effectLst/>
        </p:spPr>
        <p:txBody>
          <a:bodyPr lIns="0" rIns="0"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màu</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vẽ</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Rounded Rectangle 19">
            <a:extLst>
              <a:ext uri="{FF2B5EF4-FFF2-40B4-BE49-F238E27FC236}">
                <a16:creationId xmlns:a16="http://schemas.microsoft.com/office/drawing/2014/main" id="{BF539FB6-06E1-4EEB-8322-E5C1CDED973C}"/>
              </a:ext>
            </a:extLst>
          </p:cNvPr>
          <p:cNvSpPr/>
          <p:nvPr/>
        </p:nvSpPr>
        <p:spPr>
          <a:xfrm>
            <a:off x="4979729" y="3530331"/>
            <a:ext cx="1172496" cy="399272"/>
          </a:xfrm>
          <a:prstGeom prst="roundRect">
            <a:avLst/>
          </a:prstGeom>
          <a:solidFill>
            <a:srgbClr val="FFC000"/>
          </a:solidFill>
          <a:ln w="12700" cap="flat" cmpd="sng" algn="ctr">
            <a:noFill/>
            <a:prstDash val="solid"/>
            <a:miter lim="800000"/>
          </a:ln>
          <a:effectLst/>
        </p:spPr>
        <p:txBody>
          <a:bodyPr lIns="0" rIns="0"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bút</a:t>
            </a:r>
            <a:r>
              <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chì</a:t>
            </a:r>
            <a:endParaRPr kumimoji="0" 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246680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2.08333E-6 -4.81481E-6 L -0.34909 0.54676 " pathEditMode="relative" rAng="0" ptsTypes="AA">
                                      <p:cBhvr>
                                        <p:cTn id="16" dur="1000" fill="hold"/>
                                        <p:tgtEl>
                                          <p:spTgt spid="9"/>
                                        </p:tgtEl>
                                        <p:attrNameLst>
                                          <p:attrName>ppt_x</p:attrName>
                                          <p:attrName>ppt_y</p:attrName>
                                        </p:attrNameLst>
                                      </p:cBhvr>
                                      <p:rCtr x="-17461" y="27338"/>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5E-6 -2.22222E-6 L -0.48894 0.43565 " pathEditMode="relative" rAng="0" ptsTypes="AA">
                                      <p:cBhvr>
                                        <p:cTn id="25" dur="1000" fill="hold"/>
                                        <p:tgtEl>
                                          <p:spTgt spid="10"/>
                                        </p:tgtEl>
                                        <p:attrNameLst>
                                          <p:attrName>ppt_x</p:attrName>
                                          <p:attrName>ppt_y</p:attrName>
                                        </p:attrNameLst>
                                      </p:cBhvr>
                                      <p:rCtr x="-24453" y="21782"/>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4.58333E-6 -4.44444E-6 L -0.31562 0.34144 " pathEditMode="relative" rAng="0" ptsTypes="AA">
                                      <p:cBhvr>
                                        <p:cTn id="34" dur="1000" fill="hold"/>
                                        <p:tgtEl>
                                          <p:spTgt spid="11"/>
                                        </p:tgtEl>
                                        <p:attrNameLst>
                                          <p:attrName>ppt_x</p:attrName>
                                          <p:attrName>ppt_y</p:attrName>
                                        </p:attrNameLst>
                                      </p:cBhvr>
                                      <p:rCtr x="-15781" y="17060"/>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5E-6 1.11111E-6 L -0.1056 0.31204 " pathEditMode="relative" rAng="0" ptsTypes="AA">
                                      <p:cBhvr>
                                        <p:cTn id="43" dur="1000" fill="hold"/>
                                        <p:tgtEl>
                                          <p:spTgt spid="12"/>
                                        </p:tgtEl>
                                        <p:attrNameLst>
                                          <p:attrName>ppt_x</p:attrName>
                                          <p:attrName>ppt_y</p:attrName>
                                        </p:attrNameLst>
                                      </p:cBhvr>
                                      <p:rCtr x="-5286" y="15602"/>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3.125E-6 3.33333E-6 L -0.04011 0.08333 " pathEditMode="relative" rAng="0" ptsTypes="AA">
                                      <p:cBhvr>
                                        <p:cTn id="52" dur="1000" fill="hold"/>
                                        <p:tgtEl>
                                          <p:spTgt spid="13"/>
                                        </p:tgtEl>
                                        <p:attrNameLst>
                                          <p:attrName>ppt_x</p:attrName>
                                          <p:attrName>ppt_y</p:attrName>
                                        </p:attrNameLst>
                                      </p:cBhvr>
                                      <p:rCtr x="-2005" y="4167"/>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4.16667E-7 0 L 0.30104 0.10069 " pathEditMode="relative" rAng="0" ptsTypes="AA">
                                      <p:cBhvr>
                                        <p:cTn id="61" dur="1000" fill="hold"/>
                                        <p:tgtEl>
                                          <p:spTgt spid="14"/>
                                        </p:tgtEl>
                                        <p:attrNameLst>
                                          <p:attrName>ppt_x</p:attrName>
                                          <p:attrName>ppt_y</p:attrName>
                                        </p:attrNameLst>
                                      </p:cBhvr>
                                      <p:rCtr x="15052" y="5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id="{421D605C-10D7-4304-A135-8FEAB55C74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9967">
            <a:off x="265159" y="-428801"/>
            <a:ext cx="11435706" cy="6858000"/>
          </a:xfrm>
          <a:prstGeom prst="rect">
            <a:avLst/>
          </a:prstGeom>
        </p:spPr>
      </p:pic>
      <p:pic>
        <p:nvPicPr>
          <p:cNvPr id="7" name="图片 5" descr="图片包含 玩偶, 玩具, 室内, 天空&#10;&#10;已生成极高可信度的说明">
            <a:extLst>
              <a:ext uri="{FF2B5EF4-FFF2-40B4-BE49-F238E27FC236}">
                <a16:creationId xmlns:a16="http://schemas.microsoft.com/office/drawing/2014/main" id="{4AF16430-B4C1-495E-8FB9-E9977821B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sp>
        <p:nvSpPr>
          <p:cNvPr id="2" name="TextBox 1">
            <a:extLst>
              <a:ext uri="{FF2B5EF4-FFF2-40B4-BE49-F238E27FC236}">
                <a16:creationId xmlns:a16="http://schemas.microsoft.com/office/drawing/2014/main" id="{8C93A774-FC71-43B1-A053-84E5733A2A9D}"/>
              </a:ext>
            </a:extLst>
          </p:cNvPr>
          <p:cNvSpPr txBox="1"/>
          <p:nvPr/>
        </p:nvSpPr>
        <p:spPr>
          <a:xfrm>
            <a:off x="2072640" y="3005863"/>
            <a:ext cx="8148320"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Bạn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tranh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sử</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đồ</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vật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vụ</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hoạt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động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nào</a:t>
            </a:r>
            <a:r>
              <a:rPr lang="en-US" sz="3200" dirty="0">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E8B6AD5A-B408-4E57-B325-EA65D4944F66}"/>
              </a:ext>
            </a:extLst>
          </p:cNvPr>
          <p:cNvSpPr txBox="1"/>
          <p:nvPr/>
        </p:nvSpPr>
        <p:spPr>
          <a:xfrm>
            <a:off x="2306320" y="4083081"/>
            <a:ext cx="8148320" cy="1077218"/>
          </a:xfrm>
          <a:prstGeom prst="rect">
            <a:avLst/>
          </a:prstGeom>
          <a:noFill/>
        </p:spPr>
        <p:txBody>
          <a:bodyPr wrap="square" rtlCol="0">
            <a:spAutoFit/>
          </a:bodyPr>
          <a:lstStyle/>
          <a:p>
            <a:pPr marL="457200" indent="-457200" algn="just">
              <a:buFont typeface="Arial" panose="020B0604020202020204" pitchFamily="34" charset="0"/>
              <a:buChar char="•"/>
            </a:pPr>
            <a:r>
              <a:rPr lang="en-US" sz="3200">
                <a:latin typeface="Arial" panose="020B0604020202020204" pitchFamily="34" charset="0"/>
                <a:cs typeface="Arial" panose="020B0604020202020204" pitchFamily="34" charset="0"/>
              </a:rPr>
              <a:t>Khi vẽ tranh, em có sử dụng những đồ vật giống bạn nhỏ không?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23504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barn(inVertical)">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xEl>
                                              <p:pRg st="0" end="0"/>
                                            </p:txEl>
                                          </p:spTgt>
                                        </p:tgtEl>
                                        <p:attrNameLst>
                                          <p:attrName>style.visibility</p:attrName>
                                        </p:attrNameLst>
                                      </p:cBhvr>
                                      <p:to>
                                        <p:strVal val="visible"/>
                                      </p:to>
                                    </p:set>
                                    <p:animEffect transition="in" filter="barn(inVertical)">
                                      <p:cBhvr>
                                        <p:cTn id="2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Cover">
            <a:extLst>
              <a:ext uri="{FF2B5EF4-FFF2-40B4-BE49-F238E27FC236}">
                <a16:creationId xmlns:a16="http://schemas.microsoft.com/office/drawing/2014/main" id="{6C25ABBF-F1A1-7EE7-F69A-7AB031DE2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7025" y="5561963"/>
            <a:ext cx="5545667" cy="5461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3" descr="Cover">
            <a:extLst>
              <a:ext uri="{FF2B5EF4-FFF2-40B4-BE49-F238E27FC236}">
                <a16:creationId xmlns:a16="http://schemas.microsoft.com/office/drawing/2014/main" id="{BA96CAC9-7C8F-7482-047B-6C84E6786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48747">
            <a:off x="1549049" y="4437967"/>
            <a:ext cx="4252383" cy="12303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Cover">
            <a:extLst>
              <a:ext uri="{FF2B5EF4-FFF2-40B4-BE49-F238E27FC236}">
                <a16:creationId xmlns:a16="http://schemas.microsoft.com/office/drawing/2014/main" id="{179D1A06-DBDD-3463-7A46-FC529549F0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0414" y="3217781"/>
            <a:ext cx="2332567" cy="12493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over">
            <a:extLst>
              <a:ext uri="{FF2B5EF4-FFF2-40B4-BE49-F238E27FC236}">
                <a16:creationId xmlns:a16="http://schemas.microsoft.com/office/drawing/2014/main" id="{1FA1D065-337C-2272-E56D-234B3E0F1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2914" y="3249529"/>
            <a:ext cx="3373967" cy="482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over">
            <a:extLst>
              <a:ext uri="{FF2B5EF4-FFF2-40B4-BE49-F238E27FC236}">
                <a16:creationId xmlns:a16="http://schemas.microsoft.com/office/drawing/2014/main" id="{94810E39-5C9B-10E7-AC47-94B44F1DB3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0414" y="3147931"/>
            <a:ext cx="2434167" cy="5826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Cover">
            <a:extLst>
              <a:ext uri="{FF2B5EF4-FFF2-40B4-BE49-F238E27FC236}">
                <a16:creationId xmlns:a16="http://schemas.microsoft.com/office/drawing/2014/main" id="{ADE59240-6702-9100-CF09-3CBAF5091F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6581" y="2038267"/>
            <a:ext cx="4980516" cy="488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over">
            <a:extLst>
              <a:ext uri="{FF2B5EF4-FFF2-40B4-BE49-F238E27FC236}">
                <a16:creationId xmlns:a16="http://schemas.microsoft.com/office/drawing/2014/main" id="{AB3B8F64-CA66-A211-3B29-882EA2FB54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8014" y="2050967"/>
            <a:ext cx="2298700" cy="13446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over">
            <a:extLst>
              <a:ext uri="{FF2B5EF4-FFF2-40B4-BE49-F238E27FC236}">
                <a16:creationId xmlns:a16="http://schemas.microsoft.com/office/drawing/2014/main" id="{1CEF231D-46F0-992D-17DB-C0F22A9B30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438700">
            <a:off x="1481655" y="2685256"/>
            <a:ext cx="4303183" cy="16811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over">
            <a:extLst>
              <a:ext uri="{FF2B5EF4-FFF2-40B4-BE49-F238E27FC236}">
                <a16:creationId xmlns:a16="http://schemas.microsoft.com/office/drawing/2014/main" id="{1C5E5928-3B13-A9A8-12B2-C5AA6A931D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06181" y="490541"/>
            <a:ext cx="3551767" cy="8747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over">
            <a:extLst>
              <a:ext uri="{FF2B5EF4-FFF2-40B4-BE49-F238E27FC236}">
                <a16:creationId xmlns:a16="http://schemas.microsoft.com/office/drawing/2014/main" id="{41EA47AE-B746-FFBB-3615-5CC466A2FB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24881" y="979487"/>
            <a:ext cx="3145367" cy="3411539"/>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9F939B5D-E2C9-CEA6-ABDB-078EDF7E2311}"/>
              </a:ext>
            </a:extLst>
          </p:cNvPr>
          <p:cNvSpPr/>
          <p:nvPr/>
        </p:nvSpPr>
        <p:spPr>
          <a:xfrm>
            <a:off x="164906" y="2890371"/>
            <a:ext cx="3187893" cy="2162752"/>
          </a:xfrm>
          <a:prstGeom prst="ellipse">
            <a:avLst/>
          </a:prstGeom>
        </p:spPr>
        <p:style>
          <a:lnRef idx="1">
            <a:schemeClr val="accent3"/>
          </a:lnRef>
          <a:fillRef idx="3">
            <a:schemeClr val="accent3"/>
          </a:fillRef>
          <a:effectRef idx="2">
            <a:schemeClr val="accent3"/>
          </a:effectRef>
          <a:fontRef idx="minor">
            <a:schemeClr val="lt1"/>
          </a:fontRef>
        </p:style>
        <p:txBody>
          <a:bodyPr lIns="121917" tIns="60958" rIns="121917" bIns="60958" rtlCol="0" anchor="ctr"/>
          <a:lstStyle/>
          <a:p>
            <a:pPr algn="ct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Đồ</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dùng</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tập</a:t>
            </a:r>
            <a:endParaRPr lang="vi-VN" sz="40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1922993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left)">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left)">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540</Words>
  <Application>Microsoft Office PowerPoint</Application>
  <PresentationFormat>Widescreen</PresentationFormat>
  <Paragraphs>78</Paragraphs>
  <Slides>25</Slides>
  <Notes>7</Notes>
  <HiddenSlides>0</HiddenSlides>
  <MMClips>15</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25</vt:i4>
      </vt:variant>
    </vt:vector>
  </HeadingPairs>
  <TitlesOfParts>
    <vt:vector size="41" baseType="lpstr">
      <vt:lpstr>等线</vt:lpstr>
      <vt:lpstr>等线 Light</vt:lpstr>
      <vt:lpstr>Arial</vt:lpstr>
      <vt:lpstr>Arial-Rounded</vt:lpstr>
      <vt:lpstr>Calibri</vt:lpstr>
      <vt:lpstr>iCiel Altus</vt:lpstr>
      <vt:lpstr>iCiel Pequena</vt:lpstr>
      <vt:lpstr>Times New Roman</vt:lpstr>
      <vt:lpstr>Office 主题​​</vt:lpstr>
      <vt:lpstr>包图主题2</vt:lpstr>
      <vt:lpstr>Office Theme</vt:lpstr>
      <vt:lpstr>2_Office Theme</vt:lpstr>
      <vt:lpstr>3_Office Theme</vt:lpstr>
      <vt:lpstr>1_Office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2022-08-03T08:14:39Z</dcterms:created>
  <dcterms:modified xsi:type="dcterms:W3CDTF">2024-10-23T02:07:57Z</dcterms:modified>
</cp:coreProperties>
</file>