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55" r:id="rId4"/>
    <p:sldMasterId id="2147483767" r:id="rId5"/>
    <p:sldMasterId id="2147483797" r:id="rId6"/>
    <p:sldMasterId id="2147483812" r:id="rId7"/>
    <p:sldMasterId id="2147483827" r:id="rId8"/>
    <p:sldMasterId id="2147483857" r:id="rId9"/>
  </p:sldMasterIdLst>
  <p:notesMasterIdLst>
    <p:notesMasterId r:id="rId24"/>
  </p:notesMasterIdLst>
  <p:sldIdLst>
    <p:sldId id="9492" r:id="rId10"/>
    <p:sldId id="258" r:id="rId11"/>
    <p:sldId id="2007577107" r:id="rId12"/>
    <p:sldId id="2007577108" r:id="rId13"/>
    <p:sldId id="269" r:id="rId14"/>
    <p:sldId id="2007577109" r:id="rId15"/>
    <p:sldId id="2007577110" r:id="rId16"/>
    <p:sldId id="278" r:id="rId17"/>
    <p:sldId id="2007577111" r:id="rId18"/>
    <p:sldId id="2007577112" r:id="rId19"/>
    <p:sldId id="281" r:id="rId20"/>
    <p:sldId id="282" r:id="rId21"/>
    <p:sldId id="283" r:id="rId22"/>
    <p:sldId id="3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84D54-48AE-450A-AD9E-B07281EC91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DC6AF-D9B6-40BB-9535-226B85857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8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79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887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42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7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63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5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2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06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106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4099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632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6082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699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0092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420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749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1711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64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192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2752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581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31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063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81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D60AD-6FA9-400B-A223-ACC689E8F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2281B4-E34C-4ABA-827D-4DF81FF79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3E1E85-169E-4689-B6CA-8691E8B2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EE92A2-9528-4766-9764-F4DEE821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60E6CD-13E1-433D-9ABB-9FDACD6A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14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47D02-F783-4C52-BEFF-5C75B4CC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40988A-BDC5-4894-A031-A2BFC792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25DBD3-4008-4DE7-9B78-A210CCF9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BFBD21-C675-4CF4-9188-580E50DC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C7F9D9-7A8D-4250-AFA8-F3CFFAFC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2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C7F55-85C3-4414-BE20-B10988E5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EF730E-A652-40D6-8EDD-63375D333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9DF0AF-325E-44AF-8965-7C5DFBEF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FEB0F3-FDFB-47FC-9342-DBDB9A9A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FCEDA0-4E9B-495A-A8EF-E6E72EF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53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A0B49-9D6B-462F-ABC2-09A059A3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9586EC-9BDD-4BCD-941A-5A9BDA532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90FAFE-D39B-409E-90A8-5ECEB28B0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65912D-57B6-454F-8816-4B34A8E7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41CD14-39B4-4486-9CB8-C7973220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CE40FE-578D-46D1-9A57-CF7C8092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1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7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C687D-F1B7-4993-A346-96BE9903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663E9C-F06D-4713-8943-F2CEF1914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8C34CB-2693-4D14-AB5B-30FB0C325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79235D-6460-4B71-94A8-E55630EC0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68A7605-8EF7-4F89-BEA3-00DA37E63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BF6008-D01D-4138-BC06-FA64C39A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F5CEB3C-B659-4C6A-A0FF-DC9B1BF0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FCF61E-6DFB-419C-898D-EC25E79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82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897C03-B8CF-454F-9711-05EE0E1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E33B32-D5E6-4336-A364-94D74667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1459E6-192B-493E-8235-1D97E508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73C5EB8-FC77-4644-BB24-D13C9D83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6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0322BD2-97FB-483C-A0B4-FBC39D85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5207EE-3BC9-4777-B532-690F91C6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8414FA-B8AA-43A5-BB2B-326C591B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47362-D8D0-4591-A739-DA892091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301F1-6E59-40E3-83E3-D761EABA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6F2AE1-F24A-4FD9-BFC3-13C2CB649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D5F3C3-4EFB-4D81-A479-7AE1ADEC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F91E10-7CE7-4550-8542-38D0130A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46A360-4D77-4E23-B4BE-CE437D11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96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FA26F-52C0-4E1B-B01D-4A04EC30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227C3DE-8889-4B2A-B964-26DD565D9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6E2912-3044-4DBE-9D8C-5F079BE15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1F78C5-E0DB-46F8-941E-2209A7D0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9C5512-1CB7-43C4-B1AE-A8F8D771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A83062-05B2-46EF-936F-5AD4CE2B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94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37C27D-0F05-4C0A-A2FF-D494ED4D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6F2298-7DE1-4E4A-9BF7-A7055FAD8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CE8B89-FE18-4ABF-B4D5-5DA7B731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A911B3-9A62-490E-97C5-7E2B972F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ACE694-DF2F-47DF-B298-774E9E3E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77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2FCEE70-DC5F-4380-9984-DD2AB55B2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718CB1-C283-4AD3-A8DF-D08BF7DB1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240135-D8D3-4523-9FFF-B219EC42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6DCA6B-14A9-4005-B552-03BECDC3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4E88C3-387A-403B-AACC-A8C93CB7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76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0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92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09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8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87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4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9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66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1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21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4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2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6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85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3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5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5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84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4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775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8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5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29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51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6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4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8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4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599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8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8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40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76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3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7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0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9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6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56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04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442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1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2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51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69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8D02C73-2AA6-CAD6-A864-60F0B76513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40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0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0A3FEE8-0322-401B-E33F-35ED7B0F05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40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9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10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6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0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4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47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31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77D16CD0-B18F-20CC-8894-B6DB579444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EBF35EE-0D7C-3B0A-EA82-CD8C14639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287" y="1118806"/>
            <a:ext cx="3020187" cy="3020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4A44E8-BC95-D83A-A417-3248A0843A6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13" y="1118806"/>
            <a:ext cx="3020187" cy="30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4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g"/><Relationship Id="rId7" Type="http://schemas.openxmlformats.org/officeDocument/2006/relationships/image" Target="../media/image6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2.png"/><Relationship Id="rId5" Type="http://schemas.openxmlformats.org/officeDocument/2006/relationships/image" Target="../media/image60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3.png"/><Relationship Id="rId5" Type="http://schemas.openxmlformats.org/officeDocument/2006/relationships/image" Target="../media/image60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51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54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image" Target="../media/image18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19.sv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8.wdp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microsoft.com/office/2007/relationships/hdphoto" Target="../media/hdphoto9.wdp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svg"/><Relationship Id="rId11" Type="http://schemas.microsoft.com/office/2007/relationships/hdphoto" Target="../media/hdphoto7.wdp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19.svg"/><Relationship Id="rId9" Type="http://schemas.microsoft.com/office/2007/relationships/hdphoto" Target="../media/hdphoto6.wdp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C19231-518E-414E-BD9F-948E79D7C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5"/>
          <a:stretch/>
        </p:blipFill>
        <p:spPr>
          <a:xfrm>
            <a:off x="-12692" y="-26642"/>
            <a:ext cx="12204692" cy="6884642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xmlns="" id="{FD55AC45-7237-4E7D-99BC-E51E0473655B}"/>
              </a:ext>
            </a:extLst>
          </p:cNvPr>
          <p:cNvSpPr/>
          <p:nvPr/>
        </p:nvSpPr>
        <p:spPr>
          <a:xfrm>
            <a:off x="1555123" y="392823"/>
            <a:ext cx="8537615" cy="3005697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itting, dark&#10;&#10;Description automatically generated">
            <a:extLst>
              <a:ext uri="{FF2B5EF4-FFF2-40B4-BE49-F238E27FC236}">
                <a16:creationId xmlns:a16="http://schemas.microsoft.com/office/drawing/2014/main" xmlns="" id="{DAB3A7CC-D5E7-1734-CBCD-CA834B3BA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3493165" y="-162980"/>
            <a:ext cx="4682293" cy="1675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C39C0D-46B2-1B59-9362-74BB6969F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85" y="190338"/>
            <a:ext cx="3328704" cy="70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5087B3-F0D1-29EF-E8C4-0A172A889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824" y="1378628"/>
            <a:ext cx="8480271" cy="1926503"/>
          </a:xfrm>
          <a:prstGeom prst="rect">
            <a:avLst/>
          </a:prstGeom>
        </p:spPr>
      </p:pic>
      <p:pic>
        <p:nvPicPr>
          <p:cNvPr id="9" name="Picture 8" descr="A yellow circles with red lines&#10;&#10;Description automatically generated">
            <a:extLst>
              <a:ext uri="{FF2B5EF4-FFF2-40B4-BE49-F238E27FC236}">
                <a16:creationId xmlns:a16="http://schemas.microsoft.com/office/drawing/2014/main" xmlns="" id="{C8A1F4D6-07A2-B9E8-6E11-9EB467652E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509587"/>
            <a:ext cx="2305542" cy="13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6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9006F9A-B404-718E-EF4C-1DC93770EDB7}"/>
              </a:ext>
            </a:extLst>
          </p:cNvPr>
          <p:cNvSpPr/>
          <p:nvPr/>
        </p:nvSpPr>
        <p:spPr>
          <a:xfrm>
            <a:off x="269610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AA2A5FA-2D6F-91F8-5DE0-80DE82468649}"/>
              </a:ext>
            </a:extLst>
          </p:cNvPr>
          <p:cNvGrpSpPr/>
          <p:nvPr/>
        </p:nvGrpSpPr>
        <p:grpSpPr>
          <a:xfrm>
            <a:off x="3789680" y="2230758"/>
            <a:ext cx="3840480" cy="923330"/>
            <a:chOff x="1284060" y="2016948"/>
            <a:chExt cx="3630839" cy="9233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EED54F82-5340-58DC-D824-025227E797D7}"/>
                </a:ext>
              </a:extLst>
            </p:cNvPr>
            <p:cNvSpPr/>
            <p:nvPr/>
          </p:nvSpPr>
          <p:spPr>
            <a:xfrm>
              <a:off x="1284060" y="2055619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A203B80-4A2D-2FC4-B0FE-DC3109141303}"/>
                </a:ext>
              </a:extLst>
            </p:cNvPr>
            <p:cNvSpPr txBox="1"/>
            <p:nvPr/>
          </p:nvSpPr>
          <p:spPr>
            <a:xfrm>
              <a:off x="1402442" y="2016948"/>
              <a:ext cx="35124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B9573B-85CB-8E82-1AC4-96CC98C027F9}"/>
              </a:ext>
            </a:extLst>
          </p:cNvPr>
          <p:cNvSpPr txBox="1"/>
          <p:nvPr/>
        </p:nvSpPr>
        <p:spPr>
          <a:xfrm>
            <a:off x="2407244" y="3417348"/>
            <a:ext cx="6848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nhỏ, liên tiếp, thể hiện sự thích thú.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6438"/>
            <a:ext cx="99251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94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CA58826-E3B7-2FC8-F0DF-1C2DAB6E35D1}"/>
              </a:ext>
            </a:extLst>
          </p:cNvPr>
          <p:cNvGrpSpPr/>
          <p:nvPr/>
        </p:nvGrpSpPr>
        <p:grpSpPr>
          <a:xfrm>
            <a:off x="110736" y="276630"/>
            <a:ext cx="2752119" cy="1379620"/>
            <a:chOff x="110736" y="276630"/>
            <a:chExt cx="2752119" cy="1379620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xmlns="" id="{0F7F17CB-AC78-0D56-A483-DBDBDDC1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0736" y="276630"/>
              <a:ext cx="2752119" cy="13796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9A9F340-96BD-2AB3-D6CC-ECF34B317483}"/>
                </a:ext>
              </a:extLst>
            </p:cNvPr>
            <p:cNvSpPr txBox="1"/>
            <p:nvPr/>
          </p:nvSpPr>
          <p:spPr>
            <a:xfrm>
              <a:off x="352277" y="504775"/>
              <a:ext cx="2269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#9Slide05 Phobia" panose="02000506000000020003" pitchFamily="2" charset="0"/>
                  <a:ea typeface="LNTH-LuoLuoNotangYuanTi 1" pitchFamily="2" charset="-128"/>
                  <a:cs typeface="LNTH-LuoLuoNotangYuanTi 1" pitchFamily="2" charset="-128"/>
                </a:rPr>
                <a:t>Hoạt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#9Slide05 Phobia" panose="02000506000000020003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#9Slide05 Phobia" panose="02000506000000020003" pitchFamily="2" charset="0"/>
                  <a:ea typeface="LNTH-LuoLuoNotangYuanTi 1" pitchFamily="2" charset="-128"/>
                  <a:cs typeface="LNTH-LuoLuoNotangYuanTi 1" pitchFamily="2" charset="-128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A235316-07BB-4731-8224-B2A592F52405}"/>
              </a:ext>
            </a:extLst>
          </p:cNvPr>
          <p:cNvSpPr/>
          <p:nvPr/>
        </p:nvSpPr>
        <p:spPr>
          <a:xfrm rot="10800000">
            <a:off x="297472" y="3143776"/>
            <a:ext cx="5638595" cy="3539067"/>
          </a:xfrm>
          <a:custGeom>
            <a:avLst/>
            <a:gdLst>
              <a:gd name="connsiteX0" fmla="*/ 0 w 5638595"/>
              <a:gd name="connsiteY0" fmla="*/ 589856 h 3539067"/>
              <a:gd name="connsiteX1" fmla="*/ 589856 w 5638595"/>
              <a:gd name="connsiteY1" fmla="*/ 0 h 3539067"/>
              <a:gd name="connsiteX2" fmla="*/ 5048739 w 5638595"/>
              <a:gd name="connsiteY2" fmla="*/ 0 h 3539067"/>
              <a:gd name="connsiteX3" fmla="*/ 5638595 w 5638595"/>
              <a:gd name="connsiteY3" fmla="*/ 589856 h 3539067"/>
              <a:gd name="connsiteX4" fmla="*/ 5638595 w 5638595"/>
              <a:gd name="connsiteY4" fmla="*/ 2949211 h 3539067"/>
              <a:gd name="connsiteX5" fmla="*/ 5048739 w 5638595"/>
              <a:gd name="connsiteY5" fmla="*/ 3539067 h 3539067"/>
              <a:gd name="connsiteX6" fmla="*/ 589856 w 5638595"/>
              <a:gd name="connsiteY6" fmla="*/ 3539067 h 3539067"/>
              <a:gd name="connsiteX7" fmla="*/ 0 w 5638595"/>
              <a:gd name="connsiteY7" fmla="*/ 2949211 h 3539067"/>
              <a:gd name="connsiteX8" fmla="*/ 0 w 5638595"/>
              <a:gd name="connsiteY8" fmla="*/ 589856 h 353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8595" h="3539067" fill="none" extrusionOk="0">
                <a:moveTo>
                  <a:pt x="0" y="589856"/>
                </a:moveTo>
                <a:cubicBezTo>
                  <a:pt x="2102" y="320999"/>
                  <a:pt x="280837" y="28109"/>
                  <a:pt x="589856" y="0"/>
                </a:cubicBezTo>
                <a:cubicBezTo>
                  <a:pt x="1305945" y="72427"/>
                  <a:pt x="4157183" y="61419"/>
                  <a:pt x="5048739" y="0"/>
                </a:cubicBezTo>
                <a:cubicBezTo>
                  <a:pt x="5371993" y="-17306"/>
                  <a:pt x="5584322" y="247672"/>
                  <a:pt x="5638595" y="589856"/>
                </a:cubicBezTo>
                <a:cubicBezTo>
                  <a:pt x="5739471" y="1006698"/>
                  <a:pt x="5531282" y="2324689"/>
                  <a:pt x="5638595" y="2949211"/>
                </a:cubicBezTo>
                <a:cubicBezTo>
                  <a:pt x="5649441" y="3219932"/>
                  <a:pt x="5358742" y="3521394"/>
                  <a:pt x="5048739" y="3539067"/>
                </a:cubicBezTo>
                <a:cubicBezTo>
                  <a:pt x="3814093" y="3568894"/>
                  <a:pt x="1571669" y="3459761"/>
                  <a:pt x="589856" y="3539067"/>
                </a:cubicBezTo>
                <a:cubicBezTo>
                  <a:pt x="304129" y="3534541"/>
                  <a:pt x="-14884" y="3277922"/>
                  <a:pt x="0" y="2949211"/>
                </a:cubicBezTo>
                <a:cubicBezTo>
                  <a:pt x="50037" y="2512424"/>
                  <a:pt x="770" y="890006"/>
                  <a:pt x="0" y="589856"/>
                </a:cubicBezTo>
                <a:close/>
              </a:path>
              <a:path w="5638595" h="3539067" stroke="0" extrusionOk="0">
                <a:moveTo>
                  <a:pt x="0" y="589856"/>
                </a:moveTo>
                <a:cubicBezTo>
                  <a:pt x="29885" y="272234"/>
                  <a:pt x="274561" y="21820"/>
                  <a:pt x="589856" y="0"/>
                </a:cubicBezTo>
                <a:cubicBezTo>
                  <a:pt x="1096375" y="123000"/>
                  <a:pt x="3792094" y="-96860"/>
                  <a:pt x="5048739" y="0"/>
                </a:cubicBezTo>
                <a:cubicBezTo>
                  <a:pt x="5340847" y="-25654"/>
                  <a:pt x="5646394" y="248364"/>
                  <a:pt x="5638595" y="589856"/>
                </a:cubicBezTo>
                <a:cubicBezTo>
                  <a:pt x="5641768" y="1611577"/>
                  <a:pt x="5732862" y="2595714"/>
                  <a:pt x="5638595" y="2949211"/>
                </a:cubicBezTo>
                <a:cubicBezTo>
                  <a:pt x="5629777" y="3278174"/>
                  <a:pt x="5326746" y="3531251"/>
                  <a:pt x="5048739" y="3539067"/>
                </a:cubicBezTo>
                <a:cubicBezTo>
                  <a:pt x="3117736" y="3378360"/>
                  <a:pt x="1277838" y="3578734"/>
                  <a:pt x="589856" y="3539067"/>
                </a:cubicBezTo>
                <a:cubicBezTo>
                  <a:pt x="255015" y="3537235"/>
                  <a:pt x="-53759" y="3250625"/>
                  <a:pt x="0" y="2949211"/>
                </a:cubicBezTo>
                <a:cubicBezTo>
                  <a:pt x="32216" y="2559737"/>
                  <a:pt x="57206" y="1641096"/>
                  <a:pt x="0" y="5898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3F42BFF-9C80-90F7-405C-DAA3777C9F05}"/>
              </a:ext>
            </a:extLst>
          </p:cNvPr>
          <p:cNvSpPr/>
          <p:nvPr/>
        </p:nvSpPr>
        <p:spPr>
          <a:xfrm>
            <a:off x="443005" y="3498687"/>
            <a:ext cx="5367551" cy="2799408"/>
          </a:xfrm>
          <a:custGeom>
            <a:avLst/>
            <a:gdLst>
              <a:gd name="connsiteX0" fmla="*/ 0 w 5367551"/>
              <a:gd name="connsiteY0" fmla="*/ 466577 h 2799408"/>
              <a:gd name="connsiteX1" fmla="*/ 466577 w 5367551"/>
              <a:gd name="connsiteY1" fmla="*/ 0 h 2799408"/>
              <a:gd name="connsiteX2" fmla="*/ 967030 w 5367551"/>
              <a:gd name="connsiteY2" fmla="*/ 0 h 2799408"/>
              <a:gd name="connsiteX3" fmla="*/ 1600516 w 5367551"/>
              <a:gd name="connsiteY3" fmla="*/ 0 h 2799408"/>
              <a:gd name="connsiteX4" fmla="*/ 2100969 w 5367551"/>
              <a:gd name="connsiteY4" fmla="*/ 0 h 2799408"/>
              <a:gd name="connsiteX5" fmla="*/ 2734454 w 5367551"/>
              <a:gd name="connsiteY5" fmla="*/ 0 h 2799408"/>
              <a:gd name="connsiteX6" fmla="*/ 3456628 w 5367551"/>
              <a:gd name="connsiteY6" fmla="*/ 0 h 2799408"/>
              <a:gd name="connsiteX7" fmla="*/ 4090113 w 5367551"/>
              <a:gd name="connsiteY7" fmla="*/ 0 h 2799408"/>
              <a:gd name="connsiteX8" fmla="*/ 4900974 w 5367551"/>
              <a:gd name="connsiteY8" fmla="*/ 0 h 2799408"/>
              <a:gd name="connsiteX9" fmla="*/ 5367551 w 5367551"/>
              <a:gd name="connsiteY9" fmla="*/ 466577 h 2799408"/>
              <a:gd name="connsiteX10" fmla="*/ 5367551 w 5367551"/>
              <a:gd name="connsiteY10" fmla="*/ 1069999 h 2799408"/>
              <a:gd name="connsiteX11" fmla="*/ 5367551 w 5367551"/>
              <a:gd name="connsiteY11" fmla="*/ 1636096 h 2799408"/>
              <a:gd name="connsiteX12" fmla="*/ 5367551 w 5367551"/>
              <a:gd name="connsiteY12" fmla="*/ 2332831 h 2799408"/>
              <a:gd name="connsiteX13" fmla="*/ 4900974 w 5367551"/>
              <a:gd name="connsiteY13" fmla="*/ 2799408 h 2799408"/>
              <a:gd name="connsiteX14" fmla="*/ 4267489 w 5367551"/>
              <a:gd name="connsiteY14" fmla="*/ 2799408 h 2799408"/>
              <a:gd name="connsiteX15" fmla="*/ 3722691 w 5367551"/>
              <a:gd name="connsiteY15" fmla="*/ 2799408 h 2799408"/>
              <a:gd name="connsiteX16" fmla="*/ 3177894 w 5367551"/>
              <a:gd name="connsiteY16" fmla="*/ 2799408 h 2799408"/>
              <a:gd name="connsiteX17" fmla="*/ 2544409 w 5367551"/>
              <a:gd name="connsiteY17" fmla="*/ 2799408 h 2799408"/>
              <a:gd name="connsiteX18" fmla="*/ 1822236 w 5367551"/>
              <a:gd name="connsiteY18" fmla="*/ 2799408 h 2799408"/>
              <a:gd name="connsiteX19" fmla="*/ 1321782 w 5367551"/>
              <a:gd name="connsiteY19" fmla="*/ 2799408 h 2799408"/>
              <a:gd name="connsiteX20" fmla="*/ 466577 w 5367551"/>
              <a:gd name="connsiteY20" fmla="*/ 2799408 h 2799408"/>
              <a:gd name="connsiteX21" fmla="*/ 0 w 5367551"/>
              <a:gd name="connsiteY21" fmla="*/ 2332831 h 2799408"/>
              <a:gd name="connsiteX22" fmla="*/ 0 w 5367551"/>
              <a:gd name="connsiteY22" fmla="*/ 1729409 h 2799408"/>
              <a:gd name="connsiteX23" fmla="*/ 0 w 5367551"/>
              <a:gd name="connsiteY23" fmla="*/ 1125987 h 2799408"/>
              <a:gd name="connsiteX24" fmla="*/ 0 w 5367551"/>
              <a:gd name="connsiteY24" fmla="*/ 466577 h 27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67551" h="2799408" fill="none" extrusionOk="0">
                <a:moveTo>
                  <a:pt x="0" y="466577"/>
                </a:moveTo>
                <a:cubicBezTo>
                  <a:pt x="4483" y="162463"/>
                  <a:pt x="201748" y="49147"/>
                  <a:pt x="466577" y="0"/>
                </a:cubicBezTo>
                <a:cubicBezTo>
                  <a:pt x="654146" y="12170"/>
                  <a:pt x="804672" y="-7078"/>
                  <a:pt x="967030" y="0"/>
                </a:cubicBezTo>
                <a:cubicBezTo>
                  <a:pt x="1129388" y="7078"/>
                  <a:pt x="1292027" y="4530"/>
                  <a:pt x="1600516" y="0"/>
                </a:cubicBezTo>
                <a:cubicBezTo>
                  <a:pt x="1909005" y="-4530"/>
                  <a:pt x="1870546" y="-22642"/>
                  <a:pt x="2100969" y="0"/>
                </a:cubicBezTo>
                <a:cubicBezTo>
                  <a:pt x="2331392" y="22642"/>
                  <a:pt x="2543987" y="12127"/>
                  <a:pt x="2734454" y="0"/>
                </a:cubicBezTo>
                <a:cubicBezTo>
                  <a:pt x="2924921" y="-12127"/>
                  <a:pt x="3275691" y="-28088"/>
                  <a:pt x="3456628" y="0"/>
                </a:cubicBezTo>
                <a:cubicBezTo>
                  <a:pt x="3637565" y="28088"/>
                  <a:pt x="3788053" y="28788"/>
                  <a:pt x="4090113" y="0"/>
                </a:cubicBezTo>
                <a:cubicBezTo>
                  <a:pt x="4392173" y="-28788"/>
                  <a:pt x="4705931" y="-4003"/>
                  <a:pt x="4900974" y="0"/>
                </a:cubicBezTo>
                <a:cubicBezTo>
                  <a:pt x="5181751" y="53059"/>
                  <a:pt x="5362308" y="254295"/>
                  <a:pt x="5367551" y="466577"/>
                </a:cubicBezTo>
                <a:cubicBezTo>
                  <a:pt x="5367638" y="664369"/>
                  <a:pt x="5389519" y="814971"/>
                  <a:pt x="5367551" y="1069999"/>
                </a:cubicBezTo>
                <a:cubicBezTo>
                  <a:pt x="5345583" y="1325027"/>
                  <a:pt x="5368688" y="1448599"/>
                  <a:pt x="5367551" y="1636096"/>
                </a:cubicBezTo>
                <a:cubicBezTo>
                  <a:pt x="5366414" y="1823593"/>
                  <a:pt x="5373783" y="2068768"/>
                  <a:pt x="5367551" y="2332831"/>
                </a:cubicBezTo>
                <a:cubicBezTo>
                  <a:pt x="5352007" y="2540127"/>
                  <a:pt x="5217533" y="2802594"/>
                  <a:pt x="4900974" y="2799408"/>
                </a:cubicBezTo>
                <a:cubicBezTo>
                  <a:pt x="4737615" y="2800294"/>
                  <a:pt x="4404037" y="2769447"/>
                  <a:pt x="4267489" y="2799408"/>
                </a:cubicBezTo>
                <a:cubicBezTo>
                  <a:pt x="4130942" y="2829369"/>
                  <a:pt x="3937813" y="2790139"/>
                  <a:pt x="3722691" y="2799408"/>
                </a:cubicBezTo>
                <a:cubicBezTo>
                  <a:pt x="3507569" y="2808677"/>
                  <a:pt x="3445804" y="2810210"/>
                  <a:pt x="3177894" y="2799408"/>
                </a:cubicBezTo>
                <a:cubicBezTo>
                  <a:pt x="2909984" y="2788606"/>
                  <a:pt x="2680351" y="2793617"/>
                  <a:pt x="2544409" y="2799408"/>
                </a:cubicBezTo>
                <a:cubicBezTo>
                  <a:pt x="2408467" y="2805199"/>
                  <a:pt x="2151943" y="2795988"/>
                  <a:pt x="1822236" y="2799408"/>
                </a:cubicBezTo>
                <a:cubicBezTo>
                  <a:pt x="1492529" y="2802828"/>
                  <a:pt x="1471329" y="2786695"/>
                  <a:pt x="1321782" y="2799408"/>
                </a:cubicBezTo>
                <a:cubicBezTo>
                  <a:pt x="1172235" y="2812121"/>
                  <a:pt x="795721" y="2789607"/>
                  <a:pt x="466577" y="2799408"/>
                </a:cubicBezTo>
                <a:cubicBezTo>
                  <a:pt x="193172" y="2797878"/>
                  <a:pt x="-8378" y="2594026"/>
                  <a:pt x="0" y="2332831"/>
                </a:cubicBezTo>
                <a:cubicBezTo>
                  <a:pt x="19634" y="2039855"/>
                  <a:pt x="-17532" y="1991794"/>
                  <a:pt x="0" y="1729409"/>
                </a:cubicBezTo>
                <a:cubicBezTo>
                  <a:pt x="17532" y="1467024"/>
                  <a:pt x="20568" y="1280209"/>
                  <a:pt x="0" y="1125987"/>
                </a:cubicBezTo>
                <a:cubicBezTo>
                  <a:pt x="-20568" y="971765"/>
                  <a:pt x="23976" y="722348"/>
                  <a:pt x="0" y="466577"/>
                </a:cubicBezTo>
                <a:close/>
              </a:path>
              <a:path w="5367551" h="2799408" stroke="0" extrusionOk="0">
                <a:moveTo>
                  <a:pt x="0" y="466577"/>
                </a:moveTo>
                <a:cubicBezTo>
                  <a:pt x="14728" y="212909"/>
                  <a:pt x="228993" y="41875"/>
                  <a:pt x="466577" y="0"/>
                </a:cubicBezTo>
                <a:cubicBezTo>
                  <a:pt x="676631" y="-26213"/>
                  <a:pt x="836986" y="15384"/>
                  <a:pt x="1188750" y="0"/>
                </a:cubicBezTo>
                <a:cubicBezTo>
                  <a:pt x="1540514" y="-15384"/>
                  <a:pt x="1496722" y="22620"/>
                  <a:pt x="1689204" y="0"/>
                </a:cubicBezTo>
                <a:cubicBezTo>
                  <a:pt x="1881686" y="-22620"/>
                  <a:pt x="2120804" y="-3954"/>
                  <a:pt x="2367033" y="0"/>
                </a:cubicBezTo>
                <a:cubicBezTo>
                  <a:pt x="2613262" y="3954"/>
                  <a:pt x="2693517" y="-17509"/>
                  <a:pt x="2911830" y="0"/>
                </a:cubicBezTo>
                <a:cubicBezTo>
                  <a:pt x="3130143" y="17509"/>
                  <a:pt x="3324179" y="27382"/>
                  <a:pt x="3634003" y="0"/>
                </a:cubicBezTo>
                <a:cubicBezTo>
                  <a:pt x="3943827" y="-27382"/>
                  <a:pt x="4199238" y="-16354"/>
                  <a:pt x="4356177" y="0"/>
                </a:cubicBezTo>
                <a:cubicBezTo>
                  <a:pt x="4513116" y="16354"/>
                  <a:pt x="4676407" y="-14057"/>
                  <a:pt x="4900974" y="0"/>
                </a:cubicBezTo>
                <a:cubicBezTo>
                  <a:pt x="5142918" y="48163"/>
                  <a:pt x="5308332" y="207883"/>
                  <a:pt x="5367551" y="466577"/>
                </a:cubicBezTo>
                <a:cubicBezTo>
                  <a:pt x="5386828" y="785263"/>
                  <a:pt x="5389703" y="856242"/>
                  <a:pt x="5367551" y="1107324"/>
                </a:cubicBezTo>
                <a:cubicBezTo>
                  <a:pt x="5345399" y="1358406"/>
                  <a:pt x="5346454" y="1416650"/>
                  <a:pt x="5367551" y="1710746"/>
                </a:cubicBezTo>
                <a:cubicBezTo>
                  <a:pt x="5388648" y="2004842"/>
                  <a:pt x="5361026" y="2187121"/>
                  <a:pt x="5367551" y="2332831"/>
                </a:cubicBezTo>
                <a:cubicBezTo>
                  <a:pt x="5325134" y="2577684"/>
                  <a:pt x="5177854" y="2812252"/>
                  <a:pt x="4900974" y="2799408"/>
                </a:cubicBezTo>
                <a:cubicBezTo>
                  <a:pt x="4655403" y="2791794"/>
                  <a:pt x="4561123" y="2811150"/>
                  <a:pt x="4311833" y="2799408"/>
                </a:cubicBezTo>
                <a:cubicBezTo>
                  <a:pt x="4062543" y="2787666"/>
                  <a:pt x="3869426" y="2792657"/>
                  <a:pt x="3678347" y="2799408"/>
                </a:cubicBezTo>
                <a:cubicBezTo>
                  <a:pt x="3487268" y="2806159"/>
                  <a:pt x="3230597" y="2766282"/>
                  <a:pt x="3000518" y="2799408"/>
                </a:cubicBezTo>
                <a:cubicBezTo>
                  <a:pt x="2770439" y="2832534"/>
                  <a:pt x="2597075" y="2768073"/>
                  <a:pt x="2367033" y="2799408"/>
                </a:cubicBezTo>
                <a:cubicBezTo>
                  <a:pt x="2136992" y="2830743"/>
                  <a:pt x="1905765" y="2774373"/>
                  <a:pt x="1777892" y="2799408"/>
                </a:cubicBezTo>
                <a:cubicBezTo>
                  <a:pt x="1650019" y="2824443"/>
                  <a:pt x="1423185" y="2809069"/>
                  <a:pt x="1277438" y="2799408"/>
                </a:cubicBezTo>
                <a:cubicBezTo>
                  <a:pt x="1131691" y="2789747"/>
                  <a:pt x="699722" y="2797554"/>
                  <a:pt x="466577" y="2799408"/>
                </a:cubicBezTo>
                <a:cubicBezTo>
                  <a:pt x="198648" y="2797094"/>
                  <a:pt x="54091" y="2561914"/>
                  <a:pt x="0" y="2332831"/>
                </a:cubicBezTo>
                <a:cubicBezTo>
                  <a:pt x="27760" y="2016769"/>
                  <a:pt x="26996" y="1909709"/>
                  <a:pt x="0" y="1673421"/>
                </a:cubicBezTo>
                <a:cubicBezTo>
                  <a:pt x="-26996" y="1437133"/>
                  <a:pt x="24013" y="1187534"/>
                  <a:pt x="0" y="1014012"/>
                </a:cubicBezTo>
                <a:cubicBezTo>
                  <a:pt x="-24013" y="840490"/>
                  <a:pt x="-19477" y="734761"/>
                  <a:pt x="0" y="46657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D9B6596-C876-061F-724C-82A158A11F47}"/>
              </a:ext>
            </a:extLst>
          </p:cNvPr>
          <p:cNvGrpSpPr/>
          <p:nvPr/>
        </p:nvGrpSpPr>
        <p:grpSpPr>
          <a:xfrm>
            <a:off x="1827541" y="2685313"/>
            <a:ext cx="2346280" cy="857250"/>
            <a:chOff x="133349" y="1332602"/>
            <a:chExt cx="2346280" cy="85725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3B6EFE0B-6283-AFF9-D7B1-9B8D1EEABD20}"/>
                </a:ext>
              </a:extLst>
            </p:cNvPr>
            <p:cNvSpPr/>
            <p:nvPr/>
          </p:nvSpPr>
          <p:spPr>
            <a:xfrm>
              <a:off x="133349" y="1332602"/>
              <a:ext cx="2286000" cy="85725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0C0EA36-15F1-D96A-ADA4-0D331EDBA4B2}"/>
                </a:ext>
              </a:extLst>
            </p:cNvPr>
            <p:cNvSpPr txBox="1"/>
            <p:nvPr/>
          </p:nvSpPr>
          <p:spPr>
            <a:xfrm>
              <a:off x="412704" y="1415848"/>
              <a:ext cx="20669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ED7D31">
                        <a:lumMod val="50000"/>
                      </a:srgbClr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Yêu cầu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36E84EF-0DBC-8531-8A2A-F9352A9F1E08}"/>
              </a:ext>
            </a:extLst>
          </p:cNvPr>
          <p:cNvSpPr txBox="1"/>
          <p:nvPr/>
        </p:nvSpPr>
        <p:spPr>
          <a:xfrm>
            <a:off x="960447" y="3499708"/>
            <a:ext cx="53747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nghĩa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33" name="Graphic 32" descr="Clipboard outline">
            <a:extLst>
              <a:ext uri="{FF2B5EF4-FFF2-40B4-BE49-F238E27FC236}">
                <a16:creationId xmlns:a16="http://schemas.microsoft.com/office/drawing/2014/main" xmlns="" id="{05FD6745-C00F-B840-21F5-F4E84E5F3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15789" y="3717131"/>
            <a:ext cx="499802" cy="499802"/>
          </a:xfrm>
          <a:prstGeom prst="rect">
            <a:avLst/>
          </a:prstGeom>
        </p:spPr>
      </p:pic>
      <p:pic>
        <p:nvPicPr>
          <p:cNvPr id="34" name="Graphic 33" descr="Clipboard outline">
            <a:extLst>
              <a:ext uri="{FF2B5EF4-FFF2-40B4-BE49-F238E27FC236}">
                <a16:creationId xmlns:a16="http://schemas.microsoft.com/office/drawing/2014/main" xmlns="" id="{A9B05326-139F-3388-BEC5-18FC99A790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0858" y="4558277"/>
            <a:ext cx="499802" cy="499802"/>
          </a:xfrm>
          <a:prstGeom prst="rect">
            <a:avLst/>
          </a:prstGeom>
        </p:spPr>
      </p:pic>
      <p:pic>
        <p:nvPicPr>
          <p:cNvPr id="35" name="Graphic 34" descr="Clipboard outline">
            <a:extLst>
              <a:ext uri="{FF2B5EF4-FFF2-40B4-BE49-F238E27FC236}">
                <a16:creationId xmlns:a16="http://schemas.microsoft.com/office/drawing/2014/main" xmlns="" id="{B1B728D4-5052-9433-0BA4-E057813178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5927" y="5399423"/>
            <a:ext cx="499802" cy="499802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53970EC6-A1D1-65D1-7645-ACD18B4C8284}"/>
              </a:ext>
            </a:extLst>
          </p:cNvPr>
          <p:cNvSpPr/>
          <p:nvPr/>
        </p:nvSpPr>
        <p:spPr>
          <a:xfrm rot="10800000">
            <a:off x="6349022" y="3105949"/>
            <a:ext cx="5638595" cy="3539067"/>
          </a:xfrm>
          <a:custGeom>
            <a:avLst/>
            <a:gdLst>
              <a:gd name="connsiteX0" fmla="*/ 0 w 5638595"/>
              <a:gd name="connsiteY0" fmla="*/ 589856 h 3539067"/>
              <a:gd name="connsiteX1" fmla="*/ 589856 w 5638595"/>
              <a:gd name="connsiteY1" fmla="*/ 0 h 3539067"/>
              <a:gd name="connsiteX2" fmla="*/ 5048739 w 5638595"/>
              <a:gd name="connsiteY2" fmla="*/ 0 h 3539067"/>
              <a:gd name="connsiteX3" fmla="*/ 5638595 w 5638595"/>
              <a:gd name="connsiteY3" fmla="*/ 589856 h 3539067"/>
              <a:gd name="connsiteX4" fmla="*/ 5638595 w 5638595"/>
              <a:gd name="connsiteY4" fmla="*/ 2949211 h 3539067"/>
              <a:gd name="connsiteX5" fmla="*/ 5048739 w 5638595"/>
              <a:gd name="connsiteY5" fmla="*/ 3539067 h 3539067"/>
              <a:gd name="connsiteX6" fmla="*/ 589856 w 5638595"/>
              <a:gd name="connsiteY6" fmla="*/ 3539067 h 3539067"/>
              <a:gd name="connsiteX7" fmla="*/ 0 w 5638595"/>
              <a:gd name="connsiteY7" fmla="*/ 2949211 h 3539067"/>
              <a:gd name="connsiteX8" fmla="*/ 0 w 5638595"/>
              <a:gd name="connsiteY8" fmla="*/ 589856 h 353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8595" h="3539067" fill="none" extrusionOk="0">
                <a:moveTo>
                  <a:pt x="0" y="589856"/>
                </a:moveTo>
                <a:cubicBezTo>
                  <a:pt x="2102" y="320999"/>
                  <a:pt x="280837" y="28109"/>
                  <a:pt x="589856" y="0"/>
                </a:cubicBezTo>
                <a:cubicBezTo>
                  <a:pt x="1305945" y="72427"/>
                  <a:pt x="4157183" y="61419"/>
                  <a:pt x="5048739" y="0"/>
                </a:cubicBezTo>
                <a:cubicBezTo>
                  <a:pt x="5371993" y="-17306"/>
                  <a:pt x="5584322" y="247672"/>
                  <a:pt x="5638595" y="589856"/>
                </a:cubicBezTo>
                <a:cubicBezTo>
                  <a:pt x="5739471" y="1006698"/>
                  <a:pt x="5531282" y="2324689"/>
                  <a:pt x="5638595" y="2949211"/>
                </a:cubicBezTo>
                <a:cubicBezTo>
                  <a:pt x="5649441" y="3219932"/>
                  <a:pt x="5358742" y="3521394"/>
                  <a:pt x="5048739" y="3539067"/>
                </a:cubicBezTo>
                <a:cubicBezTo>
                  <a:pt x="3814093" y="3568894"/>
                  <a:pt x="1571669" y="3459761"/>
                  <a:pt x="589856" y="3539067"/>
                </a:cubicBezTo>
                <a:cubicBezTo>
                  <a:pt x="304129" y="3534541"/>
                  <a:pt x="-14884" y="3277922"/>
                  <a:pt x="0" y="2949211"/>
                </a:cubicBezTo>
                <a:cubicBezTo>
                  <a:pt x="50037" y="2512424"/>
                  <a:pt x="770" y="890006"/>
                  <a:pt x="0" y="589856"/>
                </a:cubicBezTo>
                <a:close/>
              </a:path>
              <a:path w="5638595" h="3539067" stroke="0" extrusionOk="0">
                <a:moveTo>
                  <a:pt x="0" y="589856"/>
                </a:moveTo>
                <a:cubicBezTo>
                  <a:pt x="29885" y="272234"/>
                  <a:pt x="274561" y="21820"/>
                  <a:pt x="589856" y="0"/>
                </a:cubicBezTo>
                <a:cubicBezTo>
                  <a:pt x="1096375" y="123000"/>
                  <a:pt x="3792094" y="-96860"/>
                  <a:pt x="5048739" y="0"/>
                </a:cubicBezTo>
                <a:cubicBezTo>
                  <a:pt x="5340847" y="-25654"/>
                  <a:pt x="5646394" y="248364"/>
                  <a:pt x="5638595" y="589856"/>
                </a:cubicBezTo>
                <a:cubicBezTo>
                  <a:pt x="5641768" y="1611577"/>
                  <a:pt x="5732862" y="2595714"/>
                  <a:pt x="5638595" y="2949211"/>
                </a:cubicBezTo>
                <a:cubicBezTo>
                  <a:pt x="5629777" y="3278174"/>
                  <a:pt x="5326746" y="3531251"/>
                  <a:pt x="5048739" y="3539067"/>
                </a:cubicBezTo>
                <a:cubicBezTo>
                  <a:pt x="3117736" y="3378360"/>
                  <a:pt x="1277838" y="3578734"/>
                  <a:pt x="589856" y="3539067"/>
                </a:cubicBezTo>
                <a:cubicBezTo>
                  <a:pt x="255015" y="3537235"/>
                  <a:pt x="-53759" y="3250625"/>
                  <a:pt x="0" y="2949211"/>
                </a:cubicBezTo>
                <a:cubicBezTo>
                  <a:pt x="32216" y="2559737"/>
                  <a:pt x="57206" y="1641096"/>
                  <a:pt x="0" y="5898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62E91DB6-3C88-C20A-1281-5CA368F61339}"/>
              </a:ext>
            </a:extLst>
          </p:cNvPr>
          <p:cNvSpPr/>
          <p:nvPr/>
        </p:nvSpPr>
        <p:spPr>
          <a:xfrm>
            <a:off x="6494555" y="3460860"/>
            <a:ext cx="5367551" cy="2799408"/>
          </a:xfrm>
          <a:custGeom>
            <a:avLst/>
            <a:gdLst>
              <a:gd name="connsiteX0" fmla="*/ 0 w 5367551"/>
              <a:gd name="connsiteY0" fmla="*/ 466577 h 2799408"/>
              <a:gd name="connsiteX1" fmla="*/ 466577 w 5367551"/>
              <a:gd name="connsiteY1" fmla="*/ 0 h 2799408"/>
              <a:gd name="connsiteX2" fmla="*/ 967030 w 5367551"/>
              <a:gd name="connsiteY2" fmla="*/ 0 h 2799408"/>
              <a:gd name="connsiteX3" fmla="*/ 1600516 w 5367551"/>
              <a:gd name="connsiteY3" fmla="*/ 0 h 2799408"/>
              <a:gd name="connsiteX4" fmla="*/ 2100969 w 5367551"/>
              <a:gd name="connsiteY4" fmla="*/ 0 h 2799408"/>
              <a:gd name="connsiteX5" fmla="*/ 2734454 w 5367551"/>
              <a:gd name="connsiteY5" fmla="*/ 0 h 2799408"/>
              <a:gd name="connsiteX6" fmla="*/ 3456628 w 5367551"/>
              <a:gd name="connsiteY6" fmla="*/ 0 h 2799408"/>
              <a:gd name="connsiteX7" fmla="*/ 4090113 w 5367551"/>
              <a:gd name="connsiteY7" fmla="*/ 0 h 2799408"/>
              <a:gd name="connsiteX8" fmla="*/ 4900974 w 5367551"/>
              <a:gd name="connsiteY8" fmla="*/ 0 h 2799408"/>
              <a:gd name="connsiteX9" fmla="*/ 5367551 w 5367551"/>
              <a:gd name="connsiteY9" fmla="*/ 466577 h 2799408"/>
              <a:gd name="connsiteX10" fmla="*/ 5367551 w 5367551"/>
              <a:gd name="connsiteY10" fmla="*/ 1069999 h 2799408"/>
              <a:gd name="connsiteX11" fmla="*/ 5367551 w 5367551"/>
              <a:gd name="connsiteY11" fmla="*/ 1636096 h 2799408"/>
              <a:gd name="connsiteX12" fmla="*/ 5367551 w 5367551"/>
              <a:gd name="connsiteY12" fmla="*/ 2332831 h 2799408"/>
              <a:gd name="connsiteX13" fmla="*/ 4900974 w 5367551"/>
              <a:gd name="connsiteY13" fmla="*/ 2799408 h 2799408"/>
              <a:gd name="connsiteX14" fmla="*/ 4267489 w 5367551"/>
              <a:gd name="connsiteY14" fmla="*/ 2799408 h 2799408"/>
              <a:gd name="connsiteX15" fmla="*/ 3722691 w 5367551"/>
              <a:gd name="connsiteY15" fmla="*/ 2799408 h 2799408"/>
              <a:gd name="connsiteX16" fmla="*/ 3177894 w 5367551"/>
              <a:gd name="connsiteY16" fmla="*/ 2799408 h 2799408"/>
              <a:gd name="connsiteX17" fmla="*/ 2544409 w 5367551"/>
              <a:gd name="connsiteY17" fmla="*/ 2799408 h 2799408"/>
              <a:gd name="connsiteX18" fmla="*/ 1822236 w 5367551"/>
              <a:gd name="connsiteY18" fmla="*/ 2799408 h 2799408"/>
              <a:gd name="connsiteX19" fmla="*/ 1321782 w 5367551"/>
              <a:gd name="connsiteY19" fmla="*/ 2799408 h 2799408"/>
              <a:gd name="connsiteX20" fmla="*/ 466577 w 5367551"/>
              <a:gd name="connsiteY20" fmla="*/ 2799408 h 2799408"/>
              <a:gd name="connsiteX21" fmla="*/ 0 w 5367551"/>
              <a:gd name="connsiteY21" fmla="*/ 2332831 h 2799408"/>
              <a:gd name="connsiteX22" fmla="*/ 0 w 5367551"/>
              <a:gd name="connsiteY22" fmla="*/ 1729409 h 2799408"/>
              <a:gd name="connsiteX23" fmla="*/ 0 w 5367551"/>
              <a:gd name="connsiteY23" fmla="*/ 1125987 h 2799408"/>
              <a:gd name="connsiteX24" fmla="*/ 0 w 5367551"/>
              <a:gd name="connsiteY24" fmla="*/ 466577 h 27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67551" h="2799408" fill="none" extrusionOk="0">
                <a:moveTo>
                  <a:pt x="0" y="466577"/>
                </a:moveTo>
                <a:cubicBezTo>
                  <a:pt x="4483" y="162463"/>
                  <a:pt x="201748" y="49147"/>
                  <a:pt x="466577" y="0"/>
                </a:cubicBezTo>
                <a:cubicBezTo>
                  <a:pt x="654146" y="12170"/>
                  <a:pt x="804672" y="-7078"/>
                  <a:pt x="967030" y="0"/>
                </a:cubicBezTo>
                <a:cubicBezTo>
                  <a:pt x="1129388" y="7078"/>
                  <a:pt x="1292027" y="4530"/>
                  <a:pt x="1600516" y="0"/>
                </a:cubicBezTo>
                <a:cubicBezTo>
                  <a:pt x="1909005" y="-4530"/>
                  <a:pt x="1870546" y="-22642"/>
                  <a:pt x="2100969" y="0"/>
                </a:cubicBezTo>
                <a:cubicBezTo>
                  <a:pt x="2331392" y="22642"/>
                  <a:pt x="2543987" y="12127"/>
                  <a:pt x="2734454" y="0"/>
                </a:cubicBezTo>
                <a:cubicBezTo>
                  <a:pt x="2924921" y="-12127"/>
                  <a:pt x="3275691" y="-28088"/>
                  <a:pt x="3456628" y="0"/>
                </a:cubicBezTo>
                <a:cubicBezTo>
                  <a:pt x="3637565" y="28088"/>
                  <a:pt x="3788053" y="28788"/>
                  <a:pt x="4090113" y="0"/>
                </a:cubicBezTo>
                <a:cubicBezTo>
                  <a:pt x="4392173" y="-28788"/>
                  <a:pt x="4705931" y="-4003"/>
                  <a:pt x="4900974" y="0"/>
                </a:cubicBezTo>
                <a:cubicBezTo>
                  <a:pt x="5181751" y="53059"/>
                  <a:pt x="5362308" y="254295"/>
                  <a:pt x="5367551" y="466577"/>
                </a:cubicBezTo>
                <a:cubicBezTo>
                  <a:pt x="5367638" y="664369"/>
                  <a:pt x="5389519" y="814971"/>
                  <a:pt x="5367551" y="1069999"/>
                </a:cubicBezTo>
                <a:cubicBezTo>
                  <a:pt x="5345583" y="1325027"/>
                  <a:pt x="5368688" y="1448599"/>
                  <a:pt x="5367551" y="1636096"/>
                </a:cubicBezTo>
                <a:cubicBezTo>
                  <a:pt x="5366414" y="1823593"/>
                  <a:pt x="5373783" y="2068768"/>
                  <a:pt x="5367551" y="2332831"/>
                </a:cubicBezTo>
                <a:cubicBezTo>
                  <a:pt x="5352007" y="2540127"/>
                  <a:pt x="5217533" y="2802594"/>
                  <a:pt x="4900974" y="2799408"/>
                </a:cubicBezTo>
                <a:cubicBezTo>
                  <a:pt x="4737615" y="2800294"/>
                  <a:pt x="4404037" y="2769447"/>
                  <a:pt x="4267489" y="2799408"/>
                </a:cubicBezTo>
                <a:cubicBezTo>
                  <a:pt x="4130942" y="2829369"/>
                  <a:pt x="3937813" y="2790139"/>
                  <a:pt x="3722691" y="2799408"/>
                </a:cubicBezTo>
                <a:cubicBezTo>
                  <a:pt x="3507569" y="2808677"/>
                  <a:pt x="3445804" y="2810210"/>
                  <a:pt x="3177894" y="2799408"/>
                </a:cubicBezTo>
                <a:cubicBezTo>
                  <a:pt x="2909984" y="2788606"/>
                  <a:pt x="2680351" y="2793617"/>
                  <a:pt x="2544409" y="2799408"/>
                </a:cubicBezTo>
                <a:cubicBezTo>
                  <a:pt x="2408467" y="2805199"/>
                  <a:pt x="2151943" y="2795988"/>
                  <a:pt x="1822236" y="2799408"/>
                </a:cubicBezTo>
                <a:cubicBezTo>
                  <a:pt x="1492529" y="2802828"/>
                  <a:pt x="1471329" y="2786695"/>
                  <a:pt x="1321782" y="2799408"/>
                </a:cubicBezTo>
                <a:cubicBezTo>
                  <a:pt x="1172235" y="2812121"/>
                  <a:pt x="795721" y="2789607"/>
                  <a:pt x="466577" y="2799408"/>
                </a:cubicBezTo>
                <a:cubicBezTo>
                  <a:pt x="193172" y="2797878"/>
                  <a:pt x="-8378" y="2594026"/>
                  <a:pt x="0" y="2332831"/>
                </a:cubicBezTo>
                <a:cubicBezTo>
                  <a:pt x="19634" y="2039855"/>
                  <a:pt x="-17532" y="1991794"/>
                  <a:pt x="0" y="1729409"/>
                </a:cubicBezTo>
                <a:cubicBezTo>
                  <a:pt x="17532" y="1467024"/>
                  <a:pt x="20568" y="1280209"/>
                  <a:pt x="0" y="1125987"/>
                </a:cubicBezTo>
                <a:cubicBezTo>
                  <a:pt x="-20568" y="971765"/>
                  <a:pt x="23976" y="722348"/>
                  <a:pt x="0" y="466577"/>
                </a:cubicBezTo>
                <a:close/>
              </a:path>
              <a:path w="5367551" h="2799408" stroke="0" extrusionOk="0">
                <a:moveTo>
                  <a:pt x="0" y="466577"/>
                </a:moveTo>
                <a:cubicBezTo>
                  <a:pt x="14728" y="212909"/>
                  <a:pt x="228993" y="41875"/>
                  <a:pt x="466577" y="0"/>
                </a:cubicBezTo>
                <a:cubicBezTo>
                  <a:pt x="676631" y="-26213"/>
                  <a:pt x="836986" y="15384"/>
                  <a:pt x="1188750" y="0"/>
                </a:cubicBezTo>
                <a:cubicBezTo>
                  <a:pt x="1540514" y="-15384"/>
                  <a:pt x="1496722" y="22620"/>
                  <a:pt x="1689204" y="0"/>
                </a:cubicBezTo>
                <a:cubicBezTo>
                  <a:pt x="1881686" y="-22620"/>
                  <a:pt x="2120804" y="-3954"/>
                  <a:pt x="2367033" y="0"/>
                </a:cubicBezTo>
                <a:cubicBezTo>
                  <a:pt x="2613262" y="3954"/>
                  <a:pt x="2693517" y="-17509"/>
                  <a:pt x="2911830" y="0"/>
                </a:cubicBezTo>
                <a:cubicBezTo>
                  <a:pt x="3130143" y="17509"/>
                  <a:pt x="3324179" y="27382"/>
                  <a:pt x="3634003" y="0"/>
                </a:cubicBezTo>
                <a:cubicBezTo>
                  <a:pt x="3943827" y="-27382"/>
                  <a:pt x="4199238" y="-16354"/>
                  <a:pt x="4356177" y="0"/>
                </a:cubicBezTo>
                <a:cubicBezTo>
                  <a:pt x="4513116" y="16354"/>
                  <a:pt x="4676407" y="-14057"/>
                  <a:pt x="4900974" y="0"/>
                </a:cubicBezTo>
                <a:cubicBezTo>
                  <a:pt x="5142918" y="48163"/>
                  <a:pt x="5308332" y="207883"/>
                  <a:pt x="5367551" y="466577"/>
                </a:cubicBezTo>
                <a:cubicBezTo>
                  <a:pt x="5386828" y="785263"/>
                  <a:pt x="5389703" y="856242"/>
                  <a:pt x="5367551" y="1107324"/>
                </a:cubicBezTo>
                <a:cubicBezTo>
                  <a:pt x="5345399" y="1358406"/>
                  <a:pt x="5346454" y="1416650"/>
                  <a:pt x="5367551" y="1710746"/>
                </a:cubicBezTo>
                <a:cubicBezTo>
                  <a:pt x="5388648" y="2004842"/>
                  <a:pt x="5361026" y="2187121"/>
                  <a:pt x="5367551" y="2332831"/>
                </a:cubicBezTo>
                <a:cubicBezTo>
                  <a:pt x="5325134" y="2577684"/>
                  <a:pt x="5177854" y="2812252"/>
                  <a:pt x="4900974" y="2799408"/>
                </a:cubicBezTo>
                <a:cubicBezTo>
                  <a:pt x="4655403" y="2791794"/>
                  <a:pt x="4561123" y="2811150"/>
                  <a:pt x="4311833" y="2799408"/>
                </a:cubicBezTo>
                <a:cubicBezTo>
                  <a:pt x="4062543" y="2787666"/>
                  <a:pt x="3869426" y="2792657"/>
                  <a:pt x="3678347" y="2799408"/>
                </a:cubicBezTo>
                <a:cubicBezTo>
                  <a:pt x="3487268" y="2806159"/>
                  <a:pt x="3230597" y="2766282"/>
                  <a:pt x="3000518" y="2799408"/>
                </a:cubicBezTo>
                <a:cubicBezTo>
                  <a:pt x="2770439" y="2832534"/>
                  <a:pt x="2597075" y="2768073"/>
                  <a:pt x="2367033" y="2799408"/>
                </a:cubicBezTo>
                <a:cubicBezTo>
                  <a:pt x="2136992" y="2830743"/>
                  <a:pt x="1905765" y="2774373"/>
                  <a:pt x="1777892" y="2799408"/>
                </a:cubicBezTo>
                <a:cubicBezTo>
                  <a:pt x="1650019" y="2824443"/>
                  <a:pt x="1423185" y="2809069"/>
                  <a:pt x="1277438" y="2799408"/>
                </a:cubicBezTo>
                <a:cubicBezTo>
                  <a:pt x="1131691" y="2789747"/>
                  <a:pt x="699722" y="2797554"/>
                  <a:pt x="466577" y="2799408"/>
                </a:cubicBezTo>
                <a:cubicBezTo>
                  <a:pt x="198648" y="2797094"/>
                  <a:pt x="54091" y="2561914"/>
                  <a:pt x="0" y="2332831"/>
                </a:cubicBezTo>
                <a:cubicBezTo>
                  <a:pt x="27760" y="2016769"/>
                  <a:pt x="26996" y="1909709"/>
                  <a:pt x="0" y="1673421"/>
                </a:cubicBezTo>
                <a:cubicBezTo>
                  <a:pt x="-26996" y="1437133"/>
                  <a:pt x="24013" y="1187534"/>
                  <a:pt x="0" y="1014012"/>
                </a:cubicBezTo>
                <a:cubicBezTo>
                  <a:pt x="-24013" y="840490"/>
                  <a:pt x="-19477" y="734761"/>
                  <a:pt x="0" y="46657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8BD5130-D4C9-44CB-E70F-B78268CEFBBB}"/>
              </a:ext>
            </a:extLst>
          </p:cNvPr>
          <p:cNvGrpSpPr/>
          <p:nvPr/>
        </p:nvGrpSpPr>
        <p:grpSpPr>
          <a:xfrm>
            <a:off x="7174932" y="2625005"/>
            <a:ext cx="4162496" cy="857250"/>
            <a:chOff x="7623307" y="2634442"/>
            <a:chExt cx="4162496" cy="85725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45DE8CA9-4B13-B84C-1238-D6D8CF73DE53}"/>
                </a:ext>
              </a:extLst>
            </p:cNvPr>
            <p:cNvSpPr/>
            <p:nvPr/>
          </p:nvSpPr>
          <p:spPr>
            <a:xfrm>
              <a:off x="7623307" y="2634442"/>
              <a:ext cx="4117295" cy="85725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79279CE8-97EC-9ADE-0E4B-8CFF1B4C8E26}"/>
                </a:ext>
              </a:extLst>
            </p:cNvPr>
            <p:cNvSpPr txBox="1"/>
            <p:nvPr/>
          </p:nvSpPr>
          <p:spPr>
            <a:xfrm>
              <a:off x="7947863" y="2686871"/>
              <a:ext cx="3837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ED7D31">
                        <a:lumMod val="50000"/>
                      </a:srgbClr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Tiêu chí đánh giá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A37EE3E-98C0-DBEB-602F-6962590D616B}"/>
              </a:ext>
            </a:extLst>
          </p:cNvPr>
          <p:cNvSpPr txBox="1"/>
          <p:nvPr/>
        </p:nvSpPr>
        <p:spPr>
          <a:xfrm>
            <a:off x="6658063" y="3471086"/>
            <a:ext cx="53747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to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4B143E1F-3CE4-2549-563F-BCFBD422C321}"/>
              </a:ext>
            </a:extLst>
          </p:cNvPr>
          <p:cNvGrpSpPr/>
          <p:nvPr/>
        </p:nvGrpSpPr>
        <p:grpSpPr>
          <a:xfrm>
            <a:off x="8713558" y="3557758"/>
            <a:ext cx="1885916" cy="814430"/>
            <a:chOff x="8692723" y="3557795"/>
            <a:chExt cx="1885916" cy="814430"/>
          </a:xfrm>
        </p:grpSpPr>
        <p:pic>
          <p:nvPicPr>
            <p:cNvPr id="104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6A89BBE9-FBBD-FE87-2B96-63DC7960F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F1346EED-1CB8-0BA0-BDD0-EC94B5E2F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2598D643-9CE8-1B0A-5B88-ECC5B462C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8E439632-BF72-080A-AC46-F180A9CB1902}"/>
              </a:ext>
            </a:extLst>
          </p:cNvPr>
          <p:cNvGrpSpPr/>
          <p:nvPr/>
        </p:nvGrpSpPr>
        <p:grpSpPr>
          <a:xfrm>
            <a:off x="8771854" y="4353970"/>
            <a:ext cx="1885916" cy="814430"/>
            <a:chOff x="8692723" y="3557795"/>
            <a:chExt cx="1885916" cy="814430"/>
          </a:xfrm>
        </p:grpSpPr>
        <p:pic>
          <p:nvPicPr>
            <p:cNvPr id="5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68ABED31-848C-4C1A-5CEA-627243ADE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646FEA7E-4A55-CD9B-B446-EC8FD6D94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C788417F-0266-028A-308D-416A6A01E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64678ED0-4E41-A366-81E2-5528789892F1}"/>
              </a:ext>
            </a:extLst>
          </p:cNvPr>
          <p:cNvGrpSpPr/>
          <p:nvPr/>
        </p:nvGrpSpPr>
        <p:grpSpPr>
          <a:xfrm>
            <a:off x="10123824" y="5145934"/>
            <a:ext cx="1885916" cy="814430"/>
            <a:chOff x="8692723" y="3557795"/>
            <a:chExt cx="1885916" cy="814430"/>
          </a:xfrm>
        </p:grpSpPr>
        <p:pic>
          <p:nvPicPr>
            <p:cNvPr id="6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80BA5C78-E03A-92F5-5477-827A93F1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B6A6FB85-E963-C614-A5FC-195F4798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BE6A30E6-8A22-5F9B-402F-169C58F71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6A05FB-77F1-2C08-565B-4DF5AA63E9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0358" y="279909"/>
            <a:ext cx="9156986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9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1" grpId="0"/>
      <p:bldP spid="36" grpId="0" animBg="1"/>
      <p:bldP spid="37" grpId="0" animBg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CA58826-E3B7-2FC8-F0DF-1C2DAB6E35D1}"/>
              </a:ext>
            </a:extLst>
          </p:cNvPr>
          <p:cNvGrpSpPr/>
          <p:nvPr/>
        </p:nvGrpSpPr>
        <p:grpSpPr>
          <a:xfrm>
            <a:off x="174905" y="132251"/>
            <a:ext cx="2752119" cy="1379620"/>
            <a:chOff x="110736" y="276630"/>
            <a:chExt cx="2752119" cy="1379620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xmlns="" id="{0F7F17CB-AC78-0D56-A483-DBDBDDC1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0736" y="276630"/>
              <a:ext cx="2752119" cy="13796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9A9F340-96BD-2AB3-D6CC-ECF34B317483}"/>
                </a:ext>
              </a:extLst>
            </p:cNvPr>
            <p:cNvSpPr txBox="1"/>
            <p:nvPr/>
          </p:nvSpPr>
          <p:spPr>
            <a:xfrm>
              <a:off x="352277" y="504775"/>
              <a:ext cx="2269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#9Slide05 Phobia" panose="02000506000000020003" pitchFamily="2" charset="0"/>
                  <a:ea typeface="LNTH-LuoLuoNotangYuanTi 1" pitchFamily="2" charset="-128"/>
                  <a:cs typeface="LNTH-LuoLuoNotangYuanTi 1" pitchFamily="2" charset="-128"/>
                </a:rPr>
                <a:t>Hoạt động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A1C5349-EA12-5746-079C-D0FC626968C1}"/>
              </a:ext>
            </a:extLst>
          </p:cNvPr>
          <p:cNvGrpSpPr/>
          <p:nvPr/>
        </p:nvGrpSpPr>
        <p:grpSpPr>
          <a:xfrm>
            <a:off x="4014751" y="2821381"/>
            <a:ext cx="4162496" cy="857250"/>
            <a:chOff x="4014751" y="2821381"/>
            <a:chExt cx="4162496" cy="85725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45DE8CA9-4B13-B84C-1238-D6D8CF73DE53}"/>
                </a:ext>
              </a:extLst>
            </p:cNvPr>
            <p:cNvSpPr/>
            <p:nvPr/>
          </p:nvSpPr>
          <p:spPr>
            <a:xfrm>
              <a:off x="4014751" y="2821381"/>
              <a:ext cx="4117295" cy="85725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79279CE8-97EC-9ADE-0E4B-8CFF1B4C8E26}"/>
                </a:ext>
              </a:extLst>
            </p:cNvPr>
            <p:cNvSpPr txBox="1"/>
            <p:nvPr/>
          </p:nvSpPr>
          <p:spPr>
            <a:xfrm>
              <a:off x="4339307" y="2873810"/>
              <a:ext cx="3837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  <a:sp3d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Tiêu chí đánh giá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62E91DB6-3C88-C20A-1281-5CA368F61339}"/>
              </a:ext>
            </a:extLst>
          </p:cNvPr>
          <p:cNvSpPr/>
          <p:nvPr/>
        </p:nvSpPr>
        <p:spPr>
          <a:xfrm>
            <a:off x="2983831" y="3789820"/>
            <a:ext cx="6224337" cy="2799408"/>
          </a:xfrm>
          <a:custGeom>
            <a:avLst/>
            <a:gdLst>
              <a:gd name="connsiteX0" fmla="*/ 0 w 6224337"/>
              <a:gd name="connsiteY0" fmla="*/ 466577 h 2799408"/>
              <a:gd name="connsiteX1" fmla="*/ 466577 w 6224337"/>
              <a:gd name="connsiteY1" fmla="*/ 0 h 2799408"/>
              <a:gd name="connsiteX2" fmla="*/ 5757760 w 6224337"/>
              <a:gd name="connsiteY2" fmla="*/ 0 h 2799408"/>
              <a:gd name="connsiteX3" fmla="*/ 6224337 w 6224337"/>
              <a:gd name="connsiteY3" fmla="*/ 466577 h 2799408"/>
              <a:gd name="connsiteX4" fmla="*/ 6224337 w 6224337"/>
              <a:gd name="connsiteY4" fmla="*/ 2332831 h 2799408"/>
              <a:gd name="connsiteX5" fmla="*/ 5757760 w 6224337"/>
              <a:gd name="connsiteY5" fmla="*/ 2799408 h 2799408"/>
              <a:gd name="connsiteX6" fmla="*/ 466577 w 6224337"/>
              <a:gd name="connsiteY6" fmla="*/ 2799408 h 2799408"/>
              <a:gd name="connsiteX7" fmla="*/ 0 w 6224337"/>
              <a:gd name="connsiteY7" fmla="*/ 2332831 h 2799408"/>
              <a:gd name="connsiteX8" fmla="*/ 0 w 6224337"/>
              <a:gd name="connsiteY8" fmla="*/ 466577 h 27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24337" h="2799408" fill="none" extrusionOk="0">
                <a:moveTo>
                  <a:pt x="0" y="466577"/>
                </a:moveTo>
                <a:cubicBezTo>
                  <a:pt x="1050" y="237328"/>
                  <a:pt x="214355" y="9165"/>
                  <a:pt x="466577" y="0"/>
                </a:cubicBezTo>
                <a:cubicBezTo>
                  <a:pt x="2789875" y="72427"/>
                  <a:pt x="4338687" y="61419"/>
                  <a:pt x="5757760" y="0"/>
                </a:cubicBezTo>
                <a:cubicBezTo>
                  <a:pt x="6011373" y="-28016"/>
                  <a:pt x="6180772" y="195717"/>
                  <a:pt x="6224337" y="466577"/>
                </a:cubicBezTo>
                <a:cubicBezTo>
                  <a:pt x="6390037" y="829265"/>
                  <a:pt x="6180633" y="1666578"/>
                  <a:pt x="6224337" y="2332831"/>
                </a:cubicBezTo>
                <a:cubicBezTo>
                  <a:pt x="6233426" y="2544385"/>
                  <a:pt x="5985796" y="2766173"/>
                  <a:pt x="5757760" y="2799408"/>
                </a:cubicBezTo>
                <a:cubicBezTo>
                  <a:pt x="3826902" y="2829235"/>
                  <a:pt x="1717850" y="2720102"/>
                  <a:pt x="466577" y="2799408"/>
                </a:cubicBezTo>
                <a:cubicBezTo>
                  <a:pt x="232077" y="2796787"/>
                  <a:pt x="-9025" y="2592299"/>
                  <a:pt x="0" y="2332831"/>
                </a:cubicBezTo>
                <a:cubicBezTo>
                  <a:pt x="-56312" y="1409405"/>
                  <a:pt x="5451" y="906794"/>
                  <a:pt x="0" y="466577"/>
                </a:cubicBezTo>
                <a:close/>
              </a:path>
              <a:path w="6224337" h="2799408" stroke="0" extrusionOk="0">
                <a:moveTo>
                  <a:pt x="0" y="466577"/>
                </a:moveTo>
                <a:cubicBezTo>
                  <a:pt x="18107" y="213830"/>
                  <a:pt x="219733" y="22583"/>
                  <a:pt x="466577" y="0"/>
                </a:cubicBezTo>
                <a:cubicBezTo>
                  <a:pt x="2863823" y="123000"/>
                  <a:pt x="3482945" y="-96860"/>
                  <a:pt x="5757760" y="0"/>
                </a:cubicBezTo>
                <a:cubicBezTo>
                  <a:pt x="5989589" y="-19704"/>
                  <a:pt x="6241675" y="173939"/>
                  <a:pt x="6224337" y="466577"/>
                </a:cubicBezTo>
                <a:cubicBezTo>
                  <a:pt x="6310519" y="916165"/>
                  <a:pt x="6085385" y="1603341"/>
                  <a:pt x="6224337" y="2332831"/>
                </a:cubicBezTo>
                <a:cubicBezTo>
                  <a:pt x="6193341" y="2601743"/>
                  <a:pt x="5983507" y="2794181"/>
                  <a:pt x="5757760" y="2799408"/>
                </a:cubicBezTo>
                <a:cubicBezTo>
                  <a:pt x="4044916" y="2638701"/>
                  <a:pt x="1522824" y="2839075"/>
                  <a:pt x="466577" y="2799408"/>
                </a:cubicBezTo>
                <a:cubicBezTo>
                  <a:pt x="170338" y="2791621"/>
                  <a:pt x="-16770" y="2582917"/>
                  <a:pt x="0" y="2332831"/>
                </a:cubicBezTo>
                <a:cubicBezTo>
                  <a:pt x="26754" y="2032421"/>
                  <a:pt x="133067" y="1282337"/>
                  <a:pt x="0" y="46657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A37EE3E-98C0-DBEB-602F-6962590D616B}"/>
              </a:ext>
            </a:extLst>
          </p:cNvPr>
          <p:cNvSpPr txBox="1"/>
          <p:nvPr/>
        </p:nvSpPr>
        <p:spPr>
          <a:xfrm>
            <a:off x="3335101" y="3800046"/>
            <a:ext cx="53747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1. Đọc đúng.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2. Đọc to rõ.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3. Ngắt nghỉ đúng chỗ.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4B143E1F-3CE4-2549-563F-BCFBD422C321}"/>
              </a:ext>
            </a:extLst>
          </p:cNvPr>
          <p:cNvGrpSpPr/>
          <p:nvPr/>
        </p:nvGrpSpPr>
        <p:grpSpPr>
          <a:xfrm>
            <a:off x="5390596" y="3886718"/>
            <a:ext cx="1885916" cy="814430"/>
            <a:chOff x="8692723" y="3557795"/>
            <a:chExt cx="1885916" cy="814430"/>
          </a:xfrm>
        </p:grpSpPr>
        <p:pic>
          <p:nvPicPr>
            <p:cNvPr id="104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6A89BBE9-FBBD-FE87-2B96-63DC7960F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F1346EED-1CB8-0BA0-BDD0-EC94B5E2F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2598D643-9CE8-1B0A-5B88-ECC5B462C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8E439632-BF72-080A-AC46-F180A9CB1902}"/>
              </a:ext>
            </a:extLst>
          </p:cNvPr>
          <p:cNvGrpSpPr/>
          <p:nvPr/>
        </p:nvGrpSpPr>
        <p:grpSpPr>
          <a:xfrm>
            <a:off x="5448892" y="4682930"/>
            <a:ext cx="1885916" cy="814430"/>
            <a:chOff x="8692723" y="3557795"/>
            <a:chExt cx="1885916" cy="814430"/>
          </a:xfrm>
        </p:grpSpPr>
        <p:pic>
          <p:nvPicPr>
            <p:cNvPr id="5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68ABED31-848C-4C1A-5CEA-627243ADE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646FEA7E-4A55-CD9B-B446-EC8FD6D94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C788417F-0266-028A-308D-416A6A01E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64678ED0-4E41-A366-81E2-5528789892F1}"/>
              </a:ext>
            </a:extLst>
          </p:cNvPr>
          <p:cNvGrpSpPr/>
          <p:nvPr/>
        </p:nvGrpSpPr>
        <p:grpSpPr>
          <a:xfrm>
            <a:off x="6800862" y="5474894"/>
            <a:ext cx="1885916" cy="814430"/>
            <a:chOff x="8692723" y="3557795"/>
            <a:chExt cx="1885916" cy="814430"/>
          </a:xfrm>
        </p:grpSpPr>
        <p:pic>
          <p:nvPicPr>
            <p:cNvPr id="6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80BA5C78-E03A-92F5-5477-827A93F1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B6A6FB85-E963-C614-A5FC-195F4798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xmlns="" id="{BE6A30E6-8A22-5F9B-402F-169C58F71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0">
            <a:extLst>
              <a:ext uri="{FF2B5EF4-FFF2-40B4-BE49-F238E27FC236}">
                <a16:creationId xmlns:a16="http://schemas.microsoft.com/office/drawing/2014/main" xmlns="" id="{18E139F2-8B01-9A82-BCD6-398A9362CB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75500" y="2549908"/>
            <a:ext cx="1497369" cy="3814953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xmlns="" id="{D491EA9D-9115-09E0-B080-6C4EF96D44C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047238" y="2549908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3B18A5-FF77-E819-3641-63A144266E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0045" y="1187475"/>
            <a:ext cx="1068111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0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xmlns="" id="{0B0364B4-3FA6-789E-4651-B2120736E6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 flipH="1">
            <a:off x="7017494" y="2550259"/>
            <a:ext cx="5258397" cy="42873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6441C2C-9C23-8E03-FC2B-A92E545378E3}"/>
              </a:ext>
            </a:extLst>
          </p:cNvPr>
          <p:cNvSpPr/>
          <p:nvPr/>
        </p:nvSpPr>
        <p:spPr>
          <a:xfrm>
            <a:off x="401053" y="144379"/>
            <a:ext cx="11117180" cy="6474135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C609AA-E0AB-31AF-72F5-359DF9D9C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79" y="144379"/>
            <a:ext cx="10666026" cy="6858000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C69B250C-9DEB-F632-722A-4796EB5A29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4779" y="2450525"/>
            <a:ext cx="4852770" cy="421786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8" name="TextBox1" r:id="rId2" imgW="3398400" imgH="1432440"/>
        </mc:Choice>
        <mc:Fallback>
          <p:control name="TextBox1" r:id="rId2" imgW="3398400" imgH="143244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xmlns="" id="{66EE5151-667F-5EE8-3CDE-48857A6D36E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17421" y="3381446"/>
                  <a:ext cx="3401194" cy="14282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60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xmlns="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>
            <a:extLst>
              <a:ext uri="{FF2B5EF4-FFF2-40B4-BE49-F238E27FC236}">
                <a16:creationId xmlns:a16="http://schemas.microsoft.com/office/drawing/2014/main" xmlns="" id="{B6E94EB5-B625-7F45-9A69-7E83AE05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6" name="任意形状 15">
            <a:extLst>
              <a:ext uri="{FF2B5EF4-FFF2-40B4-BE49-F238E27FC236}">
                <a16:creationId xmlns:a16="http://schemas.microsoft.com/office/drawing/2014/main" xmlns="" id="{3479D7F5-F47E-1A4A-AD44-6D11E1B29F8A}"/>
              </a:ext>
            </a:extLst>
          </p:cNvPr>
          <p:cNvSpPr/>
          <p:nvPr/>
        </p:nvSpPr>
        <p:spPr>
          <a:xfrm>
            <a:off x="517888" y="345580"/>
            <a:ext cx="1544206" cy="1544206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44FEAEDB-EA02-C34B-87B8-58D666986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"/>
          <a:stretch/>
        </p:blipFill>
        <p:spPr>
          <a:xfrm>
            <a:off x="844963" y="962627"/>
            <a:ext cx="10502073" cy="5194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2586F14-002A-1B44-B9FE-13C82B2B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679545" y="4987768"/>
            <a:ext cx="602779" cy="17679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080F87A-3838-6E4F-AC3F-8FE0557EB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8705672" y="433477"/>
            <a:ext cx="971344" cy="972754"/>
          </a:xfrm>
          <a:prstGeom prst="rect">
            <a:avLst/>
          </a:prstGeom>
        </p:spPr>
      </p:pic>
      <p:pic>
        <p:nvPicPr>
          <p:cNvPr id="10" name="image 102">
            <a:extLst>
              <a:ext uri="{FF2B5EF4-FFF2-40B4-BE49-F238E27FC236}">
                <a16:creationId xmlns:a16="http://schemas.microsoft.com/office/drawing/2014/main" xmlns="" id="{F1DB3569-32AF-4E4D-B971-FE3F5CC7D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1127978" y="265764"/>
            <a:ext cx="933436" cy="69804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79298FB3-F6F9-EF4E-A813-FBC97D0E8094}"/>
              </a:ext>
            </a:extLst>
          </p:cNvPr>
          <p:cNvGrpSpPr/>
          <p:nvPr/>
        </p:nvGrpSpPr>
        <p:grpSpPr>
          <a:xfrm>
            <a:off x="1538273" y="5216309"/>
            <a:ext cx="1014412" cy="414337"/>
            <a:chOff x="2843213" y="5216309"/>
            <a:chExt cx="1014412" cy="414337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xmlns="" id="{94D270E5-4FE5-CC40-B878-E7C91A762E6A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xmlns="" id="{3545F531-5EEA-2C49-93ED-21BED26DA29E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圆角矩形 13">
            <a:extLst>
              <a:ext uri="{FF2B5EF4-FFF2-40B4-BE49-F238E27FC236}">
                <a16:creationId xmlns:a16="http://schemas.microsoft.com/office/drawing/2014/main" xmlns="" id="{ED528935-BBC1-D243-88F7-DD0B29F48B96}"/>
              </a:ext>
            </a:extLst>
          </p:cNvPr>
          <p:cNvSpPr/>
          <p:nvPr/>
        </p:nvSpPr>
        <p:spPr>
          <a:xfrm>
            <a:off x="2759430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CD4290DB-A768-7F43-8603-B5673EED6CB5}"/>
              </a:ext>
            </a:extLst>
          </p:cNvPr>
          <p:cNvSpPr/>
          <p:nvPr/>
        </p:nvSpPr>
        <p:spPr>
          <a:xfrm>
            <a:off x="344593" y="4732676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9F485970-38CF-7842-AC60-4452A17E6155}"/>
              </a:ext>
            </a:extLst>
          </p:cNvPr>
          <p:cNvSpPr txBox="1"/>
          <p:nvPr/>
        </p:nvSpPr>
        <p:spPr>
          <a:xfrm>
            <a:off x="1415776" y="1350326"/>
            <a:ext cx="3518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1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1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1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1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xmlns="" id="{40AE8E76-BD17-8C4E-B19C-F2F5837D04A3}"/>
              </a:ext>
            </a:extLst>
          </p:cNvPr>
          <p:cNvGrpSpPr/>
          <p:nvPr/>
        </p:nvGrpSpPr>
        <p:grpSpPr>
          <a:xfrm>
            <a:off x="4928894" y="1586110"/>
            <a:ext cx="5847330" cy="3563951"/>
            <a:chOff x="6210719" y="1924172"/>
            <a:chExt cx="5847330" cy="3563951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xmlns="" id="{DDDFFA12-4B1F-794D-8A5B-C9594545AF5E}"/>
                </a:ext>
              </a:extLst>
            </p:cNvPr>
            <p:cNvGrpSpPr/>
            <p:nvPr/>
          </p:nvGrpSpPr>
          <p:grpSpPr>
            <a:xfrm>
              <a:off x="6210719" y="1924172"/>
              <a:ext cx="655949" cy="655949"/>
              <a:chOff x="5787484" y="1889787"/>
              <a:chExt cx="691376" cy="691376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xmlns="" id="{51FA3812-595B-F942-8C7F-5FE1BC98F3A2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21" name="直线连接符 20">
                <a:extLst>
                  <a:ext uri="{FF2B5EF4-FFF2-40B4-BE49-F238E27FC236}">
                    <a16:creationId xmlns:a16="http://schemas.microsoft.com/office/drawing/2014/main" xmlns="" id="{7B65BD86-5CC8-C54E-B758-33626C9CD738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>
                <a:extLst>
                  <a:ext uri="{FF2B5EF4-FFF2-40B4-BE49-F238E27FC236}">
                    <a16:creationId xmlns:a16="http://schemas.microsoft.com/office/drawing/2014/main" xmlns="" id="{762304F5-08FD-7E4E-A69E-3880C6B320C4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24">
                <a:extLst>
                  <a:ext uri="{FF2B5EF4-FFF2-40B4-BE49-F238E27FC236}">
                    <a16:creationId xmlns:a16="http://schemas.microsoft.com/office/drawing/2014/main" xmlns="" id="{030A4683-5A36-7A40-B56B-7E299BEE9FBF}"/>
                  </a:ext>
                </a:extLst>
              </p:cNvPr>
              <p:cNvCxnSpPr>
                <a:cxnSpLocks/>
                <a:stCxn id="17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线连接符 26">
                <a:extLst>
                  <a:ext uri="{FF2B5EF4-FFF2-40B4-BE49-F238E27FC236}">
                    <a16:creationId xmlns:a16="http://schemas.microsoft.com/office/drawing/2014/main" xmlns="" id="{34C47B14-8F5B-D84F-BC6B-56B4134BC6DA}"/>
                  </a:ext>
                </a:extLst>
              </p:cNvPr>
              <p:cNvCxnSpPr>
                <a:cxnSpLocks/>
                <a:stCxn id="17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94CD50EE-3A4D-7947-901D-F773E3FFA603}"/>
                </a:ext>
              </a:extLst>
            </p:cNvPr>
            <p:cNvSpPr txBox="1"/>
            <p:nvPr/>
          </p:nvSpPr>
          <p:spPr>
            <a:xfrm>
              <a:off x="6286862" y="1959759"/>
              <a:ext cx="5036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01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xmlns="" id="{BFBD7FDA-C0C1-A64C-88FC-F432A76624F4}"/>
                </a:ext>
              </a:extLst>
            </p:cNvPr>
            <p:cNvSpPr txBox="1"/>
            <p:nvPr/>
          </p:nvSpPr>
          <p:spPr>
            <a:xfrm>
              <a:off x="7088229" y="2021314"/>
              <a:ext cx="4969820" cy="511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xmlns="" id="{0BA90975-1701-CD4D-A379-6FB91A719A80}"/>
                </a:ext>
              </a:extLst>
            </p:cNvPr>
            <p:cNvGrpSpPr/>
            <p:nvPr/>
          </p:nvGrpSpPr>
          <p:grpSpPr>
            <a:xfrm>
              <a:off x="6210719" y="2893506"/>
              <a:ext cx="655949" cy="655949"/>
              <a:chOff x="5787484" y="1889787"/>
              <a:chExt cx="691376" cy="691376"/>
            </a:xfrm>
          </p:grpSpPr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xmlns="" id="{FDC02356-30C9-0C49-983E-D6C49C3788A4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62" name="直线连接符 61">
                <a:extLst>
                  <a:ext uri="{FF2B5EF4-FFF2-40B4-BE49-F238E27FC236}">
                    <a16:creationId xmlns:a16="http://schemas.microsoft.com/office/drawing/2014/main" xmlns="" id="{82F134D2-924F-9340-907B-3B9038839A12}"/>
                  </a:ext>
                </a:extLst>
              </p:cNvPr>
              <p:cNvCxnSpPr>
                <a:cxnSpLocks/>
                <a:stCxn id="61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线连接符 62">
                <a:extLst>
                  <a:ext uri="{FF2B5EF4-FFF2-40B4-BE49-F238E27FC236}">
                    <a16:creationId xmlns:a16="http://schemas.microsoft.com/office/drawing/2014/main" xmlns="" id="{E18A9858-71C5-9041-AA62-B12019E6368D}"/>
                  </a:ext>
                </a:extLst>
              </p:cNvPr>
              <p:cNvCxnSpPr>
                <a:cxnSpLocks/>
                <a:stCxn id="61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线连接符 63">
                <a:extLst>
                  <a:ext uri="{FF2B5EF4-FFF2-40B4-BE49-F238E27FC236}">
                    <a16:creationId xmlns:a16="http://schemas.microsoft.com/office/drawing/2014/main" xmlns="" id="{89D9DD9D-42B6-0E4F-8AFF-11032CACBE0F}"/>
                  </a:ext>
                </a:extLst>
              </p:cNvPr>
              <p:cNvCxnSpPr>
                <a:cxnSpLocks/>
                <a:stCxn id="61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线连接符 64">
                <a:extLst>
                  <a:ext uri="{FF2B5EF4-FFF2-40B4-BE49-F238E27FC236}">
                    <a16:creationId xmlns:a16="http://schemas.microsoft.com/office/drawing/2014/main" xmlns="" id="{4471FF42-8B0A-B640-85F5-D3F85A51D3F7}"/>
                  </a:ext>
                </a:extLst>
              </p:cNvPr>
              <p:cNvCxnSpPr>
                <a:cxnSpLocks/>
                <a:stCxn id="61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xmlns="" id="{9CDB5FAA-CEB7-6640-A69D-C98779A533D3}"/>
                </a:ext>
              </a:extLst>
            </p:cNvPr>
            <p:cNvSpPr txBox="1"/>
            <p:nvPr/>
          </p:nvSpPr>
          <p:spPr>
            <a:xfrm>
              <a:off x="6254000" y="2929093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02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xmlns="" id="{22CC205F-D918-234A-8184-3293F42BC75F}"/>
                </a:ext>
              </a:extLst>
            </p:cNvPr>
            <p:cNvSpPr txBox="1"/>
            <p:nvPr/>
          </p:nvSpPr>
          <p:spPr>
            <a:xfrm>
              <a:off x="7039064" y="2750217"/>
              <a:ext cx="5018985" cy="97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xmlns="" id="{86FCB215-A0CF-AD42-A35A-9C6C8C027AA2}"/>
                </a:ext>
              </a:extLst>
            </p:cNvPr>
            <p:cNvGrpSpPr/>
            <p:nvPr/>
          </p:nvGrpSpPr>
          <p:grpSpPr>
            <a:xfrm>
              <a:off x="6210719" y="3862840"/>
              <a:ext cx="655949" cy="655949"/>
              <a:chOff x="5787484" y="1889787"/>
              <a:chExt cx="691376" cy="691376"/>
            </a:xfrm>
          </p:grpSpPr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xmlns="" id="{D114FFB4-206F-4D44-8A5B-B3DE1E93DA76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71" name="直线连接符 70">
                <a:extLst>
                  <a:ext uri="{FF2B5EF4-FFF2-40B4-BE49-F238E27FC236}">
                    <a16:creationId xmlns:a16="http://schemas.microsoft.com/office/drawing/2014/main" xmlns="" id="{7D8302D8-C3ED-0745-AECC-FA404AAA4A3D}"/>
                  </a:ext>
                </a:extLst>
              </p:cNvPr>
              <p:cNvCxnSpPr>
                <a:cxnSpLocks/>
                <a:stCxn id="70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线连接符 71">
                <a:extLst>
                  <a:ext uri="{FF2B5EF4-FFF2-40B4-BE49-F238E27FC236}">
                    <a16:creationId xmlns:a16="http://schemas.microsoft.com/office/drawing/2014/main" xmlns="" id="{06A32AE2-CFFE-A14C-97B7-0468541EA907}"/>
                  </a:ext>
                </a:extLst>
              </p:cNvPr>
              <p:cNvCxnSpPr>
                <a:cxnSpLocks/>
                <a:stCxn id="70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线连接符 72">
                <a:extLst>
                  <a:ext uri="{FF2B5EF4-FFF2-40B4-BE49-F238E27FC236}">
                    <a16:creationId xmlns:a16="http://schemas.microsoft.com/office/drawing/2014/main" xmlns="" id="{AFF373F4-5264-5740-A008-A93D0B4636E0}"/>
                  </a:ext>
                </a:extLst>
              </p:cNvPr>
              <p:cNvCxnSpPr>
                <a:cxnSpLocks/>
                <a:stCxn id="70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线连接符 73">
                <a:extLst>
                  <a:ext uri="{FF2B5EF4-FFF2-40B4-BE49-F238E27FC236}">
                    <a16:creationId xmlns:a16="http://schemas.microsoft.com/office/drawing/2014/main" xmlns="" id="{2FA6430C-E4A8-1240-90FC-22833F2DE7B5}"/>
                  </a:ext>
                </a:extLst>
              </p:cNvPr>
              <p:cNvCxnSpPr>
                <a:cxnSpLocks/>
                <a:stCxn id="70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xmlns="" id="{9A90DEAA-E145-EF4E-B597-3AFFDA0D594B}"/>
                </a:ext>
              </a:extLst>
            </p:cNvPr>
            <p:cNvSpPr txBox="1"/>
            <p:nvPr/>
          </p:nvSpPr>
          <p:spPr>
            <a:xfrm>
              <a:off x="6254000" y="3898427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03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xmlns="" id="{61D6206F-EBC3-B144-9BCE-0A4381B55037}"/>
                </a:ext>
              </a:extLst>
            </p:cNvPr>
            <p:cNvSpPr txBox="1"/>
            <p:nvPr/>
          </p:nvSpPr>
          <p:spPr>
            <a:xfrm>
              <a:off x="7088229" y="3959982"/>
              <a:ext cx="4829045" cy="97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được các câu hỏi của bài.</a:t>
              </a: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xmlns="" id="{D3EB46BE-3A2F-6D4F-8DB3-427C2285DC6D}"/>
                </a:ext>
              </a:extLst>
            </p:cNvPr>
            <p:cNvGrpSpPr/>
            <p:nvPr/>
          </p:nvGrpSpPr>
          <p:grpSpPr>
            <a:xfrm>
              <a:off x="6210719" y="4832174"/>
              <a:ext cx="655949" cy="655949"/>
              <a:chOff x="5787484" y="1889787"/>
              <a:chExt cx="691376" cy="691376"/>
            </a:xfrm>
          </p:grpSpPr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xmlns="" id="{2F479D41-63F4-C045-BF85-C007A623C6F3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80" name="直线连接符 79">
                <a:extLst>
                  <a:ext uri="{FF2B5EF4-FFF2-40B4-BE49-F238E27FC236}">
                    <a16:creationId xmlns:a16="http://schemas.microsoft.com/office/drawing/2014/main" xmlns="" id="{FDF0A939-2224-DF41-857F-DD43356A5FE7}"/>
                  </a:ext>
                </a:extLst>
              </p:cNvPr>
              <p:cNvCxnSpPr>
                <a:cxnSpLocks/>
                <a:stCxn id="79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线连接符 80">
                <a:extLst>
                  <a:ext uri="{FF2B5EF4-FFF2-40B4-BE49-F238E27FC236}">
                    <a16:creationId xmlns:a16="http://schemas.microsoft.com/office/drawing/2014/main" xmlns="" id="{27B628E9-6A7D-704E-A1ED-1BDA7C03447D}"/>
                  </a:ext>
                </a:extLst>
              </p:cNvPr>
              <p:cNvCxnSpPr>
                <a:cxnSpLocks/>
                <a:stCxn id="79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线连接符 81">
                <a:extLst>
                  <a:ext uri="{FF2B5EF4-FFF2-40B4-BE49-F238E27FC236}">
                    <a16:creationId xmlns:a16="http://schemas.microsoft.com/office/drawing/2014/main" xmlns="" id="{0FFB8AC7-C33E-7A4D-AC2D-2DE871673DF4}"/>
                  </a:ext>
                </a:extLst>
              </p:cNvPr>
              <p:cNvCxnSpPr>
                <a:cxnSpLocks/>
                <a:stCxn id="79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线连接符 82">
                <a:extLst>
                  <a:ext uri="{FF2B5EF4-FFF2-40B4-BE49-F238E27FC236}">
                    <a16:creationId xmlns:a16="http://schemas.microsoft.com/office/drawing/2014/main" xmlns="" id="{1C3A016C-2DA7-B749-A0F2-76E64E3863F5}"/>
                  </a:ext>
                </a:extLst>
              </p:cNvPr>
              <p:cNvCxnSpPr>
                <a:cxnSpLocks/>
                <a:stCxn id="79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xmlns="" id="{AEF74848-15EE-B941-A4E3-891ED333BD84}"/>
                </a:ext>
              </a:extLst>
            </p:cNvPr>
            <p:cNvSpPr txBox="1"/>
            <p:nvPr/>
          </p:nvSpPr>
          <p:spPr>
            <a:xfrm>
              <a:off x="6254000" y="4867761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04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xmlns="" id="{C8DF64AF-6463-834F-A780-774A0DE8362D}"/>
                </a:ext>
              </a:extLst>
            </p:cNvPr>
            <p:cNvSpPr txBox="1"/>
            <p:nvPr/>
          </p:nvSpPr>
          <p:spPr>
            <a:xfrm>
              <a:off x="7088229" y="4929316"/>
              <a:ext cx="4829045" cy="511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9" name="椭圆 48">
            <a:extLst>
              <a:ext uri="{FF2B5EF4-FFF2-40B4-BE49-F238E27FC236}">
                <a16:creationId xmlns:a16="http://schemas.microsoft.com/office/drawing/2014/main" xmlns="" id="{6D348A13-B4D1-3648-B68B-0D2F6D29D951}"/>
              </a:ext>
            </a:extLst>
          </p:cNvPr>
          <p:cNvSpPr/>
          <p:nvPr/>
        </p:nvSpPr>
        <p:spPr>
          <a:xfrm>
            <a:off x="11384300" y="2547037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xmlns="" id="{D48F0D18-2A22-B349-A68B-23DB20E69F4F}"/>
              </a:ext>
            </a:extLst>
          </p:cNvPr>
          <p:cNvSpPr/>
          <p:nvPr/>
        </p:nvSpPr>
        <p:spPr>
          <a:xfrm>
            <a:off x="3177003" y="6304998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873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xmlns="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36256" y="-39527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xmlns="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xmlns="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xmlns="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xmlns="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264516-3FB8-034A-03D4-B97D1C31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6" y="2209258"/>
            <a:ext cx="3335608" cy="51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886F80-7AF0-6F99-97D3-43EF720B26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43873" y="-57481"/>
            <a:ext cx="859000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44CFAA6-126F-0900-53A1-205AD9122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14127" y="0"/>
            <a:ext cx="1162373" cy="1137672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1EC63700-2168-C787-9A8E-D68BE2D4A0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183503" y="3277967"/>
            <a:ext cx="4725776" cy="2861243"/>
          </a:xfrm>
          <a:prstGeom prst="rect">
            <a:avLst/>
          </a:prstGeom>
        </p:spPr>
      </p:pic>
      <p:pic>
        <p:nvPicPr>
          <p:cNvPr id="4" name="Picture 2" descr="Em Bé Học Bài, Học Sinh Mầm Non - KhoThietKe.Net">
            <a:extLst>
              <a:ext uri="{FF2B5EF4-FFF2-40B4-BE49-F238E27FC236}">
                <a16:creationId xmlns:a16="http://schemas.microsoft.com/office/drawing/2014/main" xmlns="" id="{B88EDC78-73FB-ED8D-2DD6-D650625A3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3" y="3734242"/>
            <a:ext cx="3171849" cy="19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4F13478-1C54-62A5-7F19-D1B99CCD55CA}"/>
              </a:ext>
            </a:extLst>
          </p:cNvPr>
          <p:cNvGrpSpPr/>
          <p:nvPr/>
        </p:nvGrpSpPr>
        <p:grpSpPr>
          <a:xfrm>
            <a:off x="4384746" y="1229464"/>
            <a:ext cx="3099216" cy="1678441"/>
            <a:chOff x="869770" y="2086606"/>
            <a:chExt cx="3099216" cy="1678441"/>
          </a:xfrm>
        </p:grpSpPr>
        <p:sp>
          <p:nvSpPr>
            <p:cNvPr id="6" name="Rectangle: Rounded Corners 19">
              <a:extLst>
                <a:ext uri="{FF2B5EF4-FFF2-40B4-BE49-F238E27FC236}">
                  <a16:creationId xmlns:a16="http://schemas.microsoft.com/office/drawing/2014/main" xmlns="" id="{A691A9AC-C53E-F7BA-3140-D06342EE7F2E}"/>
                </a:ext>
              </a:extLst>
            </p:cNvPr>
            <p:cNvSpPr/>
            <p:nvPr/>
          </p:nvSpPr>
          <p:spPr>
            <a:xfrm>
              <a:off x="1451869" y="2768585"/>
              <a:ext cx="2506863" cy="996462"/>
            </a:xfrm>
            <a:custGeom>
              <a:avLst/>
              <a:gdLst>
                <a:gd name="connsiteX0" fmla="*/ 0 w 2506863"/>
                <a:gd name="connsiteY0" fmla="*/ 166080 h 996462"/>
                <a:gd name="connsiteX1" fmla="*/ 166080 w 2506863"/>
                <a:gd name="connsiteY1" fmla="*/ 0 h 996462"/>
                <a:gd name="connsiteX2" fmla="*/ 753250 w 2506863"/>
                <a:gd name="connsiteY2" fmla="*/ 0 h 996462"/>
                <a:gd name="connsiteX3" fmla="*/ 1340420 w 2506863"/>
                <a:gd name="connsiteY3" fmla="*/ 0 h 996462"/>
                <a:gd name="connsiteX4" fmla="*/ 2340783 w 2506863"/>
                <a:gd name="connsiteY4" fmla="*/ 0 h 996462"/>
                <a:gd name="connsiteX5" fmla="*/ 2506863 w 2506863"/>
                <a:gd name="connsiteY5" fmla="*/ 166080 h 996462"/>
                <a:gd name="connsiteX6" fmla="*/ 2506863 w 2506863"/>
                <a:gd name="connsiteY6" fmla="*/ 484945 h 996462"/>
                <a:gd name="connsiteX7" fmla="*/ 2506863 w 2506863"/>
                <a:gd name="connsiteY7" fmla="*/ 830382 h 996462"/>
                <a:gd name="connsiteX8" fmla="*/ 2340783 w 2506863"/>
                <a:gd name="connsiteY8" fmla="*/ 996462 h 996462"/>
                <a:gd name="connsiteX9" fmla="*/ 1753613 w 2506863"/>
                <a:gd name="connsiteY9" fmla="*/ 996462 h 996462"/>
                <a:gd name="connsiteX10" fmla="*/ 1209937 w 2506863"/>
                <a:gd name="connsiteY10" fmla="*/ 996462 h 996462"/>
                <a:gd name="connsiteX11" fmla="*/ 166080 w 2506863"/>
                <a:gd name="connsiteY11" fmla="*/ 996462 h 996462"/>
                <a:gd name="connsiteX12" fmla="*/ 0 w 2506863"/>
                <a:gd name="connsiteY12" fmla="*/ 830382 h 996462"/>
                <a:gd name="connsiteX13" fmla="*/ 0 w 2506863"/>
                <a:gd name="connsiteY13" fmla="*/ 518160 h 996462"/>
                <a:gd name="connsiteX14" fmla="*/ 0 w 2506863"/>
                <a:gd name="connsiteY14" fmla="*/ 166080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06863" h="996462" fill="none" extrusionOk="0">
                  <a:moveTo>
                    <a:pt x="0" y="166080"/>
                  </a:moveTo>
                  <a:cubicBezTo>
                    <a:pt x="7188" y="98618"/>
                    <a:pt x="63500" y="420"/>
                    <a:pt x="166080" y="0"/>
                  </a:cubicBezTo>
                  <a:cubicBezTo>
                    <a:pt x="315596" y="-36407"/>
                    <a:pt x="505600" y="36878"/>
                    <a:pt x="753250" y="0"/>
                  </a:cubicBezTo>
                  <a:cubicBezTo>
                    <a:pt x="1000900" y="-36878"/>
                    <a:pt x="1217969" y="11081"/>
                    <a:pt x="1340420" y="0"/>
                  </a:cubicBezTo>
                  <a:cubicBezTo>
                    <a:pt x="1462871" y="-11081"/>
                    <a:pt x="1905598" y="14801"/>
                    <a:pt x="2340783" y="0"/>
                  </a:cubicBezTo>
                  <a:cubicBezTo>
                    <a:pt x="2440318" y="756"/>
                    <a:pt x="2482517" y="65593"/>
                    <a:pt x="2506863" y="166080"/>
                  </a:cubicBezTo>
                  <a:cubicBezTo>
                    <a:pt x="2528096" y="254149"/>
                    <a:pt x="2480315" y="398442"/>
                    <a:pt x="2506863" y="484945"/>
                  </a:cubicBezTo>
                  <a:cubicBezTo>
                    <a:pt x="2533411" y="571448"/>
                    <a:pt x="2491423" y="746545"/>
                    <a:pt x="2506863" y="830382"/>
                  </a:cubicBezTo>
                  <a:cubicBezTo>
                    <a:pt x="2521175" y="919166"/>
                    <a:pt x="2437147" y="999038"/>
                    <a:pt x="2340783" y="996462"/>
                  </a:cubicBezTo>
                  <a:cubicBezTo>
                    <a:pt x="2220927" y="1042352"/>
                    <a:pt x="2016680" y="968953"/>
                    <a:pt x="1753613" y="996462"/>
                  </a:cubicBezTo>
                  <a:cubicBezTo>
                    <a:pt x="1490546" y="1023971"/>
                    <a:pt x="1359513" y="984848"/>
                    <a:pt x="1209937" y="996462"/>
                  </a:cubicBezTo>
                  <a:cubicBezTo>
                    <a:pt x="1060361" y="1008076"/>
                    <a:pt x="606877" y="874728"/>
                    <a:pt x="166080" y="996462"/>
                  </a:cubicBezTo>
                  <a:cubicBezTo>
                    <a:pt x="69279" y="996042"/>
                    <a:pt x="96" y="928635"/>
                    <a:pt x="0" y="830382"/>
                  </a:cubicBezTo>
                  <a:cubicBezTo>
                    <a:pt x="-35389" y="697893"/>
                    <a:pt x="8673" y="643708"/>
                    <a:pt x="0" y="518160"/>
                  </a:cubicBezTo>
                  <a:cubicBezTo>
                    <a:pt x="-8673" y="392612"/>
                    <a:pt x="12792" y="324340"/>
                    <a:pt x="0" y="166080"/>
                  </a:cubicBezTo>
                  <a:close/>
                </a:path>
                <a:path w="2506863" h="996462" stroke="0" extrusionOk="0">
                  <a:moveTo>
                    <a:pt x="0" y="166080"/>
                  </a:moveTo>
                  <a:cubicBezTo>
                    <a:pt x="3399" y="88867"/>
                    <a:pt x="47778" y="2152"/>
                    <a:pt x="166080" y="0"/>
                  </a:cubicBezTo>
                  <a:cubicBezTo>
                    <a:pt x="353752" y="-29192"/>
                    <a:pt x="512095" y="34565"/>
                    <a:pt x="709756" y="0"/>
                  </a:cubicBezTo>
                  <a:cubicBezTo>
                    <a:pt x="907417" y="-34565"/>
                    <a:pt x="971285" y="17677"/>
                    <a:pt x="1188190" y="0"/>
                  </a:cubicBezTo>
                  <a:cubicBezTo>
                    <a:pt x="1405095" y="-17677"/>
                    <a:pt x="1541814" y="50806"/>
                    <a:pt x="1775360" y="0"/>
                  </a:cubicBezTo>
                  <a:cubicBezTo>
                    <a:pt x="2008906" y="-50806"/>
                    <a:pt x="2093343" y="33545"/>
                    <a:pt x="2340783" y="0"/>
                  </a:cubicBezTo>
                  <a:cubicBezTo>
                    <a:pt x="2434598" y="2900"/>
                    <a:pt x="2511477" y="79138"/>
                    <a:pt x="2506863" y="166080"/>
                  </a:cubicBezTo>
                  <a:cubicBezTo>
                    <a:pt x="2511186" y="266354"/>
                    <a:pt x="2490889" y="343008"/>
                    <a:pt x="2506863" y="511517"/>
                  </a:cubicBezTo>
                  <a:cubicBezTo>
                    <a:pt x="2522837" y="680026"/>
                    <a:pt x="2472768" y="690047"/>
                    <a:pt x="2506863" y="830382"/>
                  </a:cubicBezTo>
                  <a:cubicBezTo>
                    <a:pt x="2500474" y="921296"/>
                    <a:pt x="2414539" y="984078"/>
                    <a:pt x="2340783" y="996462"/>
                  </a:cubicBezTo>
                  <a:cubicBezTo>
                    <a:pt x="2134953" y="1056476"/>
                    <a:pt x="2034484" y="946427"/>
                    <a:pt x="1840601" y="996462"/>
                  </a:cubicBezTo>
                  <a:cubicBezTo>
                    <a:pt x="1646718" y="1046497"/>
                    <a:pt x="1542683" y="941350"/>
                    <a:pt x="1296926" y="996462"/>
                  </a:cubicBezTo>
                  <a:cubicBezTo>
                    <a:pt x="1051169" y="1051574"/>
                    <a:pt x="949032" y="957932"/>
                    <a:pt x="796744" y="996462"/>
                  </a:cubicBezTo>
                  <a:cubicBezTo>
                    <a:pt x="644456" y="1034992"/>
                    <a:pt x="473800" y="939603"/>
                    <a:pt x="166080" y="996462"/>
                  </a:cubicBezTo>
                  <a:cubicBezTo>
                    <a:pt x="88140" y="991111"/>
                    <a:pt x="-5465" y="940657"/>
                    <a:pt x="0" y="830382"/>
                  </a:cubicBezTo>
                  <a:cubicBezTo>
                    <a:pt x="-319" y="679783"/>
                    <a:pt x="11478" y="586260"/>
                    <a:pt x="0" y="518160"/>
                  </a:cubicBezTo>
                  <a:cubicBezTo>
                    <a:pt x="-11478" y="450060"/>
                    <a:pt x="28331" y="275466"/>
                    <a:pt x="0" y="16608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5662694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86B11ED-079E-2445-F2FC-E5585C31B9A1}"/>
                </a:ext>
              </a:extLst>
            </p:cNvPr>
            <p:cNvSpPr txBox="1"/>
            <p:nvPr/>
          </p:nvSpPr>
          <p:spPr>
            <a:xfrm>
              <a:off x="1668208" y="2882095"/>
              <a:ext cx="2300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Duepuntozero" panose="02040603050506020204" pitchFamily="18" charset="0"/>
                </a:rPr>
                <a:t>Mắt dõi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140DC29-6937-F330-C74F-EF5BF0A88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57" b="90000" l="9251" r="93833">
                          <a14:foregroundMark x1="41850" y1="20000" x2="41850" y2="20000"/>
                          <a14:foregroundMark x1="63436" y1="7826" x2="63436" y2="7826"/>
                          <a14:foregroundMark x1="36564" y1="8261" x2="36564" y2="8261"/>
                          <a14:foregroundMark x1="91189" y1="40435" x2="91189" y2="40435"/>
                          <a14:foregroundMark x1="93833" y1="45217" x2="93833" y2="45217"/>
                          <a14:foregroundMark x1="9251" y1="59565" x2="9251" y2="59565"/>
                          <a14:foregroundMark x1="25991" y1="56522" x2="25991" y2="56522"/>
                          <a14:foregroundMark x1="22026" y1="49565" x2="28194" y2="61739"/>
                          <a14:foregroundMark x1="24670" y1="50870" x2="42731" y2="62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9770" y="2086606"/>
              <a:ext cx="1122833" cy="113767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5675424-DB01-E338-00D0-4AAC63E49110}"/>
              </a:ext>
            </a:extLst>
          </p:cNvPr>
          <p:cNvGrpSpPr/>
          <p:nvPr/>
        </p:nvGrpSpPr>
        <p:grpSpPr>
          <a:xfrm>
            <a:off x="8923004" y="1409817"/>
            <a:ext cx="3030511" cy="1504256"/>
            <a:chOff x="5006569" y="2258732"/>
            <a:chExt cx="3030511" cy="1504256"/>
          </a:xfrm>
        </p:grpSpPr>
        <p:sp>
          <p:nvSpPr>
            <p:cNvPr id="10" name="Rectangle: Rounded Corners 36">
              <a:extLst>
                <a:ext uri="{FF2B5EF4-FFF2-40B4-BE49-F238E27FC236}">
                  <a16:creationId xmlns:a16="http://schemas.microsoft.com/office/drawing/2014/main" xmlns="" id="{18CEFDFB-E893-C90A-F97D-C3BD2B013929}"/>
                </a:ext>
              </a:extLst>
            </p:cNvPr>
            <p:cNvSpPr/>
            <p:nvPr/>
          </p:nvSpPr>
          <p:spPr>
            <a:xfrm>
              <a:off x="5519963" y="2766526"/>
              <a:ext cx="2506863" cy="996462"/>
            </a:xfrm>
            <a:custGeom>
              <a:avLst/>
              <a:gdLst>
                <a:gd name="connsiteX0" fmla="*/ 0 w 2506863"/>
                <a:gd name="connsiteY0" fmla="*/ 166080 h 996462"/>
                <a:gd name="connsiteX1" fmla="*/ 166080 w 2506863"/>
                <a:gd name="connsiteY1" fmla="*/ 0 h 996462"/>
                <a:gd name="connsiteX2" fmla="*/ 753250 w 2506863"/>
                <a:gd name="connsiteY2" fmla="*/ 0 h 996462"/>
                <a:gd name="connsiteX3" fmla="*/ 1340420 w 2506863"/>
                <a:gd name="connsiteY3" fmla="*/ 0 h 996462"/>
                <a:gd name="connsiteX4" fmla="*/ 2340783 w 2506863"/>
                <a:gd name="connsiteY4" fmla="*/ 0 h 996462"/>
                <a:gd name="connsiteX5" fmla="*/ 2506863 w 2506863"/>
                <a:gd name="connsiteY5" fmla="*/ 166080 h 996462"/>
                <a:gd name="connsiteX6" fmla="*/ 2506863 w 2506863"/>
                <a:gd name="connsiteY6" fmla="*/ 484945 h 996462"/>
                <a:gd name="connsiteX7" fmla="*/ 2506863 w 2506863"/>
                <a:gd name="connsiteY7" fmla="*/ 830382 h 996462"/>
                <a:gd name="connsiteX8" fmla="*/ 2340783 w 2506863"/>
                <a:gd name="connsiteY8" fmla="*/ 996462 h 996462"/>
                <a:gd name="connsiteX9" fmla="*/ 1753613 w 2506863"/>
                <a:gd name="connsiteY9" fmla="*/ 996462 h 996462"/>
                <a:gd name="connsiteX10" fmla="*/ 1209937 w 2506863"/>
                <a:gd name="connsiteY10" fmla="*/ 996462 h 996462"/>
                <a:gd name="connsiteX11" fmla="*/ 166080 w 2506863"/>
                <a:gd name="connsiteY11" fmla="*/ 996462 h 996462"/>
                <a:gd name="connsiteX12" fmla="*/ 0 w 2506863"/>
                <a:gd name="connsiteY12" fmla="*/ 830382 h 996462"/>
                <a:gd name="connsiteX13" fmla="*/ 0 w 2506863"/>
                <a:gd name="connsiteY13" fmla="*/ 518160 h 996462"/>
                <a:gd name="connsiteX14" fmla="*/ 0 w 2506863"/>
                <a:gd name="connsiteY14" fmla="*/ 166080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06863" h="996462" fill="none" extrusionOk="0">
                  <a:moveTo>
                    <a:pt x="0" y="166080"/>
                  </a:moveTo>
                  <a:cubicBezTo>
                    <a:pt x="7188" y="98618"/>
                    <a:pt x="63500" y="420"/>
                    <a:pt x="166080" y="0"/>
                  </a:cubicBezTo>
                  <a:cubicBezTo>
                    <a:pt x="315596" y="-36407"/>
                    <a:pt x="505600" y="36878"/>
                    <a:pt x="753250" y="0"/>
                  </a:cubicBezTo>
                  <a:cubicBezTo>
                    <a:pt x="1000900" y="-36878"/>
                    <a:pt x="1217969" y="11081"/>
                    <a:pt x="1340420" y="0"/>
                  </a:cubicBezTo>
                  <a:cubicBezTo>
                    <a:pt x="1462871" y="-11081"/>
                    <a:pt x="1905598" y="14801"/>
                    <a:pt x="2340783" y="0"/>
                  </a:cubicBezTo>
                  <a:cubicBezTo>
                    <a:pt x="2440318" y="756"/>
                    <a:pt x="2482517" y="65593"/>
                    <a:pt x="2506863" y="166080"/>
                  </a:cubicBezTo>
                  <a:cubicBezTo>
                    <a:pt x="2528096" y="254149"/>
                    <a:pt x="2480315" y="398442"/>
                    <a:pt x="2506863" y="484945"/>
                  </a:cubicBezTo>
                  <a:cubicBezTo>
                    <a:pt x="2533411" y="571448"/>
                    <a:pt x="2491423" y="746545"/>
                    <a:pt x="2506863" y="830382"/>
                  </a:cubicBezTo>
                  <a:cubicBezTo>
                    <a:pt x="2521175" y="919166"/>
                    <a:pt x="2437147" y="999038"/>
                    <a:pt x="2340783" y="996462"/>
                  </a:cubicBezTo>
                  <a:cubicBezTo>
                    <a:pt x="2220927" y="1042352"/>
                    <a:pt x="2016680" y="968953"/>
                    <a:pt x="1753613" y="996462"/>
                  </a:cubicBezTo>
                  <a:cubicBezTo>
                    <a:pt x="1490546" y="1023971"/>
                    <a:pt x="1359513" y="984848"/>
                    <a:pt x="1209937" y="996462"/>
                  </a:cubicBezTo>
                  <a:cubicBezTo>
                    <a:pt x="1060361" y="1008076"/>
                    <a:pt x="606877" y="874728"/>
                    <a:pt x="166080" y="996462"/>
                  </a:cubicBezTo>
                  <a:cubicBezTo>
                    <a:pt x="69279" y="996042"/>
                    <a:pt x="96" y="928635"/>
                    <a:pt x="0" y="830382"/>
                  </a:cubicBezTo>
                  <a:cubicBezTo>
                    <a:pt x="-35389" y="697893"/>
                    <a:pt x="8673" y="643708"/>
                    <a:pt x="0" y="518160"/>
                  </a:cubicBezTo>
                  <a:cubicBezTo>
                    <a:pt x="-8673" y="392612"/>
                    <a:pt x="12792" y="324340"/>
                    <a:pt x="0" y="166080"/>
                  </a:cubicBezTo>
                  <a:close/>
                </a:path>
                <a:path w="2506863" h="996462" stroke="0" extrusionOk="0">
                  <a:moveTo>
                    <a:pt x="0" y="166080"/>
                  </a:moveTo>
                  <a:cubicBezTo>
                    <a:pt x="3399" y="88867"/>
                    <a:pt x="47778" y="2152"/>
                    <a:pt x="166080" y="0"/>
                  </a:cubicBezTo>
                  <a:cubicBezTo>
                    <a:pt x="353752" y="-29192"/>
                    <a:pt x="512095" y="34565"/>
                    <a:pt x="709756" y="0"/>
                  </a:cubicBezTo>
                  <a:cubicBezTo>
                    <a:pt x="907417" y="-34565"/>
                    <a:pt x="971285" y="17677"/>
                    <a:pt x="1188190" y="0"/>
                  </a:cubicBezTo>
                  <a:cubicBezTo>
                    <a:pt x="1405095" y="-17677"/>
                    <a:pt x="1541814" y="50806"/>
                    <a:pt x="1775360" y="0"/>
                  </a:cubicBezTo>
                  <a:cubicBezTo>
                    <a:pt x="2008906" y="-50806"/>
                    <a:pt x="2093343" y="33545"/>
                    <a:pt x="2340783" y="0"/>
                  </a:cubicBezTo>
                  <a:cubicBezTo>
                    <a:pt x="2434598" y="2900"/>
                    <a:pt x="2511477" y="79138"/>
                    <a:pt x="2506863" y="166080"/>
                  </a:cubicBezTo>
                  <a:cubicBezTo>
                    <a:pt x="2511186" y="266354"/>
                    <a:pt x="2490889" y="343008"/>
                    <a:pt x="2506863" y="511517"/>
                  </a:cubicBezTo>
                  <a:cubicBezTo>
                    <a:pt x="2522837" y="680026"/>
                    <a:pt x="2472768" y="690047"/>
                    <a:pt x="2506863" y="830382"/>
                  </a:cubicBezTo>
                  <a:cubicBezTo>
                    <a:pt x="2500474" y="921296"/>
                    <a:pt x="2414539" y="984078"/>
                    <a:pt x="2340783" y="996462"/>
                  </a:cubicBezTo>
                  <a:cubicBezTo>
                    <a:pt x="2134953" y="1056476"/>
                    <a:pt x="2034484" y="946427"/>
                    <a:pt x="1840601" y="996462"/>
                  </a:cubicBezTo>
                  <a:cubicBezTo>
                    <a:pt x="1646718" y="1046497"/>
                    <a:pt x="1542683" y="941350"/>
                    <a:pt x="1296926" y="996462"/>
                  </a:cubicBezTo>
                  <a:cubicBezTo>
                    <a:pt x="1051169" y="1051574"/>
                    <a:pt x="949032" y="957932"/>
                    <a:pt x="796744" y="996462"/>
                  </a:cubicBezTo>
                  <a:cubicBezTo>
                    <a:pt x="644456" y="1034992"/>
                    <a:pt x="473800" y="939603"/>
                    <a:pt x="166080" y="996462"/>
                  </a:cubicBezTo>
                  <a:cubicBezTo>
                    <a:pt x="88140" y="991111"/>
                    <a:pt x="-5465" y="940657"/>
                    <a:pt x="0" y="830382"/>
                  </a:cubicBezTo>
                  <a:cubicBezTo>
                    <a:pt x="-319" y="679783"/>
                    <a:pt x="11478" y="586260"/>
                    <a:pt x="0" y="518160"/>
                  </a:cubicBezTo>
                  <a:cubicBezTo>
                    <a:pt x="-11478" y="450060"/>
                    <a:pt x="28331" y="275466"/>
                    <a:pt x="0" y="16608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5662694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F174B59-34C8-E757-5F91-BF2B6CC46C68}"/>
                </a:ext>
              </a:extLst>
            </p:cNvPr>
            <p:cNvSpPr txBox="1"/>
            <p:nvPr/>
          </p:nvSpPr>
          <p:spPr>
            <a:xfrm>
              <a:off x="5736302" y="2880036"/>
              <a:ext cx="2300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Duepuntozero" panose="02040603050506020204" pitchFamily="18" charset="0"/>
                </a:rPr>
                <a:t>Tai nghe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FDEE70B-5439-18B8-AC52-C8876DFC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87" b="94385" l="9367" r="95696">
                          <a14:foregroundMark x1="63797" y1="7487" x2="63797" y2="7487"/>
                          <a14:foregroundMark x1="95949" y1="38770" x2="95949" y2="38770"/>
                          <a14:foregroundMark x1="54177" y1="94385" x2="54177" y2="94385"/>
                          <a14:foregroundMark x1="36203" y1="54011" x2="36203" y2="54011"/>
                          <a14:foregroundMark x1="28101" y1="52139" x2="28101" y2="52139"/>
                          <a14:foregroundMark x1="19494" y1="55882" x2="19494" y2="5588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6569" y="2258732"/>
              <a:ext cx="1052414" cy="99646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7A68A2F-A9A9-FFA3-2936-DCAEFECEA5ED}"/>
              </a:ext>
            </a:extLst>
          </p:cNvPr>
          <p:cNvGrpSpPr/>
          <p:nvPr/>
        </p:nvGrpSpPr>
        <p:grpSpPr>
          <a:xfrm>
            <a:off x="6871861" y="3239439"/>
            <a:ext cx="3281287" cy="1443735"/>
            <a:chOff x="8958284" y="2317194"/>
            <a:chExt cx="3281287" cy="1443735"/>
          </a:xfrm>
        </p:grpSpPr>
        <p:sp>
          <p:nvSpPr>
            <p:cNvPr id="14" name="Rectangle: Rounded Corners 41">
              <a:extLst>
                <a:ext uri="{FF2B5EF4-FFF2-40B4-BE49-F238E27FC236}">
                  <a16:creationId xmlns:a16="http://schemas.microsoft.com/office/drawing/2014/main" xmlns="" id="{501C6B43-B5E6-C986-B586-A38A917901CE}"/>
                </a:ext>
              </a:extLst>
            </p:cNvPr>
            <p:cNvSpPr/>
            <p:nvPr/>
          </p:nvSpPr>
          <p:spPr>
            <a:xfrm>
              <a:off x="9588057" y="2764467"/>
              <a:ext cx="2506863" cy="996462"/>
            </a:xfrm>
            <a:custGeom>
              <a:avLst/>
              <a:gdLst>
                <a:gd name="connsiteX0" fmla="*/ 0 w 2506863"/>
                <a:gd name="connsiteY0" fmla="*/ 166080 h 996462"/>
                <a:gd name="connsiteX1" fmla="*/ 166080 w 2506863"/>
                <a:gd name="connsiteY1" fmla="*/ 0 h 996462"/>
                <a:gd name="connsiteX2" fmla="*/ 753250 w 2506863"/>
                <a:gd name="connsiteY2" fmla="*/ 0 h 996462"/>
                <a:gd name="connsiteX3" fmla="*/ 1340420 w 2506863"/>
                <a:gd name="connsiteY3" fmla="*/ 0 h 996462"/>
                <a:gd name="connsiteX4" fmla="*/ 2340783 w 2506863"/>
                <a:gd name="connsiteY4" fmla="*/ 0 h 996462"/>
                <a:gd name="connsiteX5" fmla="*/ 2506863 w 2506863"/>
                <a:gd name="connsiteY5" fmla="*/ 166080 h 996462"/>
                <a:gd name="connsiteX6" fmla="*/ 2506863 w 2506863"/>
                <a:gd name="connsiteY6" fmla="*/ 484945 h 996462"/>
                <a:gd name="connsiteX7" fmla="*/ 2506863 w 2506863"/>
                <a:gd name="connsiteY7" fmla="*/ 830382 h 996462"/>
                <a:gd name="connsiteX8" fmla="*/ 2340783 w 2506863"/>
                <a:gd name="connsiteY8" fmla="*/ 996462 h 996462"/>
                <a:gd name="connsiteX9" fmla="*/ 1753613 w 2506863"/>
                <a:gd name="connsiteY9" fmla="*/ 996462 h 996462"/>
                <a:gd name="connsiteX10" fmla="*/ 1209937 w 2506863"/>
                <a:gd name="connsiteY10" fmla="*/ 996462 h 996462"/>
                <a:gd name="connsiteX11" fmla="*/ 166080 w 2506863"/>
                <a:gd name="connsiteY11" fmla="*/ 996462 h 996462"/>
                <a:gd name="connsiteX12" fmla="*/ 0 w 2506863"/>
                <a:gd name="connsiteY12" fmla="*/ 830382 h 996462"/>
                <a:gd name="connsiteX13" fmla="*/ 0 w 2506863"/>
                <a:gd name="connsiteY13" fmla="*/ 518160 h 996462"/>
                <a:gd name="connsiteX14" fmla="*/ 0 w 2506863"/>
                <a:gd name="connsiteY14" fmla="*/ 166080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06863" h="996462" fill="none" extrusionOk="0">
                  <a:moveTo>
                    <a:pt x="0" y="166080"/>
                  </a:moveTo>
                  <a:cubicBezTo>
                    <a:pt x="7188" y="98618"/>
                    <a:pt x="63500" y="420"/>
                    <a:pt x="166080" y="0"/>
                  </a:cubicBezTo>
                  <a:cubicBezTo>
                    <a:pt x="315596" y="-36407"/>
                    <a:pt x="505600" y="36878"/>
                    <a:pt x="753250" y="0"/>
                  </a:cubicBezTo>
                  <a:cubicBezTo>
                    <a:pt x="1000900" y="-36878"/>
                    <a:pt x="1217969" y="11081"/>
                    <a:pt x="1340420" y="0"/>
                  </a:cubicBezTo>
                  <a:cubicBezTo>
                    <a:pt x="1462871" y="-11081"/>
                    <a:pt x="1905598" y="14801"/>
                    <a:pt x="2340783" y="0"/>
                  </a:cubicBezTo>
                  <a:cubicBezTo>
                    <a:pt x="2440318" y="756"/>
                    <a:pt x="2482517" y="65593"/>
                    <a:pt x="2506863" y="166080"/>
                  </a:cubicBezTo>
                  <a:cubicBezTo>
                    <a:pt x="2528096" y="254149"/>
                    <a:pt x="2480315" y="398442"/>
                    <a:pt x="2506863" y="484945"/>
                  </a:cubicBezTo>
                  <a:cubicBezTo>
                    <a:pt x="2533411" y="571448"/>
                    <a:pt x="2491423" y="746545"/>
                    <a:pt x="2506863" y="830382"/>
                  </a:cubicBezTo>
                  <a:cubicBezTo>
                    <a:pt x="2521175" y="919166"/>
                    <a:pt x="2437147" y="999038"/>
                    <a:pt x="2340783" y="996462"/>
                  </a:cubicBezTo>
                  <a:cubicBezTo>
                    <a:pt x="2220927" y="1042352"/>
                    <a:pt x="2016680" y="968953"/>
                    <a:pt x="1753613" y="996462"/>
                  </a:cubicBezTo>
                  <a:cubicBezTo>
                    <a:pt x="1490546" y="1023971"/>
                    <a:pt x="1359513" y="984848"/>
                    <a:pt x="1209937" y="996462"/>
                  </a:cubicBezTo>
                  <a:cubicBezTo>
                    <a:pt x="1060361" y="1008076"/>
                    <a:pt x="606877" y="874728"/>
                    <a:pt x="166080" y="996462"/>
                  </a:cubicBezTo>
                  <a:cubicBezTo>
                    <a:pt x="69279" y="996042"/>
                    <a:pt x="96" y="928635"/>
                    <a:pt x="0" y="830382"/>
                  </a:cubicBezTo>
                  <a:cubicBezTo>
                    <a:pt x="-35389" y="697893"/>
                    <a:pt x="8673" y="643708"/>
                    <a:pt x="0" y="518160"/>
                  </a:cubicBezTo>
                  <a:cubicBezTo>
                    <a:pt x="-8673" y="392612"/>
                    <a:pt x="12792" y="324340"/>
                    <a:pt x="0" y="166080"/>
                  </a:cubicBezTo>
                  <a:close/>
                </a:path>
                <a:path w="2506863" h="996462" stroke="0" extrusionOk="0">
                  <a:moveTo>
                    <a:pt x="0" y="166080"/>
                  </a:moveTo>
                  <a:cubicBezTo>
                    <a:pt x="3399" y="88867"/>
                    <a:pt x="47778" y="2152"/>
                    <a:pt x="166080" y="0"/>
                  </a:cubicBezTo>
                  <a:cubicBezTo>
                    <a:pt x="353752" y="-29192"/>
                    <a:pt x="512095" y="34565"/>
                    <a:pt x="709756" y="0"/>
                  </a:cubicBezTo>
                  <a:cubicBezTo>
                    <a:pt x="907417" y="-34565"/>
                    <a:pt x="971285" y="17677"/>
                    <a:pt x="1188190" y="0"/>
                  </a:cubicBezTo>
                  <a:cubicBezTo>
                    <a:pt x="1405095" y="-17677"/>
                    <a:pt x="1541814" y="50806"/>
                    <a:pt x="1775360" y="0"/>
                  </a:cubicBezTo>
                  <a:cubicBezTo>
                    <a:pt x="2008906" y="-50806"/>
                    <a:pt x="2093343" y="33545"/>
                    <a:pt x="2340783" y="0"/>
                  </a:cubicBezTo>
                  <a:cubicBezTo>
                    <a:pt x="2434598" y="2900"/>
                    <a:pt x="2511477" y="79138"/>
                    <a:pt x="2506863" y="166080"/>
                  </a:cubicBezTo>
                  <a:cubicBezTo>
                    <a:pt x="2511186" y="266354"/>
                    <a:pt x="2490889" y="343008"/>
                    <a:pt x="2506863" y="511517"/>
                  </a:cubicBezTo>
                  <a:cubicBezTo>
                    <a:pt x="2522837" y="680026"/>
                    <a:pt x="2472768" y="690047"/>
                    <a:pt x="2506863" y="830382"/>
                  </a:cubicBezTo>
                  <a:cubicBezTo>
                    <a:pt x="2500474" y="921296"/>
                    <a:pt x="2414539" y="984078"/>
                    <a:pt x="2340783" y="996462"/>
                  </a:cubicBezTo>
                  <a:cubicBezTo>
                    <a:pt x="2134953" y="1056476"/>
                    <a:pt x="2034484" y="946427"/>
                    <a:pt x="1840601" y="996462"/>
                  </a:cubicBezTo>
                  <a:cubicBezTo>
                    <a:pt x="1646718" y="1046497"/>
                    <a:pt x="1542683" y="941350"/>
                    <a:pt x="1296926" y="996462"/>
                  </a:cubicBezTo>
                  <a:cubicBezTo>
                    <a:pt x="1051169" y="1051574"/>
                    <a:pt x="949032" y="957932"/>
                    <a:pt x="796744" y="996462"/>
                  </a:cubicBezTo>
                  <a:cubicBezTo>
                    <a:pt x="644456" y="1034992"/>
                    <a:pt x="473800" y="939603"/>
                    <a:pt x="166080" y="996462"/>
                  </a:cubicBezTo>
                  <a:cubicBezTo>
                    <a:pt x="88140" y="991111"/>
                    <a:pt x="-5465" y="940657"/>
                    <a:pt x="0" y="830382"/>
                  </a:cubicBezTo>
                  <a:cubicBezTo>
                    <a:pt x="-319" y="679783"/>
                    <a:pt x="11478" y="586260"/>
                    <a:pt x="0" y="518160"/>
                  </a:cubicBezTo>
                  <a:cubicBezTo>
                    <a:pt x="-11478" y="450060"/>
                    <a:pt x="28331" y="275466"/>
                    <a:pt x="0" y="16608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5662694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6931117-DBA2-7D8A-02EF-DF920C0C39B5}"/>
                </a:ext>
              </a:extLst>
            </p:cNvPr>
            <p:cNvSpPr txBox="1"/>
            <p:nvPr/>
          </p:nvSpPr>
          <p:spPr>
            <a:xfrm>
              <a:off x="9938793" y="2880036"/>
              <a:ext cx="2300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Duepuntozero" panose="02040603050506020204" pitchFamily="18" charset="0"/>
                </a:rPr>
                <a:t>Tay dò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E7135A7-3ECC-486E-84B3-FF16853C6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762" b="95536" l="7990" r="89691">
                          <a14:foregroundMark x1="20876" y1="7143" x2="49742" y2="60714"/>
                          <a14:foregroundMark x1="49742" y1="60714" x2="49742" y2="61012"/>
                          <a14:foregroundMark x1="42268" y1="14583" x2="78866" y2="73214"/>
                          <a14:foregroundMark x1="61340" y1="7143" x2="73711" y2="51190"/>
                          <a14:foregroundMark x1="17268" y1="4762" x2="76804" y2="7440"/>
                          <a14:foregroundMark x1="8763" y1="19345" x2="7990" y2="33631"/>
                          <a14:foregroundMark x1="70361" y1="93155" x2="70361" y2="93155"/>
                          <a14:foregroundMark x1="65979" y1="92262" x2="65979" y2="95536"/>
                          <a14:backgroundMark x1="46134" y1="84821" x2="51289" y2="880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58284" y="2317194"/>
              <a:ext cx="1223131" cy="105920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A94536-64A8-E0E5-FC35-93E5DBFE11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6136" y="296088"/>
            <a:ext cx="4322439" cy="1780186"/>
          </a:xfrm>
          <a:prstGeom prst="rect">
            <a:avLst/>
          </a:prstGeom>
        </p:spPr>
      </p:pic>
      <p:pic>
        <p:nvPicPr>
          <p:cNvPr id="18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xmlns="" id="{027A54D0-09A5-ACE7-C973-B10122E2B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53526" y="1843314"/>
            <a:ext cx="5014686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79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3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decel="3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decel="3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9549FB0-A459-D8CC-1CD4-86E0FAE5CE70}"/>
              </a:ext>
            </a:extLst>
          </p:cNvPr>
          <p:cNvSpPr/>
          <p:nvPr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FB9838-FA85-32ED-FE35-3D978DC6C558}"/>
              </a:ext>
            </a:extLst>
          </p:cNvPr>
          <p:cNvSpPr txBox="1"/>
          <p:nvPr/>
        </p:nvSpPr>
        <p:spPr>
          <a:xfrm>
            <a:off x="3332136" y="480447"/>
            <a:ext cx="3859078" cy="4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6CDB47-94EA-5D58-6DC7-D4A4B974E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0"/>
            <a:ext cx="6444855" cy="14641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B68C732-8BD9-4BDC-ADA9-5404A1C4F06F}"/>
              </a:ext>
            </a:extLst>
          </p:cNvPr>
          <p:cNvGrpSpPr/>
          <p:nvPr/>
        </p:nvGrpSpPr>
        <p:grpSpPr>
          <a:xfrm>
            <a:off x="522181" y="1174010"/>
            <a:ext cx="11850785" cy="3754219"/>
            <a:chOff x="406268" y="998234"/>
            <a:chExt cx="6790015" cy="37542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2BD2172-D827-08B9-0876-91017B2FA300}"/>
                </a:ext>
              </a:extLst>
            </p:cNvPr>
            <p:cNvSpPr txBox="1"/>
            <p:nvPr/>
          </p:nvSpPr>
          <p:spPr>
            <a:xfrm>
              <a:off x="406268" y="998234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536C397-22A9-DCD0-4353-861BF3F582E5}"/>
                </a:ext>
              </a:extLst>
            </p:cNvPr>
            <p:cNvSpPr txBox="1"/>
            <p:nvPr/>
          </p:nvSpPr>
          <p:spPr>
            <a:xfrm>
              <a:off x="433653" y="2916198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A6AE500-8922-69EA-51A9-837E17A198AE}"/>
                </a:ext>
              </a:extLst>
            </p:cNvPr>
            <p:cNvSpPr txBox="1"/>
            <p:nvPr/>
          </p:nvSpPr>
          <p:spPr>
            <a:xfrm>
              <a:off x="4663651" y="1158656"/>
              <a:ext cx="25326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C544F9B-B219-B5FE-2574-425E91001833}"/>
                </a:ext>
              </a:extLst>
            </p:cNvPr>
            <p:cNvSpPr txBox="1"/>
            <p:nvPr/>
          </p:nvSpPr>
          <p:spPr>
            <a:xfrm>
              <a:off x="2501454" y="998234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DCE388A-A8EE-5CDF-0119-85EC8D0C506D}"/>
                </a:ext>
              </a:extLst>
            </p:cNvPr>
            <p:cNvSpPr txBox="1"/>
            <p:nvPr/>
          </p:nvSpPr>
          <p:spPr>
            <a:xfrm>
              <a:off x="2524739" y="2936571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8128FA0-F0FF-CC12-7648-8B9F9251D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053" y="4918069"/>
            <a:ext cx="5377050" cy="164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9549FB0-A459-D8CC-1CD4-86E0FAE5CE70}"/>
              </a:ext>
            </a:extLst>
          </p:cNvPr>
          <p:cNvSpPr/>
          <p:nvPr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FB9838-FA85-32ED-FE35-3D978DC6C558}"/>
              </a:ext>
            </a:extLst>
          </p:cNvPr>
          <p:cNvSpPr txBox="1"/>
          <p:nvPr/>
        </p:nvSpPr>
        <p:spPr>
          <a:xfrm>
            <a:off x="3332136" y="480447"/>
            <a:ext cx="3859078" cy="4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6CDB47-94EA-5D58-6DC7-D4A4B974E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0"/>
            <a:ext cx="6444855" cy="14641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B68C732-8BD9-4BDC-ADA9-5404A1C4F06F}"/>
              </a:ext>
            </a:extLst>
          </p:cNvPr>
          <p:cNvGrpSpPr/>
          <p:nvPr/>
        </p:nvGrpSpPr>
        <p:grpSpPr>
          <a:xfrm>
            <a:off x="522181" y="1174010"/>
            <a:ext cx="11850785" cy="3754219"/>
            <a:chOff x="406268" y="998234"/>
            <a:chExt cx="6790015" cy="37542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2BD2172-D827-08B9-0876-91017B2FA300}"/>
                </a:ext>
              </a:extLst>
            </p:cNvPr>
            <p:cNvSpPr txBox="1"/>
            <p:nvPr/>
          </p:nvSpPr>
          <p:spPr>
            <a:xfrm>
              <a:off x="406268" y="998234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536C397-22A9-DCD0-4353-861BF3F582E5}"/>
                </a:ext>
              </a:extLst>
            </p:cNvPr>
            <p:cNvSpPr txBox="1"/>
            <p:nvPr/>
          </p:nvSpPr>
          <p:spPr>
            <a:xfrm>
              <a:off x="439474" y="2926358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A6AE500-8922-69EA-51A9-837E17A198AE}"/>
                </a:ext>
              </a:extLst>
            </p:cNvPr>
            <p:cNvSpPr txBox="1"/>
            <p:nvPr/>
          </p:nvSpPr>
          <p:spPr>
            <a:xfrm>
              <a:off x="4663651" y="1158656"/>
              <a:ext cx="25326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C544F9B-B219-B5FE-2574-425E91001833}"/>
                </a:ext>
              </a:extLst>
            </p:cNvPr>
            <p:cNvSpPr txBox="1"/>
            <p:nvPr/>
          </p:nvSpPr>
          <p:spPr>
            <a:xfrm>
              <a:off x="2501454" y="998234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DCE388A-A8EE-5CDF-0119-85EC8D0C506D}"/>
                </a:ext>
              </a:extLst>
            </p:cNvPr>
            <p:cNvSpPr txBox="1"/>
            <p:nvPr/>
          </p:nvSpPr>
          <p:spPr>
            <a:xfrm>
              <a:off x="2513096" y="2936571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8128FA0-F0FF-CC12-7648-8B9F9251D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053" y="4918069"/>
            <a:ext cx="5377050" cy="1641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22B7CC-2580-0EA3-827B-9A05E0AD6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44" y="5509730"/>
            <a:ext cx="3139712" cy="8779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1E10A2B-4984-A504-92A7-5C7B0E1C5470}"/>
              </a:ext>
            </a:extLst>
          </p:cNvPr>
          <p:cNvSpPr/>
          <p:nvPr/>
        </p:nvSpPr>
        <p:spPr>
          <a:xfrm>
            <a:off x="0" y="119075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269C9FF-6ACC-341A-CE4B-C9B12A30F1EA}"/>
              </a:ext>
            </a:extLst>
          </p:cNvPr>
          <p:cNvSpPr/>
          <p:nvPr/>
        </p:nvSpPr>
        <p:spPr>
          <a:xfrm>
            <a:off x="81280" y="311099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2ECB559-0F54-6EAD-92DC-C1E1E87BCCAC}"/>
              </a:ext>
            </a:extLst>
          </p:cNvPr>
          <p:cNvSpPr/>
          <p:nvPr/>
        </p:nvSpPr>
        <p:spPr>
          <a:xfrm>
            <a:off x="3728720" y="124155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2329162-083E-C0FC-6A0D-2BFD451FF68A}"/>
              </a:ext>
            </a:extLst>
          </p:cNvPr>
          <p:cNvSpPr/>
          <p:nvPr/>
        </p:nvSpPr>
        <p:spPr>
          <a:xfrm>
            <a:off x="3698240" y="308051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4AD4B89-F7BD-D7FD-5B76-8832B80DD4B9}"/>
              </a:ext>
            </a:extLst>
          </p:cNvPr>
          <p:cNvSpPr/>
          <p:nvPr/>
        </p:nvSpPr>
        <p:spPr>
          <a:xfrm>
            <a:off x="7447280" y="140411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9300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9549FB0-A459-D8CC-1CD4-86E0FAE5CE70}"/>
              </a:ext>
            </a:extLst>
          </p:cNvPr>
          <p:cNvSpPr/>
          <p:nvPr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3545C01-C736-E0D9-CC7B-64C1AFE7F9CD}"/>
              </a:ext>
            </a:extLst>
          </p:cNvPr>
          <p:cNvSpPr/>
          <p:nvPr/>
        </p:nvSpPr>
        <p:spPr>
          <a:xfrm>
            <a:off x="306251" y="173736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0FE8441-C94E-1879-E826-86C269DEB61F}"/>
              </a:ext>
            </a:extLst>
          </p:cNvPr>
          <p:cNvSpPr/>
          <p:nvPr/>
        </p:nvSpPr>
        <p:spPr>
          <a:xfrm>
            <a:off x="1896277" y="2482006"/>
            <a:ext cx="351245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9F6EC78-9353-C6CC-0315-236CEBF51FB4}"/>
              </a:ext>
            </a:extLst>
          </p:cNvPr>
          <p:cNvSpPr txBox="1"/>
          <p:nvPr/>
        </p:nvSpPr>
        <p:spPr>
          <a:xfrm>
            <a:off x="2266169" y="2400505"/>
            <a:ext cx="351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8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rang </a:t>
            </a:r>
            <a:r>
              <a:rPr lang="en-US" sz="48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CE1894D-0A92-7EE7-9B9D-94C1B322FE36}"/>
              </a:ext>
            </a:extLst>
          </p:cNvPr>
          <p:cNvSpPr/>
          <p:nvPr/>
        </p:nvSpPr>
        <p:spPr>
          <a:xfrm>
            <a:off x="7010400" y="2506990"/>
            <a:ext cx="2692400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183D405-42BD-E3E5-57C8-8EF7B0E7DBA4}"/>
              </a:ext>
            </a:extLst>
          </p:cNvPr>
          <p:cNvSpPr txBox="1"/>
          <p:nvPr/>
        </p:nvSpPr>
        <p:spPr>
          <a:xfrm>
            <a:off x="7498715" y="2456079"/>
            <a:ext cx="211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xmlns="" id="{83F23A75-1C04-6052-D09C-07187B6FD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84006" y="1843314"/>
            <a:ext cx="5014686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055FEB6-15E6-DAEB-3046-20E007FF5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153" y="-99542"/>
            <a:ext cx="9813767" cy="190210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B637475-DAFD-1B44-B6E2-15C6DC264E41}"/>
              </a:ext>
            </a:extLst>
          </p:cNvPr>
          <p:cNvSpPr/>
          <p:nvPr/>
        </p:nvSpPr>
        <p:spPr>
          <a:xfrm>
            <a:off x="2753359" y="3939550"/>
            <a:ext cx="3132635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81D37E5-9C7D-C0C5-7B2B-667AD278CD49}"/>
              </a:ext>
            </a:extLst>
          </p:cNvPr>
          <p:cNvSpPr txBox="1"/>
          <p:nvPr/>
        </p:nvSpPr>
        <p:spPr>
          <a:xfrm>
            <a:off x="2875280" y="3888639"/>
            <a:ext cx="338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823537A-7DC5-4A51-EE99-9FC0C4D3E66E}"/>
              </a:ext>
            </a:extLst>
          </p:cNvPr>
          <p:cNvSpPr/>
          <p:nvPr/>
        </p:nvSpPr>
        <p:spPr>
          <a:xfrm>
            <a:off x="7193279" y="3909070"/>
            <a:ext cx="3132635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24CEB4F-096E-EDC1-AE1C-5287AA3F01B3}"/>
              </a:ext>
            </a:extLst>
          </p:cNvPr>
          <p:cNvSpPr txBox="1"/>
          <p:nvPr/>
        </p:nvSpPr>
        <p:spPr>
          <a:xfrm>
            <a:off x="7315200" y="3858159"/>
            <a:ext cx="338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21" grpId="0" animBg="1"/>
      <p:bldP spid="22" grpId="0"/>
      <p:bldP spid="25" grpId="0" animBg="1"/>
      <p:bldP spid="26" grpId="0"/>
      <p:bldP spid="27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9006F9A-B404-718E-EF4C-1DC93770EDB7}"/>
              </a:ext>
            </a:extLst>
          </p:cNvPr>
          <p:cNvSpPr/>
          <p:nvPr/>
        </p:nvSpPr>
        <p:spPr>
          <a:xfrm>
            <a:off x="269610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AA2A5FA-2D6F-91F8-5DE0-80DE82468649}"/>
              </a:ext>
            </a:extLst>
          </p:cNvPr>
          <p:cNvGrpSpPr/>
          <p:nvPr/>
        </p:nvGrpSpPr>
        <p:grpSpPr>
          <a:xfrm>
            <a:off x="4175760" y="2230758"/>
            <a:ext cx="2904707" cy="923330"/>
            <a:chOff x="1284060" y="2016948"/>
            <a:chExt cx="3630839" cy="9233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EED54F82-5340-58DC-D824-025227E797D7}"/>
                </a:ext>
              </a:extLst>
            </p:cNvPr>
            <p:cNvSpPr/>
            <p:nvPr/>
          </p:nvSpPr>
          <p:spPr>
            <a:xfrm>
              <a:off x="1284060" y="2055619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A203B80-4A2D-2FC4-B0FE-DC3109141303}"/>
                </a:ext>
              </a:extLst>
            </p:cNvPr>
            <p:cNvSpPr txBox="1"/>
            <p:nvPr/>
          </p:nvSpPr>
          <p:spPr>
            <a:xfrm>
              <a:off x="1402442" y="2016948"/>
              <a:ext cx="35124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B9573B-85CB-8E82-1AC4-96CC98C027F9}"/>
              </a:ext>
            </a:extLst>
          </p:cNvPr>
          <p:cNvSpPr txBox="1"/>
          <p:nvPr/>
        </p:nvSpPr>
        <p:spPr>
          <a:xfrm>
            <a:off x="2346284" y="3417348"/>
            <a:ext cx="6848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để tả âm thanh, tiếng động đến từ nhiều phía, xen lẫn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6438"/>
            <a:ext cx="99251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815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9006F9A-B404-718E-EF4C-1DC93770EDB7}"/>
              </a:ext>
            </a:extLst>
          </p:cNvPr>
          <p:cNvSpPr/>
          <p:nvPr/>
        </p:nvSpPr>
        <p:spPr>
          <a:xfrm>
            <a:off x="269610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AA2A5FA-2D6F-91F8-5DE0-80DE82468649}"/>
              </a:ext>
            </a:extLst>
          </p:cNvPr>
          <p:cNvGrpSpPr/>
          <p:nvPr/>
        </p:nvGrpSpPr>
        <p:grpSpPr>
          <a:xfrm>
            <a:off x="3789680" y="2230758"/>
            <a:ext cx="3840480" cy="1754326"/>
            <a:chOff x="1284060" y="2016948"/>
            <a:chExt cx="3630839" cy="17543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EED54F82-5340-58DC-D824-025227E797D7}"/>
                </a:ext>
              </a:extLst>
            </p:cNvPr>
            <p:cNvSpPr/>
            <p:nvPr/>
          </p:nvSpPr>
          <p:spPr>
            <a:xfrm>
              <a:off x="1284060" y="2055619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A203B80-4A2D-2FC4-B0FE-DC3109141303}"/>
                </a:ext>
              </a:extLst>
            </p:cNvPr>
            <p:cNvSpPr txBox="1"/>
            <p:nvPr/>
          </p:nvSpPr>
          <p:spPr>
            <a:xfrm>
              <a:off x="1402442" y="2016948"/>
              <a:ext cx="35124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B9573B-85CB-8E82-1AC4-96CC98C027F9}"/>
              </a:ext>
            </a:extLst>
          </p:cNvPr>
          <p:cNvSpPr txBox="1"/>
          <p:nvPr/>
        </p:nvSpPr>
        <p:spPr>
          <a:xfrm>
            <a:off x="2346284" y="3417348"/>
            <a:ext cx="6848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khí đông vui, có nhiều người qua lại hoặc cùng tham gia hoạt động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6438"/>
            <a:ext cx="99251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301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363</Words>
  <Application>Microsoft Office PowerPoint</Application>
  <PresentationFormat>Widescreen</PresentationFormat>
  <Paragraphs>86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微软雅黑</vt:lpstr>
      <vt:lpstr>宋体</vt:lpstr>
      <vt:lpstr>#9Slide05 Phobia</vt:lpstr>
      <vt:lpstr>Arial</vt:lpstr>
      <vt:lpstr>Arial-Rounded</vt:lpstr>
      <vt:lpstr>Calibri</vt:lpstr>
      <vt:lpstr>Calibri Light</vt:lpstr>
      <vt:lpstr>LNTH-LuoLuoNotangYuanTi 1</vt:lpstr>
      <vt:lpstr>黑体</vt:lpstr>
      <vt:lpstr>UTM Duepuntozero</vt:lpstr>
      <vt:lpstr>UVN Banh Mi</vt:lpstr>
      <vt:lpstr>等线</vt:lpstr>
      <vt:lpstr>等线 Light</vt:lpstr>
      <vt:lpstr>1_Office 主题​​</vt:lpstr>
      <vt:lpstr>Office 主题​​</vt:lpstr>
      <vt:lpstr>2_Office 主题</vt:lpstr>
      <vt:lpstr>Custom Design</vt:lpstr>
      <vt:lpstr>Office 主题</vt:lpstr>
      <vt:lpstr>4_Office 主题</vt:lpstr>
      <vt:lpstr>1_Office 主题</vt:lpstr>
      <vt:lpstr>5_Office 主题</vt:lpstr>
      <vt:lpstr>7_Office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49</cp:revision>
  <dcterms:created xsi:type="dcterms:W3CDTF">2021-07-28T13:12:40Z</dcterms:created>
  <dcterms:modified xsi:type="dcterms:W3CDTF">2025-10-28T04:37:41Z</dcterms:modified>
</cp:coreProperties>
</file>