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55" r:id="rId4"/>
    <p:sldMasterId id="2147483767" r:id="rId5"/>
    <p:sldMasterId id="2147483842" r:id="rId6"/>
    <p:sldMasterId id="2147483857" r:id="rId7"/>
  </p:sldMasterIdLst>
  <p:notesMasterIdLst>
    <p:notesMasterId r:id="rId21"/>
  </p:notesMasterIdLst>
  <p:sldIdLst>
    <p:sldId id="288" r:id="rId8"/>
    <p:sldId id="2007577113" r:id="rId9"/>
    <p:sldId id="2007577114" r:id="rId10"/>
    <p:sldId id="2007577115" r:id="rId11"/>
    <p:sldId id="2007577116" r:id="rId12"/>
    <p:sldId id="2007577100" r:id="rId13"/>
    <p:sldId id="2007577117" r:id="rId14"/>
    <p:sldId id="2007577120" r:id="rId15"/>
    <p:sldId id="334" r:id="rId16"/>
    <p:sldId id="2007577103" r:id="rId17"/>
    <p:sldId id="2007577118" r:id="rId18"/>
    <p:sldId id="309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4D54-48AE-450A-AD9E-B07281EC91D4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DC6AF-D9B6-40BB-9535-226B85857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8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7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63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10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09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632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608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699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009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420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749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71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64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192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275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8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06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81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14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3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1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7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2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6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9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7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2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8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1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1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8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0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2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0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6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4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4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5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7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55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1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5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29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5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2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06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40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4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38D02C73-2AA6-CAD6-A864-60F0B76513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30A3FEE8-0322-401B-E33F-35ED7B0F05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9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1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3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4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919949" fill="none" extrusionOk="0">
                <a:moveTo>
                  <a:pt x="0" y="153328"/>
                </a:moveTo>
                <a:cubicBezTo>
                  <a:pt x="561" y="83839"/>
                  <a:pt x="77108" y="14200"/>
                  <a:pt x="153328" y="0"/>
                </a:cubicBezTo>
                <a:cubicBezTo>
                  <a:pt x="3762753" y="76340"/>
                  <a:pt x="7327015" y="307041"/>
                  <a:pt x="11578317" y="0"/>
                </a:cubicBezTo>
                <a:cubicBezTo>
                  <a:pt x="11660341" y="-18291"/>
                  <a:pt x="11717604" y="64400"/>
                  <a:pt x="11731645" y="153328"/>
                </a:cubicBezTo>
                <a:cubicBezTo>
                  <a:pt x="11777713" y="364255"/>
                  <a:pt x="11714865" y="496700"/>
                  <a:pt x="11731645" y="766621"/>
                </a:cubicBezTo>
                <a:cubicBezTo>
                  <a:pt x="11734880" y="834884"/>
                  <a:pt x="11654251" y="910144"/>
                  <a:pt x="11578317" y="919949"/>
                </a:cubicBezTo>
                <a:cubicBezTo>
                  <a:pt x="8115790" y="949776"/>
                  <a:pt x="2657098" y="840643"/>
                  <a:pt x="153328" y="919949"/>
                </a:cubicBezTo>
                <a:cubicBezTo>
                  <a:pt x="90463" y="917483"/>
                  <a:pt x="-5220" y="852334"/>
                  <a:pt x="0" y="766621"/>
                </a:cubicBezTo>
                <a:cubicBezTo>
                  <a:pt x="19701" y="495793"/>
                  <a:pt x="-16561" y="377362"/>
                  <a:pt x="0" y="153328"/>
                </a:cubicBezTo>
                <a:close/>
              </a:path>
              <a:path w="11731645" h="919949" stroke="0" extrusionOk="0">
                <a:moveTo>
                  <a:pt x="0" y="153328"/>
                </a:moveTo>
                <a:cubicBezTo>
                  <a:pt x="7475" y="74008"/>
                  <a:pt x="72669" y="1158"/>
                  <a:pt x="153328" y="0"/>
                </a:cubicBezTo>
                <a:cubicBezTo>
                  <a:pt x="5065870" y="-192028"/>
                  <a:pt x="7160345" y="127009"/>
                  <a:pt x="11578317" y="0"/>
                </a:cubicBezTo>
                <a:cubicBezTo>
                  <a:pt x="11651203" y="-7720"/>
                  <a:pt x="11753057" y="59342"/>
                  <a:pt x="11731645" y="153328"/>
                </a:cubicBezTo>
                <a:cubicBezTo>
                  <a:pt x="11715526" y="296737"/>
                  <a:pt x="11693724" y="679952"/>
                  <a:pt x="11731645" y="766621"/>
                </a:cubicBezTo>
                <a:cubicBezTo>
                  <a:pt x="11732856" y="843303"/>
                  <a:pt x="11645854" y="911784"/>
                  <a:pt x="11578317" y="919949"/>
                </a:cubicBezTo>
                <a:cubicBezTo>
                  <a:pt x="8290153" y="500535"/>
                  <a:pt x="5016306" y="1530119"/>
                  <a:pt x="153328" y="919949"/>
                </a:cubicBezTo>
                <a:cubicBezTo>
                  <a:pt x="59776" y="926283"/>
                  <a:pt x="-8111" y="844697"/>
                  <a:pt x="0" y="766621"/>
                </a:cubicBezTo>
                <a:cubicBezTo>
                  <a:pt x="23379" y="654177"/>
                  <a:pt x="-24394" y="265247"/>
                  <a:pt x="0" y="153328"/>
                </a:cubicBezTo>
                <a:close/>
              </a:path>
              <a:path w="11731645" h="919949" fill="none" stroke="0" extrusionOk="0">
                <a:moveTo>
                  <a:pt x="0" y="153328"/>
                </a:moveTo>
                <a:cubicBezTo>
                  <a:pt x="9837" y="78665"/>
                  <a:pt x="78459" y="17837"/>
                  <a:pt x="153328" y="0"/>
                </a:cubicBezTo>
                <a:cubicBezTo>
                  <a:pt x="3913466" y="129375"/>
                  <a:pt x="6838364" y="506552"/>
                  <a:pt x="11578317" y="0"/>
                </a:cubicBezTo>
                <a:cubicBezTo>
                  <a:pt x="11652712" y="-14810"/>
                  <a:pt x="11733519" y="57797"/>
                  <a:pt x="11731645" y="153328"/>
                </a:cubicBezTo>
                <a:cubicBezTo>
                  <a:pt x="11786278" y="344474"/>
                  <a:pt x="11729187" y="479177"/>
                  <a:pt x="11731645" y="766621"/>
                </a:cubicBezTo>
                <a:cubicBezTo>
                  <a:pt x="11723953" y="847348"/>
                  <a:pt x="11651190" y="916221"/>
                  <a:pt x="11578317" y="919949"/>
                </a:cubicBezTo>
                <a:cubicBezTo>
                  <a:pt x="8265174" y="759242"/>
                  <a:pt x="5099252" y="959616"/>
                  <a:pt x="153328" y="919949"/>
                </a:cubicBezTo>
                <a:cubicBezTo>
                  <a:pt x="62728" y="915526"/>
                  <a:pt x="-15664" y="846711"/>
                  <a:pt x="0" y="766621"/>
                </a:cubicBezTo>
                <a:cubicBezTo>
                  <a:pt x="4938" y="529693"/>
                  <a:pt x="-18993" y="383248"/>
                  <a:pt x="0" y="15332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022BDD-392F-339A-5D9D-C4561B7C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70" y="2093693"/>
            <a:ext cx="7355600" cy="415082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0076341-4829-1A4F-DA8F-B7F02A9D1238}"/>
              </a:ext>
            </a:extLst>
          </p:cNvPr>
          <p:cNvSpPr/>
          <p:nvPr/>
        </p:nvSpPr>
        <p:spPr>
          <a:xfrm>
            <a:off x="285749" y="5981700"/>
            <a:ext cx="3800475" cy="7048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bấm</a:t>
            </a:r>
            <a:r>
              <a:rPr lang="en-US" dirty="0"/>
              <a:t> next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slide 24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90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4444749" y="17755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FD33295-5046-4158-ABA2-AC884DE49EDC}"/>
              </a:ext>
            </a:extLst>
          </p:cNvPr>
          <p:cNvGrpSpPr/>
          <p:nvPr/>
        </p:nvGrpSpPr>
        <p:grpSpPr>
          <a:xfrm>
            <a:off x="562821" y="737130"/>
            <a:ext cx="11850785" cy="3754166"/>
            <a:chOff x="406268" y="998234"/>
            <a:chExt cx="6790015" cy="3754166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A835724-FB6A-4559-A882-36C1FAF13A1F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A6BA9E3-1DE2-4412-9DDD-A1B82294F655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696486A-4655-413A-A561-393E2DD6D38C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3375C17-57B3-4B0D-ACEA-661F172F0291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71CC782-BD00-4B09-A207-B5FCE39CD7C0}"/>
                </a:ext>
              </a:extLst>
            </p:cNvPr>
            <p:cNvSpPr txBox="1"/>
            <p:nvPr/>
          </p:nvSpPr>
          <p:spPr>
            <a:xfrm>
              <a:off x="2501454" y="292641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B73FE6B-F185-44FE-A3FA-C3A2B47E02DD}"/>
              </a:ext>
            </a:extLst>
          </p:cNvPr>
          <p:cNvSpPr/>
          <p:nvPr/>
        </p:nvSpPr>
        <p:spPr>
          <a:xfrm>
            <a:off x="958415" y="4852091"/>
            <a:ext cx="9977875" cy="12379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từ ngữ nào 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rong bài thể hiện rõ nhất tình cảm của bạn nhỏ dành cho trường lớp?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CFDC7757-5E49-461F-BDE2-CBFEDBCF78DB}"/>
              </a:ext>
            </a:extLst>
          </p:cNvPr>
          <p:cNvSpPr/>
          <p:nvPr/>
        </p:nvSpPr>
        <p:spPr>
          <a:xfrm>
            <a:off x="1133900" y="847030"/>
            <a:ext cx="613620" cy="443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F81BE621-313A-4900-A21F-0041EC15E6C7}"/>
              </a:ext>
            </a:extLst>
          </p:cNvPr>
          <p:cNvSpPr/>
          <p:nvPr/>
        </p:nvSpPr>
        <p:spPr>
          <a:xfrm>
            <a:off x="4292408" y="798366"/>
            <a:ext cx="613620" cy="443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1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838992-CB60-3461-BC93-F7B6C8D60E69}"/>
              </a:ext>
            </a:extLst>
          </p:cNvPr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2C95E20-A24E-D4DD-1378-0AB34757EDC0}"/>
              </a:ext>
            </a:extLst>
          </p:cNvPr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717C65F-B780-ACA4-B6D5-AA0855F73206}"/>
              </a:ext>
            </a:extLst>
          </p:cNvPr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="" xmlns:a16="http://schemas.microsoft.com/office/drawing/2014/main" id="{F21F3621-88DE-ECA5-D397-699CC61E02EF}"/>
              </a:ext>
            </a:extLst>
          </p:cNvPr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="" xmlns:a16="http://schemas.microsoft.com/office/drawing/2014/main" id="{86905017-ABDD-894F-6924-CBE75EB4A8AA}"/>
              </a:ext>
            </a:extLst>
          </p:cNvPr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Lời cô</a:t>
            </a:r>
          </a:p>
        </p:txBody>
      </p:sp>
      <p:sp>
        <p:nvSpPr>
          <p:cNvPr id="23" name="Rounded Rectangle 8">
            <a:extLst>
              <a:ext uri="{FF2B5EF4-FFF2-40B4-BE49-F238E27FC236}">
                <a16:creationId xmlns="" xmlns:a16="http://schemas.microsoft.com/office/drawing/2014/main" id="{88D0C477-C20E-869F-46EB-A70D37B1B6E7}"/>
              </a:ext>
            </a:extLst>
          </p:cNvPr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="" xmlns:a16="http://schemas.microsoft.com/office/drawing/2014/main" id="{E909E98E-37E9-F617-E0B3-764AD4A9C563}"/>
              </a:ext>
            </a:extLst>
          </p:cNvPr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="" xmlns:a16="http://schemas.microsoft.com/office/drawing/2014/main" id="{47F209E4-EC34-B481-A91A-63C55DEE22F9}"/>
              </a:ext>
            </a:extLst>
          </p:cNvPr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26" name="Rounded Rectangle 11">
            <a:extLst>
              <a:ext uri="{FF2B5EF4-FFF2-40B4-BE49-F238E27FC236}">
                <a16:creationId xmlns="" xmlns:a16="http://schemas.microsoft.com/office/drawing/2014/main" id="{C531B3E9-182D-902C-E8C6-090E8925F07C}"/>
              </a:ext>
            </a:extLst>
          </p:cNvPr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F7E2426F-0BE8-155D-55B9-4962EA69F0AD}"/>
              </a:ext>
            </a:extLst>
          </p:cNvPr>
          <p:cNvCxnSpPr>
            <a:stCxn id="21" idx="3"/>
            <a:endCxn id="26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CFC1B889-1401-6AEF-098F-C29226D16519}"/>
              </a:ext>
            </a:extLst>
          </p:cNvPr>
          <p:cNvCxnSpPr>
            <a:stCxn id="22" idx="3"/>
            <a:endCxn id="25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D6C08EE1-F342-C5E8-6437-F94836A22C1B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13" grpId="0" bldLvl="0" animBg="1"/>
      <p:bldP spid="13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=""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368B47-3762-BCBC-4481-D8A48AABE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971" y="22767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919949" fill="none" extrusionOk="0">
                <a:moveTo>
                  <a:pt x="0" y="153328"/>
                </a:moveTo>
                <a:cubicBezTo>
                  <a:pt x="561" y="83839"/>
                  <a:pt x="77108" y="14200"/>
                  <a:pt x="153328" y="0"/>
                </a:cubicBezTo>
                <a:cubicBezTo>
                  <a:pt x="3762753" y="76340"/>
                  <a:pt x="7327015" y="307041"/>
                  <a:pt x="11578317" y="0"/>
                </a:cubicBezTo>
                <a:cubicBezTo>
                  <a:pt x="11660341" y="-18291"/>
                  <a:pt x="11717604" y="64400"/>
                  <a:pt x="11731645" y="153328"/>
                </a:cubicBezTo>
                <a:cubicBezTo>
                  <a:pt x="11777713" y="364255"/>
                  <a:pt x="11714865" y="496700"/>
                  <a:pt x="11731645" y="766621"/>
                </a:cubicBezTo>
                <a:cubicBezTo>
                  <a:pt x="11734880" y="834884"/>
                  <a:pt x="11654251" y="910144"/>
                  <a:pt x="11578317" y="919949"/>
                </a:cubicBezTo>
                <a:cubicBezTo>
                  <a:pt x="8115790" y="949776"/>
                  <a:pt x="2657098" y="840643"/>
                  <a:pt x="153328" y="919949"/>
                </a:cubicBezTo>
                <a:cubicBezTo>
                  <a:pt x="90463" y="917483"/>
                  <a:pt x="-5220" y="852334"/>
                  <a:pt x="0" y="766621"/>
                </a:cubicBezTo>
                <a:cubicBezTo>
                  <a:pt x="19701" y="495793"/>
                  <a:pt x="-16561" y="377362"/>
                  <a:pt x="0" y="153328"/>
                </a:cubicBezTo>
                <a:close/>
              </a:path>
              <a:path w="11731645" h="919949" stroke="0" extrusionOk="0">
                <a:moveTo>
                  <a:pt x="0" y="153328"/>
                </a:moveTo>
                <a:cubicBezTo>
                  <a:pt x="7475" y="74008"/>
                  <a:pt x="72669" y="1158"/>
                  <a:pt x="153328" y="0"/>
                </a:cubicBezTo>
                <a:cubicBezTo>
                  <a:pt x="5065870" y="-192028"/>
                  <a:pt x="7160345" y="127009"/>
                  <a:pt x="11578317" y="0"/>
                </a:cubicBezTo>
                <a:cubicBezTo>
                  <a:pt x="11651203" y="-7720"/>
                  <a:pt x="11753057" y="59342"/>
                  <a:pt x="11731645" y="153328"/>
                </a:cubicBezTo>
                <a:cubicBezTo>
                  <a:pt x="11715526" y="296737"/>
                  <a:pt x="11693724" y="679952"/>
                  <a:pt x="11731645" y="766621"/>
                </a:cubicBezTo>
                <a:cubicBezTo>
                  <a:pt x="11732856" y="843303"/>
                  <a:pt x="11645854" y="911784"/>
                  <a:pt x="11578317" y="919949"/>
                </a:cubicBezTo>
                <a:cubicBezTo>
                  <a:pt x="8290153" y="500535"/>
                  <a:pt x="5016306" y="1530119"/>
                  <a:pt x="153328" y="919949"/>
                </a:cubicBezTo>
                <a:cubicBezTo>
                  <a:pt x="59776" y="926283"/>
                  <a:pt x="-8111" y="844697"/>
                  <a:pt x="0" y="766621"/>
                </a:cubicBezTo>
                <a:cubicBezTo>
                  <a:pt x="23379" y="654177"/>
                  <a:pt x="-24394" y="265247"/>
                  <a:pt x="0" y="153328"/>
                </a:cubicBezTo>
                <a:close/>
              </a:path>
              <a:path w="11731645" h="919949" fill="none" stroke="0" extrusionOk="0">
                <a:moveTo>
                  <a:pt x="0" y="153328"/>
                </a:moveTo>
                <a:cubicBezTo>
                  <a:pt x="9837" y="78665"/>
                  <a:pt x="78459" y="17837"/>
                  <a:pt x="153328" y="0"/>
                </a:cubicBezTo>
                <a:cubicBezTo>
                  <a:pt x="3913466" y="129375"/>
                  <a:pt x="6838364" y="506552"/>
                  <a:pt x="11578317" y="0"/>
                </a:cubicBezTo>
                <a:cubicBezTo>
                  <a:pt x="11652712" y="-14810"/>
                  <a:pt x="11733519" y="57797"/>
                  <a:pt x="11731645" y="153328"/>
                </a:cubicBezTo>
                <a:cubicBezTo>
                  <a:pt x="11786278" y="344474"/>
                  <a:pt x="11729187" y="479177"/>
                  <a:pt x="11731645" y="766621"/>
                </a:cubicBezTo>
                <a:cubicBezTo>
                  <a:pt x="11723953" y="847348"/>
                  <a:pt x="11651190" y="916221"/>
                  <a:pt x="11578317" y="919949"/>
                </a:cubicBezTo>
                <a:cubicBezTo>
                  <a:pt x="8265174" y="759242"/>
                  <a:pt x="5099252" y="959616"/>
                  <a:pt x="153328" y="919949"/>
                </a:cubicBezTo>
                <a:cubicBezTo>
                  <a:pt x="62728" y="915526"/>
                  <a:pt x="-15664" y="846711"/>
                  <a:pt x="0" y="766621"/>
                </a:cubicBezTo>
                <a:cubicBezTo>
                  <a:pt x="4938" y="529693"/>
                  <a:pt x="-18993" y="383248"/>
                  <a:pt x="0" y="15332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526" y="5061505"/>
            <a:ext cx="1488214" cy="17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0210409090849_wm_shs-tieng-viet-2-tap-1">
            <a:extLst>
              <a:ext uri="{FF2B5EF4-FFF2-40B4-BE49-F238E27FC236}">
                <a16:creationId xmlns="" xmlns:a16="http://schemas.microsoft.com/office/drawing/2014/main" id="{E355AE6A-EE7B-09D3-C825-C00A552C1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1149605" y="2224033"/>
            <a:ext cx="4513565" cy="364899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1C8405-A4C2-5DDB-85FC-C1D83E7F14BD}"/>
              </a:ext>
            </a:extLst>
          </p:cNvPr>
          <p:cNvSpPr txBox="1"/>
          <p:nvPr/>
        </p:nvSpPr>
        <p:spPr>
          <a:xfrm>
            <a:off x="6449397" y="2574597"/>
            <a:ext cx="5102186" cy="276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43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919949" fill="none" extrusionOk="0">
                <a:moveTo>
                  <a:pt x="0" y="153328"/>
                </a:moveTo>
                <a:cubicBezTo>
                  <a:pt x="561" y="83839"/>
                  <a:pt x="77108" y="14200"/>
                  <a:pt x="153328" y="0"/>
                </a:cubicBezTo>
                <a:cubicBezTo>
                  <a:pt x="3762753" y="76340"/>
                  <a:pt x="7327015" y="307041"/>
                  <a:pt x="11578317" y="0"/>
                </a:cubicBezTo>
                <a:cubicBezTo>
                  <a:pt x="11660341" y="-18291"/>
                  <a:pt x="11717604" y="64400"/>
                  <a:pt x="11731645" y="153328"/>
                </a:cubicBezTo>
                <a:cubicBezTo>
                  <a:pt x="11777713" y="364255"/>
                  <a:pt x="11714865" y="496700"/>
                  <a:pt x="11731645" y="766621"/>
                </a:cubicBezTo>
                <a:cubicBezTo>
                  <a:pt x="11734880" y="834884"/>
                  <a:pt x="11654251" y="910144"/>
                  <a:pt x="11578317" y="919949"/>
                </a:cubicBezTo>
                <a:cubicBezTo>
                  <a:pt x="8115790" y="949776"/>
                  <a:pt x="2657098" y="840643"/>
                  <a:pt x="153328" y="919949"/>
                </a:cubicBezTo>
                <a:cubicBezTo>
                  <a:pt x="90463" y="917483"/>
                  <a:pt x="-5220" y="852334"/>
                  <a:pt x="0" y="766621"/>
                </a:cubicBezTo>
                <a:cubicBezTo>
                  <a:pt x="19701" y="495793"/>
                  <a:pt x="-16561" y="377362"/>
                  <a:pt x="0" y="153328"/>
                </a:cubicBezTo>
                <a:close/>
              </a:path>
              <a:path w="11731645" h="919949" stroke="0" extrusionOk="0">
                <a:moveTo>
                  <a:pt x="0" y="153328"/>
                </a:moveTo>
                <a:cubicBezTo>
                  <a:pt x="7475" y="74008"/>
                  <a:pt x="72669" y="1158"/>
                  <a:pt x="153328" y="0"/>
                </a:cubicBezTo>
                <a:cubicBezTo>
                  <a:pt x="5065870" y="-192028"/>
                  <a:pt x="7160345" y="127009"/>
                  <a:pt x="11578317" y="0"/>
                </a:cubicBezTo>
                <a:cubicBezTo>
                  <a:pt x="11651203" y="-7720"/>
                  <a:pt x="11753057" y="59342"/>
                  <a:pt x="11731645" y="153328"/>
                </a:cubicBezTo>
                <a:cubicBezTo>
                  <a:pt x="11715526" y="296737"/>
                  <a:pt x="11693724" y="679952"/>
                  <a:pt x="11731645" y="766621"/>
                </a:cubicBezTo>
                <a:cubicBezTo>
                  <a:pt x="11732856" y="843303"/>
                  <a:pt x="11645854" y="911784"/>
                  <a:pt x="11578317" y="919949"/>
                </a:cubicBezTo>
                <a:cubicBezTo>
                  <a:pt x="8290153" y="500535"/>
                  <a:pt x="5016306" y="1530119"/>
                  <a:pt x="153328" y="919949"/>
                </a:cubicBezTo>
                <a:cubicBezTo>
                  <a:pt x="59776" y="926283"/>
                  <a:pt x="-8111" y="844697"/>
                  <a:pt x="0" y="766621"/>
                </a:cubicBezTo>
                <a:cubicBezTo>
                  <a:pt x="23379" y="654177"/>
                  <a:pt x="-24394" y="265247"/>
                  <a:pt x="0" y="153328"/>
                </a:cubicBezTo>
                <a:close/>
              </a:path>
              <a:path w="11731645" h="919949" fill="none" stroke="0" extrusionOk="0">
                <a:moveTo>
                  <a:pt x="0" y="153328"/>
                </a:moveTo>
                <a:cubicBezTo>
                  <a:pt x="9837" y="78665"/>
                  <a:pt x="78459" y="17837"/>
                  <a:pt x="153328" y="0"/>
                </a:cubicBezTo>
                <a:cubicBezTo>
                  <a:pt x="3913466" y="129375"/>
                  <a:pt x="6838364" y="506552"/>
                  <a:pt x="11578317" y="0"/>
                </a:cubicBezTo>
                <a:cubicBezTo>
                  <a:pt x="11652712" y="-14810"/>
                  <a:pt x="11733519" y="57797"/>
                  <a:pt x="11731645" y="153328"/>
                </a:cubicBezTo>
                <a:cubicBezTo>
                  <a:pt x="11786278" y="344474"/>
                  <a:pt x="11729187" y="479177"/>
                  <a:pt x="11731645" y="766621"/>
                </a:cubicBezTo>
                <a:cubicBezTo>
                  <a:pt x="11723953" y="847348"/>
                  <a:pt x="11651190" y="916221"/>
                  <a:pt x="11578317" y="919949"/>
                </a:cubicBezTo>
                <a:cubicBezTo>
                  <a:pt x="8265174" y="759242"/>
                  <a:pt x="5099252" y="959616"/>
                  <a:pt x="153328" y="919949"/>
                </a:cubicBezTo>
                <a:cubicBezTo>
                  <a:pt x="62728" y="915526"/>
                  <a:pt x="-15664" y="846711"/>
                  <a:pt x="0" y="766621"/>
                </a:cubicBezTo>
                <a:cubicBezTo>
                  <a:pt x="4938" y="529693"/>
                  <a:pt x="-18993" y="383248"/>
                  <a:pt x="0" y="15332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10409090849_wm_shs-tieng-viet-2-tap-1">
            <a:extLst>
              <a:ext uri="{FF2B5EF4-FFF2-40B4-BE49-F238E27FC236}">
                <a16:creationId xmlns="" xmlns:a16="http://schemas.microsoft.com/office/drawing/2014/main" id="{94CFF112-2A12-6F2A-2D5B-C427948A8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10" t="7432" r="10265" b="73714"/>
          <a:stretch/>
        </p:blipFill>
        <p:spPr bwMode="auto">
          <a:xfrm>
            <a:off x="897146" y="2154621"/>
            <a:ext cx="4830391" cy="42344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6AD670C-B57C-C1EF-A62C-8587129C0ED3}"/>
              </a:ext>
            </a:extLst>
          </p:cNvPr>
          <p:cNvSpPr txBox="1"/>
          <p:nvPr/>
        </p:nvSpPr>
        <p:spPr>
          <a:xfrm>
            <a:off x="6548295" y="2586300"/>
            <a:ext cx="3794877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86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  <a:gd name="connsiteX0" fmla="*/ 0 w 11731645"/>
              <a:gd name="connsiteY0" fmla="*/ 153328 h 919949"/>
              <a:gd name="connsiteX1" fmla="*/ 153328 w 11731645"/>
              <a:gd name="connsiteY1" fmla="*/ 0 h 919949"/>
              <a:gd name="connsiteX2" fmla="*/ 11578317 w 11731645"/>
              <a:gd name="connsiteY2" fmla="*/ 0 h 919949"/>
              <a:gd name="connsiteX3" fmla="*/ 11731645 w 11731645"/>
              <a:gd name="connsiteY3" fmla="*/ 153328 h 919949"/>
              <a:gd name="connsiteX4" fmla="*/ 11731645 w 11731645"/>
              <a:gd name="connsiteY4" fmla="*/ 766621 h 919949"/>
              <a:gd name="connsiteX5" fmla="*/ 11578317 w 11731645"/>
              <a:gd name="connsiteY5" fmla="*/ 919949 h 919949"/>
              <a:gd name="connsiteX6" fmla="*/ 153328 w 11731645"/>
              <a:gd name="connsiteY6" fmla="*/ 919949 h 919949"/>
              <a:gd name="connsiteX7" fmla="*/ 0 w 11731645"/>
              <a:gd name="connsiteY7" fmla="*/ 766621 h 919949"/>
              <a:gd name="connsiteX8" fmla="*/ 0 w 11731645"/>
              <a:gd name="connsiteY8" fmla="*/ 153328 h 91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919949" fill="none" extrusionOk="0">
                <a:moveTo>
                  <a:pt x="0" y="153328"/>
                </a:moveTo>
                <a:cubicBezTo>
                  <a:pt x="561" y="83839"/>
                  <a:pt x="77108" y="14200"/>
                  <a:pt x="153328" y="0"/>
                </a:cubicBezTo>
                <a:cubicBezTo>
                  <a:pt x="3762753" y="76340"/>
                  <a:pt x="7327015" y="307041"/>
                  <a:pt x="11578317" y="0"/>
                </a:cubicBezTo>
                <a:cubicBezTo>
                  <a:pt x="11660341" y="-18291"/>
                  <a:pt x="11717604" y="64400"/>
                  <a:pt x="11731645" y="153328"/>
                </a:cubicBezTo>
                <a:cubicBezTo>
                  <a:pt x="11777713" y="364255"/>
                  <a:pt x="11714865" y="496700"/>
                  <a:pt x="11731645" y="766621"/>
                </a:cubicBezTo>
                <a:cubicBezTo>
                  <a:pt x="11734880" y="834884"/>
                  <a:pt x="11654251" y="910144"/>
                  <a:pt x="11578317" y="919949"/>
                </a:cubicBezTo>
                <a:cubicBezTo>
                  <a:pt x="8115790" y="949776"/>
                  <a:pt x="2657098" y="840643"/>
                  <a:pt x="153328" y="919949"/>
                </a:cubicBezTo>
                <a:cubicBezTo>
                  <a:pt x="90463" y="917483"/>
                  <a:pt x="-5220" y="852334"/>
                  <a:pt x="0" y="766621"/>
                </a:cubicBezTo>
                <a:cubicBezTo>
                  <a:pt x="19701" y="495793"/>
                  <a:pt x="-16561" y="377362"/>
                  <a:pt x="0" y="153328"/>
                </a:cubicBezTo>
                <a:close/>
              </a:path>
              <a:path w="11731645" h="919949" stroke="0" extrusionOk="0">
                <a:moveTo>
                  <a:pt x="0" y="153328"/>
                </a:moveTo>
                <a:cubicBezTo>
                  <a:pt x="7475" y="74008"/>
                  <a:pt x="72669" y="1158"/>
                  <a:pt x="153328" y="0"/>
                </a:cubicBezTo>
                <a:cubicBezTo>
                  <a:pt x="5065870" y="-192028"/>
                  <a:pt x="7160345" y="127009"/>
                  <a:pt x="11578317" y="0"/>
                </a:cubicBezTo>
                <a:cubicBezTo>
                  <a:pt x="11651203" y="-7720"/>
                  <a:pt x="11753057" y="59342"/>
                  <a:pt x="11731645" y="153328"/>
                </a:cubicBezTo>
                <a:cubicBezTo>
                  <a:pt x="11715526" y="296737"/>
                  <a:pt x="11693724" y="679952"/>
                  <a:pt x="11731645" y="766621"/>
                </a:cubicBezTo>
                <a:cubicBezTo>
                  <a:pt x="11732856" y="843303"/>
                  <a:pt x="11645854" y="911784"/>
                  <a:pt x="11578317" y="919949"/>
                </a:cubicBezTo>
                <a:cubicBezTo>
                  <a:pt x="8290153" y="500535"/>
                  <a:pt x="5016306" y="1530119"/>
                  <a:pt x="153328" y="919949"/>
                </a:cubicBezTo>
                <a:cubicBezTo>
                  <a:pt x="59776" y="926283"/>
                  <a:pt x="-8111" y="844697"/>
                  <a:pt x="0" y="766621"/>
                </a:cubicBezTo>
                <a:cubicBezTo>
                  <a:pt x="23379" y="654177"/>
                  <a:pt x="-24394" y="265247"/>
                  <a:pt x="0" y="153328"/>
                </a:cubicBezTo>
                <a:close/>
              </a:path>
              <a:path w="11731645" h="919949" fill="none" stroke="0" extrusionOk="0">
                <a:moveTo>
                  <a:pt x="0" y="153328"/>
                </a:moveTo>
                <a:cubicBezTo>
                  <a:pt x="9837" y="78665"/>
                  <a:pt x="78459" y="17837"/>
                  <a:pt x="153328" y="0"/>
                </a:cubicBezTo>
                <a:cubicBezTo>
                  <a:pt x="3913466" y="129375"/>
                  <a:pt x="6838364" y="506552"/>
                  <a:pt x="11578317" y="0"/>
                </a:cubicBezTo>
                <a:cubicBezTo>
                  <a:pt x="11652712" y="-14810"/>
                  <a:pt x="11733519" y="57797"/>
                  <a:pt x="11731645" y="153328"/>
                </a:cubicBezTo>
                <a:cubicBezTo>
                  <a:pt x="11786278" y="344474"/>
                  <a:pt x="11729187" y="479177"/>
                  <a:pt x="11731645" y="766621"/>
                </a:cubicBezTo>
                <a:cubicBezTo>
                  <a:pt x="11723953" y="847348"/>
                  <a:pt x="11651190" y="916221"/>
                  <a:pt x="11578317" y="919949"/>
                </a:cubicBezTo>
                <a:cubicBezTo>
                  <a:pt x="8265174" y="759242"/>
                  <a:pt x="5099252" y="959616"/>
                  <a:pt x="153328" y="919949"/>
                </a:cubicBezTo>
                <a:cubicBezTo>
                  <a:pt x="62728" y="915526"/>
                  <a:pt x="-15664" y="846711"/>
                  <a:pt x="0" y="766621"/>
                </a:cubicBezTo>
                <a:cubicBezTo>
                  <a:pt x="4938" y="529693"/>
                  <a:pt x="-18993" y="383248"/>
                  <a:pt x="0" y="15332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0210409090849_wm_shs-tieng-viet-2-tap-1">
            <a:extLst>
              <a:ext uri="{FF2B5EF4-FFF2-40B4-BE49-F238E27FC236}">
                <a16:creationId xmlns="" xmlns:a16="http://schemas.microsoft.com/office/drawing/2014/main" id="{0E470A7D-18BC-98F8-9FF0-882FF61A8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1637320" y="2627586"/>
            <a:ext cx="3781075" cy="32310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8E33A7-2E9B-3608-E21C-5FCCF8D9BEEA}"/>
              </a:ext>
            </a:extLst>
          </p:cNvPr>
          <p:cNvSpPr txBox="1"/>
          <p:nvPr/>
        </p:nvSpPr>
        <p:spPr>
          <a:xfrm>
            <a:off x="6074629" y="2824222"/>
            <a:ext cx="331220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Freeform 7">
            <a:hlinkClick r:id="" action="ppaction://noaction"/>
            <a:extLst>
              <a:ext uri="{FF2B5EF4-FFF2-40B4-BE49-F238E27FC236}">
                <a16:creationId xmlns="" xmlns:a16="http://schemas.microsoft.com/office/drawing/2014/main" id="{B1B87716-38D6-475E-A142-26661FDA7636}"/>
              </a:ext>
            </a:extLst>
          </p:cNvPr>
          <p:cNvSpPr/>
          <p:nvPr/>
        </p:nvSpPr>
        <p:spPr>
          <a:xfrm>
            <a:off x="337062" y="5819775"/>
            <a:ext cx="1177413" cy="788284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178676"/>
            <a:ext cx="11731645" cy="1145627"/>
          </a:xfrm>
          <a:custGeom>
            <a:avLst/>
            <a:gdLst>
              <a:gd name="connsiteX0" fmla="*/ 0 w 11731645"/>
              <a:gd name="connsiteY0" fmla="*/ 190941 h 1145627"/>
              <a:gd name="connsiteX1" fmla="*/ 194153 w 11731645"/>
              <a:gd name="connsiteY1" fmla="*/ 0 h 1145627"/>
              <a:gd name="connsiteX2" fmla="*/ 11537492 w 11731645"/>
              <a:gd name="connsiteY2" fmla="*/ 0 h 1145627"/>
              <a:gd name="connsiteX3" fmla="*/ 11731645 w 11731645"/>
              <a:gd name="connsiteY3" fmla="*/ 190941 h 1145627"/>
              <a:gd name="connsiteX4" fmla="*/ 11731645 w 11731645"/>
              <a:gd name="connsiteY4" fmla="*/ 954685 h 1145627"/>
              <a:gd name="connsiteX5" fmla="*/ 11537492 w 11731645"/>
              <a:gd name="connsiteY5" fmla="*/ 1145627 h 1145627"/>
              <a:gd name="connsiteX6" fmla="*/ 194153 w 11731645"/>
              <a:gd name="connsiteY6" fmla="*/ 1145627 h 1145627"/>
              <a:gd name="connsiteX7" fmla="*/ 0 w 11731645"/>
              <a:gd name="connsiteY7" fmla="*/ 954685 h 1145627"/>
              <a:gd name="connsiteX8" fmla="*/ 0 w 11731645"/>
              <a:gd name="connsiteY8" fmla="*/ 190941 h 1145627"/>
              <a:gd name="connsiteX0" fmla="*/ 0 w 11731645"/>
              <a:gd name="connsiteY0" fmla="*/ 190941 h 1145627"/>
              <a:gd name="connsiteX1" fmla="*/ 194153 w 11731645"/>
              <a:gd name="connsiteY1" fmla="*/ 0 h 1145627"/>
              <a:gd name="connsiteX2" fmla="*/ 11537492 w 11731645"/>
              <a:gd name="connsiteY2" fmla="*/ 0 h 1145627"/>
              <a:gd name="connsiteX3" fmla="*/ 11731645 w 11731645"/>
              <a:gd name="connsiteY3" fmla="*/ 190941 h 1145627"/>
              <a:gd name="connsiteX4" fmla="*/ 11731645 w 11731645"/>
              <a:gd name="connsiteY4" fmla="*/ 954685 h 1145627"/>
              <a:gd name="connsiteX5" fmla="*/ 11537492 w 11731645"/>
              <a:gd name="connsiteY5" fmla="*/ 1145627 h 1145627"/>
              <a:gd name="connsiteX6" fmla="*/ 194153 w 11731645"/>
              <a:gd name="connsiteY6" fmla="*/ 1145627 h 1145627"/>
              <a:gd name="connsiteX7" fmla="*/ 0 w 11731645"/>
              <a:gd name="connsiteY7" fmla="*/ 954685 h 1145627"/>
              <a:gd name="connsiteX8" fmla="*/ 0 w 11731645"/>
              <a:gd name="connsiteY8" fmla="*/ 190941 h 1145627"/>
              <a:gd name="connsiteX0" fmla="*/ 0 w 11731645"/>
              <a:gd name="connsiteY0" fmla="*/ 190941 h 1145627"/>
              <a:gd name="connsiteX1" fmla="*/ 194153 w 11731645"/>
              <a:gd name="connsiteY1" fmla="*/ 0 h 1145627"/>
              <a:gd name="connsiteX2" fmla="*/ 11537492 w 11731645"/>
              <a:gd name="connsiteY2" fmla="*/ 0 h 1145627"/>
              <a:gd name="connsiteX3" fmla="*/ 11731645 w 11731645"/>
              <a:gd name="connsiteY3" fmla="*/ 190941 h 1145627"/>
              <a:gd name="connsiteX4" fmla="*/ 11731645 w 11731645"/>
              <a:gd name="connsiteY4" fmla="*/ 954685 h 1145627"/>
              <a:gd name="connsiteX5" fmla="*/ 11537492 w 11731645"/>
              <a:gd name="connsiteY5" fmla="*/ 1145627 h 1145627"/>
              <a:gd name="connsiteX6" fmla="*/ 194153 w 11731645"/>
              <a:gd name="connsiteY6" fmla="*/ 1145627 h 1145627"/>
              <a:gd name="connsiteX7" fmla="*/ 0 w 11731645"/>
              <a:gd name="connsiteY7" fmla="*/ 954685 h 1145627"/>
              <a:gd name="connsiteX8" fmla="*/ 0 w 11731645"/>
              <a:gd name="connsiteY8" fmla="*/ 190941 h 11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45627" fill="none" extrusionOk="0">
                <a:moveTo>
                  <a:pt x="0" y="190941"/>
                </a:moveTo>
                <a:cubicBezTo>
                  <a:pt x="1414" y="123486"/>
                  <a:pt x="102485" y="26037"/>
                  <a:pt x="194153" y="0"/>
                </a:cubicBezTo>
                <a:cubicBezTo>
                  <a:pt x="1733549" y="106554"/>
                  <a:pt x="9564669" y="405474"/>
                  <a:pt x="11537492" y="0"/>
                </a:cubicBezTo>
                <a:cubicBezTo>
                  <a:pt x="11639576" y="-35114"/>
                  <a:pt x="11701712" y="76470"/>
                  <a:pt x="11731645" y="190941"/>
                </a:cubicBezTo>
                <a:cubicBezTo>
                  <a:pt x="11683579" y="326404"/>
                  <a:pt x="11732250" y="871801"/>
                  <a:pt x="11731645" y="954685"/>
                </a:cubicBezTo>
                <a:cubicBezTo>
                  <a:pt x="11737229" y="1032020"/>
                  <a:pt x="11616717" y="1114411"/>
                  <a:pt x="11537492" y="1145627"/>
                </a:cubicBezTo>
                <a:cubicBezTo>
                  <a:pt x="7900185" y="1243021"/>
                  <a:pt x="5783693" y="1429273"/>
                  <a:pt x="194153" y="1145627"/>
                </a:cubicBezTo>
                <a:cubicBezTo>
                  <a:pt x="137255" y="1139975"/>
                  <a:pt x="-27498" y="1065534"/>
                  <a:pt x="0" y="954685"/>
                </a:cubicBezTo>
                <a:cubicBezTo>
                  <a:pt x="-19340" y="569651"/>
                  <a:pt x="-19658" y="465709"/>
                  <a:pt x="0" y="190941"/>
                </a:cubicBezTo>
                <a:close/>
              </a:path>
              <a:path w="11731645" h="1145627" stroke="0" extrusionOk="0">
                <a:moveTo>
                  <a:pt x="0" y="190941"/>
                </a:moveTo>
                <a:cubicBezTo>
                  <a:pt x="-551" y="106232"/>
                  <a:pt x="88496" y="-17850"/>
                  <a:pt x="194153" y="0"/>
                </a:cubicBezTo>
                <a:cubicBezTo>
                  <a:pt x="5342166" y="-361184"/>
                  <a:pt x="9001199" y="395573"/>
                  <a:pt x="11537492" y="0"/>
                </a:cubicBezTo>
                <a:cubicBezTo>
                  <a:pt x="11606411" y="-6948"/>
                  <a:pt x="11761138" y="86434"/>
                  <a:pt x="11731645" y="190941"/>
                </a:cubicBezTo>
                <a:cubicBezTo>
                  <a:pt x="11839139" y="560304"/>
                  <a:pt x="11821905" y="773164"/>
                  <a:pt x="11731645" y="954685"/>
                </a:cubicBezTo>
                <a:cubicBezTo>
                  <a:pt x="11723993" y="1032908"/>
                  <a:pt x="11630763" y="1139563"/>
                  <a:pt x="11537492" y="1145627"/>
                </a:cubicBezTo>
                <a:cubicBezTo>
                  <a:pt x="10327057" y="191828"/>
                  <a:pt x="4452820" y="2261270"/>
                  <a:pt x="194153" y="1145627"/>
                </a:cubicBezTo>
                <a:cubicBezTo>
                  <a:pt x="76581" y="1170082"/>
                  <a:pt x="-16472" y="1036688"/>
                  <a:pt x="0" y="954685"/>
                </a:cubicBezTo>
                <a:cubicBezTo>
                  <a:pt x="-15613" y="730131"/>
                  <a:pt x="-34287" y="314416"/>
                  <a:pt x="0" y="190941"/>
                </a:cubicBezTo>
                <a:close/>
              </a:path>
              <a:path w="11731645" h="1145627" fill="none" stroke="0" extrusionOk="0">
                <a:moveTo>
                  <a:pt x="0" y="190941"/>
                </a:moveTo>
                <a:cubicBezTo>
                  <a:pt x="22420" y="102222"/>
                  <a:pt x="109536" y="5522"/>
                  <a:pt x="194153" y="0"/>
                </a:cubicBezTo>
                <a:cubicBezTo>
                  <a:pt x="2548768" y="274997"/>
                  <a:pt x="8889464" y="546178"/>
                  <a:pt x="11537492" y="0"/>
                </a:cubicBezTo>
                <a:cubicBezTo>
                  <a:pt x="11631234" y="-40208"/>
                  <a:pt x="11731293" y="57885"/>
                  <a:pt x="11731645" y="190941"/>
                </a:cubicBezTo>
                <a:cubicBezTo>
                  <a:pt x="11676938" y="305587"/>
                  <a:pt x="11755238" y="855739"/>
                  <a:pt x="11731645" y="954685"/>
                </a:cubicBezTo>
                <a:cubicBezTo>
                  <a:pt x="11727928" y="1054242"/>
                  <a:pt x="11620475" y="1128451"/>
                  <a:pt x="11537492" y="1145627"/>
                </a:cubicBezTo>
                <a:cubicBezTo>
                  <a:pt x="7694268" y="926974"/>
                  <a:pt x="5394198" y="1023716"/>
                  <a:pt x="194153" y="1145627"/>
                </a:cubicBezTo>
                <a:cubicBezTo>
                  <a:pt x="97036" y="1135959"/>
                  <a:pt x="-31269" y="1049078"/>
                  <a:pt x="0" y="954685"/>
                </a:cubicBezTo>
                <a:cubicBezTo>
                  <a:pt x="-50895" y="624050"/>
                  <a:pt x="-33494" y="481609"/>
                  <a:pt x="0" y="190941"/>
                </a:cubicBezTo>
                <a:close/>
              </a:path>
              <a:path w="11731645" h="1145627" fill="none" stroke="0" extrusionOk="0">
                <a:moveTo>
                  <a:pt x="0" y="190941"/>
                </a:moveTo>
                <a:cubicBezTo>
                  <a:pt x="5243" y="115825"/>
                  <a:pt x="107446" y="37288"/>
                  <a:pt x="194153" y="0"/>
                </a:cubicBezTo>
                <a:cubicBezTo>
                  <a:pt x="2230030" y="314683"/>
                  <a:pt x="9308007" y="426853"/>
                  <a:pt x="11537492" y="0"/>
                </a:cubicBezTo>
                <a:cubicBezTo>
                  <a:pt x="11623339" y="-41475"/>
                  <a:pt x="11720950" y="69097"/>
                  <a:pt x="11731645" y="190941"/>
                </a:cubicBezTo>
                <a:cubicBezTo>
                  <a:pt x="11680581" y="317511"/>
                  <a:pt x="11737552" y="863286"/>
                  <a:pt x="11731645" y="954685"/>
                </a:cubicBezTo>
                <a:cubicBezTo>
                  <a:pt x="11732267" y="1044055"/>
                  <a:pt x="11617553" y="1125212"/>
                  <a:pt x="11537492" y="1145627"/>
                </a:cubicBezTo>
                <a:cubicBezTo>
                  <a:pt x="7733994" y="1044908"/>
                  <a:pt x="5438311" y="1387471"/>
                  <a:pt x="194153" y="1145627"/>
                </a:cubicBezTo>
                <a:cubicBezTo>
                  <a:pt x="119129" y="1139979"/>
                  <a:pt x="-35377" y="1055909"/>
                  <a:pt x="0" y="954685"/>
                </a:cubicBezTo>
                <a:cubicBezTo>
                  <a:pt x="-32945" y="602283"/>
                  <a:pt x="-22073" y="475301"/>
                  <a:pt x="0" y="190941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1145627" fill="none" extrusionOk="0">
                        <a:moveTo>
                          <a:pt x="0" y="190941"/>
                        </a:moveTo>
                        <a:cubicBezTo>
                          <a:pt x="1089" y="114693"/>
                          <a:pt x="100229" y="22251"/>
                          <a:pt x="194153" y="0"/>
                        </a:cubicBezTo>
                        <a:cubicBezTo>
                          <a:pt x="1905029" y="96376"/>
                          <a:pt x="9482276" y="221867"/>
                          <a:pt x="11537492" y="0"/>
                        </a:cubicBezTo>
                        <a:cubicBezTo>
                          <a:pt x="11640558" y="-28352"/>
                          <a:pt x="11715260" y="80568"/>
                          <a:pt x="11731645" y="190941"/>
                        </a:cubicBezTo>
                        <a:cubicBezTo>
                          <a:pt x="11676048" y="321365"/>
                          <a:pt x="11735999" y="864405"/>
                          <a:pt x="11731645" y="954685"/>
                        </a:cubicBezTo>
                        <a:cubicBezTo>
                          <a:pt x="11735057" y="1043044"/>
                          <a:pt x="11627856" y="1126898"/>
                          <a:pt x="11537492" y="1145627"/>
                        </a:cubicBezTo>
                        <a:cubicBezTo>
                          <a:pt x="7771471" y="1197091"/>
                          <a:pt x="5766853" y="1217091"/>
                          <a:pt x="194153" y="1145627"/>
                        </a:cubicBezTo>
                        <a:cubicBezTo>
                          <a:pt x="125621" y="1141290"/>
                          <a:pt x="-18193" y="1063694"/>
                          <a:pt x="0" y="954685"/>
                        </a:cubicBezTo>
                        <a:cubicBezTo>
                          <a:pt x="-28771" y="587209"/>
                          <a:pt x="-16711" y="473312"/>
                          <a:pt x="0" y="190941"/>
                        </a:cubicBezTo>
                        <a:close/>
                      </a:path>
                      <a:path w="11731645" h="1145627" stroke="0" extrusionOk="0">
                        <a:moveTo>
                          <a:pt x="0" y="190941"/>
                        </a:moveTo>
                        <a:cubicBezTo>
                          <a:pt x="5978" y="90595"/>
                          <a:pt x="89116" y="-11593"/>
                          <a:pt x="194153" y="0"/>
                        </a:cubicBezTo>
                        <a:cubicBezTo>
                          <a:pt x="5319185" y="-105405"/>
                          <a:pt x="8968976" y="351647"/>
                          <a:pt x="11537492" y="0"/>
                        </a:cubicBezTo>
                        <a:cubicBezTo>
                          <a:pt x="11620981" y="-8418"/>
                          <a:pt x="11741238" y="82138"/>
                          <a:pt x="11731645" y="190941"/>
                        </a:cubicBezTo>
                        <a:cubicBezTo>
                          <a:pt x="11825391" y="561959"/>
                          <a:pt x="11812486" y="771168"/>
                          <a:pt x="11731645" y="954685"/>
                        </a:cubicBezTo>
                        <a:cubicBezTo>
                          <a:pt x="11719430" y="1049104"/>
                          <a:pt x="11636036" y="1142483"/>
                          <a:pt x="11537492" y="1145627"/>
                        </a:cubicBezTo>
                        <a:cubicBezTo>
                          <a:pt x="10316474" y="301439"/>
                          <a:pt x="4483108" y="2052948"/>
                          <a:pt x="194153" y="1145627"/>
                        </a:cubicBezTo>
                        <a:cubicBezTo>
                          <a:pt x="73021" y="1159830"/>
                          <a:pt x="-13840" y="1049390"/>
                          <a:pt x="0" y="954685"/>
                        </a:cubicBezTo>
                        <a:cubicBezTo>
                          <a:pt x="-17389" y="754879"/>
                          <a:pt x="-35104" y="327345"/>
                          <a:pt x="0" y="190941"/>
                        </a:cubicBezTo>
                        <a:close/>
                      </a:path>
                      <a:path w="11731645" h="1145627" fill="none" stroke="0" extrusionOk="0">
                        <a:moveTo>
                          <a:pt x="0" y="190941"/>
                        </a:moveTo>
                        <a:cubicBezTo>
                          <a:pt x="17229" y="104951"/>
                          <a:pt x="95786" y="17276"/>
                          <a:pt x="194153" y="0"/>
                        </a:cubicBezTo>
                        <a:cubicBezTo>
                          <a:pt x="2447122" y="150755"/>
                          <a:pt x="9148162" y="368181"/>
                          <a:pt x="11537492" y="0"/>
                        </a:cubicBezTo>
                        <a:cubicBezTo>
                          <a:pt x="11628044" y="-28322"/>
                          <a:pt x="11727474" y="76597"/>
                          <a:pt x="11731645" y="190941"/>
                        </a:cubicBezTo>
                        <a:cubicBezTo>
                          <a:pt x="11679197" y="302766"/>
                          <a:pt x="11748947" y="851461"/>
                          <a:pt x="11731645" y="954685"/>
                        </a:cubicBezTo>
                        <a:cubicBezTo>
                          <a:pt x="11718802" y="1052750"/>
                          <a:pt x="11624228" y="1133337"/>
                          <a:pt x="11537492" y="1145627"/>
                        </a:cubicBezTo>
                        <a:cubicBezTo>
                          <a:pt x="7656236" y="958874"/>
                          <a:pt x="5615303" y="1140073"/>
                          <a:pt x="194153" y="1145627"/>
                        </a:cubicBezTo>
                        <a:cubicBezTo>
                          <a:pt x="106159" y="1142982"/>
                          <a:pt x="-29920" y="1055061"/>
                          <a:pt x="0" y="954685"/>
                        </a:cubicBezTo>
                        <a:cubicBezTo>
                          <a:pt x="-43407" y="621189"/>
                          <a:pt x="-28309" y="498416"/>
                          <a:pt x="0" y="1909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-1" y="364957"/>
            <a:ext cx="1174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Tìm những câu thơ tả các bạn học sinh trong giờ ra chơi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10409090849_wm_shs-tieng-viet-2-tap-1">
            <a:extLst>
              <a:ext uri="{FF2B5EF4-FFF2-40B4-BE49-F238E27FC236}">
                <a16:creationId xmlns="" xmlns:a16="http://schemas.microsoft.com/office/drawing/2014/main" id="{3D995C5B-B754-3F51-9BB6-2B0F9D0A0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1125112" y="2523218"/>
            <a:ext cx="4190916" cy="3388150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B3FC14-5D63-0497-90C8-106EFA7A10A6}"/>
              </a:ext>
            </a:extLst>
          </p:cNvPr>
          <p:cNvSpPr txBox="1"/>
          <p:nvPr/>
        </p:nvSpPr>
        <p:spPr>
          <a:xfrm>
            <a:off x="6263197" y="2365632"/>
            <a:ext cx="6046573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6B68906-198A-D6B4-AF6A-23B96AA6339C}"/>
              </a:ext>
            </a:extLst>
          </p:cNvPr>
          <p:cNvCxnSpPr>
            <a:cxnSpLocks/>
          </p:cNvCxnSpPr>
          <p:nvPr/>
        </p:nvCxnSpPr>
        <p:spPr>
          <a:xfrm>
            <a:off x="6432331" y="4226485"/>
            <a:ext cx="309880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824A77B-4E41-F5E4-7B20-FCC17E9956B4}"/>
              </a:ext>
            </a:extLst>
          </p:cNvPr>
          <p:cNvCxnSpPr>
            <a:cxnSpLocks/>
          </p:cNvCxnSpPr>
          <p:nvPr/>
        </p:nvCxnSpPr>
        <p:spPr>
          <a:xfrm>
            <a:off x="6432331" y="4955123"/>
            <a:ext cx="261112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7">
            <a:hlinkClick r:id="" action="ppaction://noaction"/>
            <a:extLst>
              <a:ext uri="{FF2B5EF4-FFF2-40B4-BE49-F238E27FC236}">
                <a16:creationId xmlns="" xmlns:a16="http://schemas.microsoft.com/office/drawing/2014/main" id="{55F733B3-4D10-E344-A08F-4D5F589DF8E6}"/>
              </a:ext>
            </a:extLst>
          </p:cNvPr>
          <p:cNvSpPr/>
          <p:nvPr/>
        </p:nvSpPr>
        <p:spPr>
          <a:xfrm>
            <a:off x="289437" y="5886450"/>
            <a:ext cx="1177413" cy="788284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7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=""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=""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4444749" y="17755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FD33295-5046-4158-ABA2-AC884DE49EDC}"/>
              </a:ext>
            </a:extLst>
          </p:cNvPr>
          <p:cNvGrpSpPr/>
          <p:nvPr/>
        </p:nvGrpSpPr>
        <p:grpSpPr>
          <a:xfrm>
            <a:off x="562821" y="737130"/>
            <a:ext cx="11850785" cy="3754166"/>
            <a:chOff x="406268" y="998234"/>
            <a:chExt cx="6790015" cy="3754166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A835724-FB6A-4559-A882-36C1FAF13A1F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A6BA9E3-1DE2-4412-9DDD-A1B82294F655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696486A-4655-413A-A561-393E2DD6D38C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3375C17-57B3-4B0D-ACEA-661F172F0291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71CC782-BD00-4B09-A207-B5FCE39CD7C0}"/>
                </a:ext>
              </a:extLst>
            </p:cNvPr>
            <p:cNvSpPr txBox="1"/>
            <p:nvPr/>
          </p:nvSpPr>
          <p:spPr>
            <a:xfrm>
              <a:off x="2501454" y="292641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B73FE6B-F185-44FE-A3FA-C3A2B47E02DD}"/>
              </a:ext>
            </a:extLst>
          </p:cNvPr>
          <p:cNvSpPr/>
          <p:nvPr/>
        </p:nvSpPr>
        <p:spPr>
          <a:xfrm>
            <a:off x="958415" y="5407635"/>
            <a:ext cx="9977875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Bạn nhỏ yêu những gì ở trường lớp của mình?</a:t>
            </a:r>
            <a:endParaRPr lang="vi-VN" sz="3600" dirty="0" err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7313A7B2-02D4-43C7-896A-727DA162A643}"/>
              </a:ext>
            </a:extLst>
          </p:cNvPr>
          <p:cNvCxnSpPr>
            <a:cxnSpLocks/>
          </p:cNvCxnSpPr>
          <p:nvPr/>
        </p:nvCxnSpPr>
        <p:spPr>
          <a:xfrm>
            <a:off x="1212855" y="1617031"/>
            <a:ext cx="131698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9C11BBB-6FD2-4AC6-BA08-17C0567EFD56}"/>
              </a:ext>
            </a:extLst>
          </p:cNvPr>
          <p:cNvCxnSpPr>
            <a:cxnSpLocks/>
          </p:cNvCxnSpPr>
          <p:nvPr/>
        </p:nvCxnSpPr>
        <p:spPr>
          <a:xfrm>
            <a:off x="793058" y="2514493"/>
            <a:ext cx="1429444" cy="188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B236DBC6-73CD-4D53-95CB-B526DF038B2D}"/>
              </a:ext>
            </a:extLst>
          </p:cNvPr>
          <p:cNvCxnSpPr>
            <a:cxnSpLocks/>
          </p:cNvCxnSpPr>
          <p:nvPr/>
        </p:nvCxnSpPr>
        <p:spPr>
          <a:xfrm>
            <a:off x="4868934" y="1188095"/>
            <a:ext cx="1170654" cy="188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5E673F4F-B7BB-48DF-AE41-1DF8DEB75578}"/>
              </a:ext>
            </a:extLst>
          </p:cNvPr>
          <p:cNvCxnSpPr>
            <a:cxnSpLocks/>
          </p:cNvCxnSpPr>
          <p:nvPr/>
        </p:nvCxnSpPr>
        <p:spPr>
          <a:xfrm flipV="1">
            <a:off x="4935817" y="1645071"/>
            <a:ext cx="1915869" cy="108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B20C4D5-BB90-4A14-A1CE-A2EEB3216C49}"/>
              </a:ext>
            </a:extLst>
          </p:cNvPr>
          <p:cNvCxnSpPr>
            <a:cxnSpLocks/>
          </p:cNvCxnSpPr>
          <p:nvPr/>
        </p:nvCxnSpPr>
        <p:spPr>
          <a:xfrm flipV="1">
            <a:off x="4331628" y="3144321"/>
            <a:ext cx="816908" cy="108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7">
            <a:hlinkClick r:id="" action="ppaction://noaction"/>
            <a:extLst>
              <a:ext uri="{FF2B5EF4-FFF2-40B4-BE49-F238E27FC236}">
                <a16:creationId xmlns="" xmlns:a16="http://schemas.microsoft.com/office/drawing/2014/main" id="{945296D0-CEA4-7BD6-E6E6-31FA968928F3}"/>
              </a:ext>
            </a:extLst>
          </p:cNvPr>
          <p:cNvSpPr/>
          <p:nvPr/>
        </p:nvSpPr>
        <p:spPr>
          <a:xfrm>
            <a:off x="260862" y="5972175"/>
            <a:ext cx="1177413" cy="788284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5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178676"/>
            <a:ext cx="11731645" cy="1145627"/>
          </a:xfrm>
          <a:custGeom>
            <a:avLst/>
            <a:gdLst>
              <a:gd name="connsiteX0" fmla="*/ 0 w 11731645"/>
              <a:gd name="connsiteY0" fmla="*/ 190941 h 1145627"/>
              <a:gd name="connsiteX1" fmla="*/ 194153 w 11731645"/>
              <a:gd name="connsiteY1" fmla="*/ 0 h 1145627"/>
              <a:gd name="connsiteX2" fmla="*/ 11537492 w 11731645"/>
              <a:gd name="connsiteY2" fmla="*/ 0 h 1145627"/>
              <a:gd name="connsiteX3" fmla="*/ 11731645 w 11731645"/>
              <a:gd name="connsiteY3" fmla="*/ 190941 h 1145627"/>
              <a:gd name="connsiteX4" fmla="*/ 11731645 w 11731645"/>
              <a:gd name="connsiteY4" fmla="*/ 954685 h 1145627"/>
              <a:gd name="connsiteX5" fmla="*/ 11537492 w 11731645"/>
              <a:gd name="connsiteY5" fmla="*/ 1145627 h 1145627"/>
              <a:gd name="connsiteX6" fmla="*/ 194153 w 11731645"/>
              <a:gd name="connsiteY6" fmla="*/ 1145627 h 1145627"/>
              <a:gd name="connsiteX7" fmla="*/ 0 w 11731645"/>
              <a:gd name="connsiteY7" fmla="*/ 954685 h 1145627"/>
              <a:gd name="connsiteX8" fmla="*/ 0 w 11731645"/>
              <a:gd name="connsiteY8" fmla="*/ 190941 h 1145627"/>
              <a:gd name="connsiteX0" fmla="*/ 0 w 11731645"/>
              <a:gd name="connsiteY0" fmla="*/ 190941 h 1145627"/>
              <a:gd name="connsiteX1" fmla="*/ 194153 w 11731645"/>
              <a:gd name="connsiteY1" fmla="*/ 0 h 1145627"/>
              <a:gd name="connsiteX2" fmla="*/ 11537492 w 11731645"/>
              <a:gd name="connsiteY2" fmla="*/ 0 h 1145627"/>
              <a:gd name="connsiteX3" fmla="*/ 11731645 w 11731645"/>
              <a:gd name="connsiteY3" fmla="*/ 190941 h 1145627"/>
              <a:gd name="connsiteX4" fmla="*/ 11731645 w 11731645"/>
              <a:gd name="connsiteY4" fmla="*/ 954685 h 1145627"/>
              <a:gd name="connsiteX5" fmla="*/ 11537492 w 11731645"/>
              <a:gd name="connsiteY5" fmla="*/ 1145627 h 1145627"/>
              <a:gd name="connsiteX6" fmla="*/ 194153 w 11731645"/>
              <a:gd name="connsiteY6" fmla="*/ 1145627 h 1145627"/>
              <a:gd name="connsiteX7" fmla="*/ 0 w 11731645"/>
              <a:gd name="connsiteY7" fmla="*/ 954685 h 1145627"/>
              <a:gd name="connsiteX8" fmla="*/ 0 w 11731645"/>
              <a:gd name="connsiteY8" fmla="*/ 190941 h 1145627"/>
              <a:gd name="connsiteX0" fmla="*/ 0 w 11731645"/>
              <a:gd name="connsiteY0" fmla="*/ 190941 h 1145627"/>
              <a:gd name="connsiteX1" fmla="*/ 194153 w 11731645"/>
              <a:gd name="connsiteY1" fmla="*/ 0 h 1145627"/>
              <a:gd name="connsiteX2" fmla="*/ 11537492 w 11731645"/>
              <a:gd name="connsiteY2" fmla="*/ 0 h 1145627"/>
              <a:gd name="connsiteX3" fmla="*/ 11731645 w 11731645"/>
              <a:gd name="connsiteY3" fmla="*/ 190941 h 1145627"/>
              <a:gd name="connsiteX4" fmla="*/ 11731645 w 11731645"/>
              <a:gd name="connsiteY4" fmla="*/ 954685 h 1145627"/>
              <a:gd name="connsiteX5" fmla="*/ 11537492 w 11731645"/>
              <a:gd name="connsiteY5" fmla="*/ 1145627 h 1145627"/>
              <a:gd name="connsiteX6" fmla="*/ 194153 w 11731645"/>
              <a:gd name="connsiteY6" fmla="*/ 1145627 h 1145627"/>
              <a:gd name="connsiteX7" fmla="*/ 0 w 11731645"/>
              <a:gd name="connsiteY7" fmla="*/ 954685 h 1145627"/>
              <a:gd name="connsiteX8" fmla="*/ 0 w 11731645"/>
              <a:gd name="connsiteY8" fmla="*/ 190941 h 11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45627" fill="none" extrusionOk="0">
                <a:moveTo>
                  <a:pt x="0" y="190941"/>
                </a:moveTo>
                <a:cubicBezTo>
                  <a:pt x="1414" y="123486"/>
                  <a:pt x="102485" y="26037"/>
                  <a:pt x="194153" y="0"/>
                </a:cubicBezTo>
                <a:cubicBezTo>
                  <a:pt x="1733549" y="106554"/>
                  <a:pt x="9564669" y="405474"/>
                  <a:pt x="11537492" y="0"/>
                </a:cubicBezTo>
                <a:cubicBezTo>
                  <a:pt x="11639576" y="-35114"/>
                  <a:pt x="11701712" y="76470"/>
                  <a:pt x="11731645" y="190941"/>
                </a:cubicBezTo>
                <a:cubicBezTo>
                  <a:pt x="11683579" y="326404"/>
                  <a:pt x="11732250" y="871801"/>
                  <a:pt x="11731645" y="954685"/>
                </a:cubicBezTo>
                <a:cubicBezTo>
                  <a:pt x="11737229" y="1032020"/>
                  <a:pt x="11616717" y="1114411"/>
                  <a:pt x="11537492" y="1145627"/>
                </a:cubicBezTo>
                <a:cubicBezTo>
                  <a:pt x="7900185" y="1243021"/>
                  <a:pt x="5783693" y="1429273"/>
                  <a:pt x="194153" y="1145627"/>
                </a:cubicBezTo>
                <a:cubicBezTo>
                  <a:pt x="137255" y="1139975"/>
                  <a:pt x="-27498" y="1065534"/>
                  <a:pt x="0" y="954685"/>
                </a:cubicBezTo>
                <a:cubicBezTo>
                  <a:pt x="-19340" y="569651"/>
                  <a:pt x="-19658" y="465709"/>
                  <a:pt x="0" y="190941"/>
                </a:cubicBezTo>
                <a:close/>
              </a:path>
              <a:path w="11731645" h="1145627" stroke="0" extrusionOk="0">
                <a:moveTo>
                  <a:pt x="0" y="190941"/>
                </a:moveTo>
                <a:cubicBezTo>
                  <a:pt x="-551" y="106232"/>
                  <a:pt x="88496" y="-17850"/>
                  <a:pt x="194153" y="0"/>
                </a:cubicBezTo>
                <a:cubicBezTo>
                  <a:pt x="5342166" y="-361184"/>
                  <a:pt x="9001199" y="395573"/>
                  <a:pt x="11537492" y="0"/>
                </a:cubicBezTo>
                <a:cubicBezTo>
                  <a:pt x="11606411" y="-6948"/>
                  <a:pt x="11761138" y="86434"/>
                  <a:pt x="11731645" y="190941"/>
                </a:cubicBezTo>
                <a:cubicBezTo>
                  <a:pt x="11839139" y="560304"/>
                  <a:pt x="11821905" y="773164"/>
                  <a:pt x="11731645" y="954685"/>
                </a:cubicBezTo>
                <a:cubicBezTo>
                  <a:pt x="11723993" y="1032908"/>
                  <a:pt x="11630763" y="1139563"/>
                  <a:pt x="11537492" y="1145627"/>
                </a:cubicBezTo>
                <a:cubicBezTo>
                  <a:pt x="10327057" y="191828"/>
                  <a:pt x="4452820" y="2261270"/>
                  <a:pt x="194153" y="1145627"/>
                </a:cubicBezTo>
                <a:cubicBezTo>
                  <a:pt x="76581" y="1170082"/>
                  <a:pt x="-16472" y="1036688"/>
                  <a:pt x="0" y="954685"/>
                </a:cubicBezTo>
                <a:cubicBezTo>
                  <a:pt x="-15613" y="730131"/>
                  <a:pt x="-34287" y="314416"/>
                  <a:pt x="0" y="190941"/>
                </a:cubicBezTo>
                <a:close/>
              </a:path>
              <a:path w="11731645" h="1145627" fill="none" stroke="0" extrusionOk="0">
                <a:moveTo>
                  <a:pt x="0" y="190941"/>
                </a:moveTo>
                <a:cubicBezTo>
                  <a:pt x="22420" y="102222"/>
                  <a:pt x="109536" y="5522"/>
                  <a:pt x="194153" y="0"/>
                </a:cubicBezTo>
                <a:cubicBezTo>
                  <a:pt x="2548768" y="274997"/>
                  <a:pt x="8889464" y="546178"/>
                  <a:pt x="11537492" y="0"/>
                </a:cubicBezTo>
                <a:cubicBezTo>
                  <a:pt x="11631234" y="-40208"/>
                  <a:pt x="11731293" y="57885"/>
                  <a:pt x="11731645" y="190941"/>
                </a:cubicBezTo>
                <a:cubicBezTo>
                  <a:pt x="11676938" y="305587"/>
                  <a:pt x="11755238" y="855739"/>
                  <a:pt x="11731645" y="954685"/>
                </a:cubicBezTo>
                <a:cubicBezTo>
                  <a:pt x="11727928" y="1054242"/>
                  <a:pt x="11620475" y="1128451"/>
                  <a:pt x="11537492" y="1145627"/>
                </a:cubicBezTo>
                <a:cubicBezTo>
                  <a:pt x="7694268" y="926974"/>
                  <a:pt x="5394198" y="1023716"/>
                  <a:pt x="194153" y="1145627"/>
                </a:cubicBezTo>
                <a:cubicBezTo>
                  <a:pt x="97036" y="1135959"/>
                  <a:pt x="-31269" y="1049078"/>
                  <a:pt x="0" y="954685"/>
                </a:cubicBezTo>
                <a:cubicBezTo>
                  <a:pt x="-50895" y="624050"/>
                  <a:pt x="-33494" y="481609"/>
                  <a:pt x="0" y="190941"/>
                </a:cubicBezTo>
                <a:close/>
              </a:path>
              <a:path w="11731645" h="1145627" fill="none" stroke="0" extrusionOk="0">
                <a:moveTo>
                  <a:pt x="0" y="190941"/>
                </a:moveTo>
                <a:cubicBezTo>
                  <a:pt x="5243" y="115825"/>
                  <a:pt x="107446" y="37288"/>
                  <a:pt x="194153" y="0"/>
                </a:cubicBezTo>
                <a:cubicBezTo>
                  <a:pt x="2230030" y="314683"/>
                  <a:pt x="9308007" y="426853"/>
                  <a:pt x="11537492" y="0"/>
                </a:cubicBezTo>
                <a:cubicBezTo>
                  <a:pt x="11623339" y="-41475"/>
                  <a:pt x="11720950" y="69097"/>
                  <a:pt x="11731645" y="190941"/>
                </a:cubicBezTo>
                <a:cubicBezTo>
                  <a:pt x="11680581" y="317511"/>
                  <a:pt x="11737552" y="863286"/>
                  <a:pt x="11731645" y="954685"/>
                </a:cubicBezTo>
                <a:cubicBezTo>
                  <a:pt x="11732267" y="1044055"/>
                  <a:pt x="11617553" y="1125212"/>
                  <a:pt x="11537492" y="1145627"/>
                </a:cubicBezTo>
                <a:cubicBezTo>
                  <a:pt x="7733994" y="1044908"/>
                  <a:pt x="5438311" y="1387471"/>
                  <a:pt x="194153" y="1145627"/>
                </a:cubicBezTo>
                <a:cubicBezTo>
                  <a:pt x="119129" y="1139979"/>
                  <a:pt x="-35377" y="1055909"/>
                  <a:pt x="0" y="954685"/>
                </a:cubicBezTo>
                <a:cubicBezTo>
                  <a:pt x="-32945" y="602283"/>
                  <a:pt x="-22073" y="475301"/>
                  <a:pt x="0" y="190941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1145627" fill="none" extrusionOk="0">
                        <a:moveTo>
                          <a:pt x="0" y="190941"/>
                        </a:moveTo>
                        <a:cubicBezTo>
                          <a:pt x="1089" y="114693"/>
                          <a:pt x="100229" y="22251"/>
                          <a:pt x="194153" y="0"/>
                        </a:cubicBezTo>
                        <a:cubicBezTo>
                          <a:pt x="1905029" y="96376"/>
                          <a:pt x="9482276" y="221867"/>
                          <a:pt x="11537492" y="0"/>
                        </a:cubicBezTo>
                        <a:cubicBezTo>
                          <a:pt x="11640558" y="-28352"/>
                          <a:pt x="11715260" y="80568"/>
                          <a:pt x="11731645" y="190941"/>
                        </a:cubicBezTo>
                        <a:cubicBezTo>
                          <a:pt x="11676048" y="321365"/>
                          <a:pt x="11735999" y="864405"/>
                          <a:pt x="11731645" y="954685"/>
                        </a:cubicBezTo>
                        <a:cubicBezTo>
                          <a:pt x="11735057" y="1043044"/>
                          <a:pt x="11627856" y="1126898"/>
                          <a:pt x="11537492" y="1145627"/>
                        </a:cubicBezTo>
                        <a:cubicBezTo>
                          <a:pt x="7771471" y="1197091"/>
                          <a:pt x="5766853" y="1217091"/>
                          <a:pt x="194153" y="1145627"/>
                        </a:cubicBezTo>
                        <a:cubicBezTo>
                          <a:pt x="125621" y="1141290"/>
                          <a:pt x="-18193" y="1063694"/>
                          <a:pt x="0" y="954685"/>
                        </a:cubicBezTo>
                        <a:cubicBezTo>
                          <a:pt x="-28771" y="587209"/>
                          <a:pt x="-16711" y="473312"/>
                          <a:pt x="0" y="190941"/>
                        </a:cubicBezTo>
                        <a:close/>
                      </a:path>
                      <a:path w="11731645" h="1145627" stroke="0" extrusionOk="0">
                        <a:moveTo>
                          <a:pt x="0" y="190941"/>
                        </a:moveTo>
                        <a:cubicBezTo>
                          <a:pt x="5978" y="90595"/>
                          <a:pt x="89116" y="-11593"/>
                          <a:pt x="194153" y="0"/>
                        </a:cubicBezTo>
                        <a:cubicBezTo>
                          <a:pt x="5319185" y="-105405"/>
                          <a:pt x="8968976" y="351647"/>
                          <a:pt x="11537492" y="0"/>
                        </a:cubicBezTo>
                        <a:cubicBezTo>
                          <a:pt x="11620981" y="-8418"/>
                          <a:pt x="11741238" y="82138"/>
                          <a:pt x="11731645" y="190941"/>
                        </a:cubicBezTo>
                        <a:cubicBezTo>
                          <a:pt x="11825391" y="561959"/>
                          <a:pt x="11812486" y="771168"/>
                          <a:pt x="11731645" y="954685"/>
                        </a:cubicBezTo>
                        <a:cubicBezTo>
                          <a:pt x="11719430" y="1049104"/>
                          <a:pt x="11636036" y="1142483"/>
                          <a:pt x="11537492" y="1145627"/>
                        </a:cubicBezTo>
                        <a:cubicBezTo>
                          <a:pt x="10316474" y="301439"/>
                          <a:pt x="4483108" y="2052948"/>
                          <a:pt x="194153" y="1145627"/>
                        </a:cubicBezTo>
                        <a:cubicBezTo>
                          <a:pt x="73021" y="1159830"/>
                          <a:pt x="-13840" y="1049390"/>
                          <a:pt x="0" y="954685"/>
                        </a:cubicBezTo>
                        <a:cubicBezTo>
                          <a:pt x="-17389" y="754879"/>
                          <a:pt x="-35104" y="327345"/>
                          <a:pt x="0" y="190941"/>
                        </a:cubicBezTo>
                        <a:close/>
                      </a:path>
                      <a:path w="11731645" h="1145627" fill="none" stroke="0" extrusionOk="0">
                        <a:moveTo>
                          <a:pt x="0" y="190941"/>
                        </a:moveTo>
                        <a:cubicBezTo>
                          <a:pt x="17229" y="104951"/>
                          <a:pt x="95786" y="17276"/>
                          <a:pt x="194153" y="0"/>
                        </a:cubicBezTo>
                        <a:cubicBezTo>
                          <a:pt x="2447122" y="150755"/>
                          <a:pt x="9148162" y="368181"/>
                          <a:pt x="11537492" y="0"/>
                        </a:cubicBezTo>
                        <a:cubicBezTo>
                          <a:pt x="11628044" y="-28322"/>
                          <a:pt x="11727474" y="76597"/>
                          <a:pt x="11731645" y="190941"/>
                        </a:cubicBezTo>
                        <a:cubicBezTo>
                          <a:pt x="11679197" y="302766"/>
                          <a:pt x="11748947" y="851461"/>
                          <a:pt x="11731645" y="954685"/>
                        </a:cubicBezTo>
                        <a:cubicBezTo>
                          <a:pt x="11718802" y="1052750"/>
                          <a:pt x="11624228" y="1133337"/>
                          <a:pt x="11537492" y="1145627"/>
                        </a:cubicBezTo>
                        <a:cubicBezTo>
                          <a:pt x="7656236" y="958874"/>
                          <a:pt x="5615303" y="1140073"/>
                          <a:pt x="194153" y="1145627"/>
                        </a:cubicBezTo>
                        <a:cubicBezTo>
                          <a:pt x="106159" y="1142982"/>
                          <a:pt x="-29920" y="1055061"/>
                          <a:pt x="0" y="954685"/>
                        </a:cubicBezTo>
                        <a:cubicBezTo>
                          <a:pt x="-43407" y="621189"/>
                          <a:pt x="-28309" y="498416"/>
                          <a:pt x="0" y="1909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-1" y="364957"/>
            <a:ext cx="1174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Bạn nhỏ nhớ gì về cô giáo khi không đến lớp?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42E6F3-FF57-558F-0212-D7B596FBD8FA}"/>
              </a:ext>
            </a:extLst>
          </p:cNvPr>
          <p:cNvSpPr txBox="1"/>
          <p:nvPr/>
        </p:nvSpPr>
        <p:spPr>
          <a:xfrm>
            <a:off x="3888828" y="2322786"/>
            <a:ext cx="5295585" cy="365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67833C37-D058-4941-8198-8630ABE12FF9}"/>
              </a:ext>
            </a:extLst>
          </p:cNvPr>
          <p:cNvCxnSpPr>
            <a:cxnSpLocks/>
          </p:cNvCxnSpPr>
          <p:nvPr/>
        </p:nvCxnSpPr>
        <p:spPr>
          <a:xfrm>
            <a:off x="3920265" y="3148660"/>
            <a:ext cx="3521059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5ECCBAF-334C-388E-4EFF-F355D28B1581}"/>
              </a:ext>
            </a:extLst>
          </p:cNvPr>
          <p:cNvCxnSpPr>
            <a:cxnSpLocks/>
          </p:cNvCxnSpPr>
          <p:nvPr/>
        </p:nvCxnSpPr>
        <p:spPr>
          <a:xfrm>
            <a:off x="3993838" y="4094473"/>
            <a:ext cx="45720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7">
            <a:hlinkClick r:id="" action="ppaction://noaction"/>
            <a:extLst>
              <a:ext uri="{FF2B5EF4-FFF2-40B4-BE49-F238E27FC236}">
                <a16:creationId xmlns="" xmlns:a16="http://schemas.microsoft.com/office/drawing/2014/main" id="{543569B3-0559-FD64-82E4-6F1F69CB74A2}"/>
              </a:ext>
            </a:extLst>
          </p:cNvPr>
          <p:cNvSpPr/>
          <p:nvPr/>
        </p:nvSpPr>
        <p:spPr>
          <a:xfrm>
            <a:off x="337062" y="5819775"/>
            <a:ext cx="1177413" cy="788284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09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êu lắm trường ơi">
            <a:hlinkClick r:id="" action="ppaction://media"/>
            <a:extLst>
              <a:ext uri="{FF2B5EF4-FFF2-40B4-BE49-F238E27FC236}">
                <a16:creationId xmlns="" xmlns:a16="http://schemas.microsoft.com/office/drawing/2014/main" id="{C5F82D73-612B-FD68-0B76-1D20ED31B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0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81" y="667386"/>
            <a:ext cx="7187277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=""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B310FF-C821-1CC6-C0AD-40BFF6FD7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494" y="2704499"/>
            <a:ext cx="907773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3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455</Words>
  <Application>Microsoft Office PowerPoint</Application>
  <PresentationFormat>Widescreen</PresentationFormat>
  <Paragraphs>86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Calibri Light</vt:lpstr>
      <vt:lpstr>黑体</vt:lpstr>
      <vt:lpstr>等线</vt:lpstr>
      <vt:lpstr>等线 Light</vt:lpstr>
      <vt:lpstr>1_Office 主题​​</vt:lpstr>
      <vt:lpstr>Office 主题​​</vt:lpstr>
      <vt:lpstr>2_Office 主题</vt:lpstr>
      <vt:lpstr>Custom Design</vt:lpstr>
      <vt:lpstr>Office 主题</vt:lpstr>
      <vt:lpstr>6_Office 主题</vt:lpstr>
      <vt:lpstr>7_Office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48</cp:revision>
  <dcterms:created xsi:type="dcterms:W3CDTF">2021-07-28T13:12:40Z</dcterms:created>
  <dcterms:modified xsi:type="dcterms:W3CDTF">2025-10-28T04:36:59Z</dcterms:modified>
</cp:coreProperties>
</file>