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27"/>
  </p:notesMasterIdLst>
  <p:sldIdLst>
    <p:sldId id="263" r:id="rId6"/>
    <p:sldId id="376" r:id="rId7"/>
    <p:sldId id="286" r:id="rId8"/>
    <p:sldId id="277" r:id="rId9"/>
    <p:sldId id="377" r:id="rId10"/>
    <p:sldId id="316" r:id="rId11"/>
    <p:sldId id="379" r:id="rId12"/>
    <p:sldId id="318" r:id="rId13"/>
    <p:sldId id="378" r:id="rId14"/>
    <p:sldId id="380" r:id="rId15"/>
    <p:sldId id="381" r:id="rId16"/>
    <p:sldId id="264" r:id="rId17"/>
    <p:sldId id="322" r:id="rId18"/>
    <p:sldId id="317" r:id="rId19"/>
    <p:sldId id="382" r:id="rId20"/>
    <p:sldId id="269" r:id="rId21"/>
    <p:sldId id="270" r:id="rId22"/>
    <p:sldId id="375" r:id="rId23"/>
    <p:sldId id="383" r:id="rId24"/>
    <p:sldId id="319" r:id="rId25"/>
    <p:sldId id="28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4FA0C-2B79-416F-8A64-CF2510BA63EE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D59396-9713-4247-BBC0-6C9562A46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20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013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74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390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703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51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081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127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4244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875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727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12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6342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1501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451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805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391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87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91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62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72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753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696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2012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06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37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86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46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19/01/2025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80980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19/01/2025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16567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19/01/2025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34745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19/01/2025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20059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19/01/2025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7195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19/01/2025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4798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8673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19/01/2025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29458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19/01/2025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96181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19/01/2025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31652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19/01/2025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65978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19/01/2025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45918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521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5232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2056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046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30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5094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4694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769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3061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908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8865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3833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7021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0841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1589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1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808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132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8931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692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277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3248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67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903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13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93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480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image" Target="../media/image3.jpeg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78145C6-EEBE-4DD1-86BA-6B50159305A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6219" y="0"/>
            <a:ext cx="1396979" cy="139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65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C5C46-425D-4430-A476-AE35FFC526CA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53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822960" rtl="0" eaLnBrk="1" latinLnBrk="0" hangingPunct="1"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9290" indent="-25781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1145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029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4C60C2-62C8-D00C-F99F-2F63A4B63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5C917403-59EE-CD4C-DA8D-06DB3951A997}"/>
              </a:ext>
            </a:extLst>
          </p:cNvPr>
          <p:cNvSpPr/>
          <p:nvPr userDrawn="1"/>
        </p:nvSpPr>
        <p:spPr>
          <a:xfrm>
            <a:off x="347870" y="327992"/>
            <a:ext cx="11579087" cy="6251712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218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3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5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5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4" Type="http://schemas.openxmlformats.org/officeDocument/2006/relationships/image" Target="../media/image36.png"/><Relationship Id="rId9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48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2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3.jpeg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6.png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690">
            <a:off x="-16175" y="-544964"/>
            <a:ext cx="3450891" cy="24634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8700" y="2819400"/>
            <a:ext cx="2735467" cy="3576618"/>
          </a:xfrm>
          <a:prstGeom prst="rect">
            <a:avLst/>
          </a:prstGeom>
        </p:spPr>
      </p:pic>
      <p:pic>
        <p:nvPicPr>
          <p:cNvPr id="3" name="Picture 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FB49D6D7-DAE6-DCE7-F6F6-AFC43DE69B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20" y="1112562"/>
            <a:ext cx="6566720" cy="505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82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A25D1CAC-9321-4745-9487-BA54EBBE4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86" y="0"/>
            <a:ext cx="11629168" cy="6564195"/>
          </a:xfrm>
          <a:prstGeom prst="rect">
            <a:avLst/>
          </a:prstGeom>
        </p:spPr>
      </p:pic>
      <p:sp>
        <p:nvSpPr>
          <p:cNvPr id="8" name="TextBox 18">
            <a:extLst>
              <a:ext uri="{FF2B5EF4-FFF2-40B4-BE49-F238E27FC236}">
                <a16:creationId xmlns:a16="http://schemas.microsoft.com/office/drawing/2014/main" id="{954BFB14-B40B-A432-99CB-16A711F6C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974" y="5571578"/>
            <a:ext cx="106004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xét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E, Ê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cỡ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cỡ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042E94-B46F-E54A-D4D3-4F3C2C9DEA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09" t="2070" r="10321" b="6364"/>
          <a:stretch/>
        </p:blipFill>
        <p:spPr>
          <a:xfrm>
            <a:off x="6117376" y="239601"/>
            <a:ext cx="3079670" cy="48225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ECC664-E451-A62A-4B49-967FA803B4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t="3846" r="6965" b="4682"/>
          <a:stretch/>
        </p:blipFill>
        <p:spPr bwMode="auto">
          <a:xfrm>
            <a:off x="450974" y="608592"/>
            <a:ext cx="3079669" cy="44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5">
            <a:extLst>
              <a:ext uri="{FF2B5EF4-FFF2-40B4-BE49-F238E27FC236}">
                <a16:creationId xmlns:a16="http://schemas.microsoft.com/office/drawing/2014/main" id="{30355832-EC35-395F-0AD2-945C512E96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5" t="24024" r="13244" b="24113"/>
          <a:stretch/>
        </p:blipFill>
        <p:spPr bwMode="auto">
          <a:xfrm>
            <a:off x="3732932" y="2835376"/>
            <a:ext cx="2232884" cy="222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6">
            <a:extLst>
              <a:ext uri="{FF2B5EF4-FFF2-40B4-BE49-F238E27FC236}">
                <a16:creationId xmlns:a16="http://schemas.microsoft.com/office/drawing/2014/main" id="{5C3A0F3E-EA4D-C134-4136-20B9727B0B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9539" r="12807" b="23804"/>
          <a:stretch/>
        </p:blipFill>
        <p:spPr bwMode="auto">
          <a:xfrm>
            <a:off x="9423037" y="2604977"/>
            <a:ext cx="2246038" cy="242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93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E">
            <a:hlinkClick r:id="" action="ppaction://media"/>
            <a:extLst>
              <a:ext uri="{FF2B5EF4-FFF2-40B4-BE49-F238E27FC236}">
                <a16:creationId xmlns:a16="http://schemas.microsoft.com/office/drawing/2014/main" id="{1E13C7B2-1B64-6D09-334B-188A77E1BF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1284" y="562581"/>
            <a:ext cx="5784716" cy="5784716"/>
          </a:xfrm>
          <a:prstGeom prst="rect">
            <a:avLst/>
          </a:prstGeom>
        </p:spPr>
      </p:pic>
      <p:pic>
        <p:nvPicPr>
          <p:cNvPr id="3" name="chu EE">
            <a:hlinkClick r:id="" action="ppaction://media"/>
            <a:extLst>
              <a:ext uri="{FF2B5EF4-FFF2-40B4-BE49-F238E27FC236}">
                <a16:creationId xmlns:a16="http://schemas.microsoft.com/office/drawing/2014/main" id="{172D8646-704B-EBC2-A305-27726233F7B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584321"/>
            <a:ext cx="5784717" cy="578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5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6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1775460" y="937408"/>
            <a:ext cx="8763000" cy="3959861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5F48E9-58F2-F5A1-6E61-56E49674BB10}"/>
              </a:ext>
            </a:extLst>
          </p:cNvPr>
          <p:cNvSpPr txBox="1"/>
          <p:nvPr/>
        </p:nvSpPr>
        <p:spPr>
          <a:xfrm>
            <a:off x="2237837" y="2000964"/>
            <a:ext cx="81274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LNTH-LuoLuoNotangYuanTi 1" pitchFamily="2" charset="-128"/>
                <a:cs typeface="LNTH-LuoLuoNotangYuanTi 1" pitchFamily="2" charset="-128"/>
              </a:rPr>
              <a:t>Viết</a:t>
            </a:r>
            <a:r>
              <a:rPr kumimoji="0" lang="en-US" sz="6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LNTH-LuoLuoNotangYuanTi 1" pitchFamily="2" charset="-128"/>
                <a:cs typeface="LNTH-LuoLuoNotangYuanTi 1" pitchFamily="2" charset="-128"/>
              </a:rPr>
              <a:t>câu</a:t>
            </a:r>
            <a:r>
              <a:rPr kumimoji="0" lang="en-US" sz="6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LNTH-LuoLuoNotangYuanTi 1" pitchFamily="2" charset="-128"/>
                <a:cs typeface="LNTH-LuoLuoNotangYuanTi 1" pitchFamily="2" charset="-128"/>
              </a:rPr>
              <a:t>ứng</a:t>
            </a:r>
            <a:r>
              <a:rPr kumimoji="0" lang="en-US" sz="6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LNTH-LuoLuoNotangYuanTi 1" pitchFamily="2" charset="-128"/>
                <a:cs typeface="LNTH-LuoLuoNotangYuanTi 1" pitchFamily="2" charset="-128"/>
              </a:rPr>
              <a:t>dụng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UVN Banh Mi" pitchFamily="2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760" y="3108960"/>
            <a:ext cx="2735467" cy="3576618"/>
          </a:xfrm>
          <a:prstGeom prst="rect">
            <a:avLst/>
          </a:prstGeom>
        </p:spPr>
      </p:pic>
      <p:pic>
        <p:nvPicPr>
          <p:cNvPr id="23" name="Graphic 11">
            <a:extLst>
              <a:ext uri="{FF2B5EF4-FFF2-40B4-BE49-F238E27FC236}">
                <a16:creationId xmlns:a16="http://schemas.microsoft.com/office/drawing/2014/main" id="{E3B109D9-AF44-4224-821F-9A7532400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6379" y="3061705"/>
            <a:ext cx="2471307" cy="356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44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A07AA9-C027-ECB9-B034-54A5C8D770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1" r="10281" b="6723"/>
          <a:stretch/>
        </p:blipFill>
        <p:spPr>
          <a:xfrm>
            <a:off x="332508" y="113288"/>
            <a:ext cx="11000509" cy="68233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2A6AAF-8CBA-2CC6-A7D6-BB080374AC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1677550" y="3859630"/>
            <a:ext cx="1521078" cy="191743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A6FE3C5-8368-0F74-2CAA-B1CF8EAFF3B7}"/>
              </a:ext>
            </a:extLst>
          </p:cNvPr>
          <p:cNvGrpSpPr/>
          <p:nvPr/>
        </p:nvGrpSpPr>
        <p:grpSpPr>
          <a:xfrm>
            <a:off x="3597076" y="2795797"/>
            <a:ext cx="6710706" cy="1291071"/>
            <a:chOff x="3495134" y="2187149"/>
            <a:chExt cx="4545106" cy="1259293"/>
          </a:xfrm>
        </p:grpSpPr>
        <p:sp>
          <p:nvSpPr>
            <p:cNvPr id="10" name="Text Box 1736">
              <a:extLst>
                <a:ext uri="{FF2B5EF4-FFF2-40B4-BE49-F238E27FC236}">
                  <a16:creationId xmlns:a16="http://schemas.microsoft.com/office/drawing/2014/main" id="{61CBA2C1-A4EF-9A85-6558-754DD3A069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5853" y="2514654"/>
              <a:ext cx="4005369" cy="41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Hai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thơ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trên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nói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điều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1" name="Cloud Callout 11">
              <a:extLst>
                <a:ext uri="{FF2B5EF4-FFF2-40B4-BE49-F238E27FC236}">
                  <a16:creationId xmlns:a16="http://schemas.microsoft.com/office/drawing/2014/main" id="{E53A5F2C-9F00-8BD8-965C-EDDB05C8BD98}"/>
                </a:ext>
              </a:extLst>
            </p:cNvPr>
            <p:cNvSpPr/>
            <p:nvPr/>
          </p:nvSpPr>
          <p:spPr>
            <a:xfrm>
              <a:off x="3495134" y="2187149"/>
              <a:ext cx="4545106" cy="1259293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0711C87-1CE8-559B-E985-51834ED50E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9101" y="3064850"/>
            <a:ext cx="2317975" cy="2302824"/>
          </a:xfrm>
          <a:prstGeom prst="rect">
            <a:avLst/>
          </a:prstGeom>
        </p:spPr>
      </p:pic>
      <p:sp>
        <p:nvSpPr>
          <p:cNvPr id="13" name="Text Box 1736">
            <a:extLst>
              <a:ext uri="{FF2B5EF4-FFF2-40B4-BE49-F238E27FC236}">
                <a16:creationId xmlns:a16="http://schemas.microsoft.com/office/drawing/2014/main" id="{872ED68B-05D6-9C3C-5B3E-70553005E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8628" y="3996677"/>
            <a:ext cx="834665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quý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tree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AAC46BA8-E432-3381-9DB4-4C1556CFA3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" y="3278340"/>
            <a:ext cx="5320146" cy="31178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A picture containing tree, outdoor, street, plant&#10;&#10;Description automatically generated">
            <a:extLst>
              <a:ext uri="{FF2B5EF4-FFF2-40B4-BE49-F238E27FC236}">
                <a16:creationId xmlns:a16="http://schemas.microsoft.com/office/drawing/2014/main" id="{695E9923-92F5-2478-CFDD-CDF222E3AD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56" y="3284519"/>
            <a:ext cx="5117764" cy="32411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4D9CB0A1-DEE3-4B53-67C1-22F1A38913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7" t="23148" r="11548" b="23070"/>
          <a:stretch/>
        </p:blipFill>
        <p:spPr bwMode="auto">
          <a:xfrm>
            <a:off x="359357" y="540012"/>
            <a:ext cx="1999233" cy="202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A25D1CAC-9321-4745-9487-BA54EBBE4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1015823"/>
            <a:ext cx="11178274" cy="5548372"/>
          </a:xfrm>
          <a:prstGeom prst="rect">
            <a:avLst/>
          </a:prstGeom>
        </p:spPr>
      </p:pic>
      <p:pic>
        <p:nvPicPr>
          <p:cNvPr id="8" name="图片 40" descr="A red and white robot&#10;&#10;Description automatically generated with low confidence">
            <a:extLst>
              <a:ext uri="{FF2B5EF4-FFF2-40B4-BE49-F238E27FC236}">
                <a16:creationId xmlns:a16="http://schemas.microsoft.com/office/drawing/2014/main" id="{80152E88-FF49-486C-B448-E40E9607E4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13A5C7D6-F1B2-455F-9873-160B4078BA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763" y="524608"/>
            <a:ext cx="5374251" cy="740376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49445963-2CC6-41B1-8AAA-DB36A8C65B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377" y="524608"/>
            <a:ext cx="1584012" cy="3080345"/>
          </a:xfrm>
          <a:prstGeom prst="rect">
            <a:avLst/>
          </a:prstGeom>
        </p:spPr>
      </p:pic>
      <p:pic>
        <p:nvPicPr>
          <p:cNvPr id="11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CEB50952-8171-4DD7-840B-79CE180508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7" t="23148" r="11548" b="23070"/>
          <a:stretch/>
        </p:blipFill>
        <p:spPr bwMode="auto">
          <a:xfrm>
            <a:off x="832322" y="3461888"/>
            <a:ext cx="1999233" cy="202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B9319E5-EAF5-45D4-B3FE-55CC0B4E6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"/>
          <a:stretch>
            <a:fillRect/>
          </a:stretch>
        </p:blipFill>
        <p:spPr bwMode="auto">
          <a:xfrm>
            <a:off x="2831555" y="3082958"/>
            <a:ext cx="7836445" cy="2759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DF45CAC-F5DE-4089-ACBD-8B80E392A47C}"/>
              </a:ext>
            </a:extLst>
          </p:cNvPr>
          <p:cNvSpPr/>
          <p:nvPr/>
        </p:nvSpPr>
        <p:spPr>
          <a:xfrm>
            <a:off x="3968205" y="3706918"/>
            <a:ext cx="12496799" cy="75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2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Em yêu mái trường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517BC3-3251-44E9-8D0A-F6FD043B37BA}"/>
              </a:ext>
            </a:extLst>
          </p:cNvPr>
          <p:cNvSpPr/>
          <p:nvPr/>
        </p:nvSpPr>
        <p:spPr>
          <a:xfrm>
            <a:off x="3978145" y="4520083"/>
            <a:ext cx="12496799" cy="75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2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Có hàng cây mát</a:t>
            </a:r>
          </a:p>
        </p:txBody>
      </p:sp>
    </p:spTree>
    <p:extLst>
      <p:ext uri="{BB962C8B-B14F-4D97-AF65-F5344CB8AC3E}">
        <p14:creationId xmlns:p14="http://schemas.microsoft.com/office/powerpoint/2010/main" val="170595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912B0C6-4D1F-4AD8-9E48-3AC0A8FE5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5383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F2787E-92B3-49BC-8976-60D0EDD1CB69}"/>
              </a:ext>
            </a:extLst>
          </p:cNvPr>
          <p:cNvSpPr txBox="1"/>
          <p:nvPr/>
        </p:nvSpPr>
        <p:spPr>
          <a:xfrm>
            <a:off x="1740738" y="1068833"/>
            <a:ext cx="9330537" cy="299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 HỆ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1899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Group 150">
            <a:extLst>
              <a:ext uri="{FF2B5EF4-FFF2-40B4-BE49-F238E27FC236}">
                <a16:creationId xmlns:a16="http://schemas.microsoft.com/office/drawing/2014/main" id="{90076A75-FB92-44C8-AA57-91D83C0B4824}"/>
              </a:ext>
            </a:extLst>
          </p:cNvPr>
          <p:cNvGraphicFramePr>
            <a:graphicFrameLocks noGrp="1"/>
          </p:cNvGraphicFramePr>
          <p:nvPr/>
        </p:nvGraphicFramePr>
        <p:xfrm>
          <a:off x="2786281" y="183827"/>
          <a:ext cx="7041664" cy="215553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224008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6525657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6713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5851519"/>
                  </a:ext>
                </a:extLst>
              </a:tr>
              <a:tr h="165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D1CCC70B-FCEB-43BD-A430-C8EF23BC4592}"/>
              </a:ext>
            </a:extLst>
          </p:cNvPr>
          <p:cNvGrpSpPr/>
          <p:nvPr/>
        </p:nvGrpSpPr>
        <p:grpSpPr>
          <a:xfrm>
            <a:off x="3468395" y="291559"/>
            <a:ext cx="5712409" cy="2248279"/>
            <a:chOff x="2621798" y="471162"/>
            <a:chExt cx="7260498" cy="224827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E38515B-D130-4A97-A602-D18A554A3859}"/>
                </a:ext>
              </a:extLst>
            </p:cNvPr>
            <p:cNvGrpSpPr/>
            <p:nvPr/>
          </p:nvGrpSpPr>
          <p:grpSpPr>
            <a:xfrm>
              <a:off x="2621798" y="471162"/>
              <a:ext cx="7216048" cy="2248279"/>
              <a:chOff x="2842136" y="112066"/>
              <a:chExt cx="7216048" cy="2248279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52C9830-6258-4B39-98C8-FC1C0969EBCF}"/>
                  </a:ext>
                </a:extLst>
              </p:cNvPr>
              <p:cNvSpPr txBox="1"/>
              <p:nvPr/>
            </p:nvSpPr>
            <p:spPr>
              <a:xfrm>
                <a:off x="2842136" y="112066"/>
                <a:ext cx="7216048" cy="10233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8900" marR="0" lvl="2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Em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yêu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mái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trường</a:t>
                </a:r>
                <a:endPara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5C9A7DC-B4A0-4F31-8F3E-A8AD116B85F4}"/>
                  </a:ext>
                </a:extLst>
              </p:cNvPr>
              <p:cNvSpPr txBox="1"/>
              <p:nvPr/>
            </p:nvSpPr>
            <p:spPr>
              <a:xfrm>
                <a:off x="3547418" y="1379307"/>
                <a:ext cx="4158236" cy="9810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82E8C1D-297C-4B86-915C-EE20AC7FCFE2}"/>
                </a:ext>
              </a:extLst>
            </p:cNvPr>
            <p:cNvSpPr txBox="1"/>
            <p:nvPr/>
          </p:nvSpPr>
          <p:spPr>
            <a:xfrm>
              <a:off x="2666248" y="1343181"/>
              <a:ext cx="7216048" cy="1023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2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mát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171" r="10281" b="6723"/>
          <a:stretch/>
        </p:blipFill>
        <p:spPr>
          <a:xfrm>
            <a:off x="332508" y="113288"/>
            <a:ext cx="11000509" cy="6823364"/>
          </a:xfrm>
          <a:prstGeom prst="rect">
            <a:avLst/>
          </a:prstGeom>
        </p:spPr>
      </p:pic>
      <p:sp>
        <p:nvSpPr>
          <p:cNvPr id="13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33" y="2612935"/>
            <a:ext cx="11429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nêu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ứng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dụng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337" y="5489146"/>
            <a:ext cx="67275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li.</a:t>
            </a:r>
          </a:p>
        </p:txBody>
      </p:sp>
      <p:sp>
        <p:nvSpPr>
          <p:cNvPr id="15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338" y="3409739"/>
            <a:ext cx="80907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E, C, y, g, h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337" y="4465529"/>
            <a:ext cx="94485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s, r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li,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10175" b="5776"/>
          <a:stretch/>
        </p:blipFill>
        <p:spPr>
          <a:xfrm>
            <a:off x="-53975" y="-34636"/>
            <a:ext cx="11687175" cy="68926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8477198" y="4521067"/>
            <a:ext cx="2620915" cy="218502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8477199" y="1765025"/>
            <a:ext cx="2620916" cy="2395701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90" y="360630"/>
            <a:ext cx="11737780" cy="66115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45454" y="584011"/>
            <a:ext cx="2604149" cy="13759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Tập</a:t>
            </a:r>
            <a:r>
              <a:rPr kumimoji="0" lang="en-US" sz="419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19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endParaRPr kumimoji="0" lang="en-US" sz="419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15741" y="2142278"/>
            <a:ext cx="1542246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Rectangle 6"/>
          <p:cNvSpPr/>
          <p:nvPr/>
        </p:nvSpPr>
        <p:spPr>
          <a:xfrm>
            <a:off x="3951795" y="2127191"/>
            <a:ext cx="1542246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8" name="Rectangle 7"/>
          <p:cNvSpPr/>
          <p:nvPr/>
        </p:nvSpPr>
        <p:spPr>
          <a:xfrm>
            <a:off x="6403615" y="2135210"/>
            <a:ext cx="1542246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" name="Rectangle 8"/>
          <p:cNvSpPr/>
          <p:nvPr/>
        </p:nvSpPr>
        <p:spPr>
          <a:xfrm>
            <a:off x="8852483" y="2141187"/>
            <a:ext cx="1542246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282933" y="2142058"/>
            <a:ext cx="1542246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17819" y="3756090"/>
            <a:ext cx="1542246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Ê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938267" y="3773518"/>
            <a:ext cx="1542246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Ê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92523" y="3755485"/>
            <a:ext cx="1542246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Ê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05554" y="5477847"/>
            <a:ext cx="1062869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Ê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143637" y="5483044"/>
            <a:ext cx="1062869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Ê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61724" y="5456179"/>
            <a:ext cx="1062869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Ê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390470" y="5446584"/>
            <a:ext cx="1062869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Ê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029192" y="5456674"/>
            <a:ext cx="1062869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Ê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668097" y="5470574"/>
            <a:ext cx="1062869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Ê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1278241" y="5465614"/>
            <a:ext cx="1062869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Ê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825246" y="3908001"/>
            <a:ext cx="1542246" cy="1091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Ê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1289315" y="3904217"/>
            <a:ext cx="1542246" cy="1091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Ê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03579" y="4656497"/>
            <a:ext cx="1062869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142329" y="4644622"/>
            <a:ext cx="1062869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745454" y="4644622"/>
            <a:ext cx="1062869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388467" y="4647199"/>
            <a:ext cx="1062869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027217" y="4659074"/>
            <a:ext cx="1062869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654092" y="4647199"/>
            <a:ext cx="1062869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1280967" y="4647199"/>
            <a:ext cx="1062869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70156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4" grpId="0" bldLvl="0" animBg="1"/>
      <p:bldP spid="15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6" grpId="0" bldLvl="0" animBg="1"/>
      <p:bldP spid="27" grpId="0" bldLvl="0" animBg="1"/>
      <p:bldP spid="24" grpId="0" bldLvl="0" animBg="1"/>
      <p:bldP spid="25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8D1AC5-A81F-8CBB-9527-77C9D7176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91" y="-50280"/>
            <a:ext cx="12335176" cy="69488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5D4491-99F1-7210-554C-9A069BD1ACED}"/>
              </a:ext>
            </a:extLst>
          </p:cNvPr>
          <p:cNvSpPr txBox="1"/>
          <p:nvPr/>
        </p:nvSpPr>
        <p:spPr>
          <a:xfrm>
            <a:off x="632424" y="1644316"/>
            <a:ext cx="361166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B337EF-B829-F4BF-E3B4-5F2D30B483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109" y="-50280"/>
            <a:ext cx="4891968" cy="693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5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- múa bài lớp chúng mình_360p">
            <a:hlinkClick r:id="" action="ppaction://media"/>
            <a:extLst>
              <a:ext uri="{FF2B5EF4-FFF2-40B4-BE49-F238E27FC236}">
                <a16:creationId xmlns:a16="http://schemas.microsoft.com/office/drawing/2014/main" id="{ADDE8352-0224-373C-8752-DE1F570A44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1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0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A25D1CAC-9321-4745-9487-BA54EBBE4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1015823"/>
            <a:ext cx="11178274" cy="5548372"/>
          </a:xfrm>
          <a:prstGeom prst="rect">
            <a:avLst/>
          </a:prstGeom>
        </p:spPr>
      </p:pic>
      <p:sp>
        <p:nvSpPr>
          <p:cNvPr id="2" name="文本框 18">
            <a:extLst>
              <a:ext uri="{FF2B5EF4-FFF2-40B4-BE49-F238E27FC236}">
                <a16:creationId xmlns:a16="http://schemas.microsoft.com/office/drawing/2014/main" id="{415A03F8-3034-4E4C-9A38-7D42216642DC}"/>
              </a:ext>
            </a:extLst>
          </p:cNvPr>
          <p:cNvSpPr txBox="1"/>
          <p:nvPr/>
        </p:nvSpPr>
        <p:spPr>
          <a:xfrm>
            <a:off x="1561635" y="1634408"/>
            <a:ext cx="3603287" cy="646331"/>
          </a:xfrm>
          <a:custGeom>
            <a:avLst/>
            <a:gdLst>
              <a:gd name="connsiteX0" fmla="*/ 0 w 3603287"/>
              <a:gd name="connsiteY0" fmla="*/ 0 h 646331"/>
              <a:gd name="connsiteX1" fmla="*/ 442690 w 3603287"/>
              <a:gd name="connsiteY1" fmla="*/ 0 h 646331"/>
              <a:gd name="connsiteX2" fmla="*/ 885379 w 3603287"/>
              <a:gd name="connsiteY2" fmla="*/ 0 h 646331"/>
              <a:gd name="connsiteX3" fmla="*/ 1472200 w 3603287"/>
              <a:gd name="connsiteY3" fmla="*/ 0 h 646331"/>
              <a:gd name="connsiteX4" fmla="*/ 1986955 w 3603287"/>
              <a:gd name="connsiteY4" fmla="*/ 0 h 646331"/>
              <a:gd name="connsiteX5" fmla="*/ 2573776 w 3603287"/>
              <a:gd name="connsiteY5" fmla="*/ 0 h 646331"/>
              <a:gd name="connsiteX6" fmla="*/ 2980433 w 3603287"/>
              <a:gd name="connsiteY6" fmla="*/ 0 h 646331"/>
              <a:gd name="connsiteX7" fmla="*/ 3603287 w 3603287"/>
              <a:gd name="connsiteY7" fmla="*/ 0 h 646331"/>
              <a:gd name="connsiteX8" fmla="*/ 3603287 w 3603287"/>
              <a:gd name="connsiteY8" fmla="*/ 316702 h 646331"/>
              <a:gd name="connsiteX9" fmla="*/ 3603287 w 3603287"/>
              <a:gd name="connsiteY9" fmla="*/ 646331 h 646331"/>
              <a:gd name="connsiteX10" fmla="*/ 3052499 w 3603287"/>
              <a:gd name="connsiteY10" fmla="*/ 646331 h 646331"/>
              <a:gd name="connsiteX11" fmla="*/ 2645842 w 3603287"/>
              <a:gd name="connsiteY11" fmla="*/ 646331 h 646331"/>
              <a:gd name="connsiteX12" fmla="*/ 2167120 w 3603287"/>
              <a:gd name="connsiteY12" fmla="*/ 646331 h 646331"/>
              <a:gd name="connsiteX13" fmla="*/ 1760463 w 3603287"/>
              <a:gd name="connsiteY13" fmla="*/ 646331 h 646331"/>
              <a:gd name="connsiteX14" fmla="*/ 1209675 w 3603287"/>
              <a:gd name="connsiteY14" fmla="*/ 646331 h 646331"/>
              <a:gd name="connsiteX15" fmla="*/ 622854 w 3603287"/>
              <a:gd name="connsiteY15" fmla="*/ 646331 h 646331"/>
              <a:gd name="connsiteX16" fmla="*/ 0 w 3603287"/>
              <a:gd name="connsiteY16" fmla="*/ 646331 h 646331"/>
              <a:gd name="connsiteX17" fmla="*/ 0 w 3603287"/>
              <a:gd name="connsiteY17" fmla="*/ 316702 h 646331"/>
              <a:gd name="connsiteX18" fmla="*/ 0 w 3603287"/>
              <a:gd name="connsiteY18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03287" h="646331" fill="none" extrusionOk="0">
                <a:moveTo>
                  <a:pt x="0" y="0"/>
                </a:moveTo>
                <a:cubicBezTo>
                  <a:pt x="148598" y="-49643"/>
                  <a:pt x="295481" y="37951"/>
                  <a:pt x="442690" y="0"/>
                </a:cubicBezTo>
                <a:cubicBezTo>
                  <a:pt x="589899" y="-37951"/>
                  <a:pt x="674539" y="26889"/>
                  <a:pt x="885379" y="0"/>
                </a:cubicBezTo>
                <a:cubicBezTo>
                  <a:pt x="1096219" y="-26889"/>
                  <a:pt x="1293724" y="50281"/>
                  <a:pt x="1472200" y="0"/>
                </a:cubicBezTo>
                <a:cubicBezTo>
                  <a:pt x="1650676" y="-50281"/>
                  <a:pt x="1751078" y="36341"/>
                  <a:pt x="1986955" y="0"/>
                </a:cubicBezTo>
                <a:cubicBezTo>
                  <a:pt x="2222833" y="-36341"/>
                  <a:pt x="2385009" y="65485"/>
                  <a:pt x="2573776" y="0"/>
                </a:cubicBezTo>
                <a:cubicBezTo>
                  <a:pt x="2762543" y="-65485"/>
                  <a:pt x="2842487" y="20449"/>
                  <a:pt x="2980433" y="0"/>
                </a:cubicBezTo>
                <a:cubicBezTo>
                  <a:pt x="3118379" y="-20449"/>
                  <a:pt x="3345927" y="53759"/>
                  <a:pt x="3603287" y="0"/>
                </a:cubicBezTo>
                <a:cubicBezTo>
                  <a:pt x="3636932" y="67753"/>
                  <a:pt x="3603188" y="211789"/>
                  <a:pt x="3603287" y="316702"/>
                </a:cubicBezTo>
                <a:cubicBezTo>
                  <a:pt x="3603386" y="421615"/>
                  <a:pt x="3583772" y="511685"/>
                  <a:pt x="3603287" y="646331"/>
                </a:cubicBezTo>
                <a:cubicBezTo>
                  <a:pt x="3450989" y="692475"/>
                  <a:pt x="3163446" y="616890"/>
                  <a:pt x="3052499" y="646331"/>
                </a:cubicBezTo>
                <a:cubicBezTo>
                  <a:pt x="2941552" y="675772"/>
                  <a:pt x="2804539" y="616066"/>
                  <a:pt x="2645842" y="646331"/>
                </a:cubicBezTo>
                <a:cubicBezTo>
                  <a:pt x="2487145" y="676596"/>
                  <a:pt x="2306940" y="633470"/>
                  <a:pt x="2167120" y="646331"/>
                </a:cubicBezTo>
                <a:cubicBezTo>
                  <a:pt x="2027300" y="659192"/>
                  <a:pt x="1912700" y="619920"/>
                  <a:pt x="1760463" y="646331"/>
                </a:cubicBezTo>
                <a:cubicBezTo>
                  <a:pt x="1608226" y="672742"/>
                  <a:pt x="1454807" y="635055"/>
                  <a:pt x="1209675" y="646331"/>
                </a:cubicBezTo>
                <a:cubicBezTo>
                  <a:pt x="964543" y="657607"/>
                  <a:pt x="869992" y="628551"/>
                  <a:pt x="622854" y="646331"/>
                </a:cubicBezTo>
                <a:cubicBezTo>
                  <a:pt x="375716" y="664111"/>
                  <a:pt x="143349" y="635459"/>
                  <a:pt x="0" y="646331"/>
                </a:cubicBezTo>
                <a:cubicBezTo>
                  <a:pt x="-3808" y="552940"/>
                  <a:pt x="6538" y="454209"/>
                  <a:pt x="0" y="316702"/>
                </a:cubicBezTo>
                <a:cubicBezTo>
                  <a:pt x="-6538" y="179195"/>
                  <a:pt x="23478" y="119313"/>
                  <a:pt x="0" y="0"/>
                </a:cubicBezTo>
                <a:close/>
              </a:path>
              <a:path w="3603287" h="646331" stroke="0" extrusionOk="0">
                <a:moveTo>
                  <a:pt x="0" y="0"/>
                </a:moveTo>
                <a:cubicBezTo>
                  <a:pt x="113271" y="-8715"/>
                  <a:pt x="237489" y="2444"/>
                  <a:pt x="406657" y="0"/>
                </a:cubicBezTo>
                <a:cubicBezTo>
                  <a:pt x="575825" y="-2444"/>
                  <a:pt x="629243" y="45249"/>
                  <a:pt x="813313" y="0"/>
                </a:cubicBezTo>
                <a:cubicBezTo>
                  <a:pt x="997383" y="-45249"/>
                  <a:pt x="1208860" y="61201"/>
                  <a:pt x="1400134" y="0"/>
                </a:cubicBezTo>
                <a:cubicBezTo>
                  <a:pt x="1591408" y="-61201"/>
                  <a:pt x="1711841" y="9182"/>
                  <a:pt x="1986955" y="0"/>
                </a:cubicBezTo>
                <a:cubicBezTo>
                  <a:pt x="2262069" y="-9182"/>
                  <a:pt x="2224714" y="14245"/>
                  <a:pt x="2393612" y="0"/>
                </a:cubicBezTo>
                <a:cubicBezTo>
                  <a:pt x="2562510" y="-14245"/>
                  <a:pt x="2799287" y="19489"/>
                  <a:pt x="2908367" y="0"/>
                </a:cubicBezTo>
                <a:cubicBezTo>
                  <a:pt x="3017447" y="-19489"/>
                  <a:pt x="3390327" y="29986"/>
                  <a:pt x="3603287" y="0"/>
                </a:cubicBezTo>
                <a:cubicBezTo>
                  <a:pt x="3626440" y="143135"/>
                  <a:pt x="3577887" y="247104"/>
                  <a:pt x="3603287" y="336092"/>
                </a:cubicBezTo>
                <a:cubicBezTo>
                  <a:pt x="3628687" y="425080"/>
                  <a:pt x="3578646" y="532219"/>
                  <a:pt x="3603287" y="646331"/>
                </a:cubicBezTo>
                <a:cubicBezTo>
                  <a:pt x="3442562" y="667740"/>
                  <a:pt x="3352560" y="636303"/>
                  <a:pt x="3124565" y="646331"/>
                </a:cubicBezTo>
                <a:cubicBezTo>
                  <a:pt x="2896570" y="656359"/>
                  <a:pt x="2843194" y="644577"/>
                  <a:pt x="2717908" y="646331"/>
                </a:cubicBezTo>
                <a:cubicBezTo>
                  <a:pt x="2592622" y="648085"/>
                  <a:pt x="2372403" y="617157"/>
                  <a:pt x="2275218" y="646331"/>
                </a:cubicBezTo>
                <a:cubicBezTo>
                  <a:pt x="2178033" y="675505"/>
                  <a:pt x="1873751" y="609540"/>
                  <a:pt x="1760463" y="646331"/>
                </a:cubicBezTo>
                <a:cubicBezTo>
                  <a:pt x="1647175" y="683122"/>
                  <a:pt x="1433849" y="633935"/>
                  <a:pt x="1209675" y="646331"/>
                </a:cubicBezTo>
                <a:cubicBezTo>
                  <a:pt x="985501" y="658727"/>
                  <a:pt x="917313" y="598483"/>
                  <a:pt x="803018" y="646331"/>
                </a:cubicBezTo>
                <a:cubicBezTo>
                  <a:pt x="688723" y="694179"/>
                  <a:pt x="174334" y="592543"/>
                  <a:pt x="0" y="646331"/>
                </a:cubicBezTo>
                <a:cubicBezTo>
                  <a:pt x="-33126" y="490829"/>
                  <a:pt x="30159" y="443630"/>
                  <a:pt x="0" y="316702"/>
                </a:cubicBezTo>
                <a:cubicBezTo>
                  <a:pt x="-30159" y="189774"/>
                  <a:pt x="2559" y="151530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9367604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+mn-cs"/>
              </a:rPr>
              <a:t>Luyện viết thêm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仓耳今楷05-6763 W05" panose="02020400000000000000" pitchFamily="18" charset="-122"/>
              <a:cs typeface="+mn-cs"/>
            </a:endParaRPr>
          </a:p>
        </p:txBody>
      </p:sp>
      <p:pic>
        <p:nvPicPr>
          <p:cNvPr id="8" name="图片 40" descr="A red and white robot&#10;&#10;Description automatically generated with low confidence">
            <a:extLst>
              <a:ext uri="{FF2B5EF4-FFF2-40B4-BE49-F238E27FC236}">
                <a16:creationId xmlns:a16="http://schemas.microsoft.com/office/drawing/2014/main" id="{80152E88-FF49-486C-B448-E40E9607E4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13A5C7D6-F1B2-455F-9873-160B4078BA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763" y="524608"/>
            <a:ext cx="5374251" cy="740376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49445963-2CC6-41B1-8AAA-DB36A8C65B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377" y="524608"/>
            <a:ext cx="1584012" cy="3080345"/>
          </a:xfrm>
          <a:prstGeom prst="rect">
            <a:avLst/>
          </a:prstGeom>
        </p:spPr>
      </p:pic>
      <p:pic>
        <p:nvPicPr>
          <p:cNvPr id="12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CEB57262-C19C-4A8F-84E2-4C4F8B8A9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7" t="20255" r="51356" b="7998"/>
          <a:stretch/>
        </p:blipFill>
        <p:spPr bwMode="auto">
          <a:xfrm>
            <a:off x="769629" y="3351006"/>
            <a:ext cx="1783257" cy="196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3A1FCA51-D6EE-4CA6-870C-5CF16E90A2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" t="11922" r="10991" b="14904"/>
          <a:stretch/>
        </p:blipFill>
        <p:spPr>
          <a:xfrm>
            <a:off x="2552886" y="3239412"/>
            <a:ext cx="8999034" cy="298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6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06D5468F-1E1B-45CD-97DF-91F0CC437A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3114394"/>
            <a:ext cx="7021552" cy="1754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0A674180-CD83-4482-ADD3-15FCD75E84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458108" y="-2302959"/>
            <a:ext cx="12054105" cy="11364273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A8EBED37-86F3-4721-8426-64590A2C3F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519" y="167884"/>
            <a:ext cx="1525393" cy="1562935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FBF42DF-FBFF-4B1A-8435-189884A301B4}"/>
              </a:ext>
            </a:extLst>
          </p:cNvPr>
          <p:cNvSpPr/>
          <p:nvPr/>
        </p:nvSpPr>
        <p:spPr>
          <a:xfrm>
            <a:off x="2550956" y="1736143"/>
            <a:ext cx="7090086" cy="703135"/>
          </a:xfrm>
          <a:prstGeom prst="roundRect">
            <a:avLst/>
          </a:prstGeom>
          <a:solidFill>
            <a:schemeClr val="lt1">
              <a:alpha val="91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 … ngày … tháng … năm …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文本框 18">
            <a:extLst>
              <a:ext uri="{FF2B5EF4-FFF2-40B4-BE49-F238E27FC236}">
                <a16:creationId xmlns:a16="http://schemas.microsoft.com/office/drawing/2014/main" id="{7A79195A-47C4-4C66-A4F8-5A7631EDF94E}"/>
              </a:ext>
            </a:extLst>
          </p:cNvPr>
          <p:cNvSpPr txBox="1"/>
          <p:nvPr/>
        </p:nvSpPr>
        <p:spPr>
          <a:xfrm>
            <a:off x="3067112" y="2851059"/>
            <a:ext cx="5602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Tiếng Việt</a:t>
            </a:r>
            <a:endParaRPr kumimoji="0" lang="zh-CN" altLang="en-US" sz="40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9EF4B5-B468-A92C-0B03-41B1B3FD05E5}"/>
              </a:ext>
            </a:extLst>
          </p:cNvPr>
          <p:cNvSpPr txBox="1"/>
          <p:nvPr/>
        </p:nvSpPr>
        <p:spPr>
          <a:xfrm>
            <a:off x="2800350" y="3800475"/>
            <a:ext cx="5353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70C0"/>
                </a:solidFill>
              </a:rPr>
              <a:t>Viết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chữ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hoa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E, Ê</a:t>
            </a:r>
          </a:p>
        </p:txBody>
      </p:sp>
    </p:spTree>
    <p:extLst>
      <p:ext uri="{BB962C8B-B14F-4D97-AF65-F5344CB8AC3E}">
        <p14:creationId xmlns:p14="http://schemas.microsoft.com/office/powerpoint/2010/main" val="14058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86C9C40-3E4C-4632-8187-0428D9ABD48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50"/>
          <a:stretch/>
        </p:blipFill>
        <p:spPr>
          <a:xfrm>
            <a:off x="3726255" y="2648608"/>
            <a:ext cx="4301324" cy="2873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A25D1CAC-9321-4745-9487-BA54EBBE4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86" y="0"/>
            <a:ext cx="11629168" cy="6564195"/>
          </a:xfrm>
          <a:prstGeom prst="rect">
            <a:avLst/>
          </a:prstGeom>
        </p:spPr>
      </p:pic>
      <p:sp>
        <p:nvSpPr>
          <p:cNvPr id="2" name="矩形 31">
            <a:extLst>
              <a:ext uri="{FF2B5EF4-FFF2-40B4-BE49-F238E27FC236}">
                <a16:creationId xmlns:a16="http://schemas.microsoft.com/office/drawing/2014/main" id="{0D543D7A-BEB7-6510-5B6A-3BAC4DDB3E28}"/>
              </a:ext>
            </a:extLst>
          </p:cNvPr>
          <p:cNvSpPr/>
          <p:nvPr/>
        </p:nvSpPr>
        <p:spPr>
          <a:xfrm>
            <a:off x="399393" y="5330911"/>
            <a:ext cx="59908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kết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hợp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cơ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bản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1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trái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nối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tạo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vòng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xoắn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giữa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CFEEBD-920A-C007-E291-FD25ABFCE9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09" t="2070" r="10321" b="6364"/>
          <a:stretch/>
        </p:blipFill>
        <p:spPr>
          <a:xfrm>
            <a:off x="7467711" y="337863"/>
            <a:ext cx="3079670" cy="48225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B2183B-9888-918B-8A53-E3C881C786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t="3846" r="6965" b="4682"/>
          <a:stretch/>
        </p:blipFill>
        <p:spPr bwMode="auto">
          <a:xfrm>
            <a:off x="1801309" y="706854"/>
            <a:ext cx="3079669" cy="44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31">
            <a:extLst>
              <a:ext uri="{FF2B5EF4-FFF2-40B4-BE49-F238E27FC236}">
                <a16:creationId xmlns:a16="http://schemas.microsoft.com/office/drawing/2014/main" id="{693ABD5B-5358-B3C9-130F-2F77E821D749}"/>
              </a:ext>
            </a:extLst>
          </p:cNvPr>
          <p:cNvSpPr/>
          <p:nvPr/>
        </p:nvSpPr>
        <p:spPr>
          <a:xfrm>
            <a:off x="944491" y="141076"/>
            <a:ext cx="10984934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E, Ê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矩形 31">
            <a:extLst>
              <a:ext uri="{FF2B5EF4-FFF2-40B4-BE49-F238E27FC236}">
                <a16:creationId xmlns:a16="http://schemas.microsoft.com/office/drawing/2014/main" id="{748059CE-B0AC-42AC-2CBE-5F9EF4EA35A6}"/>
              </a:ext>
            </a:extLst>
          </p:cNvPr>
          <p:cNvSpPr/>
          <p:nvPr/>
        </p:nvSpPr>
        <p:spPr>
          <a:xfrm>
            <a:off x="7399283" y="5457940"/>
            <a:ext cx="43304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Ê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thêm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dấu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mũ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Â).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F6B9A4-2D80-16F4-DF25-C055486355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356003" y="1120789"/>
            <a:ext cx="729008" cy="8824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2D972C-1C31-EB1B-2322-182857761A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9005427" y="1109771"/>
            <a:ext cx="729008" cy="88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6BA9AA-A2A8-4C15-6FE8-467BA0ACB2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9779026">
            <a:off x="9086337" y="903075"/>
            <a:ext cx="729008" cy="8824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4278FA6-2BA1-62A4-3464-1641BAAB46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297293">
            <a:off x="9612418" y="380272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13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046 L -0.03008 0.00324 L -0.053 0.00694 L -0.06758 0.01435 L -0.08581 0.03194 L -0.10195 0.06065 L -0.11029 0.08194 L -0.1155 0.1125 L -0.11393 0.14491 L -0.10612 0.17176 L -0.09206 0.1912 L -0.07695 0.19953 L -0.04414 0.20046 L -0.0155 0.19213 L 0.0168 0.16713 L 0.047 0.12731 L 0.0668 0.08935 L 0.07513 0.05879 L 0.07513 0.0375 L 0.07252 0.01528 L 0.06159 0.00231 L 0.03919 0.00231 L 0.01523 0.02268 L -0.00925 0.05694 L -0.02852 0.10046 L -0.03945 0.14861 L -0.04154 0.18287 L -0.03945 0.22176 L -0.03164 0.24768 L -0.02279 0.26435 L -0.00873 0.27546 L 0.00325 0.27731 L 0.01575 0.27361 L 0.02044 0.2662 L 0.02096 0.25416 L 0.01471 0.24583 L 0.00169 0.24213 L -0.01602 0.24953 L -0.03529 0.27083 L -0.04935 0.30324 L -0.05716 0.33287 L -0.06081 0.36898 L -0.06133 0.40509 L -0.05404 0.45231 L -0.04414 0.47639 L -0.0332 0.49676 L -0.01654 0.51041 L 0.00325 0.52083 L 0.02305 0.51805 L 0.04752 0.50231 L 0.06784 0.47083 L 0.07877 0.43842 L 0.08242 0.40602 L 0.08086 0.37453 L 0.07357 0.34491 L 0.06055 0.32268 L 0.0444 0.31435 L 0.02565 0.31991 L 0.01055 0.33565 L 0.00117 0.36342 L -0.00091 0.3875 L 0.00013 0.41713 " pathEditMode="relative" rAng="0" ptsTypes="AAAAAAAAAAAAAAAAAAAAAAAAAAAAAAAAAAAAAAAAAAAAAAAAAAAAAAAAAAAAAA">
                                      <p:cBhvr>
                                        <p:cTn id="27" dur="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6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046 L -0.03008 0.00324 L -0.053 0.00694 L -0.06758 0.01435 L -0.08581 0.03194 L -0.10195 0.06065 L -0.11029 0.08194 L -0.1155 0.1125 L -0.11393 0.1449 L -0.10612 0.17176 L -0.09206 0.1912 L -0.07695 0.19953 L -0.04414 0.20046 L -0.0155 0.19213 L 0.0168 0.16713 L 0.047 0.12731 L 0.0668 0.08935 L 0.07513 0.05879 L 0.07513 0.0375 L 0.07253 0.01528 L 0.06159 0.00231 L 0.03919 0.00231 L 0.01523 0.02268 L -0.00925 0.05694 L -0.02852 0.10046 L -0.03945 0.14861 L -0.04154 0.18287 L -0.03945 0.22176 L -0.03164 0.24768 L -0.02279 0.26435 L -0.00872 0.27546 L 0.00325 0.27731 L 0.01575 0.27361 L 0.02044 0.2662 L 0.02096 0.25416 L 0.01471 0.24583 L 0.00169 0.24213 L -0.01602 0.24953 L -0.03529 0.27083 L -0.04935 0.30324 L -0.05716 0.33287 L -0.06081 0.36898 L -0.06133 0.40509 L -0.05404 0.45231 L -0.04414 0.47639 L -0.0332 0.49676 L -0.01654 0.51041 L 0.00325 0.52083 L 0.02305 0.51805 L 0.04753 0.50231 L 0.06784 0.47083 L 0.07878 0.43842 L 0.08242 0.40602 L 0.08086 0.37453 L 0.07357 0.3449 L 0.06055 0.32268 L 0.0444 0.31435 L 0.02565 0.3199 L 0.01055 0.33565 L 0.00117 0.36342 L -0.00091 0.3875 L 0.00013 0.41713 " pathEditMode="relative" rAng="0" ptsTypes="AAAAAAAAAAAAAAAAAAAAAAAAAAAAAAAAAAAAAAAAAAAAAAAAAAAAAAAAAAAAAA">
                                      <p:cBhvr>
                                        <p:cTn id="29" dur="8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115 L 0.03737 -0.05555 L 0.03737 -0.05532 " pathEditMode="relative" rAng="0" ptsTypes="AAA">
                                      <p:cBhvr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046 L 0.0194 0.0375 L 0.0345 0.05393 " pathEditMode="relative" rAng="0" ptsTypes="AAA"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A_图片 4">
            <a:extLst>
              <a:ext uri="{FF2B5EF4-FFF2-40B4-BE49-F238E27FC236}">
                <a16:creationId xmlns:a16="http://schemas.microsoft.com/office/drawing/2014/main" id="{B5570EA8-33C5-4BFB-AD40-EB3B28D2059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562" y="1124108"/>
            <a:ext cx="4735687" cy="5496881"/>
          </a:xfrm>
          <a:prstGeom prst="rect">
            <a:avLst/>
          </a:prstGeom>
        </p:spPr>
      </p:pic>
      <p:pic>
        <p:nvPicPr>
          <p:cNvPr id="2" name="PA_图片 3">
            <a:extLst>
              <a:ext uri="{FF2B5EF4-FFF2-40B4-BE49-F238E27FC236}">
                <a16:creationId xmlns:a16="http://schemas.microsoft.com/office/drawing/2014/main" id="{7AAE21B7-C542-497D-8A2E-9CD4498C678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/>
          <a:srcRect t="23466"/>
          <a:stretch/>
        </p:blipFill>
        <p:spPr>
          <a:xfrm>
            <a:off x="329784" y="104931"/>
            <a:ext cx="6678698" cy="1019675"/>
          </a:xfrm>
          <a:prstGeom prst="rect">
            <a:avLst/>
          </a:prstGeom>
        </p:spPr>
      </p:pic>
      <p:pic>
        <p:nvPicPr>
          <p:cNvPr id="1026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80D9763A-D9E5-4342-874E-222A5C7D45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7" t="23148" r="11548" b="23070"/>
          <a:stretch/>
        </p:blipFill>
        <p:spPr bwMode="auto">
          <a:xfrm>
            <a:off x="6021402" y="2765366"/>
            <a:ext cx="3252009" cy="329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49BB57-BAF9-485A-AD1E-606DDD8F0386}"/>
              </a:ext>
            </a:extLst>
          </p:cNvPr>
          <p:cNvSpPr txBox="1"/>
          <p:nvPr/>
        </p:nvSpPr>
        <p:spPr>
          <a:xfrm>
            <a:off x="5602526" y="5535275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2A51E5-B015-4AA5-9D14-634D1121F9A1}"/>
              </a:ext>
            </a:extLst>
          </p:cNvPr>
          <p:cNvSpPr txBox="1"/>
          <p:nvPr/>
        </p:nvSpPr>
        <p:spPr>
          <a:xfrm>
            <a:off x="5585039" y="4514519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75C413-8F17-4A62-ADB5-2C0FCD6E09B3}"/>
              </a:ext>
            </a:extLst>
          </p:cNvPr>
          <p:cNvSpPr txBox="1"/>
          <p:nvPr/>
        </p:nvSpPr>
        <p:spPr>
          <a:xfrm>
            <a:off x="5634242" y="3481571"/>
            <a:ext cx="419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A8369B-42C8-4CEA-B0F7-E4936FBF58EF}"/>
              </a:ext>
            </a:extLst>
          </p:cNvPr>
          <p:cNvSpPr txBox="1"/>
          <p:nvPr/>
        </p:nvSpPr>
        <p:spPr>
          <a:xfrm>
            <a:off x="5565710" y="2457052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A94857-9541-4135-A50E-A72DEA9F5461}"/>
              </a:ext>
            </a:extLst>
          </p:cNvPr>
          <p:cNvCxnSpPr/>
          <p:nvPr/>
        </p:nvCxnSpPr>
        <p:spPr>
          <a:xfrm>
            <a:off x="5544462" y="5939851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50A1F6-6E02-4278-B090-F75F4258AC2F}"/>
              </a:ext>
            </a:extLst>
          </p:cNvPr>
          <p:cNvCxnSpPr/>
          <p:nvPr/>
        </p:nvCxnSpPr>
        <p:spPr>
          <a:xfrm>
            <a:off x="5521370" y="4918530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1ADC26-B0EF-4325-960C-94288E283773}"/>
              </a:ext>
            </a:extLst>
          </p:cNvPr>
          <p:cNvCxnSpPr/>
          <p:nvPr/>
        </p:nvCxnSpPr>
        <p:spPr>
          <a:xfrm>
            <a:off x="5525133" y="3889682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BECC8C4-FDFF-4649-97C2-EBE7BCE9F1D8}"/>
              </a:ext>
            </a:extLst>
          </p:cNvPr>
          <p:cNvCxnSpPr/>
          <p:nvPr/>
        </p:nvCxnSpPr>
        <p:spPr>
          <a:xfrm>
            <a:off x="5543461" y="2862217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33ED0D41-56E6-4076-A71A-586CBF7149A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" t="40838" r="3949" b="21661"/>
          <a:stretch/>
        </p:blipFill>
        <p:spPr>
          <a:xfrm>
            <a:off x="1006840" y="246632"/>
            <a:ext cx="502920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7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hoa E đã sửa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1B7D8ECC-D58D-B84B-2F4F-086D2E6040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64560" y="1234239"/>
            <a:ext cx="5375262" cy="5423579"/>
          </a:xfrm>
          <a:prstGeom prst="rect">
            <a:avLst/>
          </a:prstGeom>
        </p:spPr>
      </p:pic>
      <p:sp>
        <p:nvSpPr>
          <p:cNvPr id="3" name="矩形 28">
            <a:extLst>
              <a:ext uri="{FF2B5EF4-FFF2-40B4-BE49-F238E27FC236}">
                <a16:creationId xmlns:a16="http://schemas.microsoft.com/office/drawing/2014/main" id="{9FD072D0-AA39-1DAA-393A-7F5B4B19FF6D}"/>
              </a:ext>
            </a:extLst>
          </p:cNvPr>
          <p:cNvSpPr/>
          <p:nvPr/>
        </p:nvSpPr>
        <p:spPr>
          <a:xfrm>
            <a:off x="3501606" y="144763"/>
            <a:ext cx="619802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Hướng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dẫn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E</a:t>
            </a:r>
          </a:p>
        </p:txBody>
      </p:sp>
    </p:spTree>
    <p:extLst>
      <p:ext uri="{BB962C8B-B14F-4D97-AF65-F5344CB8AC3E}">
        <p14:creationId xmlns:p14="http://schemas.microsoft.com/office/powerpoint/2010/main" val="420570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A_图片 4">
            <a:extLst>
              <a:ext uri="{FF2B5EF4-FFF2-40B4-BE49-F238E27FC236}">
                <a16:creationId xmlns:a16="http://schemas.microsoft.com/office/drawing/2014/main" id="{B5570EA8-33C5-4BFB-AD40-EB3B28D2059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752" y="1205388"/>
            <a:ext cx="4735687" cy="5496881"/>
          </a:xfrm>
          <a:prstGeom prst="rect">
            <a:avLst/>
          </a:prstGeom>
        </p:spPr>
      </p:pic>
      <p:pic>
        <p:nvPicPr>
          <p:cNvPr id="2" name="PA_图片 3">
            <a:extLst>
              <a:ext uri="{FF2B5EF4-FFF2-40B4-BE49-F238E27FC236}">
                <a16:creationId xmlns:a16="http://schemas.microsoft.com/office/drawing/2014/main" id="{7AAE21B7-C542-497D-8A2E-9CD4498C678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/>
          <a:srcRect t="23466"/>
          <a:stretch/>
        </p:blipFill>
        <p:spPr>
          <a:xfrm>
            <a:off x="329784" y="104931"/>
            <a:ext cx="6678698" cy="1019675"/>
          </a:xfrm>
          <a:prstGeom prst="rect">
            <a:avLst/>
          </a:prstGeom>
        </p:spPr>
      </p:pic>
      <p:pic>
        <p:nvPicPr>
          <p:cNvPr id="4" name="Picture 3" descr="Logo&#10;&#10;Description automatically generated with low confidence">
            <a:extLst>
              <a:ext uri="{FF2B5EF4-FFF2-40B4-BE49-F238E27FC236}">
                <a16:creationId xmlns:a16="http://schemas.microsoft.com/office/drawing/2014/main" id="{64BCB1A5-641B-4256-B67A-E5C37B8B52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02" r="4849" b="12586"/>
          <a:stretch/>
        </p:blipFill>
        <p:spPr>
          <a:xfrm>
            <a:off x="780880" y="196454"/>
            <a:ext cx="5154498" cy="927463"/>
          </a:xfrm>
          <a:prstGeom prst="rect">
            <a:avLst/>
          </a:prstGeom>
        </p:spPr>
      </p:pic>
      <p:pic>
        <p:nvPicPr>
          <p:cNvPr id="24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DFFC56FC-4F62-4DBF-BBD8-2C9684C9E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7" t="20255" r="51356" b="7998"/>
          <a:stretch/>
        </p:blipFill>
        <p:spPr bwMode="auto">
          <a:xfrm>
            <a:off x="5149436" y="2713653"/>
            <a:ext cx="3129305" cy="344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49BB57-BAF9-485A-AD1E-606DDD8F0386}"/>
              </a:ext>
            </a:extLst>
          </p:cNvPr>
          <p:cNvSpPr txBox="1"/>
          <p:nvPr/>
        </p:nvSpPr>
        <p:spPr>
          <a:xfrm>
            <a:off x="4749085" y="5616555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2A51E5-B015-4AA5-9D14-634D1121F9A1}"/>
              </a:ext>
            </a:extLst>
          </p:cNvPr>
          <p:cNvSpPr txBox="1"/>
          <p:nvPr/>
        </p:nvSpPr>
        <p:spPr>
          <a:xfrm>
            <a:off x="4754688" y="4614271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75C413-8F17-4A62-ADB5-2C0FCD6E09B3}"/>
              </a:ext>
            </a:extLst>
          </p:cNvPr>
          <p:cNvSpPr txBox="1"/>
          <p:nvPr/>
        </p:nvSpPr>
        <p:spPr>
          <a:xfrm>
            <a:off x="4785419" y="3604413"/>
            <a:ext cx="419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A8369B-42C8-4CEA-B0F7-E4936FBF58EF}"/>
              </a:ext>
            </a:extLst>
          </p:cNvPr>
          <p:cNvSpPr txBox="1"/>
          <p:nvPr/>
        </p:nvSpPr>
        <p:spPr>
          <a:xfrm>
            <a:off x="4716887" y="2616844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A94857-9541-4135-A50E-A72DEA9F5461}"/>
              </a:ext>
            </a:extLst>
          </p:cNvPr>
          <p:cNvCxnSpPr/>
          <p:nvPr/>
        </p:nvCxnSpPr>
        <p:spPr>
          <a:xfrm>
            <a:off x="4691021" y="6021131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50A1F6-6E02-4278-B090-F75F4258AC2F}"/>
              </a:ext>
            </a:extLst>
          </p:cNvPr>
          <p:cNvCxnSpPr/>
          <p:nvPr/>
        </p:nvCxnSpPr>
        <p:spPr>
          <a:xfrm>
            <a:off x="4691019" y="5018282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1ADC26-B0EF-4325-960C-94288E283773}"/>
              </a:ext>
            </a:extLst>
          </p:cNvPr>
          <p:cNvCxnSpPr/>
          <p:nvPr/>
        </p:nvCxnSpPr>
        <p:spPr>
          <a:xfrm>
            <a:off x="4694782" y="4012524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BECC8C4-FDFF-4649-97C2-EBE7BCE9F1D8}"/>
              </a:ext>
            </a:extLst>
          </p:cNvPr>
          <p:cNvCxnSpPr/>
          <p:nvPr/>
        </p:nvCxnSpPr>
        <p:spPr>
          <a:xfrm>
            <a:off x="4694638" y="3022009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91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0B41DA8C-C3A1-ACC8-A7D1-B7B8A8FF1200}"/>
              </a:ext>
            </a:extLst>
          </p:cNvPr>
          <p:cNvSpPr/>
          <p:nvPr/>
        </p:nvSpPr>
        <p:spPr>
          <a:xfrm>
            <a:off x="3501606" y="144763"/>
            <a:ext cx="619802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Hướng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dẫn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Ê</a:t>
            </a:r>
          </a:p>
        </p:txBody>
      </p:sp>
      <p:pic>
        <p:nvPicPr>
          <p:cNvPr id="3" name="chữ hoa Ê đã sửa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5D1AECFF-9D38-5059-C976-4AA3F64B4A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24086" y="1049499"/>
            <a:ext cx="56769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4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297</Words>
  <Application>Microsoft Office PowerPoint</Application>
  <PresentationFormat>Widescreen</PresentationFormat>
  <Paragraphs>60</Paragraphs>
  <Slides>21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Arial-Rounded</vt:lpstr>
      <vt:lpstr>Calibri</vt:lpstr>
      <vt:lpstr>HP001 4 hàng</vt:lpstr>
      <vt:lpstr>HP001 5 hàng</vt:lpstr>
      <vt:lpstr>Times New Roman</vt:lpstr>
      <vt:lpstr>UVN Banh Mi</vt:lpstr>
      <vt:lpstr>Office 主题​​</vt:lpstr>
      <vt:lpstr>4_Office Theme</vt:lpstr>
      <vt:lpstr>1_Office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16</cp:revision>
  <dcterms:created xsi:type="dcterms:W3CDTF">2022-08-03T06:48:00Z</dcterms:created>
  <dcterms:modified xsi:type="dcterms:W3CDTF">2025-01-19T03:03:57Z</dcterms:modified>
</cp:coreProperties>
</file>