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07" r:id="rId5"/>
    <p:sldMasterId id="2147483723" r:id="rId6"/>
  </p:sldMasterIdLst>
  <p:notesMasterIdLst>
    <p:notesMasterId r:id="rId25"/>
  </p:notesMasterIdLst>
  <p:sldIdLst>
    <p:sldId id="562" r:id="rId7"/>
    <p:sldId id="580" r:id="rId8"/>
    <p:sldId id="258" r:id="rId9"/>
    <p:sldId id="318" r:id="rId10"/>
    <p:sldId id="319" r:id="rId11"/>
    <p:sldId id="256" r:id="rId12"/>
    <p:sldId id="5174" r:id="rId13"/>
    <p:sldId id="563" r:id="rId14"/>
    <p:sldId id="568" r:id="rId15"/>
    <p:sldId id="578" r:id="rId16"/>
    <p:sldId id="564" r:id="rId17"/>
    <p:sldId id="567" r:id="rId18"/>
    <p:sldId id="579" r:id="rId19"/>
    <p:sldId id="315" r:id="rId20"/>
    <p:sldId id="569" r:id="rId21"/>
    <p:sldId id="328" r:id="rId22"/>
    <p:sldId id="5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2D1D8-339C-47FA-92D4-FC8C5E1CFA35}"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867B-6402-4C88-82F7-F742C90D0FE1}" type="slidenum">
              <a:rPr lang="en-US" smtClean="0"/>
              <a:t>‹#›</a:t>
            </a:fld>
            <a:endParaRPr lang="en-US"/>
          </a:p>
        </p:txBody>
      </p:sp>
    </p:spTree>
    <p:extLst>
      <p:ext uri="{BB962C8B-B14F-4D97-AF65-F5344CB8AC3E}">
        <p14:creationId xmlns:p14="http://schemas.microsoft.com/office/powerpoint/2010/main" val="134024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5E68AA-BE64-F049-AE4B-6D22E5791D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 xmlns:a16="http://schemas.microsoft.com/office/drawing/2014/main" id="{68FB45DC-93A6-9E46-B68E-4C1658CC14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 xmlns:a16="http://schemas.microsoft.com/office/drawing/2014/main" id="{60C71B9E-72DF-9B46-9E11-92FD14AF780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5" name="页脚占位符 4">
            <a:extLst>
              <a:ext uri="{FF2B5EF4-FFF2-40B4-BE49-F238E27FC236}">
                <a16:creationId xmlns="" xmlns:a16="http://schemas.microsoft.com/office/drawing/2014/main" id="{CD64AA69-0CEE-B14A-BDC5-308DDC8C2D6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5DFAF48E-F9F8-1C46-8EEE-61E4A181629A}"/>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831135429"/>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7507A8-15E2-164F-9615-442CE6395961}"/>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8762B35F-BAD2-B942-AD3F-6CFBFC720EC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EF2FC632-FBB0-AC4F-A2C8-C309889175E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5" name="页脚占位符 4">
            <a:extLst>
              <a:ext uri="{FF2B5EF4-FFF2-40B4-BE49-F238E27FC236}">
                <a16:creationId xmlns="" xmlns:a16="http://schemas.microsoft.com/office/drawing/2014/main" id="{5264E695-6EE6-3B41-9BB3-E9CE59E44B0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47B6FE20-DD6A-434B-8F8B-53D28B1A6E5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33756437"/>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8317262-3A48-C44B-BE0D-EB1E54F694B6}"/>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B655E45A-0599-A545-9244-C8A808CE4B4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6ED0EFA3-E423-1E43-9429-EFEE76FC64A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5" name="页脚占位符 4">
            <a:extLst>
              <a:ext uri="{FF2B5EF4-FFF2-40B4-BE49-F238E27FC236}">
                <a16:creationId xmlns="" xmlns:a16="http://schemas.microsoft.com/office/drawing/2014/main" id="{FCE18421-96FF-A942-AB92-9E8C9E3D538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A76B1616-54B9-7149-8109-223505AD0D8E}"/>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73770585"/>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688274389"/>
      </p:ext>
    </p:extLst>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27027604"/>
      </p:ext>
    </p:extLst>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035444907"/>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532698141"/>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10/7/2025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525831977"/>
      </p:ext>
    </p:extLst>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10/7/2025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61069750"/>
      </p:ext>
    </p:extLst>
  </p:cSld>
  <p:clrMapOvr>
    <a:masterClrMapping/>
  </p:clrMapOvr>
  <p:transition>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10/7/2025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764435093"/>
      </p:ext>
    </p:extLst>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412192785"/>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90AC2C-89A7-5B45-AA29-0F43CAD1792B}"/>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FF0F5861-FF02-9541-AD80-582F186482D6}"/>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2E655C0A-AF44-4240-926F-CF039BC8D213}"/>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5" name="页脚占位符 4">
            <a:extLst>
              <a:ext uri="{FF2B5EF4-FFF2-40B4-BE49-F238E27FC236}">
                <a16:creationId xmlns="" xmlns:a16="http://schemas.microsoft.com/office/drawing/2014/main" id="{70AFDC4E-8BFD-B54A-BF9A-81919CC721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89656241-BFAA-974E-8319-98CB08180971}"/>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2420856"/>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92728160"/>
      </p:ext>
    </p:extLst>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81581889"/>
      </p:ext>
    </p:extLst>
  </p:cSld>
  <p:clrMapOvr>
    <a:masterClrMapping/>
  </p:clrMapOvr>
  <p:transition>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940648183"/>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090397573"/>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402781914"/>
      </p:ext>
    </p:extLst>
  </p:cSld>
  <p:clrMapOvr>
    <a:masterClrMapping/>
  </p:clrMapOvr>
  <p:transition>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7621240"/>
      </p:ext>
    </p:extLst>
  </p:cSld>
  <p:clrMapOvr>
    <a:masterClrMapping/>
  </p:clrMapOvr>
  <p:transition>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93842590"/>
      </p:ext>
    </p:extLst>
  </p:cSld>
  <p:clrMapOvr>
    <a:masterClrMapping/>
  </p:clrMapOvr>
  <p:transition>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72770523"/>
      </p:ext>
    </p:extLst>
  </p:cSld>
  <p:clrMapOvr>
    <a:masterClrMapping/>
  </p:clrMapOvr>
  <p:transition>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92471248"/>
      </p:ext>
    </p:extLst>
  </p:cSld>
  <p:clrMapOvr>
    <a:masterClrMapping/>
  </p:clrMapOvr>
  <p:transition>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03630642"/>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5" name="页脚占位符 4">
            <a:extLst>
              <a:ext uri="{FF2B5EF4-FFF2-40B4-BE49-F238E27FC236}">
                <a16:creationId xmlns=""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1941646"/>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44164104"/>
      </p:ext>
    </p:extLst>
  </p:cSld>
  <p:clrMapOvr>
    <a:masterClrMapping/>
  </p:clrMapOvr>
  <p:transition>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7582157"/>
      </p:ext>
    </p:extLst>
  </p:cSld>
  <p:clrMapOvr>
    <a:masterClrMapping/>
  </p:clrMapOvr>
  <p:transition>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96656903"/>
      </p:ext>
    </p:extLst>
  </p:cSld>
  <p:clrMapOvr>
    <a:masterClrMapping/>
  </p:clrMapOvr>
  <p:transition>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80756937"/>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10446473"/>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25517691"/>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71499"/>
      </p:ext>
    </p:extLst>
  </p:cSld>
  <p:clrMapOvr>
    <a:masterClrMapping/>
  </p:clrMapOvr>
  <p:transition>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103021"/>
      </p:ext>
    </p:extLst>
  </p:cSld>
  <p:clrMapOvr>
    <a:masterClrMapping/>
  </p:clrMapOvr>
  <p:transition>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05305114"/>
      </p:ext>
    </p:extLst>
  </p:cSld>
  <p:clrMapOvr>
    <a:masterClrMapping/>
  </p:clrMapOvr>
  <p:transition>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809082"/>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403AC0A-0AC7-E046-A454-45AF18903BB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BCFDF19E-3B3B-4842-9CFB-FEE132D206CF}"/>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 xmlns:a16="http://schemas.microsoft.com/office/drawing/2014/main" id="{6E65A68E-44C5-224D-8CA2-CC2B095E192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 xmlns:a16="http://schemas.microsoft.com/office/drawing/2014/main" id="{2D30D364-0692-4248-99C8-3F14D2E4ABF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6" name="页脚占位符 5">
            <a:extLst>
              <a:ext uri="{FF2B5EF4-FFF2-40B4-BE49-F238E27FC236}">
                <a16:creationId xmlns="" xmlns:a16="http://schemas.microsoft.com/office/drawing/2014/main" id="{EC7A17F9-1059-CB44-9EC4-3DC90DCBC09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088F51C2-BC0A-9647-96E7-996BE581CB4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55040625"/>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0420808"/>
      </p:ext>
    </p:extLst>
  </p:cSld>
  <p:clrMapOvr>
    <a:masterClrMapping/>
  </p:clrMapOvr>
  <p:transition>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6608112"/>
      </p:ext>
    </p:extLst>
  </p:cSld>
  <p:clrMapOvr>
    <a:masterClrMapping/>
  </p:clrMapOvr>
  <p:transition>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8000298"/>
      </p:ext>
    </p:extLst>
  </p:cSld>
  <p:clrMapOvr>
    <a:masterClrMapping/>
  </p:clrMapOvr>
  <p:transition>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595634"/>
      </p:ext>
    </p:extLst>
  </p:cSld>
  <p:clrMapOvr>
    <a:masterClrMapping/>
  </p:clrMapOvr>
  <p:transition>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2869674"/>
      </p:ext>
    </p:extLst>
  </p:cSld>
  <p:clrMapOvr>
    <a:masterClrMapping/>
  </p:clrMapOvr>
  <p:transition>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5874"/>
      </p:ext>
    </p:extLst>
  </p:cSld>
  <p:clrMapOvr>
    <a:masterClrMapping/>
  </p:clrMapOvr>
  <p:transition>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4039834"/>
      </p:ext>
    </p:extLst>
  </p:cSld>
  <p:clrMapOvr>
    <a:masterClrMapping/>
  </p:clrMapOvr>
  <p:transition>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8406732"/>
      </p:ext>
    </p:extLst>
  </p:cSld>
  <p:clrMapOvr>
    <a:masterClrMapping/>
  </p:clrMapOvr>
  <p:transition>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2313326"/>
      </p:ext>
    </p:extLst>
  </p:cSld>
  <p:clrMapOvr>
    <a:masterClrMapping/>
  </p:clrMapOvr>
  <p:transition>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462408"/>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D20C3A-97FD-EC48-8472-14766CCB9D92}"/>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CB998ED0-C05E-BF44-803B-F32434D969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 xmlns:a16="http://schemas.microsoft.com/office/drawing/2014/main" id="{9C2F7DA8-241B-6E41-B115-7DD4AB88F1CE}"/>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 xmlns:a16="http://schemas.microsoft.com/office/drawing/2014/main" id="{1763B39A-3922-DC4C-A9E0-E8F6F55BCC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 xmlns:a16="http://schemas.microsoft.com/office/drawing/2014/main" id="{D1B154D5-EB01-C546-8E33-06C61DAFCD03}"/>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 xmlns:a16="http://schemas.microsoft.com/office/drawing/2014/main" id="{072C4281-F8A6-F144-B529-6697CA44A29E}"/>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8" name="页脚占位符 7">
            <a:extLst>
              <a:ext uri="{FF2B5EF4-FFF2-40B4-BE49-F238E27FC236}">
                <a16:creationId xmlns="" xmlns:a16="http://schemas.microsoft.com/office/drawing/2014/main" id="{DE8B9C80-60CA-A34E-BFF9-C5EF301C401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 xmlns:a16="http://schemas.microsoft.com/office/drawing/2014/main" id="{BF90AAA6-55AF-1F43-85E0-154D6A6111AB}"/>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043819184"/>
      </p:ext>
    </p:extLst>
  </p:cSld>
  <p:clrMapOvr>
    <a:masterClrMapping/>
  </p:clrMapOvr>
  <p:transition>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05024"/>
      </p:ext>
    </p:extLst>
  </p:cSld>
  <p:clrMapOvr>
    <a:masterClrMapping/>
  </p:clrMapOvr>
  <p:transition>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37116240"/>
      </p:ext>
    </p:extLst>
  </p:cSld>
  <p:clrMapOvr>
    <a:masterClrMapping/>
  </p:clrMapOvr>
  <p:transition>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40046184"/>
      </p:ext>
    </p:extLst>
  </p:cSld>
  <p:clrMapOvr>
    <a:masterClrMapping/>
  </p:clrMapOvr>
  <p:transition>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07357920"/>
      </p:ext>
    </p:extLst>
  </p:cSld>
  <p:clrMapOvr>
    <a:masterClrMapping/>
  </p:clrMapOvr>
  <p:transition>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5521012"/>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57A5C9-2CA0-5C4F-B0AC-699302B218E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 xmlns:a16="http://schemas.microsoft.com/office/drawing/2014/main" id="{FE2BD9DE-4F17-9E46-85D8-E2B12EE2279A}"/>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4" name="页脚占位符 3">
            <a:extLst>
              <a:ext uri="{FF2B5EF4-FFF2-40B4-BE49-F238E27FC236}">
                <a16:creationId xmlns="" xmlns:a16="http://schemas.microsoft.com/office/drawing/2014/main" id="{531FE32F-DD65-4F4F-A322-76B6249BA72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 xmlns:a16="http://schemas.microsoft.com/office/drawing/2014/main" id="{F1B1DDF3-917A-F04E-96B7-4D0D88E6378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723816323"/>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AF1B7EC-7263-EF4F-B8F8-7BC4A0926652}"/>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3" name="页脚占位符 2">
            <a:extLst>
              <a:ext uri="{FF2B5EF4-FFF2-40B4-BE49-F238E27FC236}">
                <a16:creationId xmlns="" xmlns:a16="http://schemas.microsoft.com/office/drawing/2014/main" id="{A87EA049-7CA7-2242-BC65-574B701167D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 xmlns:a16="http://schemas.microsoft.com/office/drawing/2014/main" id="{8581E859-109B-1D4E-BD7F-295BD77D5879}"/>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28365482"/>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08FA14-2A56-8F40-B578-1AF41EF343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40FD8ED5-6CD0-9A49-908F-DD8F31EFE5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 xmlns:a16="http://schemas.microsoft.com/office/drawing/2014/main" id="{3F95D50D-3854-BF41-B1B4-C14B47F0A8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DE198175-F7BB-9649-87FC-79105434471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6" name="页脚占位符 5">
            <a:extLst>
              <a:ext uri="{FF2B5EF4-FFF2-40B4-BE49-F238E27FC236}">
                <a16:creationId xmlns="" xmlns:a16="http://schemas.microsoft.com/office/drawing/2014/main" id="{780D134F-22C8-A147-86A1-AFCE01B6613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92ABE2F8-7F2B-084D-AA59-F1D650034195}"/>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26573707"/>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FA1B7CB-265E-FE4B-85A7-85095EA776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45B568F0-876F-3A42-8E9A-F2E0E4E16B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 xmlns:a16="http://schemas.microsoft.com/office/drawing/2014/main" id="{C9EE148B-7F31-6C4B-91AC-A6DC3C13CA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9EFCCCA7-808E-BA49-9D15-415B8AA9BFC1}"/>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2025/10/7</a:t>
            </a:fld>
            <a:endParaRPr kumimoji="1" lang="zh-CN" altLang="en-US"/>
          </a:p>
        </p:txBody>
      </p:sp>
      <p:sp>
        <p:nvSpPr>
          <p:cNvPr id="6" name="页脚占位符 5">
            <a:extLst>
              <a:ext uri="{FF2B5EF4-FFF2-40B4-BE49-F238E27FC236}">
                <a16:creationId xmlns="" xmlns:a16="http://schemas.microsoft.com/office/drawing/2014/main" id="{2C58DD2B-251A-234C-8A57-5ABF94C4A87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C18CB2A8-5CD9-D04E-B567-7EBEF490AB7F}"/>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71010836"/>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2.xml"/><Relationship Id="rId7" Type="http://schemas.openxmlformats.org/officeDocument/2006/relationships/tags" Target="../tags/tag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7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588304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circl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9330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70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6" r:id="rId3"/>
  </p:sldLayoutIdLst>
  <p:transition>
    <p:circl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2025/10/7</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pic>
        <p:nvPicPr>
          <p:cNvPr id="8" name="Picture 7" descr="A white circle with white leaves and blue text&#10;&#10;Description automatically generated">
            <a:extLst>
              <a:ext uri="{FF2B5EF4-FFF2-40B4-BE49-F238E27FC236}">
                <a16:creationId xmlns="" xmlns:a16="http://schemas.microsoft.com/office/drawing/2014/main" id="{789CDFDA-E6A4-1232-5034-EAEEA8CD44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87165" y="199338"/>
            <a:ext cx="1488060" cy="1488060"/>
          </a:xfrm>
          <a:prstGeom prst="rect">
            <a:avLst/>
          </a:prstGeom>
        </p:spPr>
      </p:pic>
    </p:spTree>
    <p:extLst>
      <p:ext uri="{BB962C8B-B14F-4D97-AF65-F5344CB8AC3E}">
        <p14:creationId xmlns:p14="http://schemas.microsoft.com/office/powerpoint/2010/main" val="404603891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10/7/2025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5209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ransition>
    <p:circl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5.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Layout" Target="../slideLayouts/slideLayout45.xml"/><Relationship Id="rId5" Type="http://schemas.openxmlformats.org/officeDocument/2006/relationships/image" Target="../media/image4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45.xml"/><Relationship Id="rId5" Type="http://schemas.openxmlformats.org/officeDocument/2006/relationships/image" Target="../media/image43.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50.xml"/><Relationship Id="rId6" Type="http://schemas.openxmlformats.org/officeDocument/2006/relationships/image" Target="../media/image46.png"/><Relationship Id="rId5" Type="http://schemas.openxmlformats.org/officeDocument/2006/relationships/image" Target="../media/image105.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35.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5.xml"/><Relationship Id="rId1" Type="http://schemas.openxmlformats.org/officeDocument/2006/relationships/tags" Target="../tags/tag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óng đá - Ca nhạc thiếu nhi - Vần điệu trẻ - Loco Nuts - Vần Tiếng Việt - Hoạt Hình">
            <a:hlinkClick r:id="" action="ppaction://media"/>
            <a:extLst>
              <a:ext uri="{FF2B5EF4-FFF2-40B4-BE49-F238E27FC236}">
                <a16:creationId xmlns="" xmlns:a16="http://schemas.microsoft.com/office/drawing/2014/main" id="{1B3AA1A4-CDC2-3CCC-4483-7474E0F9C8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26121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a:extLst>
              <a:ext uri="{FF2B5EF4-FFF2-40B4-BE49-F238E27FC236}">
                <a16:creationId xmlns="" xmlns:a16="http://schemas.microsoft.com/office/drawing/2014/main" id="{3C1890C9-BCD8-4FAD-9B5D-F4D2A11E0503}"/>
              </a:ext>
            </a:extLst>
          </p:cNvPr>
          <p:cNvPicPr>
            <a:picLocks noChangeAspect="1"/>
          </p:cNvPicPr>
          <p:nvPr/>
        </p:nvPicPr>
        <p:blipFill>
          <a:blip r:embed="rId3"/>
          <a:stretch>
            <a:fillRect/>
          </a:stretch>
        </p:blipFill>
        <p:spPr>
          <a:xfrm>
            <a:off x="-168186" y="-215231"/>
            <a:ext cx="1206536" cy="957091"/>
          </a:xfrm>
          <a:prstGeom prst="rect">
            <a:avLst/>
          </a:prstGeom>
        </p:spPr>
      </p:pic>
      <p:pic>
        <p:nvPicPr>
          <p:cNvPr id="12" name="图片 3" descr="图片包含 室内, 物体&#10;&#10;描述已自动生成">
            <a:extLst>
              <a:ext uri="{FF2B5EF4-FFF2-40B4-BE49-F238E27FC236}">
                <a16:creationId xmlns="" xmlns:a16="http://schemas.microsoft.com/office/drawing/2014/main" id="{94118084-5388-4A4F-BF9E-B03DEA755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3" name="PA_图片 3">
            <a:extLst>
              <a:ext uri="{FF2B5EF4-FFF2-40B4-BE49-F238E27FC236}">
                <a16:creationId xmlns="" xmlns:a16="http://schemas.microsoft.com/office/drawing/2014/main" id="{DE9A29C2-2740-430A-8EBA-98BB875425F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4" name="图片 8">
            <a:extLst>
              <a:ext uri="{FF2B5EF4-FFF2-40B4-BE49-F238E27FC236}">
                <a16:creationId xmlns="" xmlns:a16="http://schemas.microsoft.com/office/drawing/2014/main" id="{EEFFFDD4-BB60-43CF-A034-D5239155B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5" name="Rounded Rectangle 6">
            <a:extLst>
              <a:ext uri="{FF2B5EF4-FFF2-40B4-BE49-F238E27FC236}">
                <a16:creationId xmlns="" xmlns:a16="http://schemas.microsoft.com/office/drawing/2014/main" id="{E1B7ABFD-4574-4F06-BF43-509F663349FA}"/>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E08639C4-148C-4F07-8D33-542C6B7D2843}"/>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32D53BB5-10F6-46F5-B807-7BD6050F70B9}"/>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B9A7F497-668B-4823-B8ED-12A5E3792026}"/>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1628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783786" y="17755"/>
            <a:ext cx="262443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1"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3" name="TextBox 12">
            <a:extLst>
              <a:ext uri="{FF2B5EF4-FFF2-40B4-BE49-F238E27FC236}">
                <a16:creationId xmlns="" xmlns:a16="http://schemas.microsoft.com/office/drawing/2014/main" id="{8CBD4AF6-379F-4693-80FA-8D36E7C17C45}"/>
              </a:ext>
            </a:extLst>
          </p:cNvPr>
          <p:cNvSpPr txBox="1"/>
          <p:nvPr/>
        </p:nvSpPr>
        <p:spPr>
          <a:xfrm>
            <a:off x="1820837" y="1186048"/>
            <a:ext cx="9115454" cy="1296830"/>
          </a:xfrm>
          <a:prstGeom prst="rect">
            <a:avLst/>
          </a:prstGeom>
          <a:noFill/>
        </p:spPr>
        <p:txBody>
          <a:bodyPr wrap="square" rtlCol="0">
            <a:spAutoFit/>
          </a:bodyPr>
          <a:lstStyle/>
          <a:p>
            <a:pPr algn="just">
              <a:lnSpc>
                <a:spcPct val="150000"/>
              </a:lnSpc>
            </a:pP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Dự</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chưa phải là thành viên chính thức, nhưng có thể thay thế hoặc bổ sung khi cần.</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Cầu thủ dự bị (bóng đá) – Wikipedia tiếng Việt">
            <a:extLst>
              <a:ext uri="{FF2B5EF4-FFF2-40B4-BE49-F238E27FC236}">
                <a16:creationId xmlns="" xmlns:a16="http://schemas.microsoft.com/office/drawing/2014/main" id="{C2919003-2D38-4446-AB72-A978F46FF0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2209388" y="3214309"/>
            <a:ext cx="3317221" cy="2594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omment les footballeurs vivent-ils le statut de remplaçant ?">
            <a:extLst>
              <a:ext uri="{FF2B5EF4-FFF2-40B4-BE49-F238E27FC236}">
                <a16:creationId xmlns="" xmlns:a16="http://schemas.microsoft.com/office/drawing/2014/main" id="{82779101-569B-4C66-9000-0B66F5CC7B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6288693" y="3319829"/>
            <a:ext cx="3514940" cy="234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21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475816" y="128726"/>
            <a:ext cx="36487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1" lang="zh-CN" alt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7" name="Rectangle 16">
            <a:extLst>
              <a:ext uri="{FF2B5EF4-FFF2-40B4-BE49-F238E27FC236}">
                <a16:creationId xmlns="" xmlns:a16="http://schemas.microsoft.com/office/drawing/2014/main" id="{CDE1FBD2-EE24-4EBE-9736-49696E45231C}"/>
              </a:ext>
            </a:extLst>
          </p:cNvPr>
          <p:cNvSpPr/>
          <p:nvPr/>
        </p:nvSpPr>
        <p:spPr>
          <a:xfrm>
            <a:off x="514905" y="1944880"/>
            <a:ext cx="11176986" cy="1468864"/>
          </a:xfrm>
          <a:prstGeom prst="rect">
            <a:avLst/>
          </a:prstGeom>
        </p:spPr>
        <p:txBody>
          <a:bodyPr wrap="square">
            <a:spAutoFit/>
          </a:bodyPr>
          <a:lstStyle/>
          <a:p>
            <a:pPr algn="just">
              <a:lnSpc>
                <a:spcPct val="150000"/>
              </a:lnSpc>
            </a:pP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Nhưng thấy gấu con có vẻ chậm chạp và đá bóng không tốt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t>
            </a: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ên chưa đội nào muốn nhận cậu.</a:t>
            </a:r>
          </a:p>
        </p:txBody>
      </p:sp>
      <p:cxnSp>
        <p:nvCxnSpPr>
          <p:cNvPr id="23" name="Straight Connector 22">
            <a:extLst>
              <a:ext uri="{FF2B5EF4-FFF2-40B4-BE49-F238E27FC236}">
                <a16:creationId xmlns="" xmlns:a16="http://schemas.microsoft.com/office/drawing/2014/main" id="{7009D59A-FA7D-4C95-AE78-B95A9A3AE71C}"/>
              </a:ext>
            </a:extLst>
          </p:cNvPr>
          <p:cNvCxnSpPr/>
          <p:nvPr/>
        </p:nvCxnSpPr>
        <p:spPr>
          <a:xfrm flipH="1">
            <a:off x="7711426" y="218189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69761A0-94C7-464F-B5E2-4993B86EBB39}"/>
              </a:ext>
            </a:extLst>
          </p:cNvPr>
          <p:cNvCxnSpPr/>
          <p:nvPr/>
        </p:nvCxnSpPr>
        <p:spPr>
          <a:xfrm flipH="1">
            <a:off x="11655666" y="210319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F2DD379-1F1C-4B45-BBD4-90C8F8A886BF}"/>
              </a:ext>
            </a:extLst>
          </p:cNvPr>
          <p:cNvCxnSpPr/>
          <p:nvPr/>
        </p:nvCxnSpPr>
        <p:spPr>
          <a:xfrm flipH="1">
            <a:off x="6482705" y="282596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B7AD0EFB-07B1-4D59-8B95-B267BB770BF0}"/>
              </a:ext>
            </a:extLst>
          </p:cNvPr>
          <p:cNvCxnSpPr/>
          <p:nvPr/>
        </p:nvCxnSpPr>
        <p:spPr>
          <a:xfrm flipH="1">
            <a:off x="6424703" y="2819344"/>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E73C2D6A-E4E7-40AF-843C-DE5DCD30DB71}"/>
              </a:ext>
            </a:extLst>
          </p:cNvPr>
          <p:cNvCxnSpPr/>
          <p:nvPr/>
        </p:nvCxnSpPr>
        <p:spPr>
          <a:xfrm flipH="1">
            <a:off x="4672949" y="2135643"/>
            <a:ext cx="138223" cy="47081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46210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 xmlns:a16="http://schemas.microsoft.com/office/drawing/2014/main" id="{4F7EC7CF-2A64-4817-AC59-4C07C48F9F54}"/>
              </a:ext>
            </a:extLst>
          </p:cNvPr>
          <p:cNvSpPr/>
          <p:nvPr/>
        </p:nvSpPr>
        <p:spPr>
          <a:xfrm>
            <a:off x="147960"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 xmlns:a16="http://schemas.microsoft.com/office/drawing/2014/main" id="{3D68D5C6-476A-4952-8259-B6BCA42B039E}"/>
              </a:ext>
            </a:extLst>
          </p:cNvPr>
          <p:cNvSpPr/>
          <p:nvPr/>
        </p:nvSpPr>
        <p:spPr>
          <a:xfrm>
            <a:off x="221938" y="743673"/>
            <a:ext cx="11549851" cy="86318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 xmlns:a16="http://schemas.microsoft.com/office/drawing/2014/main" id="{6A6AE335-FE35-43F2-A3D6-D8C376D5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 y="422142"/>
            <a:ext cx="498618" cy="471181"/>
          </a:xfrm>
          <a:prstGeom prst="rect">
            <a:avLst/>
          </a:prstGeom>
        </p:spPr>
      </p:pic>
      <p:sp>
        <p:nvSpPr>
          <p:cNvPr id="12" name="Rectangle: Rounded Corners 11">
            <a:extLst>
              <a:ext uri="{FF2B5EF4-FFF2-40B4-BE49-F238E27FC236}">
                <a16:creationId xmlns="" xmlns:a16="http://schemas.microsoft.com/office/drawing/2014/main" id="{CB38EA8F-79E4-43B2-A02B-1DC14FF3884D}"/>
              </a:ext>
            </a:extLst>
          </p:cNvPr>
          <p:cNvSpPr/>
          <p:nvPr/>
        </p:nvSpPr>
        <p:spPr>
          <a:xfrm>
            <a:off x="239695" y="1697686"/>
            <a:ext cx="11549851" cy="1045514"/>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 xmlns:a16="http://schemas.microsoft.com/office/drawing/2014/main" id="{0C065CB9-0708-4D47-B24F-542B223430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7221" y="1653491"/>
            <a:ext cx="398113" cy="398113"/>
          </a:xfrm>
          <a:prstGeom prst="rect">
            <a:avLst/>
          </a:prstGeom>
        </p:spPr>
      </p:pic>
      <p:sp>
        <p:nvSpPr>
          <p:cNvPr id="14" name="Rectangle: Rounded Corners 13">
            <a:extLst>
              <a:ext uri="{FF2B5EF4-FFF2-40B4-BE49-F238E27FC236}">
                <a16:creationId xmlns="" xmlns:a16="http://schemas.microsoft.com/office/drawing/2014/main" id="{1738D395-8A86-45C5-8CC0-74534443BD25}"/>
              </a:ext>
            </a:extLst>
          </p:cNvPr>
          <p:cNvSpPr/>
          <p:nvPr/>
        </p:nvSpPr>
        <p:spPr>
          <a:xfrm>
            <a:off x="221937" y="2743200"/>
            <a:ext cx="11549851" cy="6824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5" name="Picture 14">
            <a:extLst>
              <a:ext uri="{FF2B5EF4-FFF2-40B4-BE49-F238E27FC236}">
                <a16:creationId xmlns="" xmlns:a16="http://schemas.microsoft.com/office/drawing/2014/main" id="{FC7E70F2-A165-47DC-89F6-61DF23AE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22" y="2669223"/>
            <a:ext cx="406991" cy="406991"/>
          </a:xfrm>
          <a:prstGeom prst="rect">
            <a:avLst/>
          </a:prstGeom>
        </p:spPr>
      </p:pic>
      <p:sp>
        <p:nvSpPr>
          <p:cNvPr id="16" name="Rectangle: Rounded Corners 15">
            <a:extLst>
              <a:ext uri="{FF2B5EF4-FFF2-40B4-BE49-F238E27FC236}">
                <a16:creationId xmlns="" xmlns:a16="http://schemas.microsoft.com/office/drawing/2014/main" id="{CF513FA2-3D5E-490E-BAAC-B458BF3AF5F2}"/>
              </a:ext>
            </a:extLst>
          </p:cNvPr>
          <p:cNvSpPr/>
          <p:nvPr/>
        </p:nvSpPr>
        <p:spPr>
          <a:xfrm>
            <a:off x="310718" y="3496494"/>
            <a:ext cx="11549851" cy="181859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7" name="Group 16">
            <a:extLst>
              <a:ext uri="{FF2B5EF4-FFF2-40B4-BE49-F238E27FC236}">
                <a16:creationId xmlns="" xmlns:a16="http://schemas.microsoft.com/office/drawing/2014/main" id="{6E3F6C38-AF79-46D7-9DF3-F42D46F5425D}"/>
              </a:ext>
            </a:extLst>
          </p:cNvPr>
          <p:cNvGrpSpPr/>
          <p:nvPr/>
        </p:nvGrpSpPr>
        <p:grpSpPr>
          <a:xfrm>
            <a:off x="138175" y="3414295"/>
            <a:ext cx="482110" cy="669991"/>
            <a:chOff x="3428539" y="2932691"/>
            <a:chExt cx="356760" cy="641456"/>
          </a:xfrm>
        </p:grpSpPr>
        <p:sp>
          <p:nvSpPr>
            <p:cNvPr id="18" name="Oval 17">
              <a:extLst>
                <a:ext uri="{FF2B5EF4-FFF2-40B4-BE49-F238E27FC236}">
                  <a16:creationId xmlns="" xmlns:a16="http://schemas.microsoft.com/office/drawing/2014/main" id="{AE4E3CE7-B38B-40A4-9676-3624FC5E3783}"/>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3200" b="0" i="1" u="none" strike="noStrike" kern="1200" cap="none" spc="0" normalizeH="0" baseline="0" noProof="0" dirty="0">
                <a:ln>
                  <a:noFill/>
                </a:ln>
                <a:solidFill>
                  <a:srgbClr val="ED7D31"/>
                </a:solidFill>
                <a:effectLst/>
                <a:uLnTx/>
                <a:uFillTx/>
                <a:latin typeface="UTM Charlotte" panose="02040603050506020204" pitchFamily="18" charset="0"/>
                <a:ea typeface="+mn-ea"/>
                <a:cs typeface="+mn-cs"/>
              </a:endParaRPr>
            </a:p>
          </p:txBody>
        </p:sp>
        <p:sp>
          <p:nvSpPr>
            <p:cNvPr id="19" name="Rectangle 18">
              <a:extLst>
                <a:ext uri="{FF2B5EF4-FFF2-40B4-BE49-F238E27FC236}">
                  <a16:creationId xmlns="" xmlns:a16="http://schemas.microsoft.com/office/drawing/2014/main" id="{C47CACCA-1761-4E5B-9E1B-CDD653B03978}"/>
                </a:ext>
              </a:extLst>
            </p:cNvPr>
            <p:cNvSpPr/>
            <p:nvPr/>
          </p:nvSpPr>
          <p:spPr>
            <a:xfrm rot="21163024">
              <a:off x="3428539" y="2932691"/>
              <a:ext cx="356760" cy="6414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1" u="none" strike="noStrike" kern="1200" cap="none" spc="0" normalizeH="0" baseline="0" noProof="0" dirty="0">
                  <a:ln>
                    <a:noFill/>
                  </a:ln>
                  <a:solidFill>
                    <a:srgbClr val="ED7D31"/>
                  </a:solidFill>
                  <a:effectLst/>
                  <a:uLnTx/>
                  <a:uFillTx/>
                  <a:latin typeface="UTM Charlotte" panose="02040603050506020204" pitchFamily="18" charset="0"/>
                  <a:ea typeface="+mn-ea"/>
                  <a:cs typeface="+mn-cs"/>
                </a:rPr>
                <a:t>4</a:t>
              </a:r>
            </a:p>
          </p:txBody>
        </p:sp>
      </p:grpSp>
      <p:sp>
        <p:nvSpPr>
          <p:cNvPr id="20" name="Rectangle: Rounded Corners 19">
            <a:extLst>
              <a:ext uri="{FF2B5EF4-FFF2-40B4-BE49-F238E27FC236}">
                <a16:creationId xmlns="" xmlns:a16="http://schemas.microsoft.com/office/drawing/2014/main" id="{62EA4FBD-052E-451E-BD6B-7ADE5729AAD4}"/>
              </a:ext>
            </a:extLst>
          </p:cNvPr>
          <p:cNvSpPr/>
          <p:nvPr/>
        </p:nvSpPr>
        <p:spPr>
          <a:xfrm>
            <a:off x="161279"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A23371F8-F0D0-463E-8A71-486D072FB034}"/>
              </a:ext>
            </a:extLst>
          </p:cNvPr>
          <p:cNvSpPr txBox="1"/>
          <p:nvPr/>
        </p:nvSpPr>
        <p:spPr>
          <a:xfrm>
            <a:off x="8645229" y="6350637"/>
            <a:ext cx="37856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0835822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E5985704-9EC7-4740-A3E9-0FE4F278343C}"/>
              </a:ext>
            </a:extLst>
          </p:cNvPr>
          <p:cNvSpPr/>
          <p:nvPr/>
        </p:nvSpPr>
        <p:spPr>
          <a:xfrm>
            <a:off x="147960" y="5592932"/>
            <a:ext cx="4710361"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nhóm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9293BC95-CD2E-431D-A368-776E493CA811}"/>
              </a:ext>
            </a:extLst>
          </p:cNvPr>
          <p:cNvSpPr txBox="1"/>
          <p:nvPr/>
        </p:nvSpPr>
        <p:spPr>
          <a:xfrm>
            <a:off x="8590365" y="6309360"/>
            <a:ext cx="3785616"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6992782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E5985704-9EC7-4740-A3E9-0FE4F278343C}"/>
              </a:ext>
            </a:extLst>
          </p:cNvPr>
          <p:cNvSpPr/>
          <p:nvPr/>
        </p:nvSpPr>
        <p:spPr>
          <a:xfrm>
            <a:off x="147960" y="5592932"/>
            <a:ext cx="4710361"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9293BC95-CD2E-431D-A368-776E493CA811}"/>
              </a:ext>
            </a:extLst>
          </p:cNvPr>
          <p:cNvSpPr txBox="1"/>
          <p:nvPr/>
        </p:nvSpPr>
        <p:spPr>
          <a:xfrm>
            <a:off x="8590365" y="6309360"/>
            <a:ext cx="37856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07351024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 xmlns:a16="http://schemas.microsoft.com/office/drawing/2014/main" id="{8B070446-57A7-078A-C560-7255E31473BD}"/>
              </a:ext>
            </a:extLst>
          </p:cNvPr>
          <p:cNvPicPr>
            <a:picLocks noChangeAspect="1"/>
          </p:cNvPicPr>
          <p:nvPr/>
        </p:nvPicPr>
        <p:blipFill>
          <a:blip r:embed="rId7"/>
          <a:stretch>
            <a:fillRect/>
          </a:stretch>
        </p:blipFill>
        <p:spPr>
          <a:xfrm>
            <a:off x="388782" y="2202004"/>
            <a:ext cx="10138527" cy="1603387"/>
          </a:xfrm>
          <a:prstGeom prst="rect">
            <a:avLst/>
          </a:prstGeom>
        </p:spPr>
      </p:pic>
    </p:spTree>
    <p:extLst>
      <p:ext uri="{BB962C8B-B14F-4D97-AF65-F5344CB8AC3E}">
        <p14:creationId xmlns:p14="http://schemas.microsoft.com/office/powerpoint/2010/main" val="632864385"/>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 xmlns:a16="http://schemas.microsoft.com/office/drawing/2014/main" id="{B480D3A9-FA64-47A9-74E8-7284FFA2060B}"/>
              </a:ext>
            </a:extLst>
          </p:cNvPr>
          <p:cNvSpPr/>
          <p:nvPr/>
        </p:nvSpPr>
        <p:spPr>
          <a:xfrm>
            <a:off x="21688" y="642938"/>
            <a:ext cx="8915400" cy="5553074"/>
          </a:xfrm>
          <a:prstGeom prst="cloud">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2">
            <a:extLst>
              <a:ext uri="{FF2B5EF4-FFF2-40B4-BE49-F238E27FC236}">
                <a16:creationId xmlns="" xmlns:a16="http://schemas.microsoft.com/office/drawing/2014/main" id="{A9C60D3F-5326-7786-BD26-6D6B60C1A38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67400" y="0"/>
            <a:ext cx="6705600" cy="6838950"/>
          </a:xfrm>
          <a:prstGeom prst="rect">
            <a:avLst/>
          </a:prstGeom>
        </p:spPr>
      </p:pic>
      <p:pic>
        <p:nvPicPr>
          <p:cNvPr id="4" name="Picture 16">
            <a:extLst>
              <a:ext uri="{FF2B5EF4-FFF2-40B4-BE49-F238E27FC236}">
                <a16:creationId xmlns="" xmlns:a16="http://schemas.microsoft.com/office/drawing/2014/main" id="{F75CD515-430F-4260-6695-835F44673A2F}"/>
              </a:ext>
            </a:extLst>
          </p:cNvPr>
          <p:cNvPicPr>
            <a:picLocks noChangeAspect="1"/>
          </p:cNvPicPr>
          <p:nvPr/>
        </p:nvPicPr>
        <p:blipFill>
          <a:blip r:embed="rId4"/>
          <a:srcRect/>
          <a:stretch>
            <a:fillRect/>
          </a:stretch>
        </p:blipFill>
        <p:spPr>
          <a:xfrm>
            <a:off x="8580474" y="3137269"/>
            <a:ext cx="3898363" cy="3571875"/>
          </a:xfrm>
          <a:prstGeom prst="rect">
            <a:avLst/>
          </a:prstGeom>
        </p:spPr>
      </p:pic>
      <p:pic>
        <p:nvPicPr>
          <p:cNvPr id="8" name="Picture 21">
            <a:extLst>
              <a:ext uri="{FF2B5EF4-FFF2-40B4-BE49-F238E27FC236}">
                <a16:creationId xmlns="" xmlns:a16="http://schemas.microsoft.com/office/drawing/2014/main" id="{9954F753-7DB9-53F8-D7FA-2019C1AFA3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2400" y="28575"/>
            <a:ext cx="2667000" cy="2253614"/>
          </a:xfrm>
          <a:prstGeom prst="rect">
            <a:avLst/>
          </a:prstGeom>
        </p:spPr>
      </p:pic>
      <p:sp>
        <p:nvSpPr>
          <p:cNvPr id="10" name="TextBox 9">
            <a:extLst>
              <a:ext uri="{FF2B5EF4-FFF2-40B4-BE49-F238E27FC236}">
                <a16:creationId xmlns="" xmlns:a16="http://schemas.microsoft.com/office/drawing/2014/main" id="{84E3F557-7AF7-BC62-15B8-03B1A952A922}"/>
              </a:ext>
            </a:extLst>
          </p:cNvPr>
          <p:cNvSpPr txBox="1"/>
          <p:nvPr/>
        </p:nvSpPr>
        <p:spPr>
          <a:xfrm>
            <a:off x="1545383" y="1318803"/>
            <a:ext cx="4620897" cy="584775"/>
          </a:xfrm>
          <a:prstGeom prst="rect">
            <a:avLst/>
          </a:prstGeom>
          <a:noFill/>
          <a:effectLst>
            <a:glow rad="1905000">
              <a:sysClr val="window" lastClr="FFFFFF">
                <a:alpha val="0"/>
              </a:sys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Thứ</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ngày</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tháng</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năm</a:t>
            </a:r>
            <a:endPar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E9289120-790A-93C0-C441-8BDC1FE1E812}"/>
              </a:ext>
            </a:extLst>
          </p:cNvPr>
          <p:cNvPicPr>
            <a:picLocks noChangeAspect="1"/>
          </p:cNvPicPr>
          <p:nvPr/>
        </p:nvPicPr>
        <p:blipFill>
          <a:blip r:embed="rId7"/>
          <a:stretch>
            <a:fillRect/>
          </a:stretch>
        </p:blipFill>
        <p:spPr>
          <a:xfrm>
            <a:off x="1851889" y="1695813"/>
            <a:ext cx="3682303" cy="1828959"/>
          </a:xfrm>
          <a:prstGeom prst="rect">
            <a:avLst/>
          </a:prstGeom>
        </p:spPr>
      </p:pic>
      <p:pic>
        <p:nvPicPr>
          <p:cNvPr id="3" name="Picture 2">
            <a:extLst>
              <a:ext uri="{FF2B5EF4-FFF2-40B4-BE49-F238E27FC236}">
                <a16:creationId xmlns="" xmlns:a16="http://schemas.microsoft.com/office/drawing/2014/main" id="{C81163DD-4414-36C6-E90D-D257DB9B0E03}"/>
              </a:ext>
            </a:extLst>
          </p:cNvPr>
          <p:cNvPicPr>
            <a:picLocks noChangeAspect="1"/>
          </p:cNvPicPr>
          <p:nvPr/>
        </p:nvPicPr>
        <p:blipFill>
          <a:blip r:embed="rId8"/>
          <a:stretch>
            <a:fillRect/>
          </a:stretch>
        </p:blipFill>
        <p:spPr>
          <a:xfrm>
            <a:off x="1018622" y="3631191"/>
            <a:ext cx="5986791" cy="2572735"/>
          </a:xfrm>
          <a:prstGeom prst="rect">
            <a:avLst/>
          </a:prstGeom>
        </p:spPr>
      </p:pic>
      <p:pic>
        <p:nvPicPr>
          <p:cNvPr id="6" name="Picture 5">
            <a:extLst>
              <a:ext uri="{FF2B5EF4-FFF2-40B4-BE49-F238E27FC236}">
                <a16:creationId xmlns="" xmlns:a16="http://schemas.microsoft.com/office/drawing/2014/main" id="{36FF8E5A-3D1C-994E-BDED-C754D30F99E8}"/>
              </a:ext>
            </a:extLst>
          </p:cNvPr>
          <p:cNvPicPr>
            <a:picLocks noChangeAspect="1"/>
          </p:cNvPicPr>
          <p:nvPr/>
        </p:nvPicPr>
        <p:blipFill>
          <a:blip r:embed="rId9"/>
          <a:stretch>
            <a:fillRect/>
          </a:stretch>
        </p:blipFill>
        <p:spPr>
          <a:xfrm>
            <a:off x="443717" y="2691101"/>
            <a:ext cx="1969179" cy="1603387"/>
          </a:xfrm>
          <a:prstGeom prst="rect">
            <a:avLst/>
          </a:prstGeom>
        </p:spPr>
      </p:pic>
      <p:pic>
        <p:nvPicPr>
          <p:cNvPr id="5" name="Picture 4" descr="A round pink label with white text and a black background&#10;&#10;Description automatically generated">
            <a:extLst>
              <a:ext uri="{FF2B5EF4-FFF2-40B4-BE49-F238E27FC236}">
                <a16:creationId xmlns="" xmlns:a16="http://schemas.microsoft.com/office/drawing/2014/main" id="{578F207F-5282-C687-DAD5-6FC7D31CB9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4582464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 xmlns:a16="http://schemas.microsoft.com/office/drawing/2014/main" id="{B6E94EB5-B625-7F45-9A69-7E83AE0566EC}"/>
              </a:ext>
            </a:extLst>
          </p:cNvPr>
          <p:cNvPicPr>
            <a:picLocks noChangeAspect="1"/>
          </p:cNvPicPr>
          <p:nvPr/>
        </p:nvPicPr>
        <p:blipFill>
          <a:blip r:embed="rId2"/>
          <a:srcRect/>
          <a:stretch>
            <a:fillRect/>
          </a:stretch>
        </p:blipFill>
        <p:spPr>
          <a:xfrm>
            <a:off x="0" y="0"/>
            <a:ext cx="12192002" cy="6858001"/>
          </a:xfrm>
          <a:prstGeom prst="rect">
            <a:avLst/>
          </a:prstGeom>
        </p:spPr>
      </p:pic>
      <p:sp>
        <p:nvSpPr>
          <p:cNvPr id="16" name="任意形状 15">
            <a:extLst>
              <a:ext uri="{FF2B5EF4-FFF2-40B4-BE49-F238E27FC236}">
                <a16:creationId xmlns="" xmlns:a16="http://schemas.microsoft.com/office/drawing/2014/main" id="{3479D7F5-F47E-1A4A-AD44-6D11E1B29F8A}"/>
              </a:ext>
            </a:extLst>
          </p:cNvPr>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 xmlns:a16="http://schemas.microsoft.com/office/drawing/2014/main" id="{44FEAEDB-EA02-C34B-87B8-58D666986E66}"/>
              </a:ext>
            </a:extLst>
          </p:cNvPr>
          <p:cNvPicPr>
            <a:picLocks noChangeAspect="1"/>
          </p:cNvPicPr>
          <p:nvPr/>
        </p:nvPicPr>
        <p:blipFill rotWithShape="1">
          <a:blip r:embed="rId3"/>
          <a:srcRect l="130"/>
          <a:stretch/>
        </p:blipFill>
        <p:spPr>
          <a:xfrm>
            <a:off x="844963" y="962627"/>
            <a:ext cx="10502073" cy="5194300"/>
          </a:xfrm>
          <a:prstGeom prst="rect">
            <a:avLst/>
          </a:prstGeom>
        </p:spPr>
      </p:pic>
      <p:pic>
        <p:nvPicPr>
          <p:cNvPr id="8" name="图片 7">
            <a:extLst>
              <a:ext uri="{FF2B5EF4-FFF2-40B4-BE49-F238E27FC236}">
                <a16:creationId xmlns="" xmlns:a16="http://schemas.microsoft.com/office/drawing/2014/main" id="{62586F14-002A-1B44-B9FE-13C82B2BFD43}"/>
              </a:ext>
            </a:extLst>
          </p:cNvPr>
          <p:cNvPicPr>
            <a:picLocks noChangeAspect="1"/>
          </p:cNvPicPr>
          <p:nvPr/>
        </p:nvPicPr>
        <p:blipFill>
          <a:blip r:embed="rId4"/>
          <a:stretch>
            <a:fillRect/>
          </a:stretch>
        </p:blipFill>
        <p:spPr>
          <a:xfrm rot="2700000">
            <a:off x="10679545" y="4987768"/>
            <a:ext cx="602779" cy="1767959"/>
          </a:xfrm>
          <a:prstGeom prst="rect">
            <a:avLst/>
          </a:prstGeom>
        </p:spPr>
      </p:pic>
      <p:pic>
        <p:nvPicPr>
          <p:cNvPr id="9" name="图片 8">
            <a:extLst>
              <a:ext uri="{FF2B5EF4-FFF2-40B4-BE49-F238E27FC236}">
                <a16:creationId xmlns="" xmlns:a16="http://schemas.microsoft.com/office/drawing/2014/main" id="{2080F87A-3838-6E4F-AC3F-8FE0557EBB15}"/>
              </a:ext>
            </a:extLst>
          </p:cNvPr>
          <p:cNvPicPr>
            <a:picLocks noChangeAspect="1"/>
          </p:cNvPicPr>
          <p:nvPr/>
        </p:nvPicPr>
        <p:blipFill>
          <a:blip r:embed="rId5"/>
          <a:stretch>
            <a:fillRect/>
          </a:stretch>
        </p:blipFill>
        <p:spPr>
          <a:xfrm rot="8100000">
            <a:off x="8705672" y="433477"/>
            <a:ext cx="971344" cy="972754"/>
          </a:xfrm>
          <a:prstGeom prst="rect">
            <a:avLst/>
          </a:prstGeom>
        </p:spPr>
      </p:pic>
      <p:pic>
        <p:nvPicPr>
          <p:cNvPr id="10" name="image 102">
            <a:extLst>
              <a:ext uri="{FF2B5EF4-FFF2-40B4-BE49-F238E27FC236}">
                <a16:creationId xmlns="" xmlns:a16="http://schemas.microsoft.com/office/drawing/2014/main" id="{F1DB3569-32AF-4E4D-B971-FE3F5CC7D060}"/>
              </a:ext>
            </a:extLst>
          </p:cNvPr>
          <p:cNvPicPr>
            <a:picLocks noChangeAspect="1"/>
          </p:cNvPicPr>
          <p:nvPr/>
        </p:nvPicPr>
        <p:blipFill>
          <a:blip r:embed="rId6"/>
          <a:srcRect/>
          <a:stretch>
            <a:fillRect/>
          </a:stretch>
        </p:blipFill>
        <p:spPr>
          <a:xfrm rot="5400000">
            <a:off x="11127978" y="265764"/>
            <a:ext cx="933436" cy="698048"/>
          </a:xfrm>
          <a:prstGeom prst="rect">
            <a:avLst/>
          </a:prstGeom>
        </p:spPr>
      </p:pic>
      <p:grpSp>
        <p:nvGrpSpPr>
          <p:cNvPr id="11" name="组合 10">
            <a:extLst>
              <a:ext uri="{FF2B5EF4-FFF2-40B4-BE49-F238E27FC236}">
                <a16:creationId xmlns="" xmlns:a16="http://schemas.microsoft.com/office/drawing/2014/main" id="{79298FB3-F6F9-EF4E-A813-FBC97D0E8094}"/>
              </a:ext>
            </a:extLst>
          </p:cNvPr>
          <p:cNvGrpSpPr/>
          <p:nvPr/>
        </p:nvGrpSpPr>
        <p:grpSpPr>
          <a:xfrm>
            <a:off x="1538273" y="5216309"/>
            <a:ext cx="1014412" cy="414337"/>
            <a:chOff x="2843213" y="5216309"/>
            <a:chExt cx="1014412" cy="414337"/>
          </a:xfrm>
        </p:grpSpPr>
        <p:sp>
          <p:nvSpPr>
            <p:cNvPr id="12" name="圆角矩形 11">
              <a:extLst>
                <a:ext uri="{FF2B5EF4-FFF2-40B4-BE49-F238E27FC236}">
                  <a16:creationId xmlns=""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a:extLst>
                <a:ext uri="{FF2B5EF4-FFF2-40B4-BE49-F238E27FC236}">
                  <a16:creationId xmlns=""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圆角矩形 13">
            <a:extLst>
              <a:ext uri="{FF2B5EF4-FFF2-40B4-BE49-F238E27FC236}">
                <a16:creationId xmlns="" xmlns:a16="http://schemas.microsoft.com/office/drawing/2014/main" id="{ED528935-BBC1-D243-88F7-DD0B29F48B96}"/>
              </a:ext>
            </a:extLst>
          </p:cNvPr>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 xmlns:a16="http://schemas.microsoft.com/office/drawing/2014/main" id="{CD4290DB-A768-7F43-8603-B5673EED6CB5}"/>
              </a:ext>
            </a:extLst>
          </p:cNvPr>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文本框 1">
            <a:extLst>
              <a:ext uri="{FF2B5EF4-FFF2-40B4-BE49-F238E27FC236}">
                <a16:creationId xmlns="" xmlns:a16="http://schemas.microsoft.com/office/drawing/2014/main" id="{9F485970-38CF-7842-AC60-4452A17E6155}"/>
              </a:ext>
            </a:extLst>
          </p:cNvPr>
          <p:cNvSpPr txBox="1"/>
          <p:nvPr/>
        </p:nvSpPr>
        <p:spPr>
          <a:xfrm>
            <a:off x="1415776" y="1350326"/>
            <a:ext cx="369951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1" lang="zh-CN" alt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4" name="组合 83">
            <a:extLst>
              <a:ext uri="{FF2B5EF4-FFF2-40B4-BE49-F238E27FC236}">
                <a16:creationId xmlns="" xmlns:a16="http://schemas.microsoft.com/office/drawing/2014/main" id="{40AE8E76-BD17-8C4E-B19C-F2F5837D04A3}"/>
              </a:ext>
            </a:extLst>
          </p:cNvPr>
          <p:cNvGrpSpPr/>
          <p:nvPr/>
        </p:nvGrpSpPr>
        <p:grpSpPr>
          <a:xfrm>
            <a:off x="4928894" y="1586110"/>
            <a:ext cx="5847330" cy="3563951"/>
            <a:chOff x="6210719" y="1924172"/>
            <a:chExt cx="5847330" cy="3563951"/>
          </a:xfrm>
        </p:grpSpPr>
        <p:grpSp>
          <p:nvGrpSpPr>
            <p:cNvPr id="37" name="组合 36">
              <a:extLst>
                <a:ext uri="{FF2B5EF4-FFF2-40B4-BE49-F238E27FC236}">
                  <a16:creationId xmlns="" xmlns:a16="http://schemas.microsoft.com/office/drawing/2014/main"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 xmlns:a16="http://schemas.microsoft.com/office/drawing/2014/main"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直线连接符 20">
                <a:extLst>
                  <a:ext uri="{FF2B5EF4-FFF2-40B4-BE49-F238E27FC236}">
                    <a16:creationId xmlns="" xmlns:a16="http://schemas.microsoft.com/office/drawing/2014/main"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 xmlns:a16="http://schemas.microsoft.com/office/drawing/2014/main"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 xmlns:a16="http://schemas.microsoft.com/office/drawing/2014/main"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 xmlns:a16="http://schemas.microsoft.com/office/drawing/2014/main"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 xmlns:a16="http://schemas.microsoft.com/office/drawing/2014/main" id="{94CD50EE-3A4D-7947-901D-F773E3FFA603}"/>
                </a:ext>
              </a:extLst>
            </p:cNvPr>
            <p:cNvSpPr txBox="1"/>
            <p:nvPr/>
          </p:nvSpPr>
          <p:spPr>
            <a:xfrm>
              <a:off x="6286862" y="1959759"/>
              <a:ext cx="5036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文本框 38">
              <a:extLst>
                <a:ext uri="{FF2B5EF4-FFF2-40B4-BE49-F238E27FC236}">
                  <a16:creationId xmlns="" xmlns:a16="http://schemas.microsoft.com/office/drawing/2014/main" id="{BFBD7FDA-C0C1-A64C-88FC-F432A76624F4}"/>
                </a:ext>
              </a:extLst>
            </p:cNvPr>
            <p:cNvSpPr txBox="1"/>
            <p:nvPr/>
          </p:nvSpPr>
          <p:spPr>
            <a:xfrm>
              <a:off x="7088229" y="2021314"/>
              <a:ext cx="4969820" cy="511550"/>
            </a:xfrm>
            <a:prstGeom prst="rect">
              <a:avLst/>
            </a:prstGeom>
            <a:noFill/>
          </p:spPr>
          <p:txBody>
            <a:bodyPr wrap="square" rtlCol="0">
              <a:spAutoFit/>
            </a:bodyPr>
            <a:lstStyle/>
            <a:p>
              <a:pPr>
                <a:lnSpc>
                  <a:spcPct val="107000"/>
                </a:lnSpc>
                <a:spcAft>
                  <a:spcPts val="800"/>
                </a:spcAft>
              </a:pP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rõ</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ràng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chuyện</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8" name="组合 57">
              <a:extLst>
                <a:ext uri="{FF2B5EF4-FFF2-40B4-BE49-F238E27FC236}">
                  <a16:creationId xmlns="" xmlns:a16="http://schemas.microsoft.com/office/drawing/2014/main"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 xmlns:a16="http://schemas.microsoft.com/office/drawing/2014/main"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2" name="直线连接符 61">
                <a:extLst>
                  <a:ext uri="{FF2B5EF4-FFF2-40B4-BE49-F238E27FC236}">
                    <a16:creationId xmlns="" xmlns:a16="http://schemas.microsoft.com/office/drawing/2014/main"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 xmlns:a16="http://schemas.microsoft.com/office/drawing/2014/main"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 xmlns:a16="http://schemas.microsoft.com/office/drawing/2014/main"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 xmlns:a16="http://schemas.microsoft.com/office/drawing/2014/main"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 xmlns:a16="http://schemas.microsoft.com/office/drawing/2014/main" id="{9CDB5FAA-CEB7-6640-A69D-C98779A533D3}"/>
                </a:ext>
              </a:extLst>
            </p:cNvPr>
            <p:cNvSpPr txBox="1"/>
            <p:nvPr/>
          </p:nvSpPr>
          <p:spPr>
            <a:xfrm>
              <a:off x="6254000" y="2929093"/>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文本框 59">
              <a:extLst>
                <a:ext uri="{FF2B5EF4-FFF2-40B4-BE49-F238E27FC236}">
                  <a16:creationId xmlns="" xmlns:a16="http://schemas.microsoft.com/office/drawing/2014/main" id="{22CC205F-D918-234A-8184-3293F42BC75F}"/>
                </a:ext>
              </a:extLst>
            </p:cNvPr>
            <p:cNvSpPr txBox="1"/>
            <p:nvPr/>
          </p:nvSpPr>
          <p:spPr>
            <a:xfrm>
              <a:off x="7039064" y="2750217"/>
              <a:ext cx="4722513" cy="972574"/>
            </a:xfrm>
            <a:prstGeom prst="rect">
              <a:avLst/>
            </a:prstGeom>
            <a:noFill/>
          </p:spPr>
          <p:txBody>
            <a:bodyPr wrap="square" rtlCol="0">
              <a:spAutoFit/>
            </a:bodyPr>
            <a:lstStyle/>
            <a:p>
              <a:pPr algn="just">
                <a:lnSpc>
                  <a:spcPct val="107000"/>
                </a:lnSpc>
                <a:spcAft>
                  <a:spcPts val="0"/>
                </a:spcAft>
              </a:pPr>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Phân biệt lời người kể chuyện với lời của các nhân vật</a:t>
              </a:r>
            </a:p>
          </p:txBody>
        </p:sp>
        <p:grpSp>
          <p:nvGrpSpPr>
            <p:cNvPr id="67" name="组合 66">
              <a:extLst>
                <a:ext uri="{FF2B5EF4-FFF2-40B4-BE49-F238E27FC236}">
                  <a16:creationId xmlns="" xmlns:a16="http://schemas.microsoft.com/office/drawing/2014/main"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 xmlns:a16="http://schemas.microsoft.com/office/drawing/2014/main"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1" name="直线连接符 70">
                <a:extLst>
                  <a:ext uri="{FF2B5EF4-FFF2-40B4-BE49-F238E27FC236}">
                    <a16:creationId xmlns="" xmlns:a16="http://schemas.microsoft.com/office/drawing/2014/main"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 xmlns:a16="http://schemas.microsoft.com/office/drawing/2014/main"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 xmlns:a16="http://schemas.microsoft.com/office/drawing/2014/main"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 xmlns:a16="http://schemas.microsoft.com/office/drawing/2014/main"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 xmlns:a16="http://schemas.microsoft.com/office/drawing/2014/main" id="{9A90DEAA-E145-EF4E-B597-3AFFDA0D594B}"/>
                </a:ext>
              </a:extLst>
            </p:cNvPr>
            <p:cNvSpPr txBox="1"/>
            <p:nvPr/>
          </p:nvSpPr>
          <p:spPr>
            <a:xfrm>
              <a:off x="6254000" y="3898427"/>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文本框 68">
              <a:extLst>
                <a:ext uri="{FF2B5EF4-FFF2-40B4-BE49-F238E27FC236}">
                  <a16:creationId xmlns="" xmlns:a16="http://schemas.microsoft.com/office/drawing/2014/main" id="{61D6206F-EBC3-B144-9BCE-0A4381B55037}"/>
                </a:ext>
              </a:extLst>
            </p:cNvPr>
            <p:cNvSpPr txBox="1"/>
            <p:nvPr/>
          </p:nvSpPr>
          <p:spPr>
            <a:xfrm>
              <a:off x="7088229" y="3959982"/>
              <a:ext cx="4829045" cy="972574"/>
            </a:xfrm>
            <a:prstGeom prst="rect">
              <a:avLst/>
            </a:prstGeom>
            <a:noFill/>
          </p:spPr>
          <p:txBody>
            <a:bodyPr wrap="square" rtlCol="0">
              <a:spAutoFit/>
            </a:bodyPr>
            <a:lstStyle/>
            <a:p>
              <a:pPr algn="just">
                <a:lnSpc>
                  <a:spcPct val="107000"/>
                </a:lnSpc>
                <a:spcAft>
                  <a:spcPts val="0"/>
                </a:spcAft>
              </a:pPr>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p>
          </p:txBody>
        </p:sp>
        <p:grpSp>
          <p:nvGrpSpPr>
            <p:cNvPr id="76" name="组合 75">
              <a:extLst>
                <a:ext uri="{FF2B5EF4-FFF2-40B4-BE49-F238E27FC236}">
                  <a16:creationId xmlns="" xmlns:a16="http://schemas.microsoft.com/office/drawing/2014/main"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 xmlns:a16="http://schemas.microsoft.com/office/drawing/2014/main"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0" name="直线连接符 79">
                <a:extLst>
                  <a:ext uri="{FF2B5EF4-FFF2-40B4-BE49-F238E27FC236}">
                    <a16:creationId xmlns="" xmlns:a16="http://schemas.microsoft.com/office/drawing/2014/main"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 xmlns:a16="http://schemas.microsoft.com/office/drawing/2014/main"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 xmlns:a16="http://schemas.microsoft.com/office/drawing/2014/main"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 xmlns:a16="http://schemas.microsoft.com/office/drawing/2014/main"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 xmlns:a16="http://schemas.microsoft.com/office/drawing/2014/main" id="{AEF74848-15EE-B941-A4E3-891ED333BD84}"/>
                </a:ext>
              </a:extLst>
            </p:cNvPr>
            <p:cNvSpPr txBox="1"/>
            <p:nvPr/>
          </p:nvSpPr>
          <p:spPr>
            <a:xfrm>
              <a:off x="6254000" y="4867761"/>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77">
              <a:extLst>
                <a:ext uri="{FF2B5EF4-FFF2-40B4-BE49-F238E27FC236}">
                  <a16:creationId xmlns="" xmlns:a16="http://schemas.microsoft.com/office/drawing/2014/main" id="{C8DF64AF-6463-834F-A780-774A0DE8362D}"/>
                </a:ext>
              </a:extLst>
            </p:cNvPr>
            <p:cNvSpPr txBox="1"/>
            <p:nvPr/>
          </p:nvSpPr>
          <p:spPr>
            <a:xfrm>
              <a:off x="7088229" y="4929316"/>
              <a:ext cx="4829045" cy="511550"/>
            </a:xfrm>
            <a:prstGeom prst="rect">
              <a:avLst/>
            </a:prstGeom>
            <a:noFill/>
          </p:spPr>
          <p:txBody>
            <a:bodyPr wrap="square" rtlCol="0">
              <a:spAutoFit/>
            </a:bodyPr>
            <a:lstStyle/>
            <a:p>
              <a:pPr>
                <a:lnSpc>
                  <a:spcPct val="107000"/>
                </a:lnSpc>
                <a:spcAft>
                  <a:spcPts val="800"/>
                </a:spcAft>
              </a:pP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dung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椭圆 48">
            <a:extLst>
              <a:ext uri="{FF2B5EF4-FFF2-40B4-BE49-F238E27FC236}">
                <a16:creationId xmlns="" xmlns:a16="http://schemas.microsoft.com/office/drawing/2014/main" id="{6D348A13-B4D1-3648-B68B-0D2F6D29D951}"/>
              </a:ext>
            </a:extLst>
          </p:cNvPr>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椭圆 49">
            <a:extLst>
              <a:ext uri="{FF2B5EF4-FFF2-40B4-BE49-F238E27FC236}">
                <a16:creationId xmlns="" xmlns:a16="http://schemas.microsoft.com/office/drawing/2014/main" id="{D48F0D18-2A22-B349-A68B-23DB20E69F4F}"/>
              </a:ext>
            </a:extLst>
          </p:cNvPr>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 xmlns:a16="http://schemas.microsoft.com/office/drawing/2014/main" id="{C19867F7-B403-4805-A61D-6753083E3435}"/>
              </a:ext>
            </a:extLst>
          </p:cNvPr>
          <p:cNvSpPr txBox="1"/>
          <p:nvPr/>
        </p:nvSpPr>
        <p:spPr>
          <a:xfrm>
            <a:off x="7195318" y="5747283"/>
            <a:ext cx="3785616"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84873647"/>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56147" y="-419643"/>
            <a:ext cx="12243191" cy="7530695"/>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8" name="文本框 7"/>
          <p:cNvSpPr txBox="1"/>
          <p:nvPr/>
        </p:nvSpPr>
        <p:spPr>
          <a:xfrm>
            <a:off x="1748900" y="3611263"/>
            <a:ext cx="9126245" cy="1938992"/>
          </a:xfrm>
          <a:prstGeom prst="rect">
            <a:avLst/>
          </a:prstGeom>
          <a:noFill/>
        </p:spPr>
        <p:txBody>
          <a:bodyPr wrap="square" rtlCol="0">
            <a:spAutoFit/>
          </a:bodyPr>
          <a:lstStyle/>
          <a:p>
            <a:pPr marL="457200" lvl="0" indent="-457200">
              <a:buFont typeface="Arial" panose="020B0604020202020204" pitchFamily="34" charset="0"/>
              <a:buChar char="•"/>
            </a:pP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iọng gấu lúc đầu buồn nhưng</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cuối</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vui vẻ hóm hỉnh</a:t>
            </a:r>
            <a:endPar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457200" lvl="0" indent="-457200">
              <a:buFont typeface="Arial" panose="020B0604020202020204" pitchFamily="34" charset="0"/>
              <a:buChar cha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Nhấn giọng ở một số từ tình thái thể hiện cảm xúc: à, nhé …</a:t>
            </a:r>
            <a:endParaRPr kumimoji="0" lang="zh-CN" altLang="en-US"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 xmlns:a16="http://schemas.microsoft.com/office/drawing/2014/main" id="{76026A51-BC21-4DA7-AFD8-7CEC6CC8A5EF}"/>
              </a:ext>
            </a:extLst>
          </p:cNvPr>
          <p:cNvSpPr txBox="1"/>
          <p:nvPr/>
        </p:nvSpPr>
        <p:spPr>
          <a:xfrm>
            <a:off x="4687409" y="2790482"/>
            <a:ext cx="3703513"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B8E905-491C-1A09-2491-4E50852B909D}"/>
              </a:ext>
            </a:extLst>
          </p:cNvPr>
          <p:cNvSpPr>
            <a:spLocks noGrp="1"/>
          </p:cNvSpPr>
          <p:nvPr>
            <p:ph type="title"/>
          </p:nvPr>
        </p:nvSpPr>
        <p:spPr/>
        <p:txBody>
          <a:bodyPr/>
          <a:lstStyle/>
          <a:p>
            <a:endParaRPr lang="en-US"/>
          </a:p>
        </p:txBody>
      </p:sp>
      <p:pic>
        <p:nvPicPr>
          <p:cNvPr id="6" name="Cầu thủ dự bị - Tiếng Việt 2, tập 1 - Kết nối tri thức với cuộc sống">
            <a:hlinkClick r:id="" action="ppaction://media"/>
            <a:extLst>
              <a:ext uri="{FF2B5EF4-FFF2-40B4-BE49-F238E27FC236}">
                <a16:creationId xmlns="" xmlns:a16="http://schemas.microsoft.com/office/drawing/2014/main" id="{628DC786-C9B7-6BC5-5B48-482DDBBDEA1E}"/>
              </a:ext>
            </a:extLst>
          </p:cNvPr>
          <p:cNvPicPr>
            <a:picLocks noGrp="1" noChangeAspect="1"/>
          </p:cNvPicPr>
          <p:nvPr>
            <p:ph idx="1"/>
            <a:videoFile r:link="rId1"/>
            <p:extLst>
              <p:ext uri="{DAA4B4D4-6D71-4841-9C94-3DE7FCFB9230}">
                <p14:media xmlns:p14="http://schemas.microsoft.com/office/powerpoint/2010/main" r:embed="rId2">
                  <p14:trim st="7791" end="5266"/>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76046256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algn="r"/>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A6E6DA7-B3E0-4BE3-A76F-AF4DB1CA5835}"/>
              </a:ext>
            </a:extLst>
          </p:cNvPr>
          <p:cNvSpPr/>
          <p:nvPr/>
        </p:nvSpPr>
        <p:spPr>
          <a:xfrm>
            <a:off x="861134" y="5468645"/>
            <a:ext cx="2530136" cy="6824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3528171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 xmlns:a16="http://schemas.microsoft.com/office/drawing/2014/main" id="{4F7EC7CF-2A64-4817-AC59-4C07C48F9F54}"/>
              </a:ext>
            </a:extLst>
          </p:cNvPr>
          <p:cNvSpPr/>
          <p:nvPr/>
        </p:nvSpPr>
        <p:spPr>
          <a:xfrm>
            <a:off x="147960"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 xmlns:a16="http://schemas.microsoft.com/office/drawing/2014/main" id="{3D68D5C6-476A-4952-8259-B6BCA42B039E}"/>
              </a:ext>
            </a:extLst>
          </p:cNvPr>
          <p:cNvSpPr/>
          <p:nvPr/>
        </p:nvSpPr>
        <p:spPr>
          <a:xfrm>
            <a:off x="221938" y="743673"/>
            <a:ext cx="11549851" cy="86318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 xmlns:a16="http://schemas.microsoft.com/office/drawing/2014/main" id="{6A6AE335-FE35-43F2-A3D6-D8C376D5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 y="422142"/>
            <a:ext cx="498618" cy="471181"/>
          </a:xfrm>
          <a:prstGeom prst="rect">
            <a:avLst/>
          </a:prstGeom>
        </p:spPr>
      </p:pic>
      <p:sp>
        <p:nvSpPr>
          <p:cNvPr id="12" name="Rectangle: Rounded Corners 11">
            <a:extLst>
              <a:ext uri="{FF2B5EF4-FFF2-40B4-BE49-F238E27FC236}">
                <a16:creationId xmlns="" xmlns:a16="http://schemas.microsoft.com/office/drawing/2014/main" id="{CB38EA8F-79E4-43B2-A02B-1DC14FF3884D}"/>
              </a:ext>
            </a:extLst>
          </p:cNvPr>
          <p:cNvSpPr/>
          <p:nvPr/>
        </p:nvSpPr>
        <p:spPr>
          <a:xfrm>
            <a:off x="239695" y="1697686"/>
            <a:ext cx="11549851" cy="1045514"/>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 xmlns:a16="http://schemas.microsoft.com/office/drawing/2014/main" id="{0C065CB9-0708-4D47-B24F-542B223430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7221" y="1653491"/>
            <a:ext cx="398113" cy="398113"/>
          </a:xfrm>
          <a:prstGeom prst="rect">
            <a:avLst/>
          </a:prstGeom>
        </p:spPr>
      </p:pic>
      <p:sp>
        <p:nvSpPr>
          <p:cNvPr id="14" name="Rectangle: Rounded Corners 13">
            <a:extLst>
              <a:ext uri="{FF2B5EF4-FFF2-40B4-BE49-F238E27FC236}">
                <a16:creationId xmlns="" xmlns:a16="http://schemas.microsoft.com/office/drawing/2014/main" id="{1738D395-8A86-45C5-8CC0-74534443BD25}"/>
              </a:ext>
            </a:extLst>
          </p:cNvPr>
          <p:cNvSpPr/>
          <p:nvPr/>
        </p:nvSpPr>
        <p:spPr>
          <a:xfrm>
            <a:off x="221937" y="2743200"/>
            <a:ext cx="11549851" cy="6824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 xmlns:a16="http://schemas.microsoft.com/office/drawing/2014/main" id="{FC7E70F2-A165-47DC-89F6-61DF23AE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22" y="2669223"/>
            <a:ext cx="406991" cy="406991"/>
          </a:xfrm>
          <a:prstGeom prst="rect">
            <a:avLst/>
          </a:prstGeom>
        </p:spPr>
      </p:pic>
      <p:sp>
        <p:nvSpPr>
          <p:cNvPr id="16" name="Rectangle: Rounded Corners 15">
            <a:extLst>
              <a:ext uri="{FF2B5EF4-FFF2-40B4-BE49-F238E27FC236}">
                <a16:creationId xmlns="" xmlns:a16="http://schemas.microsoft.com/office/drawing/2014/main" id="{CF513FA2-3D5E-490E-BAAC-B458BF3AF5F2}"/>
              </a:ext>
            </a:extLst>
          </p:cNvPr>
          <p:cNvSpPr/>
          <p:nvPr/>
        </p:nvSpPr>
        <p:spPr>
          <a:xfrm>
            <a:off x="310718" y="3496494"/>
            <a:ext cx="11549851" cy="181859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17" name="Group 16">
            <a:extLst>
              <a:ext uri="{FF2B5EF4-FFF2-40B4-BE49-F238E27FC236}">
                <a16:creationId xmlns="" xmlns:a16="http://schemas.microsoft.com/office/drawing/2014/main" id="{6E3F6C38-AF79-46D7-9DF3-F42D46F5425D}"/>
              </a:ext>
            </a:extLst>
          </p:cNvPr>
          <p:cNvGrpSpPr/>
          <p:nvPr/>
        </p:nvGrpSpPr>
        <p:grpSpPr>
          <a:xfrm>
            <a:off x="138175" y="3414295"/>
            <a:ext cx="482110" cy="669991"/>
            <a:chOff x="3428539" y="2932691"/>
            <a:chExt cx="356760" cy="641456"/>
          </a:xfrm>
        </p:grpSpPr>
        <p:sp>
          <p:nvSpPr>
            <p:cNvPr id="18" name="Oval 17">
              <a:extLst>
                <a:ext uri="{FF2B5EF4-FFF2-40B4-BE49-F238E27FC236}">
                  <a16:creationId xmlns="" xmlns:a16="http://schemas.microsoft.com/office/drawing/2014/main" id="{AE4E3CE7-B38B-40A4-9676-3624FC5E3783}"/>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200" i="1" dirty="0">
                <a:solidFill>
                  <a:schemeClr val="accent2"/>
                </a:solidFill>
                <a:latin typeface="UTM Charlotte" panose="02040603050506020204" pitchFamily="18" charset="0"/>
              </a:endParaRPr>
            </a:p>
          </p:txBody>
        </p:sp>
        <p:sp>
          <p:nvSpPr>
            <p:cNvPr id="19" name="Rectangle 18">
              <a:extLst>
                <a:ext uri="{FF2B5EF4-FFF2-40B4-BE49-F238E27FC236}">
                  <a16:creationId xmlns="" xmlns:a16="http://schemas.microsoft.com/office/drawing/2014/main" id="{C47CACCA-1761-4E5B-9E1B-CDD653B03978}"/>
                </a:ext>
              </a:extLst>
            </p:cNvPr>
            <p:cNvSpPr/>
            <p:nvPr/>
          </p:nvSpPr>
          <p:spPr>
            <a:xfrm rot="21163024">
              <a:off x="3428539" y="2932691"/>
              <a:ext cx="356760" cy="641456"/>
            </a:xfrm>
            <a:prstGeom prst="rect">
              <a:avLst/>
            </a:prstGeom>
          </p:spPr>
          <p:txBody>
            <a:bodyPr wrap="none">
              <a:spAutoFit/>
            </a:bodyPr>
            <a:lstStyle/>
            <a:p>
              <a:pPr algn="ctr"/>
              <a:r>
                <a:rPr lang="x-none" sz="3200" b="1" i="1" dirty="0">
                  <a:solidFill>
                    <a:schemeClr val="accent2"/>
                  </a:solidFill>
                  <a:latin typeface="UTM Charlotte" panose="02040603050506020204" pitchFamily="18" charset="0"/>
                </a:rPr>
                <a:t>4</a:t>
              </a:r>
            </a:p>
          </p:txBody>
        </p:sp>
      </p:grpSp>
      <p:sp>
        <p:nvSpPr>
          <p:cNvPr id="20" name="Rectangle: Rounded Corners 19">
            <a:extLst>
              <a:ext uri="{FF2B5EF4-FFF2-40B4-BE49-F238E27FC236}">
                <a16:creationId xmlns="" xmlns:a16="http://schemas.microsoft.com/office/drawing/2014/main" id="{62EA4FBD-052E-451E-BD6B-7ADE5729AAD4}"/>
              </a:ext>
            </a:extLst>
          </p:cNvPr>
          <p:cNvSpPr/>
          <p:nvPr/>
        </p:nvSpPr>
        <p:spPr>
          <a:xfrm>
            <a:off x="161279"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7679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6"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6|0.7"/>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1492</Words>
  <Application>Microsoft Office PowerPoint</Application>
  <PresentationFormat>Widescreen</PresentationFormat>
  <Paragraphs>103</Paragraphs>
  <Slides>18</Slides>
  <Notes>0</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18</vt:i4>
      </vt:variant>
    </vt:vector>
  </HeadingPairs>
  <TitlesOfParts>
    <vt:vector size="38" baseType="lpstr">
      <vt:lpstr>微软雅黑</vt:lpstr>
      <vt:lpstr>宋体</vt:lpstr>
      <vt:lpstr>#9Slide02 Noi dung dai</vt:lpstr>
      <vt:lpstr>#9Slide02 Tieu de dai</vt:lpstr>
      <vt:lpstr>Arial</vt:lpstr>
      <vt:lpstr>Arial-Rounded</vt:lpstr>
      <vt:lpstr>Calibri</vt:lpstr>
      <vt:lpstr>inpin heiti</vt:lpstr>
      <vt:lpstr>黑体</vt:lpstr>
      <vt:lpstr>Times New Roman</vt:lpstr>
      <vt:lpstr>UTM Charlotte</vt:lpstr>
      <vt:lpstr>站酷快乐体2016修订版</vt:lpstr>
      <vt:lpstr>等线</vt:lpstr>
      <vt:lpstr>等线 Light</vt:lpstr>
      <vt:lpstr>Office 主题​​</vt:lpstr>
      <vt:lpstr>3_Office Theme</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35</cp:revision>
  <dcterms:created xsi:type="dcterms:W3CDTF">2021-07-27T04:40:58Z</dcterms:created>
  <dcterms:modified xsi:type="dcterms:W3CDTF">2025-10-07T07:34:46Z</dcterms:modified>
</cp:coreProperties>
</file>