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4" r:id="rId3"/>
    <p:sldMasterId id="2147483726" r:id="rId4"/>
    <p:sldMasterId id="2147483738" r:id="rId5"/>
  </p:sldMasterIdLst>
  <p:notesMasterIdLst>
    <p:notesMasterId r:id="rId26"/>
  </p:notesMasterIdLst>
  <p:sldIdLst>
    <p:sldId id="2007577188" r:id="rId6"/>
    <p:sldId id="305" r:id="rId7"/>
    <p:sldId id="316" r:id="rId8"/>
    <p:sldId id="317" r:id="rId9"/>
    <p:sldId id="318" r:id="rId10"/>
    <p:sldId id="281" r:id="rId11"/>
    <p:sldId id="257" r:id="rId12"/>
    <p:sldId id="2007577197" r:id="rId13"/>
    <p:sldId id="274" r:id="rId14"/>
    <p:sldId id="2007577189" r:id="rId15"/>
    <p:sldId id="2007577187" r:id="rId16"/>
    <p:sldId id="2007577199" r:id="rId17"/>
    <p:sldId id="2007577198" r:id="rId18"/>
    <p:sldId id="2007577202" r:id="rId19"/>
    <p:sldId id="2007577200" r:id="rId20"/>
    <p:sldId id="2007577193" r:id="rId21"/>
    <p:sldId id="2007577100" r:id="rId22"/>
    <p:sldId id="271" r:id="rId23"/>
    <p:sldId id="200757720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0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7055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358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615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262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12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0007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2025/10/1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319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182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885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294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90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87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313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942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49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59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21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A173E56-7534-47E8-80F2-95F4DC885F7E}"/>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xmlns=""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084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1BC695-5B3B-0E2B-6208-0A5865BCA7EC}"/>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xmlns=""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86147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20006F-C0A0-5C99-8AF1-7644B23274BD}"/>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xmlns=""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4551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DB6A02AF-B2DD-4642-8F60-6780AF0AD9C8}"/>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6" name="Footer Placeholder 5">
            <a:extLst>
              <a:ext uri="{FF2B5EF4-FFF2-40B4-BE49-F238E27FC236}">
                <a16:creationId xmlns:a16="http://schemas.microsoft.com/office/drawing/2014/main" xmlns=""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119400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1A0ACAB-AB01-3872-E8D2-C247CA0716A4}"/>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8" name="Footer Placeholder 7">
            <a:extLst>
              <a:ext uri="{FF2B5EF4-FFF2-40B4-BE49-F238E27FC236}">
                <a16:creationId xmlns:a16="http://schemas.microsoft.com/office/drawing/2014/main" xmlns=""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99332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71570E3-2F2B-F8CF-4213-2480943ACD75}"/>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4" name="Footer Placeholder 3">
            <a:extLst>
              <a:ext uri="{FF2B5EF4-FFF2-40B4-BE49-F238E27FC236}">
                <a16:creationId xmlns:a16="http://schemas.microsoft.com/office/drawing/2014/main" xmlns=""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28515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6FFBF0-6874-1846-1518-D6EB01A92224}"/>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3" name="Footer Placeholder 2">
            <a:extLst>
              <a:ext uri="{FF2B5EF4-FFF2-40B4-BE49-F238E27FC236}">
                <a16:creationId xmlns:a16="http://schemas.microsoft.com/office/drawing/2014/main" xmlns=""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0461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51F7EC-C39A-3BCE-617A-3351E677355B}"/>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6" name="Footer Placeholder 5">
            <a:extLst>
              <a:ext uri="{FF2B5EF4-FFF2-40B4-BE49-F238E27FC236}">
                <a16:creationId xmlns:a16="http://schemas.microsoft.com/office/drawing/2014/main" xmlns=""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8291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1A3AEA-191E-8A45-90E2-FAC4021046F6}"/>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6" name="Footer Placeholder 5">
            <a:extLst>
              <a:ext uri="{FF2B5EF4-FFF2-40B4-BE49-F238E27FC236}">
                <a16:creationId xmlns:a16="http://schemas.microsoft.com/office/drawing/2014/main" xmlns=""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2276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0A3735E-950D-4465-8168-8FA8AE6C7B37}"/>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xmlns=""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4009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C844DDB-444B-59C9-6C09-3FA6B683B95B}"/>
              </a:ext>
            </a:extLst>
          </p:cNvPr>
          <p:cNvSpPr>
            <a:spLocks noGrp="1"/>
          </p:cNvSpPr>
          <p:nvPr>
            <p:ph type="dt" sz="half" idx="10"/>
          </p:nvPr>
        </p:nvSpPr>
        <p:spPr/>
        <p:txBody>
          <a:body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xmlns=""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523195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3275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5419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75843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532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5790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7043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74014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46401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206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9574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2025/10/1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4265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10/1/2025</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96841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932EA983-1DEE-2031-7A50-370963263EF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18497DD9-85AB-9B64-7DE6-94DCFD520A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2B484946-0E31-0F4F-4D32-0BCCD36EF7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3406745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01/10/2025</a:t>
            </a:fld>
            <a:endParaRPr lang="vi-VN"/>
          </a:p>
        </p:txBody>
      </p:sp>
      <p:sp>
        <p:nvSpPr>
          <p:cNvPr id="5" name="Footer Placeholder 4">
            <a:extLst>
              <a:ext uri="{FF2B5EF4-FFF2-40B4-BE49-F238E27FC236}">
                <a16:creationId xmlns:a16="http://schemas.microsoft.com/office/drawing/2014/main" xmlns=""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5784104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45350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2.svg"/><Relationship Id="rId7"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xmlns=""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xmlns=""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CE7750-FF44-3EFD-C416-C6A68D2DB2FD}"/>
              </a:ext>
            </a:extLst>
          </p:cNvPr>
          <p:cNvSpPr txBox="1"/>
          <p:nvPr/>
        </p:nvSpPr>
        <p:spPr>
          <a:xfrm>
            <a:off x="466165" y="996325"/>
            <a:ext cx="11230535" cy="56405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xmlns=""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xmlns=""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xmlns=""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xmlns="" id="{C3FADDE9-BD4C-DB2C-CE47-42ACF71037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xmlns=""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xmlns=""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xmlns=""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xmlns="" id="{95B1F653-5ADB-F190-9132-A591D6BF9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xmlns=""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xmlns=""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xmlns=""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xmlns="" id="{6CE65A8F-62D0-FA3A-F9F4-AAF8FAF4AF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xmlns=""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17" name="Rectangle: Rounded Corners 16">
            <a:extLst>
              <a:ext uri="{FF2B5EF4-FFF2-40B4-BE49-F238E27FC236}">
                <a16:creationId xmlns:a16="http://schemas.microsoft.com/office/drawing/2014/main" xmlns="" id="{103EA0D0-CF98-5D34-6563-A77F0601D3A8}"/>
              </a:ext>
            </a:extLst>
          </p:cNvPr>
          <p:cNvSpPr/>
          <p:nvPr/>
        </p:nvSpPr>
        <p:spPr>
          <a:xfrm>
            <a:off x="218285" y="6282808"/>
            <a:ext cx="483949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8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Tree>
    <p:extLst>
      <p:ext uri="{BB962C8B-B14F-4D97-AF65-F5344CB8AC3E}">
        <p14:creationId xmlns:p14="http://schemas.microsoft.com/office/powerpoint/2010/main" val="4085441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CE7750-FF44-3EFD-C416-C6A68D2DB2FD}"/>
              </a:ext>
            </a:extLst>
          </p:cNvPr>
          <p:cNvSpPr txBox="1"/>
          <p:nvPr/>
        </p:nvSpPr>
        <p:spPr>
          <a:xfrm>
            <a:off x="658346" y="1902199"/>
            <a:ext cx="11172825" cy="267765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nổi lên</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Có tiếng động gì lạ lắm. Những chiếc lá khô </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lạt xạt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hé mắt nhìn: không có gì lạ cả. Bấy giờ, nó mới mở bừng những con mắt lá. Quả nhiên, không có gì lạ thật.</a:t>
            </a:r>
          </a:p>
          <a:p>
            <a:pPr lvl="0" algn="just"/>
            <a:r>
              <a:rPr lang="vi-VN"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1"/>
          <p:cNvSpPr/>
          <p:nvPr/>
        </p:nvSpPr>
        <p:spPr>
          <a:xfrm>
            <a:off x="941294" y="1057835"/>
            <a:ext cx="2160494"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Đoạn</a:t>
            </a:r>
            <a:r>
              <a:rPr lang="en-US" sz="4000" b="1" dirty="0" smtClean="0">
                <a:latin typeface="Times New Roman" panose="02020603050405020304" pitchFamily="18" charset="0"/>
                <a:cs typeface="Times New Roman" panose="02020603050405020304" pitchFamily="18" charset="0"/>
              </a:rPr>
              <a:t> 1:</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5350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CE7750-FF44-3EFD-C416-C6A68D2DB2FD}"/>
              </a:ext>
            </a:extLst>
          </p:cNvPr>
          <p:cNvSpPr txBox="1"/>
          <p:nvPr/>
        </p:nvSpPr>
        <p:spPr>
          <a:xfrm>
            <a:off x="613522" y="2090458"/>
            <a:ext cx="11172825" cy="2246769"/>
          </a:xfrm>
          <a:prstGeom prst="rect">
            <a:avLst/>
          </a:prstGeom>
          <a:noFill/>
        </p:spPr>
        <p:txBody>
          <a:bodyPr wrap="square" rtlCol="0">
            <a:spAutoFit/>
          </a:bodyPr>
          <a:lstStyle/>
          <a:p>
            <a:pPr lvl="0" algn="just"/>
            <a:r>
              <a:rPr lang="vi-VN" sz="280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Nhưng </a:t>
            </a:r>
            <a:r>
              <a:rPr lang="vi-VN"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vi-VN" sz="280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41294" y="1057835"/>
            <a:ext cx="2160494"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Đoạn</a:t>
            </a:r>
            <a:r>
              <a:rPr lang="en-US" sz="4000" b="1" dirty="0" smtClean="0">
                <a:latin typeface="Times New Roman" panose="02020603050405020304" pitchFamily="18" charset="0"/>
                <a:cs typeface="Times New Roman" panose="02020603050405020304" pitchFamily="18" charset="0"/>
              </a:rPr>
              <a:t> 2:</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908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7506" y="2254187"/>
            <a:ext cx="10596281" cy="1200329"/>
          </a:xfrm>
          <a:prstGeom prst="rect">
            <a:avLst/>
          </a:prstGeom>
        </p:spPr>
        <p:txBody>
          <a:bodyPr wrap="square">
            <a:spAutoFit/>
          </a:bodyPr>
          <a:lstStyle/>
          <a:p>
            <a:r>
              <a:rPr lang="vi-VN" sz="3600" dirty="0">
                <a:solidFill>
                  <a:srgbClr val="00B050"/>
                </a:solidFill>
                <a:latin typeface="+mj-lt"/>
                <a:ea typeface="Arial-Rounded" panose="020B0500000000000000" pitchFamily="34" charset="0"/>
                <a:cs typeface="Arial-Rounded" panose="020B0500000000000000" pitchFamily="34" charset="0"/>
              </a:rPr>
              <a:t>Thì ra, vừa có một con chim xanh biếc, toàn thân lóng lánh như tự tỏa sáng không biết từ đâu bay </a:t>
            </a:r>
            <a:r>
              <a:rPr lang="vi-VN" sz="3600" dirty="0" smtClean="0">
                <a:solidFill>
                  <a:srgbClr val="00B050"/>
                </a:solidFill>
                <a:latin typeface="+mj-lt"/>
                <a:ea typeface="Arial-Rounded" panose="020B0500000000000000" pitchFamily="34" charset="0"/>
                <a:cs typeface="Arial-Rounded" panose="020B0500000000000000" pitchFamily="34" charset="0"/>
              </a:rPr>
              <a:t>tới</a:t>
            </a:r>
            <a:r>
              <a:rPr lang="en-US" sz="3600" dirty="0" smtClean="0">
                <a:solidFill>
                  <a:srgbClr val="00B050"/>
                </a:solidFill>
                <a:latin typeface="+mj-lt"/>
                <a:ea typeface="Arial-Rounded" panose="020B0500000000000000" pitchFamily="34" charset="0"/>
                <a:cs typeface="Arial-Rounded" panose="020B0500000000000000" pitchFamily="34" charset="0"/>
              </a:rPr>
              <a:t>.</a:t>
            </a:r>
            <a:endParaRPr lang="en-US" sz="3600" dirty="0">
              <a:latin typeface="+mj-lt"/>
            </a:endParaRPr>
          </a:p>
        </p:txBody>
      </p:sp>
      <p:cxnSp>
        <p:nvCxnSpPr>
          <p:cNvPr id="6" name="Straight Connector 5"/>
          <p:cNvCxnSpPr/>
          <p:nvPr/>
        </p:nvCxnSpPr>
        <p:spPr>
          <a:xfrm flipH="1">
            <a:off x="2169459" y="2411506"/>
            <a:ext cx="107576" cy="376518"/>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8122024" y="2411506"/>
            <a:ext cx="107576" cy="376518"/>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4706471" y="2967318"/>
            <a:ext cx="107576" cy="376518"/>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9484659" y="2967318"/>
            <a:ext cx="107576" cy="376518"/>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9592235" y="2967318"/>
            <a:ext cx="107576" cy="37651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058898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CE7750-FF44-3EFD-C416-C6A68D2DB2FD}"/>
              </a:ext>
            </a:extLst>
          </p:cNvPr>
          <p:cNvSpPr txBox="1"/>
          <p:nvPr/>
        </p:nvSpPr>
        <p:spPr>
          <a:xfrm>
            <a:off x="631451" y="1929093"/>
            <a:ext cx="11172825" cy="1384995"/>
          </a:xfrm>
          <a:prstGeom prst="rect">
            <a:avLst/>
          </a:prstGeom>
          <a:noFill/>
        </p:spPr>
        <p:txBody>
          <a:bodyPr wrap="square" rtlCol="0">
            <a:spAutoFit/>
          </a:bodyPr>
          <a:lstStyle/>
          <a:p>
            <a:pPr lvl="0" algn="just"/>
            <a:r>
              <a:rPr lang="vi-VN" sz="28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Càng </a:t>
            </a:r>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41294" y="1057835"/>
            <a:ext cx="2160494" cy="609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err="1" smtClean="0">
                <a:latin typeface="Times New Roman" panose="02020603050405020304" pitchFamily="18" charset="0"/>
                <a:cs typeface="Times New Roman" panose="02020603050405020304" pitchFamily="18" charset="0"/>
              </a:rPr>
              <a:t>Đoạn</a:t>
            </a:r>
            <a:r>
              <a:rPr lang="en-US" sz="4000" b="1" dirty="0" smtClean="0">
                <a:latin typeface="Times New Roman" panose="02020603050405020304" pitchFamily="18" charset="0"/>
                <a:cs typeface="Times New Roman" panose="02020603050405020304" pitchFamily="18" charset="0"/>
              </a:rPr>
              <a:t> 3:</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34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702" y="-761239"/>
            <a:ext cx="7013275" cy="8363331"/>
          </a:xfrm>
          <a:prstGeom prst="rect">
            <a:avLst/>
          </a:prstGeom>
        </p:spPr>
      </p:pic>
    </p:spTree>
    <p:extLst>
      <p:ext uri="{BB962C8B-B14F-4D97-AF65-F5344CB8AC3E}">
        <p14:creationId xmlns:p14="http://schemas.microsoft.com/office/powerpoint/2010/main" val="4015960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xmlns=""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xmlns=""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3" name="Group 12">
                <a:extLst>
                  <a:ext uri="{FF2B5EF4-FFF2-40B4-BE49-F238E27FC236}">
                    <a16:creationId xmlns:a16="http://schemas.microsoft.com/office/drawing/2014/main" xmlns=""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xmlns=""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xmlns=""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xmlns=""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xmlns=""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xmlns=""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xmlns=""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xmlns=""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xmlns=""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xmlns=""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xmlns=""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xmlns=""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xmlns=""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1" name="Rectangle: Rounded Corners 50">
            <a:extLst>
              <a:ext uri="{FF2B5EF4-FFF2-40B4-BE49-F238E27FC236}">
                <a16:creationId xmlns:a16="http://schemas.microsoft.com/office/drawing/2014/main" xmlns=""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xmlns=""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A HỌC HAY- SỰ THẬT THÚ VỊ VỀ CÂY XẤU HỔ">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2003928" cy="6747267"/>
          </a:xfrm>
          <a:prstGeom prst="rect">
            <a:avLst/>
          </a:prstGeom>
        </p:spPr>
      </p:pic>
    </p:spTree>
    <p:extLst>
      <p:ext uri="{BB962C8B-B14F-4D97-AF65-F5344CB8AC3E}">
        <p14:creationId xmlns:p14="http://schemas.microsoft.com/office/powerpoint/2010/main" val="781010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4784"/>
            <a:ext cx="1220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xmlns=""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xmlns=""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xmlns=""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xmlns=""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xmlns=""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giờ</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học</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xmlns=""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3877627" y="320217"/>
            <a:ext cx="7866698"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smtClean="0">
                <a:solidFill>
                  <a:prstClr val="black"/>
                </a:solidFill>
                <a:latin typeface="Calibri" panose="020F0502020204030204" pitchFamily="34" charset="0"/>
                <a:cs typeface="Calibri" panose="020F0502020204030204" pitchFamily="34" charset="0"/>
              </a:rPr>
              <a:t>Em</a:t>
            </a:r>
            <a:r>
              <a:rPr lang="en-US" sz="5400" dirty="0" smtClean="0">
                <a:solidFill>
                  <a:prstClr val="black"/>
                </a:solidFill>
                <a:latin typeface="Calibri" panose="020F0502020204030204" pitchFamily="34" charset="0"/>
                <a:cs typeface="Calibri" panose="020F0502020204030204" pitchFamily="34" charset="0"/>
              </a:rPr>
              <a:t> </a:t>
            </a:r>
            <a:r>
              <a:rPr lang="en-US" sz="5400" dirty="0" err="1" smtClean="0">
                <a:solidFill>
                  <a:prstClr val="black"/>
                </a:solidFill>
                <a:latin typeface="Calibri" panose="020F0502020204030204" pitchFamily="34" charset="0"/>
                <a:cs typeface="Calibri" panose="020F0502020204030204" pitchFamily="34" charset="0"/>
              </a:rPr>
              <a:t>hiểu</a:t>
            </a:r>
            <a:r>
              <a:rPr kumimoji="0" lang="en-US" sz="54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túng</a:t>
            </a:r>
            <a:r>
              <a:rPr kumimoji="0" lang="en-US" sz="54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như</a:t>
            </a:r>
            <a:r>
              <a:rPr kumimoji="0" lang="en-US" sz="54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thế</a:t>
            </a:r>
            <a:r>
              <a:rPr kumimoji="0" lang="en-US" sz="54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54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505075" y="4463242"/>
            <a:ext cx="5171632"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Không</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biết</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nói</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hoặc</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như</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thế</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nào</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xmlns=""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3272118" y="320217"/>
            <a:ext cx="769004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prstClr val="black"/>
                </a:solidFill>
                <a:latin typeface="Calibri" panose="020F0502020204030204" pitchFamily="34" charset="0"/>
                <a:cs typeface="Calibri" panose="020F0502020204030204" pitchFamily="34" charset="0"/>
              </a:rPr>
              <a:t>Kiên</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nhẫn</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là</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từ</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ngữ</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nói</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về</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ai</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trong</a:t>
            </a:r>
            <a:r>
              <a:rPr lang="en-US" sz="6000" dirty="0" smtClean="0">
                <a:solidFill>
                  <a:prstClr val="black"/>
                </a:solidFill>
                <a:latin typeface="Calibri" panose="020F0502020204030204" pitchFamily="34" charset="0"/>
                <a:cs typeface="Calibri" panose="020F0502020204030204" pitchFamily="34" charset="0"/>
              </a:rPr>
              <a:t> </a:t>
            </a:r>
            <a:r>
              <a:rPr lang="en-US" sz="6000" dirty="0" err="1" smtClean="0">
                <a:solidFill>
                  <a:prstClr val="black"/>
                </a:solidFill>
                <a:latin typeface="Calibri" panose="020F0502020204030204" pitchFamily="34" charset="0"/>
                <a:cs typeface="Calibri" panose="020F0502020204030204" pitchFamily="34" charset="0"/>
              </a:rPr>
              <a:t>bài</a:t>
            </a:r>
            <a:r>
              <a:rPr lang="en-US" sz="6000" dirty="0" smtClean="0">
                <a:solidFill>
                  <a:prstClr val="black"/>
                </a:solidFill>
                <a:latin typeface="Calibri" panose="020F0502020204030204" pitchFamily="34" charset="0"/>
                <a:cs typeface="Calibri" panose="020F0502020204030204" pitchFamily="34" charset="0"/>
              </a:rPr>
              <a:t>?</a:t>
            </a:r>
            <a:endParaRPr lang="vi-VN" sz="6000" dirty="0">
              <a:solidFill>
                <a:prstClr val="black"/>
              </a:solidFill>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171700" y="4463242"/>
            <a:ext cx="5505007"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err="1" smtClean="0">
                <a:solidFill>
                  <a:srgbClr val="FF0000"/>
                </a:solidFill>
                <a:latin typeface="Calibri"/>
              </a:rPr>
              <a:t>Thầy</a:t>
            </a:r>
            <a:r>
              <a:rPr lang="en-US" sz="4000" noProof="0" dirty="0" smtClean="0">
                <a:solidFill>
                  <a:srgbClr val="FF0000"/>
                </a:solidFill>
                <a:latin typeface="Calibri"/>
              </a:rPr>
              <a:t> </a:t>
            </a:r>
            <a:r>
              <a:rPr lang="en-US" sz="4000" noProof="0" dirty="0" err="1" smtClean="0">
                <a:solidFill>
                  <a:srgbClr val="FF0000"/>
                </a:solidFill>
                <a:latin typeface="Calibri"/>
              </a:rPr>
              <a:t>giáo</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xmlns=""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A66716D-617F-8C4D-8F9B-56D696A4B9F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9932" y="368845"/>
            <a:ext cx="12042068" cy="648915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xmlns=""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xmlns=""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xmlns=""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xmlns=""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xấu hổ - Tiếng Việt 2, tập 1 - Kết nối tri thức với cuộc sống">
            <a:hlinkClick r:id="" action="ppaction://media"/>
            <a:extLst>
              <a:ext uri="{FF2B5EF4-FFF2-40B4-BE49-F238E27FC236}">
                <a16:creationId xmlns:a16="http://schemas.microsoft.com/office/drawing/2014/main" xmlns="" id="{39CC7FDE-C40A-AC71-BF66-407D5A41E571}"/>
              </a:ext>
            </a:extLst>
          </p:cNvPr>
          <p:cNvPicPr>
            <a:picLocks noChangeAspect="1"/>
          </p:cNvPicPr>
          <p:nvPr>
            <a:videoFile r:link="rId1"/>
            <p:extLst>
              <p:ext uri="{DAA4B4D4-6D71-4841-9C94-3DE7FCFB9230}">
                <p14:media xmlns:p14="http://schemas.microsoft.com/office/powerpoint/2010/main" r:embed="rId2">
                  <p14:trim st="6456" end="292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9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3CE7750-FF44-3EFD-C416-C6A68D2DB2FD}"/>
              </a:ext>
            </a:extLst>
          </p:cNvPr>
          <p:cNvSpPr txBox="1"/>
          <p:nvPr/>
        </p:nvSpPr>
        <p:spPr>
          <a:xfrm>
            <a:off x="523875" y="942975"/>
            <a:ext cx="11172825" cy="569386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797</Words>
  <Application>Microsoft Office PowerPoint</Application>
  <PresentationFormat>Widescreen</PresentationFormat>
  <Paragraphs>54</Paragraphs>
  <Slides>20</Slides>
  <Notes>12</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宋体</vt:lpstr>
      <vt:lpstr>Arial</vt:lpstr>
      <vt:lpstr>Arial-Rounded</vt:lpstr>
      <vt:lpstr>Calibri</vt:lpstr>
      <vt:lpstr>Calibri Light</vt:lpstr>
      <vt:lpstr>黑体</vt:lpstr>
      <vt:lpstr>Times New Roman</vt:lpstr>
      <vt:lpstr>思源黑体 CN Medium</vt:lpstr>
      <vt:lpstr>等线</vt:lpstr>
      <vt:lpstr>等线 Light</vt:lpstr>
      <vt:lpstr>Office 主题​​</vt:lpstr>
      <vt:lpstr>自定义设计方案</vt:lpstr>
      <vt:lpstr>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43</cp:revision>
  <dcterms:created xsi:type="dcterms:W3CDTF">2024-04-15T12:00:04Z</dcterms:created>
  <dcterms:modified xsi:type="dcterms:W3CDTF">2025-10-01T00:38:03Z</dcterms:modified>
</cp:coreProperties>
</file>