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256" r:id="rId2"/>
    <p:sldId id="257" r:id="rId3"/>
    <p:sldId id="273" r:id="rId4"/>
    <p:sldId id="259" r:id="rId5"/>
    <p:sldId id="307" r:id="rId6"/>
    <p:sldId id="310" r:id="rId7"/>
    <p:sldId id="311" r:id="rId8"/>
    <p:sldId id="258" r:id="rId9"/>
    <p:sldId id="308" r:id="rId10"/>
    <p:sldId id="262" r:id="rId11"/>
    <p:sldId id="309" r:id="rId12"/>
    <p:sldId id="270" r:id="rId13"/>
    <p:sldId id="314" r:id="rId14"/>
    <p:sldId id="313"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Lst>
  <p:sldSz cx="9144000" cy="5143500" type="screen16x9"/>
  <p:notesSz cx="6858000" cy="9144000"/>
  <p:embeddedFontLst>
    <p:embeddedFont>
      <p:font typeface="Archivo" panose="020B0604020202020204" charset="0"/>
      <p:regular r:id="rId30"/>
      <p:bold r:id="rId31"/>
      <p:italic r:id="rId32"/>
      <p:boldItalic r:id="rId33"/>
    </p:embeddedFont>
    <p:embeddedFont>
      <p:font typeface="Ranchers" panose="020B0604020202020204" charset="0"/>
      <p:regular r:id="rId34"/>
    </p:embeddedFont>
    <p:embeddedFont>
      <p:font typeface="Titan One"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8FD"/>
    <a:srgbClr val="D3EEF9"/>
    <a:srgbClr val="FFD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A5007F-01C5-4ADB-A52F-2CD0242BA992}">
  <a:tblStyle styleId="{53A5007F-01C5-4ADB-A52F-2CD0242BA9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2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434186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2019d260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2019d260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8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6684c1ea_17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e76684c1ea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003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6684c1ea_17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e76684c1ea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746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cd80e51ba9_0_3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cd80e51ba9_0_3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63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137ba8c3a1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137ba8c3a1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49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3776097f79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3776097f79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39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7ec5c3c6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37ec5c3c6c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24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21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556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7ec5c3c6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37ec5c3c6c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065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29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3776097f79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3776097f79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483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45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7ec5c3c6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37ec5c3c6c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86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6684c1ea_17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e76684c1ea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6144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6684c1ea_17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e76684c1ea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6569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e76684c1ea_17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e76684c1ea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589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691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cd80e51ba9_0_3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cd80e51ba9_0_3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720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137ec5c3c6c_0_2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137ec5c3c6c_0_2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9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137ba8c3a1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137ba8c3a1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71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7ec5c3c6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37ec5c3c6c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6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45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44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37ec5c3c6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37ec5c3c6c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48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77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46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5154" y="328275"/>
            <a:ext cx="8730746" cy="4572000"/>
            <a:chOff x="135154" y="328275"/>
            <a:chExt cx="8730746" cy="4572000"/>
          </a:xfrm>
        </p:grpSpPr>
        <p:grpSp>
          <p:nvGrpSpPr>
            <p:cNvPr id="10" name="Google Shape;10;p2"/>
            <p:cNvGrpSpPr/>
            <p:nvPr/>
          </p:nvGrpSpPr>
          <p:grpSpPr>
            <a:xfrm>
              <a:off x="278100" y="328275"/>
              <a:ext cx="8587800" cy="4572000"/>
              <a:chOff x="278100" y="328275"/>
              <a:chExt cx="8587800" cy="4572000"/>
            </a:xfrm>
          </p:grpSpPr>
          <p:sp>
            <p:nvSpPr>
              <p:cNvPr id="11" name="Google Shape;11;p2"/>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78726" y="496934"/>
                <a:ext cx="8586882" cy="4149632"/>
                <a:chOff x="-10950" y="220950"/>
                <a:chExt cx="9170100" cy="4701600"/>
              </a:xfrm>
            </p:grpSpPr>
            <p:cxnSp>
              <p:nvCxnSpPr>
                <p:cNvPr id="13" name="Google Shape;13;p2"/>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9;p2"/>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5;p2"/>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2"/>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7;p2"/>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8;p2"/>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29" name="Google Shape;29;p2"/>
            <p:cNvGrpSpPr/>
            <p:nvPr/>
          </p:nvGrpSpPr>
          <p:grpSpPr>
            <a:xfrm>
              <a:off x="135154" y="532700"/>
              <a:ext cx="293100" cy="4078095"/>
              <a:chOff x="135154" y="532700"/>
              <a:chExt cx="293100" cy="4078095"/>
            </a:xfrm>
          </p:grpSpPr>
          <p:sp>
            <p:nvSpPr>
              <p:cNvPr id="30" name="Google Shape;30;p2"/>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 name="Google Shape;40;p2"/>
          <p:cNvSpPr txBox="1">
            <a:spLocks noGrp="1"/>
          </p:cNvSpPr>
          <p:nvPr>
            <p:ph type="ctrTitle"/>
          </p:nvPr>
        </p:nvSpPr>
        <p:spPr>
          <a:xfrm>
            <a:off x="1576489" y="809825"/>
            <a:ext cx="5991000" cy="136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287C48"/>
              </a:buClr>
              <a:buSzPts val="5200"/>
              <a:buNone/>
              <a:defRPr sz="4800" b="0">
                <a:solidFill>
                  <a:srgbClr val="287C48"/>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1" name="Google Shape;41;p2"/>
          <p:cNvSpPr txBox="1">
            <a:spLocks noGrp="1"/>
          </p:cNvSpPr>
          <p:nvPr>
            <p:ph type="subTitle" idx="1"/>
          </p:nvPr>
        </p:nvSpPr>
        <p:spPr>
          <a:xfrm>
            <a:off x="818052" y="3638200"/>
            <a:ext cx="2119200" cy="693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2" name="Google Shape;42;p2"/>
          <p:cNvSpPr txBox="1">
            <a:spLocks noGrp="1"/>
          </p:cNvSpPr>
          <p:nvPr>
            <p:ph type="title" idx="2"/>
          </p:nvPr>
        </p:nvSpPr>
        <p:spPr>
          <a:xfrm>
            <a:off x="2389650" y="2241625"/>
            <a:ext cx="4364700" cy="65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000"/>
              <a:buNone/>
              <a:defRPr sz="3000">
                <a:solidFill>
                  <a:schemeClr val="dk1"/>
                </a:solidFill>
              </a:defRPr>
            </a:lvl1pPr>
            <a:lvl2pPr lvl="1">
              <a:spcBef>
                <a:spcPts val="0"/>
              </a:spcBef>
              <a:spcAft>
                <a:spcPts val="0"/>
              </a:spcAft>
              <a:buSzPts val="3500"/>
              <a:buNone/>
              <a:defRPr>
                <a:latin typeface="Archivo"/>
                <a:ea typeface="Archivo"/>
                <a:cs typeface="Archivo"/>
                <a:sym typeface="Archivo"/>
              </a:defRPr>
            </a:lvl2pPr>
            <a:lvl3pPr lvl="2">
              <a:spcBef>
                <a:spcPts val="0"/>
              </a:spcBef>
              <a:spcAft>
                <a:spcPts val="0"/>
              </a:spcAft>
              <a:buSzPts val="3500"/>
              <a:buNone/>
              <a:defRPr>
                <a:latin typeface="Archivo"/>
                <a:ea typeface="Archivo"/>
                <a:cs typeface="Archivo"/>
                <a:sym typeface="Archivo"/>
              </a:defRPr>
            </a:lvl3pPr>
            <a:lvl4pPr lvl="3">
              <a:spcBef>
                <a:spcPts val="0"/>
              </a:spcBef>
              <a:spcAft>
                <a:spcPts val="0"/>
              </a:spcAft>
              <a:buSzPts val="3500"/>
              <a:buNone/>
              <a:defRPr>
                <a:latin typeface="Archivo"/>
                <a:ea typeface="Archivo"/>
                <a:cs typeface="Archivo"/>
                <a:sym typeface="Archivo"/>
              </a:defRPr>
            </a:lvl4pPr>
            <a:lvl5pPr lvl="4">
              <a:spcBef>
                <a:spcPts val="0"/>
              </a:spcBef>
              <a:spcAft>
                <a:spcPts val="0"/>
              </a:spcAft>
              <a:buSzPts val="3500"/>
              <a:buNone/>
              <a:defRPr>
                <a:latin typeface="Archivo"/>
                <a:ea typeface="Archivo"/>
                <a:cs typeface="Archivo"/>
                <a:sym typeface="Archivo"/>
              </a:defRPr>
            </a:lvl5pPr>
            <a:lvl6pPr lvl="5">
              <a:spcBef>
                <a:spcPts val="0"/>
              </a:spcBef>
              <a:spcAft>
                <a:spcPts val="0"/>
              </a:spcAft>
              <a:buSzPts val="3500"/>
              <a:buNone/>
              <a:defRPr>
                <a:latin typeface="Archivo"/>
                <a:ea typeface="Archivo"/>
                <a:cs typeface="Archivo"/>
                <a:sym typeface="Archivo"/>
              </a:defRPr>
            </a:lvl6pPr>
            <a:lvl7pPr lvl="6">
              <a:spcBef>
                <a:spcPts val="0"/>
              </a:spcBef>
              <a:spcAft>
                <a:spcPts val="0"/>
              </a:spcAft>
              <a:buSzPts val="3500"/>
              <a:buNone/>
              <a:defRPr>
                <a:latin typeface="Archivo"/>
                <a:ea typeface="Archivo"/>
                <a:cs typeface="Archivo"/>
                <a:sym typeface="Archivo"/>
              </a:defRPr>
            </a:lvl7pPr>
            <a:lvl8pPr lvl="7">
              <a:spcBef>
                <a:spcPts val="0"/>
              </a:spcBef>
              <a:spcAft>
                <a:spcPts val="0"/>
              </a:spcAft>
              <a:buSzPts val="3500"/>
              <a:buNone/>
              <a:defRPr>
                <a:latin typeface="Archivo"/>
                <a:ea typeface="Archivo"/>
                <a:cs typeface="Archivo"/>
                <a:sym typeface="Archivo"/>
              </a:defRPr>
            </a:lvl8pPr>
            <a:lvl9pPr lvl="8">
              <a:spcBef>
                <a:spcPts val="0"/>
              </a:spcBef>
              <a:spcAft>
                <a:spcPts val="0"/>
              </a:spcAft>
              <a:buSzPts val="3500"/>
              <a:buNone/>
              <a:defRPr>
                <a:latin typeface="Archivo"/>
                <a:ea typeface="Archivo"/>
                <a:cs typeface="Archivo"/>
                <a:sym typeface="Archiv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1">
  <p:cSld name="BLANK_1_1_1_1_1_1">
    <p:spTree>
      <p:nvGrpSpPr>
        <p:cNvPr id="1" name="Shape 605"/>
        <p:cNvGrpSpPr/>
        <p:nvPr/>
      </p:nvGrpSpPr>
      <p:grpSpPr>
        <a:xfrm>
          <a:off x="0" y="0"/>
          <a:ext cx="0" cy="0"/>
          <a:chOff x="0" y="0"/>
          <a:chExt cx="0" cy="0"/>
        </a:xfrm>
      </p:grpSpPr>
      <p:grpSp>
        <p:nvGrpSpPr>
          <p:cNvPr id="606" name="Google Shape;606;p20"/>
          <p:cNvGrpSpPr/>
          <p:nvPr/>
        </p:nvGrpSpPr>
        <p:grpSpPr>
          <a:xfrm>
            <a:off x="135154" y="328275"/>
            <a:ext cx="8730746" cy="4572000"/>
            <a:chOff x="135154" y="328275"/>
            <a:chExt cx="8730746" cy="4572000"/>
          </a:xfrm>
        </p:grpSpPr>
        <p:grpSp>
          <p:nvGrpSpPr>
            <p:cNvPr id="607" name="Google Shape;607;p20"/>
            <p:cNvGrpSpPr/>
            <p:nvPr/>
          </p:nvGrpSpPr>
          <p:grpSpPr>
            <a:xfrm>
              <a:off x="278100" y="328275"/>
              <a:ext cx="8587800" cy="4572000"/>
              <a:chOff x="278100" y="328275"/>
              <a:chExt cx="8587800" cy="4572000"/>
            </a:xfrm>
          </p:grpSpPr>
          <p:sp>
            <p:nvSpPr>
              <p:cNvPr id="608" name="Google Shape;608;p20"/>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20"/>
              <p:cNvGrpSpPr/>
              <p:nvPr/>
            </p:nvGrpSpPr>
            <p:grpSpPr>
              <a:xfrm>
                <a:off x="278726" y="496934"/>
                <a:ext cx="8586882" cy="4149632"/>
                <a:chOff x="-10950" y="220950"/>
                <a:chExt cx="9170100" cy="4701600"/>
              </a:xfrm>
            </p:grpSpPr>
            <p:cxnSp>
              <p:nvCxnSpPr>
                <p:cNvPr id="610" name="Google Shape;610;p20"/>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20"/>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20"/>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20"/>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20"/>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5" name="Google Shape;615;p20"/>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20"/>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20"/>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8" name="Google Shape;618;p20"/>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20"/>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20"/>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1" name="Google Shape;621;p20"/>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2" name="Google Shape;622;p20"/>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3" name="Google Shape;623;p20"/>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p20"/>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p20"/>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626" name="Google Shape;626;p20"/>
            <p:cNvGrpSpPr/>
            <p:nvPr/>
          </p:nvGrpSpPr>
          <p:grpSpPr>
            <a:xfrm>
              <a:off x="135154" y="532700"/>
              <a:ext cx="293100" cy="4078095"/>
              <a:chOff x="135154" y="532700"/>
              <a:chExt cx="293100" cy="4078095"/>
            </a:xfrm>
          </p:grpSpPr>
          <p:sp>
            <p:nvSpPr>
              <p:cNvPr id="627" name="Google Shape;627;p20"/>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0"/>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0"/>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0"/>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7" name="Google Shape;637;p20"/>
          <p:cNvSpPr txBox="1">
            <a:spLocks noGrp="1"/>
          </p:cNvSpPr>
          <p:nvPr>
            <p:ph type="title"/>
          </p:nvPr>
        </p:nvSpPr>
        <p:spPr>
          <a:xfrm>
            <a:off x="958076" y="1394275"/>
            <a:ext cx="11910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38" name="Google Shape;638;p20"/>
          <p:cNvSpPr txBox="1">
            <a:spLocks noGrp="1"/>
          </p:cNvSpPr>
          <p:nvPr>
            <p:ph type="subTitle" idx="1"/>
          </p:nvPr>
        </p:nvSpPr>
        <p:spPr>
          <a:xfrm>
            <a:off x="2445263" y="1375900"/>
            <a:ext cx="3373800" cy="58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9" name="Google Shape;639;p20"/>
          <p:cNvSpPr txBox="1">
            <a:spLocks noGrp="1"/>
          </p:cNvSpPr>
          <p:nvPr>
            <p:ph type="title" idx="2"/>
          </p:nvPr>
        </p:nvSpPr>
        <p:spPr>
          <a:xfrm>
            <a:off x="954343" y="2681175"/>
            <a:ext cx="11910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40" name="Google Shape;640;p20"/>
          <p:cNvSpPr txBox="1">
            <a:spLocks noGrp="1"/>
          </p:cNvSpPr>
          <p:nvPr>
            <p:ph type="subTitle" idx="3"/>
          </p:nvPr>
        </p:nvSpPr>
        <p:spPr>
          <a:xfrm>
            <a:off x="2445378" y="2662025"/>
            <a:ext cx="33738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20"/>
          <p:cNvSpPr txBox="1">
            <a:spLocks noGrp="1"/>
          </p:cNvSpPr>
          <p:nvPr>
            <p:ph type="title" idx="4"/>
          </p:nvPr>
        </p:nvSpPr>
        <p:spPr>
          <a:xfrm>
            <a:off x="958076" y="2037713"/>
            <a:ext cx="11910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42" name="Google Shape;642;p20"/>
          <p:cNvSpPr txBox="1">
            <a:spLocks noGrp="1"/>
          </p:cNvSpPr>
          <p:nvPr>
            <p:ph type="subTitle" idx="5"/>
          </p:nvPr>
        </p:nvSpPr>
        <p:spPr>
          <a:xfrm>
            <a:off x="2445378" y="2016890"/>
            <a:ext cx="33738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3" name="Google Shape;643;p20"/>
          <p:cNvSpPr txBox="1">
            <a:spLocks noGrp="1"/>
          </p:cNvSpPr>
          <p:nvPr>
            <p:ph type="title" idx="6"/>
          </p:nvPr>
        </p:nvSpPr>
        <p:spPr>
          <a:xfrm>
            <a:off x="958089" y="3968100"/>
            <a:ext cx="11910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44" name="Google Shape;644;p20"/>
          <p:cNvSpPr txBox="1">
            <a:spLocks noGrp="1"/>
          </p:cNvSpPr>
          <p:nvPr>
            <p:ph type="subTitle" idx="7"/>
          </p:nvPr>
        </p:nvSpPr>
        <p:spPr>
          <a:xfrm>
            <a:off x="2445375" y="3943950"/>
            <a:ext cx="33738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5" name="Google Shape;645;p20"/>
          <p:cNvSpPr txBox="1">
            <a:spLocks noGrp="1"/>
          </p:cNvSpPr>
          <p:nvPr>
            <p:ph type="title" idx="8"/>
          </p:nvPr>
        </p:nvSpPr>
        <p:spPr>
          <a:xfrm>
            <a:off x="958076" y="3324638"/>
            <a:ext cx="11910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46" name="Google Shape;646;p20"/>
          <p:cNvSpPr txBox="1">
            <a:spLocks noGrp="1"/>
          </p:cNvSpPr>
          <p:nvPr>
            <p:ph type="subTitle" idx="9"/>
          </p:nvPr>
        </p:nvSpPr>
        <p:spPr>
          <a:xfrm>
            <a:off x="2445375" y="3300488"/>
            <a:ext cx="3373800" cy="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20"/>
          <p:cNvSpPr txBox="1">
            <a:spLocks noGrp="1"/>
          </p:cNvSpPr>
          <p:nvPr>
            <p:ph type="title" idx="13"/>
          </p:nvPr>
        </p:nvSpPr>
        <p:spPr>
          <a:xfrm>
            <a:off x="6174750" y="1499550"/>
            <a:ext cx="219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648" name="Google Shape;648;p20"/>
          <p:cNvSpPr txBox="1">
            <a:spLocks noGrp="1"/>
          </p:cNvSpPr>
          <p:nvPr>
            <p:ph type="subTitle" idx="14"/>
          </p:nvPr>
        </p:nvSpPr>
        <p:spPr>
          <a:xfrm>
            <a:off x="6294150" y="1951050"/>
            <a:ext cx="1954800" cy="8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20"/>
          <p:cNvSpPr txBox="1">
            <a:spLocks noGrp="1"/>
          </p:cNvSpPr>
          <p:nvPr>
            <p:ph type="title" idx="15"/>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30"/>
        <p:cNvGrpSpPr/>
        <p:nvPr/>
      </p:nvGrpSpPr>
      <p:grpSpPr>
        <a:xfrm>
          <a:off x="0" y="0"/>
          <a:ext cx="0" cy="0"/>
          <a:chOff x="0" y="0"/>
          <a:chExt cx="0" cy="0"/>
        </a:xfrm>
      </p:grpSpPr>
      <p:grpSp>
        <p:nvGrpSpPr>
          <p:cNvPr id="731" name="Google Shape;731;p23"/>
          <p:cNvGrpSpPr/>
          <p:nvPr/>
        </p:nvGrpSpPr>
        <p:grpSpPr>
          <a:xfrm>
            <a:off x="278726" y="85497"/>
            <a:ext cx="8586882" cy="4917153"/>
            <a:chOff x="278726" y="85497"/>
            <a:chExt cx="8586882" cy="4917153"/>
          </a:xfrm>
        </p:grpSpPr>
        <p:sp>
          <p:nvSpPr>
            <p:cNvPr id="732" name="Google Shape;732;p23"/>
            <p:cNvSpPr/>
            <p:nvPr/>
          </p:nvSpPr>
          <p:spPr>
            <a:xfrm rot="10800000">
              <a:off x="282675" y="226050"/>
              <a:ext cx="8578800" cy="47766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23"/>
            <p:cNvGrpSpPr/>
            <p:nvPr/>
          </p:nvGrpSpPr>
          <p:grpSpPr>
            <a:xfrm>
              <a:off x="278726" y="496934"/>
              <a:ext cx="8586882" cy="4149632"/>
              <a:chOff x="-10950" y="220950"/>
              <a:chExt cx="9170100" cy="4701600"/>
            </a:xfrm>
          </p:grpSpPr>
          <p:cxnSp>
            <p:nvCxnSpPr>
              <p:cNvPr id="734" name="Google Shape;734;p23"/>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735" name="Google Shape;735;p23"/>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23"/>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23"/>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23"/>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23"/>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23"/>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23"/>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23"/>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23"/>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23"/>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23"/>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23"/>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23"/>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23"/>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23"/>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nvGrpSpPr>
            <p:cNvPr id="750" name="Google Shape;750;p23"/>
            <p:cNvGrpSpPr/>
            <p:nvPr/>
          </p:nvGrpSpPr>
          <p:grpSpPr>
            <a:xfrm>
              <a:off x="424081" y="85497"/>
              <a:ext cx="8282745" cy="293100"/>
              <a:chOff x="424081" y="85497"/>
              <a:chExt cx="8282745" cy="293100"/>
            </a:xfrm>
          </p:grpSpPr>
          <p:sp>
            <p:nvSpPr>
              <p:cNvPr id="751" name="Google Shape;751;p23"/>
              <p:cNvSpPr/>
              <p:nvPr/>
            </p:nvSpPr>
            <p:spPr>
              <a:xfrm rot="5400000">
                <a:off x="424081"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3"/>
              <p:cNvSpPr/>
              <p:nvPr/>
            </p:nvSpPr>
            <p:spPr>
              <a:xfrm rot="5400000">
                <a:off x="844589"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3"/>
              <p:cNvSpPr/>
              <p:nvPr/>
            </p:nvSpPr>
            <p:spPr>
              <a:xfrm rot="5400000">
                <a:off x="1265096"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rot="5400000">
                <a:off x="1685604"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rot="5400000">
                <a:off x="2106112"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rot="5400000">
                <a:off x="2526619"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rot="5400000">
                <a:off x="2947127"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p:nvPr/>
            </p:nvSpPr>
            <p:spPr>
              <a:xfrm rot="5400000">
                <a:off x="3367634"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rot="5400000">
                <a:off x="3788142"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rot="5400000">
                <a:off x="4208650"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rot="5400000">
                <a:off x="4629157"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rot="5400000">
                <a:off x="5049665"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rot="5400000">
                <a:off x="5470173"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rot="5400000">
                <a:off x="5890680"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rot="5400000">
                <a:off x="6311188"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rot="5400000">
                <a:off x="6731696"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rot="5400000">
                <a:off x="7152203"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rot="5400000">
                <a:off x="7572711"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rot="5400000">
                <a:off x="7993218"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rot="5400000">
                <a:off x="8413726" y="85497"/>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71"/>
        <p:cNvGrpSpPr/>
        <p:nvPr/>
      </p:nvGrpSpPr>
      <p:grpSpPr>
        <a:xfrm>
          <a:off x="0" y="0"/>
          <a:ext cx="0" cy="0"/>
          <a:chOff x="0" y="0"/>
          <a:chExt cx="0" cy="0"/>
        </a:xfrm>
      </p:grpSpPr>
      <p:grpSp>
        <p:nvGrpSpPr>
          <p:cNvPr id="772" name="Google Shape;772;p24"/>
          <p:cNvGrpSpPr/>
          <p:nvPr/>
        </p:nvGrpSpPr>
        <p:grpSpPr>
          <a:xfrm>
            <a:off x="135154" y="328275"/>
            <a:ext cx="4317255" cy="4572000"/>
            <a:chOff x="135154" y="328275"/>
            <a:chExt cx="4114807" cy="4572000"/>
          </a:xfrm>
        </p:grpSpPr>
        <p:grpSp>
          <p:nvGrpSpPr>
            <p:cNvPr id="773" name="Google Shape;773;p24"/>
            <p:cNvGrpSpPr/>
            <p:nvPr/>
          </p:nvGrpSpPr>
          <p:grpSpPr>
            <a:xfrm>
              <a:off x="278103" y="328275"/>
              <a:ext cx="3971858" cy="4572000"/>
              <a:chOff x="278100" y="328275"/>
              <a:chExt cx="8587800" cy="4572000"/>
            </a:xfrm>
          </p:grpSpPr>
          <p:sp>
            <p:nvSpPr>
              <p:cNvPr id="774" name="Google Shape;774;p24"/>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24"/>
              <p:cNvGrpSpPr/>
              <p:nvPr/>
            </p:nvGrpSpPr>
            <p:grpSpPr>
              <a:xfrm>
                <a:off x="278726" y="496934"/>
                <a:ext cx="8586882" cy="4149632"/>
                <a:chOff x="-10950" y="220950"/>
                <a:chExt cx="9170100" cy="4701600"/>
              </a:xfrm>
            </p:grpSpPr>
            <p:cxnSp>
              <p:nvCxnSpPr>
                <p:cNvPr id="776" name="Google Shape;776;p24"/>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777" name="Google Shape;777;p24"/>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4"/>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4"/>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4"/>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4"/>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4"/>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4"/>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24"/>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24"/>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24"/>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7" name="Google Shape;787;p24"/>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8" name="Google Shape;788;p24"/>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24"/>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24"/>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24"/>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792" name="Google Shape;792;p24"/>
            <p:cNvGrpSpPr/>
            <p:nvPr/>
          </p:nvGrpSpPr>
          <p:grpSpPr>
            <a:xfrm>
              <a:off x="135154" y="532700"/>
              <a:ext cx="293100" cy="4078095"/>
              <a:chOff x="135154" y="532700"/>
              <a:chExt cx="293100" cy="4078095"/>
            </a:xfrm>
          </p:grpSpPr>
          <p:sp>
            <p:nvSpPr>
              <p:cNvPr id="793" name="Google Shape;793;p24"/>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4"/>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4"/>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4"/>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4"/>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4"/>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4"/>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4"/>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4"/>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4"/>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 name="Google Shape;803;p24"/>
          <p:cNvGrpSpPr/>
          <p:nvPr/>
        </p:nvGrpSpPr>
        <p:grpSpPr>
          <a:xfrm>
            <a:off x="4521689" y="328275"/>
            <a:ext cx="4317255" cy="4572000"/>
            <a:chOff x="135154" y="328275"/>
            <a:chExt cx="4114807" cy="4572000"/>
          </a:xfrm>
        </p:grpSpPr>
        <p:grpSp>
          <p:nvGrpSpPr>
            <p:cNvPr id="804" name="Google Shape;804;p24"/>
            <p:cNvGrpSpPr/>
            <p:nvPr/>
          </p:nvGrpSpPr>
          <p:grpSpPr>
            <a:xfrm>
              <a:off x="278103" y="328275"/>
              <a:ext cx="3971858" cy="4572000"/>
              <a:chOff x="278100" y="328275"/>
              <a:chExt cx="8587800" cy="4572000"/>
            </a:xfrm>
          </p:grpSpPr>
          <p:sp>
            <p:nvSpPr>
              <p:cNvPr id="805" name="Google Shape;805;p24"/>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24"/>
              <p:cNvGrpSpPr/>
              <p:nvPr/>
            </p:nvGrpSpPr>
            <p:grpSpPr>
              <a:xfrm>
                <a:off x="278726" y="496934"/>
                <a:ext cx="8586882" cy="4149632"/>
                <a:chOff x="-10950" y="220950"/>
                <a:chExt cx="9170100" cy="4701600"/>
              </a:xfrm>
            </p:grpSpPr>
            <p:cxnSp>
              <p:nvCxnSpPr>
                <p:cNvPr id="807" name="Google Shape;807;p24"/>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808" name="Google Shape;808;p24"/>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24"/>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24"/>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24"/>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24"/>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24"/>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24"/>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24"/>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24"/>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24"/>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24"/>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24"/>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24"/>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24"/>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24"/>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823" name="Google Shape;823;p24"/>
            <p:cNvGrpSpPr/>
            <p:nvPr/>
          </p:nvGrpSpPr>
          <p:grpSpPr>
            <a:xfrm>
              <a:off x="135154" y="532700"/>
              <a:ext cx="293100" cy="4078095"/>
              <a:chOff x="135154" y="532700"/>
              <a:chExt cx="293100" cy="4078095"/>
            </a:xfrm>
          </p:grpSpPr>
          <p:sp>
            <p:nvSpPr>
              <p:cNvPr id="824" name="Google Shape;824;p24"/>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4"/>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grpSp>
        <p:nvGrpSpPr>
          <p:cNvPr id="79" name="Google Shape;79;p4"/>
          <p:cNvGrpSpPr/>
          <p:nvPr/>
        </p:nvGrpSpPr>
        <p:grpSpPr>
          <a:xfrm>
            <a:off x="135154" y="328275"/>
            <a:ext cx="8730746" cy="4572000"/>
            <a:chOff x="135154" y="328275"/>
            <a:chExt cx="8730746" cy="4572000"/>
          </a:xfrm>
        </p:grpSpPr>
        <p:grpSp>
          <p:nvGrpSpPr>
            <p:cNvPr id="80" name="Google Shape;80;p4"/>
            <p:cNvGrpSpPr/>
            <p:nvPr/>
          </p:nvGrpSpPr>
          <p:grpSpPr>
            <a:xfrm>
              <a:off x="278100" y="328275"/>
              <a:ext cx="8587800" cy="4572000"/>
              <a:chOff x="278100" y="328275"/>
              <a:chExt cx="8587800" cy="4572000"/>
            </a:xfrm>
          </p:grpSpPr>
          <p:sp>
            <p:nvSpPr>
              <p:cNvPr id="81" name="Google Shape;81;p4"/>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4"/>
              <p:cNvGrpSpPr/>
              <p:nvPr/>
            </p:nvGrpSpPr>
            <p:grpSpPr>
              <a:xfrm>
                <a:off x="278726" y="496934"/>
                <a:ext cx="8586882" cy="4149632"/>
                <a:chOff x="-10950" y="220950"/>
                <a:chExt cx="9170100" cy="4701600"/>
              </a:xfrm>
            </p:grpSpPr>
            <p:cxnSp>
              <p:nvCxnSpPr>
                <p:cNvPr id="83" name="Google Shape;83;p4"/>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4"/>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4"/>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4"/>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4"/>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4"/>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4"/>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4"/>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4"/>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4"/>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4"/>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4"/>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4"/>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4"/>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4"/>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4"/>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99" name="Google Shape;99;p4"/>
            <p:cNvGrpSpPr/>
            <p:nvPr/>
          </p:nvGrpSpPr>
          <p:grpSpPr>
            <a:xfrm>
              <a:off x="135154" y="532700"/>
              <a:ext cx="293100" cy="4078095"/>
              <a:chOff x="135154" y="532700"/>
              <a:chExt cx="293100" cy="4078095"/>
            </a:xfrm>
          </p:grpSpPr>
          <p:sp>
            <p:nvSpPr>
              <p:cNvPr id="100" name="Google Shape;100;p4"/>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 name="Google Shape;110;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 name="Google Shape;111;p4"/>
          <p:cNvSpPr txBox="1">
            <a:spLocks noGrp="1"/>
          </p:cNvSpPr>
          <p:nvPr>
            <p:ph type="body" idx="1"/>
          </p:nvPr>
        </p:nvSpPr>
        <p:spPr>
          <a:xfrm>
            <a:off x="720000" y="1152475"/>
            <a:ext cx="7704000" cy="6114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grpSp>
        <p:nvGrpSpPr>
          <p:cNvPr id="113" name="Google Shape;113;p5"/>
          <p:cNvGrpSpPr/>
          <p:nvPr/>
        </p:nvGrpSpPr>
        <p:grpSpPr>
          <a:xfrm>
            <a:off x="135154" y="328275"/>
            <a:ext cx="8730746" cy="4572000"/>
            <a:chOff x="135154" y="328275"/>
            <a:chExt cx="8730746" cy="4572000"/>
          </a:xfrm>
        </p:grpSpPr>
        <p:grpSp>
          <p:nvGrpSpPr>
            <p:cNvPr id="114" name="Google Shape;114;p5"/>
            <p:cNvGrpSpPr/>
            <p:nvPr/>
          </p:nvGrpSpPr>
          <p:grpSpPr>
            <a:xfrm>
              <a:off x="278100" y="328275"/>
              <a:ext cx="8587800" cy="4572000"/>
              <a:chOff x="278100" y="328275"/>
              <a:chExt cx="8587800" cy="4572000"/>
            </a:xfrm>
          </p:grpSpPr>
          <p:sp>
            <p:nvSpPr>
              <p:cNvPr id="115" name="Google Shape;115;p5"/>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5"/>
              <p:cNvGrpSpPr/>
              <p:nvPr/>
            </p:nvGrpSpPr>
            <p:grpSpPr>
              <a:xfrm>
                <a:off x="278726" y="496934"/>
                <a:ext cx="8586882" cy="4149632"/>
                <a:chOff x="-10950" y="220950"/>
                <a:chExt cx="9170100" cy="4701600"/>
              </a:xfrm>
            </p:grpSpPr>
            <p:cxnSp>
              <p:nvCxnSpPr>
                <p:cNvPr id="117" name="Google Shape;117;p5"/>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5"/>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5"/>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5"/>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5"/>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5"/>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5"/>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5"/>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5"/>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5"/>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5"/>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5"/>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5"/>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5"/>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5"/>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5"/>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133" name="Google Shape;133;p5"/>
            <p:cNvGrpSpPr/>
            <p:nvPr/>
          </p:nvGrpSpPr>
          <p:grpSpPr>
            <a:xfrm>
              <a:off x="135154" y="532700"/>
              <a:ext cx="293100" cy="4078095"/>
              <a:chOff x="135154" y="532700"/>
              <a:chExt cx="293100" cy="4078095"/>
            </a:xfrm>
          </p:grpSpPr>
          <p:sp>
            <p:nvSpPr>
              <p:cNvPr id="134" name="Google Shape;134;p5"/>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5"/>
          <p:cNvSpPr txBox="1">
            <a:spLocks noGrp="1"/>
          </p:cNvSpPr>
          <p:nvPr>
            <p:ph type="subTitle" idx="1"/>
          </p:nvPr>
        </p:nvSpPr>
        <p:spPr>
          <a:xfrm>
            <a:off x="1813575" y="3233550"/>
            <a:ext cx="25635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1pPr>
            <a:lvl2pPr lvl="1"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2pPr>
            <a:lvl3pPr lvl="2"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3pPr>
            <a:lvl4pPr lvl="3"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4pPr>
            <a:lvl5pPr lvl="4"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5pPr>
            <a:lvl6pPr lvl="5"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6pPr>
            <a:lvl7pPr lvl="6"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7pPr>
            <a:lvl8pPr lvl="7"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8pPr>
            <a:lvl9pPr lvl="8" algn="ctr">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9pPr>
          </a:lstStyle>
          <a:p>
            <a:endParaRPr/>
          </a:p>
        </p:txBody>
      </p:sp>
      <p:sp>
        <p:nvSpPr>
          <p:cNvPr id="145" name="Google Shape;145;p5"/>
          <p:cNvSpPr txBox="1">
            <a:spLocks noGrp="1"/>
          </p:cNvSpPr>
          <p:nvPr>
            <p:ph type="subTitle" idx="2"/>
          </p:nvPr>
        </p:nvSpPr>
        <p:spPr>
          <a:xfrm>
            <a:off x="4766925" y="3233550"/>
            <a:ext cx="2563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1pPr>
            <a:lvl2pPr lvl="1"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2pPr>
            <a:lvl3pPr lvl="2"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3pPr>
            <a:lvl4pPr lvl="3"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4pPr>
            <a:lvl5pPr lvl="4"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5pPr>
            <a:lvl6pPr lvl="5"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6pPr>
            <a:lvl7pPr lvl="6"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7pPr>
            <a:lvl8pPr lvl="7"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8pPr>
            <a:lvl9pPr lvl="8" algn="ctr" rtl="0">
              <a:lnSpc>
                <a:spcPct val="100000"/>
              </a:lnSpc>
              <a:spcBef>
                <a:spcPts val="0"/>
              </a:spcBef>
              <a:spcAft>
                <a:spcPts val="0"/>
              </a:spcAft>
              <a:buClr>
                <a:schemeClr val="accent1"/>
              </a:buClr>
              <a:buSzPts val="2400"/>
              <a:buFont typeface="Titan One"/>
              <a:buNone/>
              <a:defRPr sz="2400" b="1">
                <a:solidFill>
                  <a:schemeClr val="accent1"/>
                </a:solidFill>
                <a:latin typeface="Titan One"/>
                <a:ea typeface="Titan One"/>
                <a:cs typeface="Titan One"/>
                <a:sym typeface="Titan One"/>
              </a:defRPr>
            </a:lvl9pPr>
          </a:lstStyle>
          <a:p>
            <a:endParaRPr/>
          </a:p>
        </p:txBody>
      </p:sp>
      <p:sp>
        <p:nvSpPr>
          <p:cNvPr id="146" name="Google Shape;146;p5"/>
          <p:cNvSpPr txBox="1">
            <a:spLocks noGrp="1"/>
          </p:cNvSpPr>
          <p:nvPr>
            <p:ph type="subTitle" idx="3"/>
          </p:nvPr>
        </p:nvSpPr>
        <p:spPr>
          <a:xfrm>
            <a:off x="1813575" y="3806250"/>
            <a:ext cx="2563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 name="Google Shape;147;p5"/>
          <p:cNvSpPr txBox="1">
            <a:spLocks noGrp="1"/>
          </p:cNvSpPr>
          <p:nvPr>
            <p:ph type="subTitle" idx="4"/>
          </p:nvPr>
        </p:nvSpPr>
        <p:spPr>
          <a:xfrm>
            <a:off x="4766925" y="3806250"/>
            <a:ext cx="2563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grpSp>
        <p:nvGrpSpPr>
          <p:cNvPr id="150" name="Google Shape;150;p6"/>
          <p:cNvGrpSpPr/>
          <p:nvPr/>
        </p:nvGrpSpPr>
        <p:grpSpPr>
          <a:xfrm>
            <a:off x="135154" y="328275"/>
            <a:ext cx="8730746" cy="4572000"/>
            <a:chOff x="135154" y="328275"/>
            <a:chExt cx="8730746" cy="4572000"/>
          </a:xfrm>
        </p:grpSpPr>
        <p:grpSp>
          <p:nvGrpSpPr>
            <p:cNvPr id="151" name="Google Shape;151;p6"/>
            <p:cNvGrpSpPr/>
            <p:nvPr/>
          </p:nvGrpSpPr>
          <p:grpSpPr>
            <a:xfrm>
              <a:off x="278100" y="328275"/>
              <a:ext cx="8587800" cy="4572000"/>
              <a:chOff x="278100" y="328275"/>
              <a:chExt cx="8587800" cy="4572000"/>
            </a:xfrm>
          </p:grpSpPr>
          <p:sp>
            <p:nvSpPr>
              <p:cNvPr id="152" name="Google Shape;152;p6"/>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6"/>
              <p:cNvGrpSpPr/>
              <p:nvPr/>
            </p:nvGrpSpPr>
            <p:grpSpPr>
              <a:xfrm>
                <a:off x="278726" y="496934"/>
                <a:ext cx="8586882" cy="4149632"/>
                <a:chOff x="-10950" y="220950"/>
                <a:chExt cx="9170100" cy="4701600"/>
              </a:xfrm>
            </p:grpSpPr>
            <p:cxnSp>
              <p:nvCxnSpPr>
                <p:cNvPr id="154" name="Google Shape;154;p6"/>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6"/>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6"/>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6"/>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6"/>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6"/>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6"/>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6"/>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6"/>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6"/>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6"/>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6"/>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6"/>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6"/>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6"/>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6"/>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170" name="Google Shape;170;p6"/>
            <p:cNvGrpSpPr/>
            <p:nvPr/>
          </p:nvGrpSpPr>
          <p:grpSpPr>
            <a:xfrm>
              <a:off x="135154" y="532700"/>
              <a:ext cx="293100" cy="4078095"/>
              <a:chOff x="135154" y="532700"/>
              <a:chExt cx="293100" cy="4078095"/>
            </a:xfrm>
          </p:grpSpPr>
          <p:sp>
            <p:nvSpPr>
              <p:cNvPr id="171" name="Google Shape;171;p6"/>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 name="Google Shape;181;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6"/>
        <p:cNvGrpSpPr/>
        <p:nvPr/>
      </p:nvGrpSpPr>
      <p:grpSpPr>
        <a:xfrm>
          <a:off x="0" y="0"/>
          <a:ext cx="0" cy="0"/>
          <a:chOff x="0" y="0"/>
          <a:chExt cx="0" cy="0"/>
        </a:xfrm>
      </p:grpSpPr>
      <p:grpSp>
        <p:nvGrpSpPr>
          <p:cNvPr id="217" name="Google Shape;217;p8"/>
          <p:cNvGrpSpPr/>
          <p:nvPr/>
        </p:nvGrpSpPr>
        <p:grpSpPr>
          <a:xfrm>
            <a:off x="135154" y="328275"/>
            <a:ext cx="8730746" cy="4572000"/>
            <a:chOff x="135154" y="328275"/>
            <a:chExt cx="8730746" cy="4572000"/>
          </a:xfrm>
        </p:grpSpPr>
        <p:grpSp>
          <p:nvGrpSpPr>
            <p:cNvPr id="218" name="Google Shape;218;p8"/>
            <p:cNvGrpSpPr/>
            <p:nvPr/>
          </p:nvGrpSpPr>
          <p:grpSpPr>
            <a:xfrm>
              <a:off x="278100" y="328275"/>
              <a:ext cx="8587800" cy="4572000"/>
              <a:chOff x="278100" y="328275"/>
              <a:chExt cx="8587800" cy="4572000"/>
            </a:xfrm>
          </p:grpSpPr>
          <p:sp>
            <p:nvSpPr>
              <p:cNvPr id="219" name="Google Shape;219;p8"/>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8"/>
              <p:cNvGrpSpPr/>
              <p:nvPr/>
            </p:nvGrpSpPr>
            <p:grpSpPr>
              <a:xfrm>
                <a:off x="278726" y="496934"/>
                <a:ext cx="8586882" cy="4149632"/>
                <a:chOff x="-10950" y="220950"/>
                <a:chExt cx="9170100" cy="4701600"/>
              </a:xfrm>
            </p:grpSpPr>
            <p:cxnSp>
              <p:nvCxnSpPr>
                <p:cNvPr id="221" name="Google Shape;221;p8"/>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8"/>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8"/>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8"/>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8"/>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8"/>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8"/>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8" name="Google Shape;228;p8"/>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8"/>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0" name="Google Shape;230;p8"/>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8"/>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8"/>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8"/>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8"/>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8"/>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8"/>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237" name="Google Shape;237;p8"/>
            <p:cNvGrpSpPr/>
            <p:nvPr/>
          </p:nvGrpSpPr>
          <p:grpSpPr>
            <a:xfrm>
              <a:off x="135154" y="532700"/>
              <a:ext cx="293100" cy="4078095"/>
              <a:chOff x="135154" y="532700"/>
              <a:chExt cx="293100" cy="4078095"/>
            </a:xfrm>
          </p:grpSpPr>
          <p:sp>
            <p:nvSpPr>
              <p:cNvPr id="238" name="Google Shape;238;p8"/>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8" name="Google Shape;24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6"/>
        <p:cNvGrpSpPr/>
        <p:nvPr/>
      </p:nvGrpSpPr>
      <p:grpSpPr>
        <a:xfrm>
          <a:off x="0" y="0"/>
          <a:ext cx="0" cy="0"/>
          <a:chOff x="0" y="0"/>
          <a:chExt cx="0" cy="0"/>
        </a:xfrm>
      </p:grpSpPr>
      <p:grpSp>
        <p:nvGrpSpPr>
          <p:cNvPr id="287" name="Google Shape;287;p11"/>
          <p:cNvGrpSpPr/>
          <p:nvPr/>
        </p:nvGrpSpPr>
        <p:grpSpPr>
          <a:xfrm>
            <a:off x="135154" y="328275"/>
            <a:ext cx="8730746" cy="4572000"/>
            <a:chOff x="135154" y="328275"/>
            <a:chExt cx="8730746" cy="4572000"/>
          </a:xfrm>
        </p:grpSpPr>
        <p:grpSp>
          <p:nvGrpSpPr>
            <p:cNvPr id="288" name="Google Shape;288;p11"/>
            <p:cNvGrpSpPr/>
            <p:nvPr/>
          </p:nvGrpSpPr>
          <p:grpSpPr>
            <a:xfrm>
              <a:off x="278100" y="328275"/>
              <a:ext cx="8587800" cy="4572000"/>
              <a:chOff x="278100" y="328275"/>
              <a:chExt cx="8587800" cy="4572000"/>
            </a:xfrm>
          </p:grpSpPr>
          <p:sp>
            <p:nvSpPr>
              <p:cNvPr id="289" name="Google Shape;289;p11"/>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11"/>
              <p:cNvGrpSpPr/>
              <p:nvPr/>
            </p:nvGrpSpPr>
            <p:grpSpPr>
              <a:xfrm>
                <a:off x="278726" y="496934"/>
                <a:ext cx="8586882" cy="4149632"/>
                <a:chOff x="-10950" y="220950"/>
                <a:chExt cx="9170100" cy="4701600"/>
              </a:xfrm>
            </p:grpSpPr>
            <p:cxnSp>
              <p:nvCxnSpPr>
                <p:cNvPr id="291" name="Google Shape;291;p11"/>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292" name="Google Shape;292;p11"/>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11"/>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11"/>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11"/>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11"/>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11"/>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11"/>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11"/>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11"/>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11"/>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11"/>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11"/>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11"/>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11"/>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11"/>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307" name="Google Shape;307;p11"/>
            <p:cNvGrpSpPr/>
            <p:nvPr/>
          </p:nvGrpSpPr>
          <p:grpSpPr>
            <a:xfrm>
              <a:off x="135154" y="532700"/>
              <a:ext cx="293100" cy="4078095"/>
              <a:chOff x="135154" y="532700"/>
              <a:chExt cx="293100" cy="4078095"/>
            </a:xfrm>
          </p:grpSpPr>
          <p:sp>
            <p:nvSpPr>
              <p:cNvPr id="308" name="Google Shape;308;p11"/>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8" name="Google Shape;31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19" name="Google Shape;31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2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21"/>
        <p:cNvGrpSpPr/>
        <p:nvPr/>
      </p:nvGrpSpPr>
      <p:grpSpPr>
        <a:xfrm>
          <a:off x="0" y="0"/>
          <a:ext cx="0" cy="0"/>
          <a:chOff x="0" y="0"/>
          <a:chExt cx="0" cy="0"/>
        </a:xfrm>
      </p:grpSpPr>
      <p:grpSp>
        <p:nvGrpSpPr>
          <p:cNvPr id="322" name="Google Shape;322;p13"/>
          <p:cNvGrpSpPr/>
          <p:nvPr/>
        </p:nvGrpSpPr>
        <p:grpSpPr>
          <a:xfrm>
            <a:off x="135154" y="328275"/>
            <a:ext cx="8730746" cy="4572000"/>
            <a:chOff x="135154" y="328275"/>
            <a:chExt cx="8730746" cy="4572000"/>
          </a:xfrm>
        </p:grpSpPr>
        <p:grpSp>
          <p:nvGrpSpPr>
            <p:cNvPr id="323" name="Google Shape;323;p13"/>
            <p:cNvGrpSpPr/>
            <p:nvPr/>
          </p:nvGrpSpPr>
          <p:grpSpPr>
            <a:xfrm>
              <a:off x="278100" y="328275"/>
              <a:ext cx="8587800" cy="4572000"/>
              <a:chOff x="278100" y="328275"/>
              <a:chExt cx="8587800" cy="4572000"/>
            </a:xfrm>
          </p:grpSpPr>
          <p:sp>
            <p:nvSpPr>
              <p:cNvPr id="324" name="Google Shape;324;p13"/>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13"/>
              <p:cNvGrpSpPr/>
              <p:nvPr/>
            </p:nvGrpSpPr>
            <p:grpSpPr>
              <a:xfrm>
                <a:off x="278726" y="496934"/>
                <a:ext cx="8586882" cy="4149632"/>
                <a:chOff x="-10950" y="220950"/>
                <a:chExt cx="9170100" cy="4701600"/>
              </a:xfrm>
            </p:grpSpPr>
            <p:cxnSp>
              <p:nvCxnSpPr>
                <p:cNvPr id="326" name="Google Shape;326;p13"/>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13"/>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13"/>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13"/>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13"/>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13"/>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13"/>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13"/>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13"/>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13"/>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13"/>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13"/>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13"/>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13"/>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13"/>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13"/>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342" name="Google Shape;342;p13"/>
            <p:cNvGrpSpPr/>
            <p:nvPr/>
          </p:nvGrpSpPr>
          <p:grpSpPr>
            <a:xfrm>
              <a:off x="135154" y="532700"/>
              <a:ext cx="293100" cy="4078095"/>
              <a:chOff x="135154" y="532700"/>
              <a:chExt cx="293100" cy="4078095"/>
            </a:xfrm>
          </p:grpSpPr>
          <p:sp>
            <p:nvSpPr>
              <p:cNvPr id="343" name="Google Shape;343;p13"/>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3" name="Google Shape;353;p13"/>
          <p:cNvSpPr txBox="1">
            <a:spLocks noGrp="1"/>
          </p:cNvSpPr>
          <p:nvPr>
            <p:ph type="title"/>
          </p:nvPr>
        </p:nvSpPr>
        <p:spPr>
          <a:xfrm>
            <a:off x="1916000" y="1654975"/>
            <a:ext cx="2336400" cy="5277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2"/>
              </a:buClr>
              <a:buSzPts val="2400"/>
              <a:buNone/>
              <a:defRPr sz="2400">
                <a:solidFill>
                  <a:schemeClr val="accent1"/>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endParaRPr/>
          </a:p>
        </p:txBody>
      </p:sp>
      <p:sp>
        <p:nvSpPr>
          <p:cNvPr id="354" name="Google Shape;354;p13"/>
          <p:cNvSpPr txBox="1">
            <a:spLocks noGrp="1"/>
          </p:cNvSpPr>
          <p:nvPr>
            <p:ph type="title" idx="2" hasCustomPrompt="1"/>
          </p:nvPr>
        </p:nvSpPr>
        <p:spPr>
          <a:xfrm>
            <a:off x="1059500" y="2024082"/>
            <a:ext cx="780300" cy="424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5" name="Google Shape;355;p13"/>
          <p:cNvSpPr txBox="1">
            <a:spLocks noGrp="1"/>
          </p:cNvSpPr>
          <p:nvPr>
            <p:ph type="subTitle" idx="1"/>
          </p:nvPr>
        </p:nvSpPr>
        <p:spPr>
          <a:xfrm>
            <a:off x="1916000" y="2182675"/>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356" name="Google Shape;356;p13"/>
          <p:cNvSpPr txBox="1">
            <a:spLocks noGrp="1"/>
          </p:cNvSpPr>
          <p:nvPr>
            <p:ph type="title" idx="3"/>
          </p:nvPr>
        </p:nvSpPr>
        <p:spPr>
          <a:xfrm>
            <a:off x="5748100" y="1654975"/>
            <a:ext cx="23364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2"/>
              </a:buClr>
              <a:buSzPts val="2400"/>
              <a:buNone/>
              <a:defRPr sz="2400">
                <a:solidFill>
                  <a:schemeClr val="accent1"/>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endParaRPr/>
          </a:p>
        </p:txBody>
      </p:sp>
      <p:sp>
        <p:nvSpPr>
          <p:cNvPr id="357" name="Google Shape;357;p13"/>
          <p:cNvSpPr txBox="1">
            <a:spLocks noGrp="1"/>
          </p:cNvSpPr>
          <p:nvPr>
            <p:ph type="title" idx="4" hasCustomPrompt="1"/>
          </p:nvPr>
        </p:nvSpPr>
        <p:spPr>
          <a:xfrm>
            <a:off x="4891600" y="2024082"/>
            <a:ext cx="780300" cy="424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8" name="Google Shape;358;p13"/>
          <p:cNvSpPr txBox="1">
            <a:spLocks noGrp="1"/>
          </p:cNvSpPr>
          <p:nvPr>
            <p:ph type="subTitle" idx="5"/>
          </p:nvPr>
        </p:nvSpPr>
        <p:spPr>
          <a:xfrm>
            <a:off x="5748100" y="2182675"/>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359" name="Google Shape;359;p13"/>
          <p:cNvSpPr txBox="1">
            <a:spLocks noGrp="1"/>
          </p:cNvSpPr>
          <p:nvPr>
            <p:ph type="title" idx="6"/>
          </p:nvPr>
        </p:nvSpPr>
        <p:spPr>
          <a:xfrm>
            <a:off x="1916000" y="3196575"/>
            <a:ext cx="23364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2"/>
              </a:buClr>
              <a:buSzPts val="2400"/>
              <a:buNone/>
              <a:defRPr sz="2400">
                <a:solidFill>
                  <a:schemeClr val="accent1"/>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endParaRPr/>
          </a:p>
        </p:txBody>
      </p:sp>
      <p:sp>
        <p:nvSpPr>
          <p:cNvPr id="360" name="Google Shape;360;p13"/>
          <p:cNvSpPr txBox="1">
            <a:spLocks noGrp="1"/>
          </p:cNvSpPr>
          <p:nvPr>
            <p:ph type="title" idx="7" hasCustomPrompt="1"/>
          </p:nvPr>
        </p:nvSpPr>
        <p:spPr>
          <a:xfrm>
            <a:off x="1059500" y="3562650"/>
            <a:ext cx="780300" cy="424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1" name="Google Shape;361;p13"/>
          <p:cNvSpPr txBox="1">
            <a:spLocks noGrp="1"/>
          </p:cNvSpPr>
          <p:nvPr>
            <p:ph type="subTitle" idx="8"/>
          </p:nvPr>
        </p:nvSpPr>
        <p:spPr>
          <a:xfrm>
            <a:off x="1916000" y="3724275"/>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362" name="Google Shape;362;p13"/>
          <p:cNvSpPr txBox="1">
            <a:spLocks noGrp="1"/>
          </p:cNvSpPr>
          <p:nvPr>
            <p:ph type="title" idx="9"/>
          </p:nvPr>
        </p:nvSpPr>
        <p:spPr>
          <a:xfrm>
            <a:off x="5748100" y="3196575"/>
            <a:ext cx="2336400" cy="527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2"/>
              </a:buClr>
              <a:buSzPts val="2400"/>
              <a:buNone/>
              <a:defRPr sz="2400">
                <a:solidFill>
                  <a:schemeClr val="accent1"/>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a:endParaRPr/>
          </a:p>
        </p:txBody>
      </p:sp>
      <p:sp>
        <p:nvSpPr>
          <p:cNvPr id="363" name="Google Shape;363;p13"/>
          <p:cNvSpPr txBox="1">
            <a:spLocks noGrp="1"/>
          </p:cNvSpPr>
          <p:nvPr>
            <p:ph type="title" idx="13" hasCustomPrompt="1"/>
          </p:nvPr>
        </p:nvSpPr>
        <p:spPr>
          <a:xfrm>
            <a:off x="4891600" y="3562650"/>
            <a:ext cx="780300" cy="424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4" name="Google Shape;364;p13"/>
          <p:cNvSpPr txBox="1">
            <a:spLocks noGrp="1"/>
          </p:cNvSpPr>
          <p:nvPr>
            <p:ph type="subTitle" idx="14"/>
          </p:nvPr>
        </p:nvSpPr>
        <p:spPr>
          <a:xfrm>
            <a:off x="5748100" y="3724275"/>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365" name="Google Shape;365;p13"/>
          <p:cNvSpPr txBox="1">
            <a:spLocks noGrp="1"/>
          </p:cNvSpPr>
          <p:nvPr>
            <p:ph type="title" idx="15"/>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6" name="Google Shape;366;p13"/>
          <p:cNvGrpSpPr/>
          <p:nvPr/>
        </p:nvGrpSpPr>
        <p:grpSpPr>
          <a:xfrm rot="2099690">
            <a:off x="8246689" y="1127460"/>
            <a:ext cx="440998" cy="439798"/>
            <a:chOff x="6274226" y="-381594"/>
            <a:chExt cx="441000" cy="439800"/>
          </a:xfrm>
        </p:grpSpPr>
        <p:sp>
          <p:nvSpPr>
            <p:cNvPr id="367" name="Google Shape;367;p13"/>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3"/>
          <p:cNvGrpSpPr/>
          <p:nvPr/>
        </p:nvGrpSpPr>
        <p:grpSpPr>
          <a:xfrm>
            <a:off x="8481125" y="1868267"/>
            <a:ext cx="322547" cy="321714"/>
            <a:chOff x="814151" y="3357956"/>
            <a:chExt cx="441000" cy="439800"/>
          </a:xfrm>
        </p:grpSpPr>
        <p:sp>
          <p:nvSpPr>
            <p:cNvPr id="371" name="Google Shape;371;p13"/>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83"/>
        <p:cNvGrpSpPr/>
        <p:nvPr/>
      </p:nvGrpSpPr>
      <p:grpSpPr>
        <a:xfrm>
          <a:off x="0" y="0"/>
          <a:ext cx="0" cy="0"/>
          <a:chOff x="0" y="0"/>
          <a:chExt cx="0" cy="0"/>
        </a:xfrm>
      </p:grpSpPr>
      <p:grpSp>
        <p:nvGrpSpPr>
          <p:cNvPr id="484" name="Google Shape;484;p17"/>
          <p:cNvGrpSpPr/>
          <p:nvPr/>
        </p:nvGrpSpPr>
        <p:grpSpPr>
          <a:xfrm>
            <a:off x="135154" y="328275"/>
            <a:ext cx="8730746" cy="4572000"/>
            <a:chOff x="135154" y="328275"/>
            <a:chExt cx="8730746" cy="4572000"/>
          </a:xfrm>
        </p:grpSpPr>
        <p:grpSp>
          <p:nvGrpSpPr>
            <p:cNvPr id="485" name="Google Shape;485;p17"/>
            <p:cNvGrpSpPr/>
            <p:nvPr/>
          </p:nvGrpSpPr>
          <p:grpSpPr>
            <a:xfrm>
              <a:off x="278100" y="328275"/>
              <a:ext cx="8587800" cy="4572000"/>
              <a:chOff x="278100" y="328275"/>
              <a:chExt cx="8587800" cy="4572000"/>
            </a:xfrm>
          </p:grpSpPr>
          <p:sp>
            <p:nvSpPr>
              <p:cNvPr id="486" name="Google Shape;486;p17"/>
              <p:cNvSpPr/>
              <p:nvPr/>
            </p:nvSpPr>
            <p:spPr>
              <a:xfrm rot="5400000">
                <a:off x="2286000" y="-1679625"/>
                <a:ext cx="4572000" cy="8587800"/>
              </a:xfrm>
              <a:prstGeom prst="round2SameRect">
                <a:avLst>
                  <a:gd name="adj1" fmla="val 5512"/>
                  <a:gd name="adj2" fmla="val 0"/>
                </a:avLst>
              </a:prstGeom>
              <a:solidFill>
                <a:schemeClr val="l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17"/>
              <p:cNvGrpSpPr/>
              <p:nvPr/>
            </p:nvGrpSpPr>
            <p:grpSpPr>
              <a:xfrm>
                <a:off x="278726" y="496934"/>
                <a:ext cx="8586882" cy="4149632"/>
                <a:chOff x="-10950" y="220950"/>
                <a:chExt cx="9170100" cy="4701600"/>
              </a:xfrm>
            </p:grpSpPr>
            <p:cxnSp>
              <p:nvCxnSpPr>
                <p:cNvPr id="488" name="Google Shape;488;p17"/>
                <p:cNvCxnSpPr/>
                <p:nvPr/>
              </p:nvCxnSpPr>
              <p:spPr>
                <a:xfrm>
                  <a:off x="-10950" y="220950"/>
                  <a:ext cx="9170100" cy="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17"/>
                <p:cNvCxnSpPr/>
                <p:nvPr/>
              </p:nvCxnSpPr>
              <p:spPr>
                <a:xfrm>
                  <a:off x="-10950" y="5343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17"/>
                <p:cNvCxnSpPr/>
                <p:nvPr/>
              </p:nvCxnSpPr>
              <p:spPr>
                <a:xfrm>
                  <a:off x="-10950" y="8478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17"/>
                <p:cNvCxnSpPr/>
                <p:nvPr/>
              </p:nvCxnSpPr>
              <p:spPr>
                <a:xfrm>
                  <a:off x="-10950" y="11612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17"/>
                <p:cNvCxnSpPr/>
                <p:nvPr/>
              </p:nvCxnSpPr>
              <p:spPr>
                <a:xfrm>
                  <a:off x="-10950" y="14747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17"/>
                <p:cNvCxnSpPr/>
                <p:nvPr/>
              </p:nvCxnSpPr>
              <p:spPr>
                <a:xfrm>
                  <a:off x="-10950" y="17881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17"/>
                <p:cNvCxnSpPr/>
                <p:nvPr/>
              </p:nvCxnSpPr>
              <p:spPr>
                <a:xfrm>
                  <a:off x="-10950" y="21015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17"/>
                <p:cNvCxnSpPr/>
                <p:nvPr/>
              </p:nvCxnSpPr>
              <p:spPr>
                <a:xfrm>
                  <a:off x="-10950" y="24150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17"/>
                <p:cNvCxnSpPr/>
                <p:nvPr/>
              </p:nvCxnSpPr>
              <p:spPr>
                <a:xfrm>
                  <a:off x="-10950" y="27284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17"/>
                <p:cNvCxnSpPr/>
                <p:nvPr/>
              </p:nvCxnSpPr>
              <p:spPr>
                <a:xfrm>
                  <a:off x="-10950" y="30419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17"/>
                <p:cNvCxnSpPr/>
                <p:nvPr/>
              </p:nvCxnSpPr>
              <p:spPr>
                <a:xfrm>
                  <a:off x="-10950" y="335535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17"/>
                <p:cNvCxnSpPr/>
                <p:nvPr/>
              </p:nvCxnSpPr>
              <p:spPr>
                <a:xfrm>
                  <a:off x="-10950" y="366879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17"/>
                <p:cNvCxnSpPr/>
                <p:nvPr/>
              </p:nvCxnSpPr>
              <p:spPr>
                <a:xfrm>
                  <a:off x="-10950" y="398223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17"/>
                <p:cNvCxnSpPr/>
                <p:nvPr/>
              </p:nvCxnSpPr>
              <p:spPr>
                <a:xfrm>
                  <a:off x="-10950" y="429567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17"/>
                <p:cNvCxnSpPr/>
                <p:nvPr/>
              </p:nvCxnSpPr>
              <p:spPr>
                <a:xfrm>
                  <a:off x="-10950" y="4609110"/>
                  <a:ext cx="91701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17"/>
                <p:cNvCxnSpPr/>
                <p:nvPr/>
              </p:nvCxnSpPr>
              <p:spPr>
                <a:xfrm>
                  <a:off x="-10950" y="4922550"/>
                  <a:ext cx="9170100" cy="0"/>
                </a:xfrm>
                <a:prstGeom prst="straightConnector1">
                  <a:avLst/>
                </a:prstGeom>
                <a:noFill/>
                <a:ln w="9525" cap="flat" cmpd="sng">
                  <a:solidFill>
                    <a:schemeClr val="lt2"/>
                  </a:solidFill>
                  <a:prstDash val="solid"/>
                  <a:round/>
                  <a:headEnd type="none" w="med" len="med"/>
                  <a:tailEnd type="none" w="med" len="med"/>
                </a:ln>
              </p:spPr>
            </p:cxnSp>
          </p:grpSp>
        </p:grpSp>
        <p:grpSp>
          <p:nvGrpSpPr>
            <p:cNvPr id="504" name="Google Shape;504;p17"/>
            <p:cNvGrpSpPr/>
            <p:nvPr/>
          </p:nvGrpSpPr>
          <p:grpSpPr>
            <a:xfrm>
              <a:off x="135154" y="532700"/>
              <a:ext cx="293100" cy="4078095"/>
              <a:chOff x="135154" y="532700"/>
              <a:chExt cx="293100" cy="4078095"/>
            </a:xfrm>
          </p:grpSpPr>
          <p:sp>
            <p:nvSpPr>
              <p:cNvPr id="505" name="Google Shape;505;p17"/>
              <p:cNvSpPr/>
              <p:nvPr/>
            </p:nvSpPr>
            <p:spPr>
              <a:xfrm>
                <a:off x="135154" y="431769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35154" y="389714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35154" y="347658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35154" y="305603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35154" y="263547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135154" y="221492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a:off x="135154" y="179436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135154" y="137381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135154" y="953255"/>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135154" y="532700"/>
                <a:ext cx="293100" cy="293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5" name="Google Shape;515;p17"/>
          <p:cNvSpPr txBox="1">
            <a:spLocks noGrp="1"/>
          </p:cNvSpPr>
          <p:nvPr>
            <p:ph type="title"/>
          </p:nvPr>
        </p:nvSpPr>
        <p:spPr>
          <a:xfrm>
            <a:off x="1579975" y="1849987"/>
            <a:ext cx="1705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None/>
              <a:defRPr sz="24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516" name="Google Shape;516;p17"/>
          <p:cNvSpPr txBox="1">
            <a:spLocks noGrp="1"/>
          </p:cNvSpPr>
          <p:nvPr>
            <p:ph type="subTitle" idx="1"/>
          </p:nvPr>
        </p:nvSpPr>
        <p:spPr>
          <a:xfrm>
            <a:off x="1580006" y="2734575"/>
            <a:ext cx="1705200" cy="62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17"/>
          <p:cNvSpPr txBox="1">
            <a:spLocks noGrp="1"/>
          </p:cNvSpPr>
          <p:nvPr>
            <p:ph type="title" idx="2"/>
          </p:nvPr>
        </p:nvSpPr>
        <p:spPr>
          <a:xfrm>
            <a:off x="3719413" y="1849987"/>
            <a:ext cx="1705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None/>
              <a:defRPr sz="24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518" name="Google Shape;518;p17"/>
          <p:cNvSpPr txBox="1">
            <a:spLocks noGrp="1"/>
          </p:cNvSpPr>
          <p:nvPr>
            <p:ph type="subTitle" idx="3"/>
          </p:nvPr>
        </p:nvSpPr>
        <p:spPr>
          <a:xfrm>
            <a:off x="3719456" y="2734575"/>
            <a:ext cx="1705200" cy="62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17"/>
          <p:cNvSpPr txBox="1">
            <a:spLocks noGrp="1"/>
          </p:cNvSpPr>
          <p:nvPr>
            <p:ph type="title" idx="4"/>
          </p:nvPr>
        </p:nvSpPr>
        <p:spPr>
          <a:xfrm>
            <a:off x="5858850" y="1849987"/>
            <a:ext cx="1705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500"/>
              <a:buNone/>
              <a:defRPr sz="24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
        <p:nvSpPr>
          <p:cNvPr id="520" name="Google Shape;520;p17"/>
          <p:cNvSpPr txBox="1">
            <a:spLocks noGrp="1"/>
          </p:cNvSpPr>
          <p:nvPr>
            <p:ph type="subTitle" idx="5"/>
          </p:nvPr>
        </p:nvSpPr>
        <p:spPr>
          <a:xfrm>
            <a:off x="5858906" y="2734575"/>
            <a:ext cx="1705200" cy="62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7"/>
          <p:cNvSpPr txBox="1">
            <a:spLocks noGrp="1"/>
          </p:cNvSpPr>
          <p:nvPr>
            <p:ph type="title" idx="6"/>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1pPr>
            <a:lvl2pPr lvl="1"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2pPr>
            <a:lvl3pPr lvl="2"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3pPr>
            <a:lvl4pPr lvl="3"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4pPr>
            <a:lvl5pPr lvl="4"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5pPr>
            <a:lvl6pPr lvl="5"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6pPr>
            <a:lvl7pPr lvl="6"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7pPr>
            <a:lvl8pPr lvl="7"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8pPr>
            <a:lvl9pPr lvl="8" algn="ctr" rtl="0">
              <a:spcBef>
                <a:spcPts val="0"/>
              </a:spcBef>
              <a:spcAft>
                <a:spcPts val="0"/>
              </a:spcAft>
              <a:buClr>
                <a:schemeClr val="accent2"/>
              </a:buClr>
              <a:buSzPts val="3500"/>
              <a:buFont typeface="Titan One"/>
              <a:buNone/>
              <a:defRPr sz="3500">
                <a:solidFill>
                  <a:schemeClr val="accent2"/>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160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1600"/>
              </a:spcBef>
              <a:spcAft>
                <a:spcPts val="160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7" r:id="rId6"/>
    <p:sldLayoutId id="2147483658" r:id="rId7"/>
    <p:sldLayoutId id="2147483659" r:id="rId8"/>
    <p:sldLayoutId id="2147483663" r:id="rId9"/>
    <p:sldLayoutId id="2147483666"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23.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BF8"/>
        </a:solidFill>
        <a:effectLst/>
      </p:bgPr>
    </p:bg>
    <p:spTree>
      <p:nvGrpSpPr>
        <p:cNvPr id="1" name="Shape 843"/>
        <p:cNvGrpSpPr/>
        <p:nvPr/>
      </p:nvGrpSpPr>
      <p:grpSpPr>
        <a:xfrm>
          <a:off x="0" y="0"/>
          <a:ext cx="0" cy="0"/>
          <a:chOff x="0" y="0"/>
          <a:chExt cx="0" cy="0"/>
        </a:xfrm>
      </p:grpSpPr>
      <p:sp>
        <p:nvSpPr>
          <p:cNvPr id="1004" name="Google Shape;1004;p28"/>
          <p:cNvSpPr/>
          <p:nvPr/>
        </p:nvSpPr>
        <p:spPr>
          <a:xfrm>
            <a:off x="757912" y="679019"/>
            <a:ext cx="715837" cy="720400"/>
          </a:xfrm>
          <a:prstGeom prst="foldedCorner">
            <a:avLst>
              <a:gd name="adj" fmla="val 27426"/>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rot="816">
            <a:off x="2646068" y="4144260"/>
            <a:ext cx="4010856" cy="310990"/>
          </a:xfrm>
          <a:prstGeom prst="chevron">
            <a:avLst>
              <a:gd name="adj" fmla="val 50000"/>
            </a:avLst>
          </a:prstGeom>
          <a:solidFill>
            <a:srgbClr val="FFA8D0"/>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28"/>
          <p:cNvGrpSpPr/>
          <p:nvPr/>
        </p:nvGrpSpPr>
        <p:grpSpPr>
          <a:xfrm rot="20687166">
            <a:off x="7734394" y="915635"/>
            <a:ext cx="764364" cy="711052"/>
            <a:chOff x="7343235" y="1238629"/>
            <a:chExt cx="764364" cy="711052"/>
          </a:xfrm>
        </p:grpSpPr>
        <p:grpSp>
          <p:nvGrpSpPr>
            <p:cNvPr id="1009" name="Google Shape;1009;p28"/>
            <p:cNvGrpSpPr/>
            <p:nvPr/>
          </p:nvGrpSpPr>
          <p:grpSpPr>
            <a:xfrm flipH="1">
              <a:off x="7343235" y="1509881"/>
              <a:ext cx="441000" cy="439800"/>
              <a:chOff x="814151" y="3357956"/>
              <a:chExt cx="441000" cy="439800"/>
            </a:xfrm>
          </p:grpSpPr>
          <p:sp>
            <p:nvSpPr>
              <p:cNvPr id="1010" name="Google Shape;1010;p28"/>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28"/>
            <p:cNvGrpSpPr/>
            <p:nvPr/>
          </p:nvGrpSpPr>
          <p:grpSpPr>
            <a:xfrm flipH="1">
              <a:off x="7785052" y="1238629"/>
              <a:ext cx="322547" cy="321714"/>
              <a:chOff x="814151" y="3357956"/>
              <a:chExt cx="441000" cy="439800"/>
            </a:xfrm>
          </p:grpSpPr>
          <p:sp>
            <p:nvSpPr>
              <p:cNvPr id="1014" name="Google Shape;1014;p28"/>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7" name="Google Shape;1017;p28"/>
          <p:cNvGrpSpPr/>
          <p:nvPr/>
        </p:nvGrpSpPr>
        <p:grpSpPr>
          <a:xfrm>
            <a:off x="971927" y="2981870"/>
            <a:ext cx="816013" cy="870062"/>
            <a:chOff x="1067911" y="2382328"/>
            <a:chExt cx="816013" cy="870062"/>
          </a:xfrm>
        </p:grpSpPr>
        <p:grpSp>
          <p:nvGrpSpPr>
            <p:cNvPr id="1018" name="Google Shape;1018;p28"/>
            <p:cNvGrpSpPr/>
            <p:nvPr/>
          </p:nvGrpSpPr>
          <p:grpSpPr>
            <a:xfrm rot="829334">
              <a:off x="1396794" y="2766298"/>
              <a:ext cx="440981" cy="439781"/>
              <a:chOff x="814151" y="3357956"/>
              <a:chExt cx="441000" cy="439800"/>
            </a:xfrm>
          </p:grpSpPr>
          <p:sp>
            <p:nvSpPr>
              <p:cNvPr id="1019" name="Google Shape;1019;p28"/>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28"/>
            <p:cNvGrpSpPr/>
            <p:nvPr/>
          </p:nvGrpSpPr>
          <p:grpSpPr>
            <a:xfrm rot="829635">
              <a:off x="1101676" y="2416211"/>
              <a:ext cx="322545" cy="321710"/>
              <a:chOff x="814151" y="3357956"/>
              <a:chExt cx="441000" cy="439800"/>
            </a:xfrm>
          </p:grpSpPr>
          <p:sp>
            <p:nvSpPr>
              <p:cNvPr id="1023" name="Google Shape;1023;p28"/>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rot="-1052070">
                <a:off x="886037" y="3431487"/>
                <a:ext cx="289764" cy="289387"/>
              </a:xfrm>
              <a:prstGeom prst="heart">
                <a:avLst/>
              </a:prstGeom>
              <a:no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 name="Google Shape;6424;p41"/>
          <p:cNvSpPr txBox="1">
            <a:spLocks/>
          </p:cNvSpPr>
          <p:nvPr/>
        </p:nvSpPr>
        <p:spPr>
          <a:xfrm>
            <a:off x="1720607" y="2192619"/>
            <a:ext cx="5688632" cy="4816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Ranchers"/>
              <a:buNone/>
              <a:defRPr sz="4800" b="0" i="0" u="none" strike="noStrike" cap="none">
                <a:solidFill>
                  <a:srgbClr val="3D85C6"/>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5200"/>
              <a:buFont typeface="Ranchers"/>
              <a:buNone/>
              <a:tabLst/>
              <a:defRPr/>
            </a:pPr>
            <a:r>
              <a:rPr kumimoji="0" lang="en-US" sz="4000" b="1" i="0" u="none" strike="noStrike" kern="0" cap="none" spc="0" normalizeH="0" baseline="0" noProof="0" dirty="0">
                <a:ln>
                  <a:noFill/>
                </a:ln>
                <a:solidFill>
                  <a:srgbClr val="2270B6">
                    <a:lumMod val="75000"/>
                  </a:srgbClr>
                </a:solidFill>
                <a:effectLst/>
                <a:uLnTx/>
                <a:uFillTx/>
                <a:latin typeface="Arial"/>
                <a:sym typeface="Ranchers"/>
              </a:rPr>
              <a:t>CHÀO MỪNG CÁC EM </a:t>
            </a:r>
            <a:br>
              <a:rPr kumimoji="0" lang="en-US" sz="4000" b="1" i="0" u="none" strike="noStrike" kern="0" cap="none" spc="0" normalizeH="0" baseline="0" noProof="0" dirty="0">
                <a:ln>
                  <a:noFill/>
                </a:ln>
                <a:solidFill>
                  <a:srgbClr val="2270B6">
                    <a:lumMod val="75000"/>
                  </a:srgbClr>
                </a:solidFill>
                <a:effectLst/>
                <a:uLnTx/>
                <a:uFillTx/>
                <a:latin typeface="Arial"/>
                <a:sym typeface="Ranchers"/>
              </a:rPr>
            </a:br>
            <a:r>
              <a:rPr kumimoji="0" lang="en-US" sz="4000" b="1" i="0" u="none" strike="noStrike" kern="0" cap="none" spc="0" normalizeH="0" baseline="0" noProof="0" dirty="0">
                <a:ln>
                  <a:noFill/>
                </a:ln>
                <a:solidFill>
                  <a:srgbClr val="2270B6">
                    <a:lumMod val="75000"/>
                  </a:srgbClr>
                </a:solidFill>
                <a:effectLst/>
                <a:uLnTx/>
                <a:uFillTx/>
                <a:latin typeface="Arial"/>
                <a:sym typeface="Ranchers"/>
              </a:rPr>
              <a:t>ĐẾN VỚI BUỔI HỌC HÔM NAY!</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9" name="Google Shape;1349;p34"/>
          <p:cNvGrpSpPr/>
          <p:nvPr/>
        </p:nvGrpSpPr>
        <p:grpSpPr>
          <a:xfrm>
            <a:off x="134490" y="61516"/>
            <a:ext cx="560767" cy="407934"/>
            <a:chOff x="451384" y="65584"/>
            <a:chExt cx="803805" cy="681070"/>
          </a:xfrm>
        </p:grpSpPr>
        <p:grpSp>
          <p:nvGrpSpPr>
            <p:cNvPr id="1350" name="Google Shape;1350;p34"/>
            <p:cNvGrpSpPr/>
            <p:nvPr/>
          </p:nvGrpSpPr>
          <p:grpSpPr>
            <a:xfrm flipH="1">
              <a:off x="451384" y="328229"/>
              <a:ext cx="419567" cy="418426"/>
              <a:chOff x="814151" y="3357956"/>
              <a:chExt cx="441000" cy="439800"/>
            </a:xfrm>
          </p:grpSpPr>
          <p:sp>
            <p:nvSpPr>
              <p:cNvPr id="1351" name="Google Shape;1351;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34"/>
            <p:cNvGrpSpPr/>
            <p:nvPr/>
          </p:nvGrpSpPr>
          <p:grpSpPr>
            <a:xfrm rot="-1900108" flipH="1">
              <a:off x="890854" y="123354"/>
              <a:ext cx="306850" cy="306053"/>
              <a:chOff x="814151" y="3357956"/>
              <a:chExt cx="441000" cy="439800"/>
            </a:xfrm>
          </p:grpSpPr>
          <p:sp>
            <p:nvSpPr>
              <p:cNvPr id="1355" name="Google Shape;1355;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70" name="Google Shape;1370;p34"/>
          <p:cNvGrpSpPr/>
          <p:nvPr/>
        </p:nvGrpSpPr>
        <p:grpSpPr>
          <a:xfrm>
            <a:off x="8507646" y="1094146"/>
            <a:ext cx="522503" cy="748149"/>
            <a:chOff x="5855567" y="3760912"/>
            <a:chExt cx="592514" cy="1004781"/>
          </a:xfrm>
        </p:grpSpPr>
        <p:grpSp>
          <p:nvGrpSpPr>
            <p:cNvPr id="1371" name="Google Shape;1371;p34"/>
            <p:cNvGrpSpPr/>
            <p:nvPr/>
          </p:nvGrpSpPr>
          <p:grpSpPr>
            <a:xfrm rot="-2700000" flipH="1">
              <a:off x="5942053" y="4260236"/>
              <a:ext cx="419542" cy="418400"/>
              <a:chOff x="814151" y="3357956"/>
              <a:chExt cx="441000" cy="439800"/>
            </a:xfrm>
          </p:grpSpPr>
          <p:sp>
            <p:nvSpPr>
              <p:cNvPr id="1372" name="Google Shape;1372;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34"/>
            <p:cNvGrpSpPr/>
            <p:nvPr/>
          </p:nvGrpSpPr>
          <p:grpSpPr>
            <a:xfrm rot="355860" flipH="1">
              <a:off x="6058838" y="3775947"/>
              <a:ext cx="306859" cy="306067"/>
              <a:chOff x="814151" y="3357956"/>
              <a:chExt cx="441000" cy="439800"/>
            </a:xfrm>
          </p:grpSpPr>
          <p:sp>
            <p:nvSpPr>
              <p:cNvPr id="1376" name="Google Shape;1376;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1343;p34"/>
          <p:cNvSpPr/>
          <p:nvPr/>
        </p:nvSpPr>
        <p:spPr>
          <a:xfrm rot="5774">
            <a:off x="24624" y="4180490"/>
            <a:ext cx="506126" cy="353854"/>
          </a:xfrm>
          <a:prstGeom prst="chevron">
            <a:avLst>
              <a:gd name="adj" fmla="val 33665"/>
            </a:avLst>
          </a:prstGeom>
          <a:solidFill>
            <a:schemeClr val="lt2"/>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43;p34"/>
          <p:cNvSpPr/>
          <p:nvPr/>
        </p:nvSpPr>
        <p:spPr>
          <a:xfrm rot="5774">
            <a:off x="137681" y="4394354"/>
            <a:ext cx="520098" cy="347172"/>
          </a:xfrm>
          <a:prstGeom prst="chevron">
            <a:avLst>
              <a:gd name="adj" fmla="val 33665"/>
            </a:avLst>
          </a:prstGeom>
          <a:solidFill>
            <a:schemeClr val="accent1"/>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31"/>
          <p:cNvSpPr/>
          <p:nvPr/>
        </p:nvSpPr>
        <p:spPr>
          <a:xfrm>
            <a:off x="3712318" y="597342"/>
            <a:ext cx="5083443" cy="476734"/>
          </a:xfrm>
          <a:prstGeom prst="rect">
            <a:avLst/>
          </a:prstGeom>
        </p:spPr>
        <p:txBody>
          <a:bodyPr wrap="none">
            <a:spAutoFit/>
          </a:bodyPr>
          <a:lstStyle/>
          <a:p>
            <a:pPr algn="just">
              <a:lnSpc>
                <a:spcPct val="150000"/>
              </a:lnSpc>
            </a:pPr>
            <a:r>
              <a:rPr lang="vi-VN" sz="1900">
                <a:latin typeface="+mn-lt"/>
                <a:ea typeface="Times New Roman" panose="02020603050405020304" pitchFamily="18" charset="0"/>
                <a:cs typeface="Times New Roman" panose="02020603050405020304" pitchFamily="18" charset="0"/>
              </a:rPr>
              <a:t>Đọc đoạn báo cáo dưới đây và trả lời câu hỏi</a:t>
            </a:r>
          </a:p>
        </p:txBody>
      </p:sp>
      <p:grpSp>
        <p:nvGrpSpPr>
          <p:cNvPr id="37" name="Group 36"/>
          <p:cNvGrpSpPr/>
          <p:nvPr/>
        </p:nvGrpSpPr>
        <p:grpSpPr>
          <a:xfrm>
            <a:off x="603620" y="628903"/>
            <a:ext cx="4611755" cy="493982"/>
            <a:chOff x="620418" y="577738"/>
            <a:chExt cx="4611755" cy="493982"/>
          </a:xfrm>
        </p:grpSpPr>
        <p:sp>
          <p:nvSpPr>
            <p:cNvPr id="38"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Rectangle 38"/>
            <p:cNvSpPr/>
            <p:nvPr/>
          </p:nvSpPr>
          <p:spPr>
            <a:xfrm>
              <a:off x="660173" y="617493"/>
              <a:ext cx="4572000" cy="415498"/>
            </a:xfrm>
            <a:prstGeom prst="rect">
              <a:avLst/>
            </a:prstGeom>
          </p:spPr>
          <p:txBody>
            <a:bodyPr>
              <a:spAutoFit/>
            </a:bodyPr>
            <a:lstStyle/>
            <a:p>
              <a:pPr lvl="0">
                <a:buClrTx/>
              </a:pPr>
              <a:r>
                <a:rPr lang="en-US" sz="2100" b="1" kern="1200">
                  <a:solidFill>
                    <a:srgbClr val="0070C0"/>
                  </a:solidFill>
                  <a:latin typeface="Arial" panose="020B0604020202020204" pitchFamily="34" charset="0"/>
                  <a:ea typeface="Times New Roman" panose="02020603050405020304" pitchFamily="18" charset="0"/>
                  <a:cs typeface="Arial" panose="020B0604020202020204" pitchFamily="34" charset="0"/>
                </a:rPr>
                <a:t>Bài tập 3 (SGK – tr34)</a:t>
              </a:r>
              <a:endParaRPr lang="en-US" sz="2100" b="1" kern="1200" dirty="0">
                <a:solidFill>
                  <a:srgbClr val="0070C0"/>
                </a:solidFill>
                <a:latin typeface="Arial" panose="020B0604020202020204" pitchFamily="34" charset="0"/>
                <a:ea typeface="+mn-ea"/>
                <a:cs typeface="Arial" panose="020B0604020202020204" pitchFamily="34" charset="0"/>
              </a:endParaRPr>
            </a:p>
          </p:txBody>
        </p:sp>
      </p:grpSp>
      <p:sp>
        <p:nvSpPr>
          <p:cNvPr id="5" name="Rectangle 4"/>
          <p:cNvSpPr/>
          <p:nvPr/>
        </p:nvSpPr>
        <p:spPr>
          <a:xfrm>
            <a:off x="561965" y="1145595"/>
            <a:ext cx="5298146" cy="2723823"/>
          </a:xfrm>
          <a:prstGeom prst="rect">
            <a:avLst/>
          </a:prstGeom>
        </p:spPr>
        <p:txBody>
          <a:bodyPr wrap="square">
            <a:spAutoFit/>
          </a:bodyPr>
          <a:lstStyle/>
          <a:p>
            <a:pPr algn="just">
              <a:lnSpc>
                <a:spcPct val="150000"/>
              </a:lnSpc>
            </a:pPr>
            <a:r>
              <a:rPr lang="en-US" sz="1900">
                <a:latin typeface="+mj-lt"/>
                <a:ea typeface="Times New Roman" panose="02020603050405020304" pitchFamily="18" charset="0"/>
                <a:cs typeface="Times New Roman" panose="02020603050405020304" pitchFamily="18" charset="0"/>
              </a:rPr>
              <a:t>“Tê giác là loài động vật trên cạn lớn thứ hai trên Trái Đất. Năm 1900, người ta ước tính có 500 000 con tê giác ngoài tự nhiên. Tuy nhiên, do nạn săn bắn bất hợp pháp mà ngày nay người ta ước tính chỉ còn 27 000 con tê giác.” </a:t>
            </a:r>
          </a:p>
          <a:p>
            <a:pPr algn="just">
              <a:lnSpc>
                <a:spcPct val="150000"/>
              </a:lnSpc>
            </a:pPr>
            <a:endParaRPr lang="en-US" sz="1900">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561965" y="3305981"/>
            <a:ext cx="7754212" cy="969496"/>
          </a:xfrm>
          <a:prstGeom prst="rect">
            <a:avLst/>
          </a:prstGeom>
        </p:spPr>
        <p:txBody>
          <a:bodyPr wrap="square">
            <a:spAutoFit/>
          </a:bodyPr>
          <a:lstStyle/>
          <a:p>
            <a:pPr lvl="0" algn="just">
              <a:lnSpc>
                <a:spcPct val="150000"/>
              </a:lnSpc>
            </a:pPr>
            <a:r>
              <a:rPr lang="vi-VN" sz="1900">
                <a:latin typeface="Arial" panose="020B0604020202020204" pitchFamily="34" charset="0"/>
                <a:ea typeface="Times New Roman" panose="02020603050405020304" pitchFamily="18" charset="0"/>
                <a:cs typeface="Times New Roman" panose="02020603050405020304" pitchFamily="18" charset="0"/>
              </a:rPr>
              <a:t>a) Năm 1 900, ước tính có bao nhiêu con tê giác số ngoài tự nhiên?</a:t>
            </a:r>
          </a:p>
          <a:p>
            <a:pPr lvl="0" algn="just">
              <a:lnSpc>
                <a:spcPct val="150000"/>
              </a:lnSpc>
            </a:pPr>
            <a:r>
              <a:rPr lang="vi-VN" sz="1900">
                <a:latin typeface="Arial" panose="020B0604020202020204" pitchFamily="34" charset="0"/>
                <a:ea typeface="Times New Roman" panose="02020603050405020304" pitchFamily="18" charset="0"/>
                <a:cs typeface="Times New Roman" panose="02020603050405020304" pitchFamily="18" charset="0"/>
              </a:rPr>
              <a:t>b) Ngày nay, ước tính có bao nhiêu con tê giác sống ngoài tự nhiên?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5" y="1310026"/>
            <a:ext cx="2449774" cy="1925221"/>
          </a:xfrm>
          <a:prstGeom prst="rect">
            <a:avLst/>
          </a:prstGeom>
        </p:spPr>
      </p:pic>
      <p:pic>
        <p:nvPicPr>
          <p:cNvPr id="9" name="Picture 8"/>
          <p:cNvPicPr>
            <a:picLocks noChangeAspect="1"/>
          </p:cNvPicPr>
          <p:nvPr/>
        </p:nvPicPr>
        <p:blipFill>
          <a:blip r:embed="rId4"/>
          <a:stretch>
            <a:fillRect/>
          </a:stretch>
        </p:blipFill>
        <p:spPr>
          <a:xfrm>
            <a:off x="8067726" y="4357417"/>
            <a:ext cx="728035" cy="466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9" name="Google Shape;1349;p34"/>
          <p:cNvGrpSpPr/>
          <p:nvPr/>
        </p:nvGrpSpPr>
        <p:grpSpPr>
          <a:xfrm>
            <a:off x="137389" y="356701"/>
            <a:ext cx="635141" cy="561706"/>
            <a:chOff x="451384" y="65584"/>
            <a:chExt cx="803805" cy="681070"/>
          </a:xfrm>
        </p:grpSpPr>
        <p:grpSp>
          <p:nvGrpSpPr>
            <p:cNvPr id="1350" name="Google Shape;1350;p34"/>
            <p:cNvGrpSpPr/>
            <p:nvPr/>
          </p:nvGrpSpPr>
          <p:grpSpPr>
            <a:xfrm flipH="1">
              <a:off x="451384" y="328229"/>
              <a:ext cx="419567" cy="418426"/>
              <a:chOff x="814151" y="3357956"/>
              <a:chExt cx="441000" cy="439800"/>
            </a:xfrm>
          </p:grpSpPr>
          <p:sp>
            <p:nvSpPr>
              <p:cNvPr id="1351" name="Google Shape;1351;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4" name="Google Shape;1354;p34"/>
            <p:cNvGrpSpPr/>
            <p:nvPr/>
          </p:nvGrpSpPr>
          <p:grpSpPr>
            <a:xfrm rot="-1900108" flipH="1">
              <a:off x="890854" y="123354"/>
              <a:ext cx="306850" cy="306053"/>
              <a:chOff x="814151" y="3357956"/>
              <a:chExt cx="441000" cy="439800"/>
            </a:xfrm>
          </p:grpSpPr>
          <p:sp>
            <p:nvSpPr>
              <p:cNvPr id="1355" name="Google Shape;1355;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70" name="Google Shape;1370;p34"/>
          <p:cNvGrpSpPr/>
          <p:nvPr/>
        </p:nvGrpSpPr>
        <p:grpSpPr>
          <a:xfrm>
            <a:off x="8218825" y="3716827"/>
            <a:ext cx="664707" cy="990084"/>
            <a:chOff x="5855567" y="3760912"/>
            <a:chExt cx="592514" cy="1004781"/>
          </a:xfrm>
        </p:grpSpPr>
        <p:grpSp>
          <p:nvGrpSpPr>
            <p:cNvPr id="1371" name="Google Shape;1371;p34"/>
            <p:cNvGrpSpPr/>
            <p:nvPr/>
          </p:nvGrpSpPr>
          <p:grpSpPr>
            <a:xfrm rot="-2700000" flipH="1">
              <a:off x="5942053" y="4260236"/>
              <a:ext cx="419542" cy="418400"/>
              <a:chOff x="814151" y="3357956"/>
              <a:chExt cx="441000" cy="439800"/>
            </a:xfrm>
          </p:grpSpPr>
          <p:sp>
            <p:nvSpPr>
              <p:cNvPr id="1372" name="Google Shape;1372;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5" name="Google Shape;1375;p34"/>
            <p:cNvGrpSpPr/>
            <p:nvPr/>
          </p:nvGrpSpPr>
          <p:grpSpPr>
            <a:xfrm rot="355860" flipH="1">
              <a:off x="6058838" y="3775947"/>
              <a:ext cx="306859" cy="306067"/>
              <a:chOff x="814151" y="3357956"/>
              <a:chExt cx="441000" cy="439800"/>
            </a:xfrm>
          </p:grpSpPr>
          <p:sp>
            <p:nvSpPr>
              <p:cNvPr id="1376" name="Google Shape;1376;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3" name="Google Shape;1343;p34"/>
          <p:cNvSpPr/>
          <p:nvPr/>
        </p:nvSpPr>
        <p:spPr>
          <a:xfrm rot="5774">
            <a:off x="24624" y="4180490"/>
            <a:ext cx="506126" cy="353854"/>
          </a:xfrm>
          <a:prstGeom prst="chevron">
            <a:avLst>
              <a:gd name="adj" fmla="val 33665"/>
            </a:avLst>
          </a:prstGeom>
          <a:solidFill>
            <a:schemeClr val="lt2"/>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343;p34"/>
          <p:cNvSpPr/>
          <p:nvPr/>
        </p:nvSpPr>
        <p:spPr>
          <a:xfrm rot="5774">
            <a:off x="137681" y="4394354"/>
            <a:ext cx="520098" cy="347172"/>
          </a:xfrm>
          <a:prstGeom prst="chevron">
            <a:avLst>
              <a:gd name="adj" fmla="val 33665"/>
            </a:avLst>
          </a:prstGeom>
          <a:solidFill>
            <a:schemeClr val="accent1"/>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3985733" y="775551"/>
            <a:ext cx="1170064" cy="517193"/>
          </a:xfrm>
          <a:prstGeom prst="rect">
            <a:avLst/>
          </a:prstGeom>
        </p:spPr>
        <p:txBody>
          <a:bodyPr wrap="none">
            <a:spAutoFit/>
          </a:bodyPr>
          <a:lstStyle/>
          <a:p>
            <a:pPr lvl="0" algn="just">
              <a:lnSpc>
                <a:spcPct val="150000"/>
              </a:lnSpc>
              <a:buClrTx/>
            </a:pPr>
            <a:r>
              <a:rPr lang="en-US" sz="2100" b="1" u="sng" kern="1200">
                <a:solidFill>
                  <a:srgbClr val="1F497D"/>
                </a:solidFill>
                <a:latin typeface="Arial" panose="020B0604020202020204" pitchFamily="34" charset="0"/>
                <a:ea typeface="Times New Roman" panose="02020603050405020304" pitchFamily="18" charset="0"/>
                <a:cs typeface="Arial" panose="020B0604020202020204" pitchFamily="34" charset="0"/>
              </a:rPr>
              <a:t>Trả lời:</a:t>
            </a:r>
            <a:r>
              <a:rPr lang="en-US" sz="2100" kern="1200">
                <a:solidFill>
                  <a:srgbClr val="1F497D"/>
                </a:solidFill>
                <a:latin typeface="Arial" panose="020B0604020202020204" pitchFamily="34" charset="0"/>
                <a:ea typeface="Times New Roman" panose="02020603050405020304" pitchFamily="18" charset="0"/>
                <a:cs typeface="Arial" panose="020B0604020202020204" pitchFamily="34" charset="0"/>
              </a:rPr>
              <a:t> </a:t>
            </a:r>
            <a:endParaRPr lang="en-US" sz="2100" kern="1200" dirty="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823713" y="1431887"/>
            <a:ext cx="7764449" cy="1292662"/>
          </a:xfrm>
          <a:prstGeom prst="rect">
            <a:avLst/>
          </a:prstGeom>
        </p:spPr>
        <p:txBody>
          <a:bodyPr wrap="square">
            <a:spAutoFit/>
          </a:bodyPr>
          <a:lstStyle/>
          <a:p>
            <a:pPr algn="just">
              <a:lnSpc>
                <a:spcPct val="150000"/>
              </a:lnSpc>
              <a:spcBef>
                <a:spcPts val="1800"/>
              </a:spcBef>
            </a:pPr>
            <a:r>
              <a:rPr lang="en-US" sz="2100">
                <a:latin typeface="+mj-lt"/>
                <a:ea typeface="Times New Roman" panose="02020603050405020304" pitchFamily="18" charset="0"/>
                <a:cs typeface="Times New Roman" panose="02020603050405020304" pitchFamily="18" charset="0"/>
              </a:rPr>
              <a:t>a) Năm 1900, ước tính có 500 000 con tê giác ngoài tự nhiên.</a:t>
            </a:r>
          </a:p>
          <a:p>
            <a:pPr algn="just">
              <a:lnSpc>
                <a:spcPct val="150000"/>
              </a:lnSpc>
              <a:spcBef>
                <a:spcPts val="1800"/>
              </a:spcBef>
            </a:pPr>
            <a:r>
              <a:rPr lang="en-US" sz="2100">
                <a:latin typeface="+mj-lt"/>
                <a:ea typeface="Times New Roman" panose="02020603050405020304" pitchFamily="18" charset="0"/>
                <a:cs typeface="Times New Roman" panose="02020603050405020304" pitchFamily="18" charset="0"/>
              </a:rPr>
              <a:t>b) Ngày nay, ước tính có 27 000 con tê giác ngoài tự nhiên.</a:t>
            </a: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041" y="3128891"/>
            <a:ext cx="1890698" cy="1485856"/>
          </a:xfrm>
          <a:prstGeom prst="rect">
            <a:avLst/>
          </a:prstGeom>
        </p:spPr>
      </p:pic>
      <p:pic>
        <p:nvPicPr>
          <p:cNvPr id="4" name="Picture 3"/>
          <p:cNvPicPr>
            <a:picLocks noChangeAspect="1"/>
          </p:cNvPicPr>
          <p:nvPr/>
        </p:nvPicPr>
        <p:blipFill>
          <a:blip r:embed="rId4"/>
          <a:stretch>
            <a:fillRect/>
          </a:stretch>
        </p:blipFill>
        <p:spPr>
          <a:xfrm>
            <a:off x="7652781" y="408865"/>
            <a:ext cx="1299780" cy="964988"/>
          </a:xfrm>
          <a:prstGeom prst="rect">
            <a:avLst/>
          </a:prstGeom>
        </p:spPr>
      </p:pic>
    </p:spTree>
    <p:extLst>
      <p:ext uri="{BB962C8B-B14F-4D97-AF65-F5344CB8AC3E}">
        <p14:creationId xmlns:p14="http://schemas.microsoft.com/office/powerpoint/2010/main" val="105996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29" name="Google Shape;7595;p55"/>
          <p:cNvSpPr txBox="1">
            <a:spLocks/>
          </p:cNvSpPr>
          <p:nvPr/>
        </p:nvSpPr>
        <p:spPr>
          <a:xfrm>
            <a:off x="708654" y="758248"/>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nchers"/>
              <a:buNone/>
              <a:defRPr sz="2800" b="0" i="0" u="none" strike="noStrike" cap="none">
                <a:solidFill>
                  <a:schemeClr val="dk2"/>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15000"/>
              </a:lnSpc>
              <a:spcBef>
                <a:spcPts val="0"/>
              </a:spcBef>
              <a:spcAft>
                <a:spcPts val="0"/>
              </a:spcAft>
              <a:buClr>
                <a:srgbClr val="2270B6"/>
              </a:buClr>
              <a:buSzPts val="2800"/>
              <a:buFont typeface="Ranchers"/>
              <a:buNone/>
              <a:tabLst/>
              <a:defRPr/>
            </a:pPr>
            <a:r>
              <a:rPr kumimoji="0" lang="vi-VN" sz="3200" b="1" i="0" u="none" strike="noStrike" kern="0" cap="none" spc="0" normalizeH="0" baseline="0" noProof="0" dirty="0">
                <a:ln>
                  <a:noFill/>
                </a:ln>
                <a:solidFill>
                  <a:schemeClr val="accent5"/>
                </a:solidFill>
                <a:effectLst/>
                <a:uLnTx/>
                <a:uFillTx/>
                <a:latin typeface="Arial" panose="020B0604020202020204" pitchFamily="34" charset="0"/>
                <a:cs typeface="Ranchers"/>
                <a:sym typeface="Ranchers"/>
              </a:rPr>
              <a:t>HƯỚNG DẪN VỀ NHÀ</a:t>
            </a:r>
          </a:p>
        </p:txBody>
      </p:sp>
      <p:grpSp>
        <p:nvGrpSpPr>
          <p:cNvPr id="134" name="Google Shape;2053;p43"/>
          <p:cNvGrpSpPr/>
          <p:nvPr/>
        </p:nvGrpSpPr>
        <p:grpSpPr>
          <a:xfrm>
            <a:off x="7683749" y="332910"/>
            <a:ext cx="1202457" cy="683747"/>
            <a:chOff x="7089017" y="365892"/>
            <a:chExt cx="1202457" cy="683747"/>
          </a:xfrm>
        </p:grpSpPr>
        <p:grpSp>
          <p:nvGrpSpPr>
            <p:cNvPr id="135" name="Google Shape;2054;p43"/>
            <p:cNvGrpSpPr/>
            <p:nvPr/>
          </p:nvGrpSpPr>
          <p:grpSpPr>
            <a:xfrm rot="-3222874" flipH="1">
              <a:off x="7152869" y="663594"/>
              <a:ext cx="322511" cy="321731"/>
              <a:chOff x="814151" y="3357956"/>
              <a:chExt cx="441000" cy="439800"/>
            </a:xfrm>
          </p:grpSpPr>
          <p:sp>
            <p:nvSpPr>
              <p:cNvPr id="140" name="Google Shape;2055;p43"/>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56;p43"/>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57;p43"/>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2058;p43"/>
            <p:cNvGrpSpPr/>
            <p:nvPr/>
          </p:nvGrpSpPr>
          <p:grpSpPr>
            <a:xfrm rot="10579865" flipH="1">
              <a:off x="7880838" y="378230"/>
              <a:ext cx="398334" cy="397250"/>
              <a:chOff x="814151" y="3357956"/>
              <a:chExt cx="441000" cy="439800"/>
            </a:xfrm>
          </p:grpSpPr>
          <p:sp>
            <p:nvSpPr>
              <p:cNvPr id="137" name="Google Shape;2059;p43"/>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60;p43"/>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61;p43"/>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3"/>
          <a:stretch>
            <a:fillRect/>
          </a:stretch>
        </p:blipFill>
        <p:spPr>
          <a:xfrm>
            <a:off x="434265" y="318964"/>
            <a:ext cx="688291" cy="832932"/>
          </a:xfrm>
          <a:prstGeom prst="rect">
            <a:avLst/>
          </a:prstGeom>
        </p:spPr>
      </p:pic>
      <p:pic>
        <p:nvPicPr>
          <p:cNvPr id="2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35672" y="4054820"/>
            <a:ext cx="2049964" cy="584239"/>
          </a:xfrm>
          <a:prstGeom prst="rect">
            <a:avLst/>
          </a:prstGeom>
        </p:spPr>
      </p:pic>
      <p:grpSp>
        <p:nvGrpSpPr>
          <p:cNvPr id="26" name="Group 25"/>
          <p:cNvGrpSpPr/>
          <p:nvPr/>
        </p:nvGrpSpPr>
        <p:grpSpPr>
          <a:xfrm>
            <a:off x="-513198" y="1692036"/>
            <a:ext cx="4572000" cy="1553867"/>
            <a:chOff x="-316363" y="5617168"/>
            <a:chExt cx="9144000" cy="3107732"/>
          </a:xfrm>
        </p:grpSpPr>
        <p:grpSp>
          <p:nvGrpSpPr>
            <p:cNvPr id="28" name="Group 37"/>
            <p:cNvGrpSpPr/>
            <p:nvPr/>
          </p:nvGrpSpPr>
          <p:grpSpPr>
            <a:xfrm>
              <a:off x="1996789" y="5617168"/>
              <a:ext cx="4517695" cy="3107732"/>
              <a:chOff x="0" y="-28575"/>
              <a:chExt cx="1528293" cy="1152343"/>
            </a:xfrm>
          </p:grpSpPr>
          <p:sp>
            <p:nvSpPr>
              <p:cNvPr id="30" name="Freeform 38"/>
              <p:cNvSpPr/>
              <p:nvPr/>
            </p:nvSpPr>
            <p:spPr>
              <a:xfrm>
                <a:off x="0" y="0"/>
                <a:ext cx="1528293"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31" name="TextBox 39"/>
              <p:cNvSpPr txBox="1"/>
              <p:nvPr/>
            </p:nvSpPr>
            <p:spPr>
              <a:xfrm>
                <a:off x="0" y="-28575"/>
                <a:ext cx="812800" cy="841375"/>
              </a:xfrm>
              <a:prstGeom prst="rect">
                <a:avLst/>
              </a:prstGeom>
            </p:spPr>
            <p:txBody>
              <a:bodyPr lIns="28472" tIns="28472" rIns="28472" bIns="28472"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9" name="Rectangle 28"/>
            <p:cNvSpPr/>
            <p:nvPr/>
          </p:nvSpPr>
          <p:spPr>
            <a:xfrm>
              <a:off x="-316363" y="6212530"/>
              <a:ext cx="9144000" cy="1830629"/>
            </a:xfrm>
            <a:prstGeom prst="rect">
              <a:avLst/>
            </a:prstGeom>
          </p:spPr>
          <p:txBody>
            <a:bodyPr>
              <a:spAutoFit/>
            </a:bodyPr>
            <a:lstStyle/>
            <a:p>
              <a:pPr algn="ctr" defTabSz="457200">
                <a:lnSpc>
                  <a:spcPct val="150000"/>
                </a:lnSpc>
                <a:defRPr/>
              </a:pPr>
              <a:r>
                <a:rPr lang="en-US" sz="1900">
                  <a:ea typeface="+mn-ea"/>
                </a:rPr>
                <a:t>Ôn tập kiến thức</a:t>
              </a:r>
            </a:p>
            <a:p>
              <a:pPr algn="ctr" defTabSz="457200">
                <a:lnSpc>
                  <a:spcPct val="150000"/>
                </a:lnSpc>
                <a:defRPr/>
              </a:pPr>
              <a:r>
                <a:rPr lang="en-US" sz="1900">
                  <a:ea typeface="+mn-ea"/>
                </a:rPr>
                <a:t> đã học.</a:t>
              </a:r>
              <a:endParaRPr lang="en-US" sz="1900" dirty="0">
                <a:ea typeface="+mn-ea"/>
              </a:endParaRPr>
            </a:p>
          </p:txBody>
        </p:sp>
      </p:grpSp>
      <p:grpSp>
        <p:nvGrpSpPr>
          <p:cNvPr id="32" name="Group 31"/>
          <p:cNvGrpSpPr/>
          <p:nvPr/>
        </p:nvGrpSpPr>
        <p:grpSpPr>
          <a:xfrm>
            <a:off x="2301559" y="1731930"/>
            <a:ext cx="4572000" cy="1553867"/>
            <a:chOff x="-328289" y="5617168"/>
            <a:chExt cx="9144000" cy="3107732"/>
          </a:xfrm>
        </p:grpSpPr>
        <p:grpSp>
          <p:nvGrpSpPr>
            <p:cNvPr id="33" name="Group 37"/>
            <p:cNvGrpSpPr/>
            <p:nvPr/>
          </p:nvGrpSpPr>
          <p:grpSpPr>
            <a:xfrm>
              <a:off x="1996789" y="5617168"/>
              <a:ext cx="4521670" cy="3107732"/>
              <a:chOff x="0" y="-28575"/>
              <a:chExt cx="1529638" cy="1152343"/>
            </a:xfrm>
          </p:grpSpPr>
          <p:sp>
            <p:nvSpPr>
              <p:cNvPr id="35" name="Freeform 38"/>
              <p:cNvSpPr/>
              <p:nvPr/>
            </p:nvSpPr>
            <p:spPr>
              <a:xfrm>
                <a:off x="0" y="0"/>
                <a:ext cx="1529638"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36" name="TextBox 39"/>
              <p:cNvSpPr txBox="1"/>
              <p:nvPr/>
            </p:nvSpPr>
            <p:spPr>
              <a:xfrm>
                <a:off x="0" y="-28575"/>
                <a:ext cx="812800" cy="841375"/>
              </a:xfrm>
              <a:prstGeom prst="rect">
                <a:avLst/>
              </a:prstGeom>
            </p:spPr>
            <p:txBody>
              <a:bodyPr lIns="28472" tIns="28472" rIns="28472" bIns="28472"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4" name="Rectangle 33"/>
            <p:cNvSpPr/>
            <p:nvPr/>
          </p:nvSpPr>
          <p:spPr>
            <a:xfrm>
              <a:off x="-328289" y="6240538"/>
              <a:ext cx="9144000" cy="1830629"/>
            </a:xfrm>
            <a:prstGeom prst="rect">
              <a:avLst/>
            </a:prstGeom>
          </p:spPr>
          <p:txBody>
            <a:bodyPr>
              <a:spAutoFit/>
            </a:bodyPr>
            <a:lstStyle/>
            <a:p>
              <a:pPr algn="ctr" defTabSz="457200">
                <a:lnSpc>
                  <a:spcPct val="150000"/>
                </a:lnSpc>
                <a:defRPr/>
              </a:pPr>
              <a:r>
                <a:rPr lang="en-US" sz="1900">
                  <a:ea typeface="+mn-ea"/>
                </a:rPr>
                <a:t>Hoàn thành bài tập </a:t>
              </a:r>
            </a:p>
            <a:p>
              <a:pPr algn="ctr" defTabSz="457200">
                <a:lnSpc>
                  <a:spcPct val="150000"/>
                </a:lnSpc>
                <a:defRPr/>
              </a:pPr>
              <a:r>
                <a:rPr lang="en-US" sz="1900">
                  <a:ea typeface="+mn-ea"/>
                </a:rPr>
                <a:t>trong SBT.</a:t>
              </a:r>
            </a:p>
          </p:txBody>
        </p:sp>
      </p:grpSp>
      <p:grpSp>
        <p:nvGrpSpPr>
          <p:cNvPr id="37" name="Group 36"/>
          <p:cNvGrpSpPr/>
          <p:nvPr/>
        </p:nvGrpSpPr>
        <p:grpSpPr>
          <a:xfrm>
            <a:off x="6286805" y="1751195"/>
            <a:ext cx="2286000" cy="1553867"/>
            <a:chOff x="1977487" y="5617168"/>
            <a:chExt cx="4571999" cy="3107732"/>
          </a:xfrm>
        </p:grpSpPr>
        <p:grpSp>
          <p:nvGrpSpPr>
            <p:cNvPr id="38" name="Group 37"/>
            <p:cNvGrpSpPr/>
            <p:nvPr/>
          </p:nvGrpSpPr>
          <p:grpSpPr>
            <a:xfrm>
              <a:off x="1996789" y="5617168"/>
              <a:ext cx="4521670" cy="3107732"/>
              <a:chOff x="0" y="-28575"/>
              <a:chExt cx="1529638" cy="1152343"/>
            </a:xfrm>
          </p:grpSpPr>
          <p:sp>
            <p:nvSpPr>
              <p:cNvPr id="40" name="Freeform 38"/>
              <p:cNvSpPr/>
              <p:nvPr/>
            </p:nvSpPr>
            <p:spPr>
              <a:xfrm>
                <a:off x="0" y="0"/>
                <a:ext cx="1529638"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41" name="TextBox 39"/>
              <p:cNvSpPr txBox="1"/>
              <p:nvPr/>
            </p:nvSpPr>
            <p:spPr>
              <a:xfrm>
                <a:off x="0" y="-28575"/>
                <a:ext cx="812800" cy="841375"/>
              </a:xfrm>
              <a:prstGeom prst="rect">
                <a:avLst/>
              </a:prstGeom>
            </p:spPr>
            <p:txBody>
              <a:bodyPr lIns="28472" tIns="28472" rIns="28472" bIns="28472"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9" name="Rectangle 38"/>
            <p:cNvSpPr/>
            <p:nvPr/>
          </p:nvSpPr>
          <p:spPr>
            <a:xfrm>
              <a:off x="1977487" y="5805546"/>
              <a:ext cx="4571999" cy="2707792"/>
            </a:xfrm>
            <a:prstGeom prst="rect">
              <a:avLst/>
            </a:prstGeom>
          </p:spPr>
          <p:txBody>
            <a:bodyPr wrap="square">
              <a:spAutoFit/>
            </a:bodyPr>
            <a:lstStyle/>
            <a:p>
              <a:pPr algn="ctr" defTabSz="457200">
                <a:lnSpc>
                  <a:spcPct val="150000"/>
                </a:lnSpc>
                <a:buClrTx/>
                <a:defRPr/>
              </a:pPr>
              <a:r>
                <a:rPr lang="en-US" sz="1900" kern="1200">
                  <a:solidFill>
                    <a:prstClr val="black"/>
                  </a:solidFill>
                  <a:latin typeface="Arial" panose="020B0604020202020204" pitchFamily="34" charset="0"/>
                  <a:ea typeface="Times New Roman" panose="02020603050405020304" pitchFamily="18" charset="0"/>
                  <a:cs typeface="Arial" panose="020B0604020202020204" pitchFamily="34" charset="0"/>
                </a:rPr>
                <a:t>Đọc và chuẩn bị trước </a:t>
              </a:r>
              <a:r>
                <a:rPr lang="en-US" sz="1900" b="1" kern="1200">
                  <a:solidFill>
                    <a:prstClr val="black"/>
                  </a:solidFill>
                  <a:latin typeface="Arial" panose="020B0604020202020204" pitchFamily="34" charset="0"/>
                  <a:ea typeface="Times New Roman" panose="02020603050405020304" pitchFamily="18" charset="0"/>
                  <a:cs typeface="Arial" panose="020B0604020202020204" pitchFamily="34" charset="0"/>
                </a:rPr>
                <a:t>Tiết 2 –</a:t>
              </a:r>
              <a:r>
                <a:rPr lang="en-US" sz="19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algn="ctr" defTabSz="457200">
                <a:lnSpc>
                  <a:spcPct val="150000"/>
                </a:lnSpc>
                <a:buClrTx/>
                <a:defRPr/>
              </a:pPr>
              <a:r>
                <a:rPr lang="en-US" sz="19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SỐ 1 000 000</a:t>
              </a:r>
              <a:endParaRPr lang="en-US" sz="1900" b="1" kern="1200" dirty="0">
                <a:solidFill>
                  <a:prstClr val="black"/>
                </a:solidFill>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arn(inVertical)">
                                      <p:cBhvr>
                                        <p:cTn id="7" dur="500"/>
                                        <p:tgtEl>
                                          <p:spTgt spid="12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p:tgtEl>
                                          <p:spTgt spid="32"/>
                                        </p:tgtEl>
                                        <p:attrNameLst>
                                          <p:attrName>ppt_x</p:attrName>
                                        </p:attrNameLst>
                                      </p:cBhvr>
                                      <p:tavLst>
                                        <p:tav tm="0">
                                          <p:val>
                                            <p:strVal val="#ppt_x-#ppt_w*1.125000"/>
                                          </p:val>
                                        </p:tav>
                                        <p:tav tm="100000">
                                          <p:val>
                                            <p:strVal val="#ppt_x"/>
                                          </p:val>
                                        </p:tav>
                                      </p:tavLst>
                                    </p:anim>
                                    <p:animEffect transition="in" filter="wipe(right)">
                                      <p:cBhvr>
                                        <p:cTn id="17" dur="500"/>
                                        <p:tgtEl>
                                          <p:spTgt spid="32"/>
                                        </p:tgtEl>
                                      </p:cBhvr>
                                    </p:animEffect>
                                  </p:childTnLst>
                                </p:cTn>
                              </p:par>
                            </p:childTnLst>
                          </p:cTn>
                        </p:par>
                        <p:par>
                          <p:cTn id="18" fill="hold">
                            <p:stCondLst>
                              <p:cond delay="1500"/>
                            </p:stCondLst>
                            <p:childTnLst>
                              <p:par>
                                <p:cTn id="19" presetID="1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grpSp>
        <p:nvGrpSpPr>
          <p:cNvPr id="2" name="Group 1"/>
          <p:cNvGrpSpPr/>
          <p:nvPr/>
        </p:nvGrpSpPr>
        <p:grpSpPr>
          <a:xfrm>
            <a:off x="6957518" y="3683301"/>
            <a:ext cx="1648451" cy="1046311"/>
            <a:chOff x="6729034" y="3476828"/>
            <a:chExt cx="1648451" cy="1046311"/>
          </a:xfrm>
        </p:grpSpPr>
        <p:sp>
          <p:nvSpPr>
            <p:cNvPr id="2138" name="Google Shape;2138;p45"/>
            <p:cNvSpPr/>
            <p:nvPr/>
          </p:nvSpPr>
          <p:spPr>
            <a:xfrm rot="19556884">
              <a:off x="7868564" y="3947122"/>
              <a:ext cx="508921" cy="576017"/>
            </a:xfrm>
            <a:prstGeom prst="foldedCorner">
              <a:avLst>
                <a:gd name="adj" fmla="val 24140"/>
              </a:avLst>
            </a:prstGeom>
            <a:solidFill>
              <a:schemeClr val="accent4"/>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sp>
          <p:nvSpPr>
            <p:cNvPr id="2139" name="Google Shape;2139;p45"/>
            <p:cNvSpPr/>
            <p:nvPr/>
          </p:nvSpPr>
          <p:spPr>
            <a:xfrm>
              <a:off x="7381592" y="3476828"/>
              <a:ext cx="658284" cy="593996"/>
            </a:xfrm>
            <a:prstGeom prst="foldedCorner">
              <a:avLst>
                <a:gd name="adj" fmla="val 24140"/>
              </a:avLst>
            </a:prstGeom>
            <a:solidFill>
              <a:schemeClr val="accen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sp>
          <p:nvSpPr>
            <p:cNvPr id="2140" name="Google Shape;2140;p45"/>
            <p:cNvSpPr/>
            <p:nvPr/>
          </p:nvSpPr>
          <p:spPr>
            <a:xfrm rot="744562">
              <a:off x="6729034" y="3658817"/>
              <a:ext cx="694058" cy="653792"/>
            </a:xfrm>
            <a:prstGeom prst="foldedCorner">
              <a:avLst>
                <a:gd name="adj" fmla="val 24140"/>
              </a:avLst>
            </a:prstGeom>
            <a:solidFill>
              <a:schemeClr val="lt2"/>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grpSp>
      <p:grpSp>
        <p:nvGrpSpPr>
          <p:cNvPr id="2252" name="Google Shape;2252;p45"/>
          <p:cNvGrpSpPr/>
          <p:nvPr/>
        </p:nvGrpSpPr>
        <p:grpSpPr>
          <a:xfrm>
            <a:off x="189827" y="180846"/>
            <a:ext cx="903474" cy="989361"/>
            <a:chOff x="980493" y="276440"/>
            <a:chExt cx="903474" cy="989361"/>
          </a:xfrm>
        </p:grpSpPr>
        <p:grpSp>
          <p:nvGrpSpPr>
            <p:cNvPr id="2253" name="Google Shape;2253;p45"/>
            <p:cNvGrpSpPr/>
            <p:nvPr/>
          </p:nvGrpSpPr>
          <p:grpSpPr>
            <a:xfrm rot="-3599956" flipH="1">
              <a:off x="1039154" y="884908"/>
              <a:ext cx="322496" cy="321663"/>
              <a:chOff x="814151" y="3357956"/>
              <a:chExt cx="441000" cy="439800"/>
            </a:xfrm>
          </p:grpSpPr>
          <p:sp>
            <p:nvSpPr>
              <p:cNvPr id="2254" name="Google Shape;2254;p4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4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4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45"/>
            <p:cNvGrpSpPr/>
            <p:nvPr/>
          </p:nvGrpSpPr>
          <p:grpSpPr>
            <a:xfrm rot="629627" flipH="1">
              <a:off x="1452810" y="309390"/>
              <a:ext cx="398314" cy="397230"/>
              <a:chOff x="814151" y="3357956"/>
              <a:chExt cx="441000" cy="439800"/>
            </a:xfrm>
          </p:grpSpPr>
          <p:sp>
            <p:nvSpPr>
              <p:cNvPr id="2258" name="Google Shape;2258;p4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61" name="Google Shape;2261;p45"/>
          <p:cNvGrpSpPr/>
          <p:nvPr/>
        </p:nvGrpSpPr>
        <p:grpSpPr>
          <a:xfrm>
            <a:off x="7717756" y="264796"/>
            <a:ext cx="1101207" cy="645795"/>
            <a:chOff x="7185760" y="620102"/>
            <a:chExt cx="1101207" cy="645795"/>
          </a:xfrm>
        </p:grpSpPr>
        <p:grpSp>
          <p:nvGrpSpPr>
            <p:cNvPr id="2262" name="Google Shape;2262;p45"/>
            <p:cNvGrpSpPr/>
            <p:nvPr/>
          </p:nvGrpSpPr>
          <p:grpSpPr>
            <a:xfrm rot="1128249" flipH="1">
              <a:off x="7921248" y="663486"/>
              <a:ext cx="322472" cy="321650"/>
              <a:chOff x="814151" y="3357956"/>
              <a:chExt cx="441000" cy="439800"/>
            </a:xfrm>
          </p:grpSpPr>
          <p:sp>
            <p:nvSpPr>
              <p:cNvPr id="2263" name="Google Shape;2263;p4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4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4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6" name="Google Shape;2266;p45"/>
            <p:cNvGrpSpPr/>
            <p:nvPr/>
          </p:nvGrpSpPr>
          <p:grpSpPr>
            <a:xfrm rot="-1734367" flipH="1">
              <a:off x="7256955" y="797131"/>
              <a:ext cx="398325" cy="397241"/>
              <a:chOff x="814151" y="3357956"/>
              <a:chExt cx="441000" cy="439800"/>
            </a:xfrm>
          </p:grpSpPr>
          <p:sp>
            <p:nvSpPr>
              <p:cNvPr id="2267" name="Google Shape;2267;p4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4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4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7" name="TextBox 136"/>
          <p:cNvSpPr txBox="1"/>
          <p:nvPr/>
        </p:nvSpPr>
        <p:spPr>
          <a:xfrm>
            <a:off x="1019595" y="900941"/>
            <a:ext cx="7162270" cy="1738296"/>
          </a:xfrm>
          <a:prstGeom prst="rect">
            <a:avLst/>
          </a:prstGeom>
          <a:solidFill>
            <a:schemeClr val="accent3">
              <a:lumMod val="75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3800" b="1" i="0" u="none" strike="noStrike" kern="0" cap="none" spc="0" normalizeH="0" baseline="0" noProof="0">
                <a:ln w="6600">
                  <a:solidFill>
                    <a:srgbClr val="287C48"/>
                  </a:solidFill>
                  <a:prstDash val="solid"/>
                </a:ln>
                <a:solidFill>
                  <a:srgbClr val="FFFFFF"/>
                </a:solidFill>
                <a:effectLst>
                  <a:outerShdw dist="38100" dir="2700000" algn="tl" rotWithShape="0">
                    <a:srgbClr val="287C48"/>
                  </a:outerShdw>
                </a:effectLst>
                <a:uLnTx/>
                <a:uFillTx/>
                <a:latin typeface="Arial"/>
                <a:ea typeface="+mn-ea"/>
                <a:cs typeface="Arial"/>
                <a:sym typeface="Arial"/>
              </a:rPr>
              <a:t>BÀI 10: SỐ CÓ SÁU CHỮ SỐ. SỐ 1 000 000 </a:t>
            </a:r>
            <a:endParaRPr kumimoji="0" lang="en-US" sz="3800" b="1" i="0" u="none" strike="noStrike" kern="0" cap="none" spc="0" normalizeH="0" baseline="0" noProof="0" dirty="0">
              <a:ln w="6600">
                <a:solidFill>
                  <a:srgbClr val="287C48"/>
                </a:solidFill>
                <a:prstDash val="solid"/>
              </a:ln>
              <a:solidFill>
                <a:srgbClr val="FFFFFF"/>
              </a:solidFill>
              <a:effectLst>
                <a:outerShdw dist="38100" dir="2700000" algn="tl" rotWithShape="0">
                  <a:srgbClr val="287C48"/>
                </a:outerShdw>
              </a:effectLst>
              <a:uLnTx/>
              <a:uFillTx/>
              <a:latin typeface="Arial"/>
              <a:ea typeface="+mn-ea"/>
              <a:cs typeface="Arial"/>
              <a:sym typeface="Arial"/>
            </a:endParaRPr>
          </a:p>
        </p:txBody>
      </p:sp>
      <p:grpSp>
        <p:nvGrpSpPr>
          <p:cNvPr id="138" name="Google Shape;2141;p45"/>
          <p:cNvGrpSpPr/>
          <p:nvPr/>
        </p:nvGrpSpPr>
        <p:grpSpPr>
          <a:xfrm>
            <a:off x="413399" y="2467301"/>
            <a:ext cx="1361016" cy="2147949"/>
            <a:chOff x="5565449" y="2698069"/>
            <a:chExt cx="1223930" cy="1838572"/>
          </a:xfrm>
        </p:grpSpPr>
        <p:sp>
          <p:nvSpPr>
            <p:cNvPr id="139" name="Google Shape;2142;p45"/>
            <p:cNvSpPr/>
            <p:nvPr/>
          </p:nvSpPr>
          <p:spPr>
            <a:xfrm>
              <a:off x="6293739" y="3236410"/>
              <a:ext cx="476091" cy="292020"/>
            </a:xfrm>
            <a:custGeom>
              <a:avLst/>
              <a:gdLst/>
              <a:ahLst/>
              <a:cxnLst/>
              <a:rect l="l" t="t" r="r" b="b"/>
              <a:pathLst>
                <a:path w="13447" h="8248" extrusionOk="0">
                  <a:moveTo>
                    <a:pt x="10296" y="1"/>
                  </a:moveTo>
                  <a:cubicBezTo>
                    <a:pt x="9968" y="1"/>
                    <a:pt x="9640" y="101"/>
                    <a:pt x="9361" y="300"/>
                  </a:cubicBezTo>
                  <a:lnTo>
                    <a:pt x="996" y="5828"/>
                  </a:lnTo>
                  <a:cubicBezTo>
                    <a:pt x="789" y="5976"/>
                    <a:pt x="463" y="6365"/>
                    <a:pt x="241" y="6760"/>
                  </a:cubicBezTo>
                  <a:cubicBezTo>
                    <a:pt x="0" y="7187"/>
                    <a:pt x="253" y="7724"/>
                    <a:pt x="733" y="7822"/>
                  </a:cubicBezTo>
                  <a:lnTo>
                    <a:pt x="1321" y="7942"/>
                  </a:lnTo>
                  <a:cubicBezTo>
                    <a:pt x="1438" y="7966"/>
                    <a:pt x="1556" y="8004"/>
                    <a:pt x="1650" y="8078"/>
                  </a:cubicBezTo>
                  <a:cubicBezTo>
                    <a:pt x="1793" y="8189"/>
                    <a:pt x="1970" y="8248"/>
                    <a:pt x="2149" y="8248"/>
                  </a:cubicBezTo>
                  <a:cubicBezTo>
                    <a:pt x="2226" y="8248"/>
                    <a:pt x="2303" y="8237"/>
                    <a:pt x="2379" y="8215"/>
                  </a:cubicBezTo>
                  <a:lnTo>
                    <a:pt x="11995" y="6426"/>
                  </a:lnTo>
                  <a:cubicBezTo>
                    <a:pt x="12605" y="6247"/>
                    <a:pt x="13065" y="5724"/>
                    <a:pt x="13137" y="5092"/>
                  </a:cubicBezTo>
                  <a:cubicBezTo>
                    <a:pt x="13446" y="2379"/>
                    <a:pt x="12178" y="960"/>
                    <a:pt x="11199" y="281"/>
                  </a:cubicBezTo>
                  <a:cubicBezTo>
                    <a:pt x="10927" y="94"/>
                    <a:pt x="10612" y="1"/>
                    <a:pt x="10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143;p45"/>
            <p:cNvSpPr/>
            <p:nvPr/>
          </p:nvSpPr>
          <p:spPr>
            <a:xfrm>
              <a:off x="6319975" y="3236410"/>
              <a:ext cx="449856" cy="294534"/>
            </a:xfrm>
            <a:custGeom>
              <a:avLst/>
              <a:gdLst/>
              <a:ahLst/>
              <a:cxnLst/>
              <a:rect l="l" t="t" r="r" b="b"/>
              <a:pathLst>
                <a:path w="12706" h="8319" extrusionOk="0">
                  <a:moveTo>
                    <a:pt x="9557" y="0"/>
                  </a:moveTo>
                  <a:cubicBezTo>
                    <a:pt x="9308" y="0"/>
                    <a:pt x="9060" y="58"/>
                    <a:pt x="8832" y="173"/>
                  </a:cubicBezTo>
                  <a:cubicBezTo>
                    <a:pt x="9741" y="927"/>
                    <a:pt x="10719" y="2315"/>
                    <a:pt x="10443" y="4733"/>
                  </a:cubicBezTo>
                  <a:cubicBezTo>
                    <a:pt x="10371" y="5366"/>
                    <a:pt x="9911" y="5888"/>
                    <a:pt x="9301" y="6068"/>
                  </a:cubicBezTo>
                  <a:lnTo>
                    <a:pt x="0" y="7690"/>
                  </a:lnTo>
                  <a:lnTo>
                    <a:pt x="349" y="8060"/>
                  </a:lnTo>
                  <a:cubicBezTo>
                    <a:pt x="506" y="8227"/>
                    <a:pt x="723" y="8319"/>
                    <a:pt x="946" y="8319"/>
                  </a:cubicBezTo>
                  <a:cubicBezTo>
                    <a:pt x="1022" y="8319"/>
                    <a:pt x="1100" y="8308"/>
                    <a:pt x="1175" y="8286"/>
                  </a:cubicBezTo>
                  <a:lnTo>
                    <a:pt x="11254" y="6426"/>
                  </a:lnTo>
                  <a:cubicBezTo>
                    <a:pt x="11864" y="6247"/>
                    <a:pt x="12324" y="5724"/>
                    <a:pt x="12396" y="5092"/>
                  </a:cubicBezTo>
                  <a:cubicBezTo>
                    <a:pt x="12705" y="2379"/>
                    <a:pt x="11437" y="960"/>
                    <a:pt x="10458" y="281"/>
                  </a:cubicBezTo>
                  <a:cubicBezTo>
                    <a:pt x="10186" y="94"/>
                    <a:pt x="9871" y="0"/>
                    <a:pt x="9557" y="0"/>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144;p45"/>
            <p:cNvSpPr/>
            <p:nvPr/>
          </p:nvSpPr>
          <p:spPr>
            <a:xfrm>
              <a:off x="6297882" y="3244872"/>
              <a:ext cx="478959" cy="290569"/>
            </a:xfrm>
            <a:custGeom>
              <a:avLst/>
              <a:gdLst/>
              <a:ahLst/>
              <a:cxnLst/>
              <a:rect l="l" t="t" r="r" b="b"/>
              <a:pathLst>
                <a:path w="13528" h="8207" extrusionOk="0">
                  <a:moveTo>
                    <a:pt x="10299" y="1"/>
                  </a:moveTo>
                  <a:cubicBezTo>
                    <a:pt x="9956" y="1"/>
                    <a:pt x="9611" y="105"/>
                    <a:pt x="9319" y="314"/>
                  </a:cubicBezTo>
                  <a:lnTo>
                    <a:pt x="1257" y="5640"/>
                  </a:lnTo>
                  <a:cubicBezTo>
                    <a:pt x="949" y="5844"/>
                    <a:pt x="302" y="6353"/>
                    <a:pt x="30" y="6658"/>
                  </a:cubicBezTo>
                  <a:cubicBezTo>
                    <a:pt x="1" y="6691"/>
                    <a:pt x="3" y="6742"/>
                    <a:pt x="37" y="6772"/>
                  </a:cubicBezTo>
                  <a:cubicBezTo>
                    <a:pt x="52" y="6785"/>
                    <a:pt x="71" y="6792"/>
                    <a:pt x="90" y="6792"/>
                  </a:cubicBezTo>
                  <a:cubicBezTo>
                    <a:pt x="112" y="6792"/>
                    <a:pt x="134" y="6783"/>
                    <a:pt x="150" y="6765"/>
                  </a:cubicBezTo>
                  <a:cubicBezTo>
                    <a:pt x="414" y="6471"/>
                    <a:pt x="1044" y="5974"/>
                    <a:pt x="1346" y="5775"/>
                  </a:cubicBezTo>
                  <a:lnTo>
                    <a:pt x="9410" y="446"/>
                  </a:lnTo>
                  <a:cubicBezTo>
                    <a:pt x="9676" y="257"/>
                    <a:pt x="9988" y="162"/>
                    <a:pt x="10299" y="162"/>
                  </a:cubicBezTo>
                  <a:cubicBezTo>
                    <a:pt x="10600" y="162"/>
                    <a:pt x="10899" y="250"/>
                    <a:pt x="11155" y="428"/>
                  </a:cubicBezTo>
                  <a:cubicBezTo>
                    <a:pt x="12188" y="1143"/>
                    <a:pt x="13357" y="2546"/>
                    <a:pt x="13060" y="5162"/>
                  </a:cubicBezTo>
                  <a:cubicBezTo>
                    <a:pt x="12992" y="5759"/>
                    <a:pt x="12566" y="6255"/>
                    <a:pt x="11985" y="6426"/>
                  </a:cubicBezTo>
                  <a:lnTo>
                    <a:pt x="1668" y="8046"/>
                  </a:lnTo>
                  <a:cubicBezTo>
                    <a:pt x="1625" y="8053"/>
                    <a:pt x="1594" y="8093"/>
                    <a:pt x="1601" y="8138"/>
                  </a:cubicBezTo>
                  <a:cubicBezTo>
                    <a:pt x="1607" y="8177"/>
                    <a:pt x="1642" y="8206"/>
                    <a:pt x="1681" y="8206"/>
                  </a:cubicBezTo>
                  <a:cubicBezTo>
                    <a:pt x="1685" y="8206"/>
                    <a:pt x="1689" y="8206"/>
                    <a:pt x="1693" y="8205"/>
                  </a:cubicBezTo>
                  <a:lnTo>
                    <a:pt x="12020" y="6582"/>
                  </a:lnTo>
                  <a:cubicBezTo>
                    <a:pt x="12673" y="6392"/>
                    <a:pt x="13144" y="5841"/>
                    <a:pt x="13220" y="5181"/>
                  </a:cubicBezTo>
                  <a:cubicBezTo>
                    <a:pt x="13527" y="2484"/>
                    <a:pt x="12316" y="1036"/>
                    <a:pt x="11247" y="295"/>
                  </a:cubicBezTo>
                  <a:cubicBezTo>
                    <a:pt x="10963" y="99"/>
                    <a:pt x="10632" y="1"/>
                    <a:pt x="10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145;p45"/>
            <p:cNvSpPr/>
            <p:nvPr/>
          </p:nvSpPr>
          <p:spPr>
            <a:xfrm>
              <a:off x="6697609" y="3332926"/>
              <a:ext cx="74811" cy="47443"/>
            </a:xfrm>
            <a:custGeom>
              <a:avLst/>
              <a:gdLst/>
              <a:ahLst/>
              <a:cxnLst/>
              <a:rect l="l" t="t" r="r" b="b"/>
              <a:pathLst>
                <a:path w="2113" h="1340" extrusionOk="0">
                  <a:moveTo>
                    <a:pt x="1135" y="1"/>
                  </a:moveTo>
                  <a:cubicBezTo>
                    <a:pt x="1091" y="1"/>
                    <a:pt x="1046" y="3"/>
                    <a:pt x="1001" y="6"/>
                  </a:cubicBezTo>
                  <a:cubicBezTo>
                    <a:pt x="434" y="54"/>
                    <a:pt x="0" y="390"/>
                    <a:pt x="32" y="757"/>
                  </a:cubicBezTo>
                  <a:cubicBezTo>
                    <a:pt x="59" y="1094"/>
                    <a:pt x="471" y="1339"/>
                    <a:pt x="978" y="1339"/>
                  </a:cubicBezTo>
                  <a:cubicBezTo>
                    <a:pt x="1022" y="1339"/>
                    <a:pt x="1067" y="1338"/>
                    <a:pt x="1112" y="1334"/>
                  </a:cubicBezTo>
                  <a:cubicBezTo>
                    <a:pt x="1679" y="1286"/>
                    <a:pt x="2113" y="950"/>
                    <a:pt x="2082" y="583"/>
                  </a:cubicBezTo>
                  <a:cubicBezTo>
                    <a:pt x="2054" y="246"/>
                    <a:pt x="1642"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146;p45"/>
            <p:cNvSpPr/>
            <p:nvPr/>
          </p:nvSpPr>
          <p:spPr>
            <a:xfrm>
              <a:off x="6726464" y="3367446"/>
              <a:ext cx="60436" cy="38308"/>
            </a:xfrm>
            <a:custGeom>
              <a:avLst/>
              <a:gdLst/>
              <a:ahLst/>
              <a:cxnLst/>
              <a:rect l="l" t="t" r="r" b="b"/>
              <a:pathLst>
                <a:path w="1707" h="1082" extrusionOk="0">
                  <a:moveTo>
                    <a:pt x="916" y="1"/>
                  </a:moveTo>
                  <a:cubicBezTo>
                    <a:pt x="881" y="1"/>
                    <a:pt x="845" y="2"/>
                    <a:pt x="808" y="5"/>
                  </a:cubicBezTo>
                  <a:cubicBezTo>
                    <a:pt x="351" y="44"/>
                    <a:pt x="1" y="315"/>
                    <a:pt x="25" y="611"/>
                  </a:cubicBezTo>
                  <a:cubicBezTo>
                    <a:pt x="48" y="883"/>
                    <a:pt x="381" y="1081"/>
                    <a:pt x="791" y="1081"/>
                  </a:cubicBezTo>
                  <a:cubicBezTo>
                    <a:pt x="826" y="1081"/>
                    <a:pt x="862" y="1080"/>
                    <a:pt x="899" y="1077"/>
                  </a:cubicBezTo>
                  <a:cubicBezTo>
                    <a:pt x="1356" y="1038"/>
                    <a:pt x="1706" y="767"/>
                    <a:pt x="1682" y="472"/>
                  </a:cubicBezTo>
                  <a:cubicBezTo>
                    <a:pt x="1659" y="199"/>
                    <a:pt x="1326" y="1"/>
                    <a:pt x="9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147;p45"/>
            <p:cNvSpPr/>
            <p:nvPr/>
          </p:nvSpPr>
          <p:spPr>
            <a:xfrm>
              <a:off x="6011027" y="3319826"/>
              <a:ext cx="285400" cy="134716"/>
            </a:xfrm>
            <a:custGeom>
              <a:avLst/>
              <a:gdLst/>
              <a:ahLst/>
              <a:cxnLst/>
              <a:rect l="l" t="t" r="r" b="b"/>
              <a:pathLst>
                <a:path w="8061" h="3805" extrusionOk="0">
                  <a:moveTo>
                    <a:pt x="1" y="1"/>
                  </a:moveTo>
                  <a:lnTo>
                    <a:pt x="1" y="1"/>
                  </a:lnTo>
                  <a:cubicBezTo>
                    <a:pt x="1" y="1"/>
                    <a:pt x="2441"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148;p45"/>
            <p:cNvSpPr/>
            <p:nvPr/>
          </p:nvSpPr>
          <p:spPr>
            <a:xfrm>
              <a:off x="6011027" y="3319826"/>
              <a:ext cx="285400" cy="98886"/>
            </a:xfrm>
            <a:custGeom>
              <a:avLst/>
              <a:gdLst/>
              <a:ahLst/>
              <a:cxnLst/>
              <a:rect l="l" t="t" r="r" b="b"/>
              <a:pathLst>
                <a:path w="8061" h="2793" extrusionOk="0">
                  <a:moveTo>
                    <a:pt x="1" y="1"/>
                  </a:moveTo>
                  <a:cubicBezTo>
                    <a:pt x="1" y="1"/>
                    <a:pt x="1590" y="1370"/>
                    <a:pt x="2113" y="2793"/>
                  </a:cubicBezTo>
                  <a:cubicBezTo>
                    <a:pt x="2993" y="1946"/>
                    <a:pt x="4100" y="1537"/>
                    <a:pt x="5262" y="1537"/>
                  </a:cubicBezTo>
                  <a:cubicBezTo>
                    <a:pt x="5997" y="1537"/>
                    <a:pt x="6755" y="1701"/>
                    <a:pt x="7491"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149;p45"/>
            <p:cNvSpPr/>
            <p:nvPr/>
          </p:nvSpPr>
          <p:spPr>
            <a:xfrm>
              <a:off x="6007911" y="3316993"/>
              <a:ext cx="291489" cy="140381"/>
            </a:xfrm>
            <a:custGeom>
              <a:avLst/>
              <a:gdLst/>
              <a:ahLst/>
              <a:cxnLst/>
              <a:rect l="l" t="t" r="r" b="b"/>
              <a:pathLst>
                <a:path w="8233" h="3965" extrusionOk="0">
                  <a:moveTo>
                    <a:pt x="322" y="183"/>
                  </a:moveTo>
                  <a:lnTo>
                    <a:pt x="8029" y="889"/>
                  </a:lnTo>
                  <a:lnTo>
                    <a:pt x="6734" y="3803"/>
                  </a:lnTo>
                  <a:lnTo>
                    <a:pt x="2447" y="3803"/>
                  </a:lnTo>
                  <a:cubicBezTo>
                    <a:pt x="2519" y="2357"/>
                    <a:pt x="882" y="704"/>
                    <a:pt x="322" y="183"/>
                  </a:cubicBezTo>
                  <a:close/>
                  <a:moveTo>
                    <a:pt x="96" y="0"/>
                  </a:moveTo>
                  <a:cubicBezTo>
                    <a:pt x="61" y="0"/>
                    <a:pt x="28" y="17"/>
                    <a:pt x="14" y="49"/>
                  </a:cubicBezTo>
                  <a:cubicBezTo>
                    <a:pt x="0" y="82"/>
                    <a:pt x="10" y="119"/>
                    <a:pt x="36" y="142"/>
                  </a:cubicBezTo>
                  <a:cubicBezTo>
                    <a:pt x="60" y="163"/>
                    <a:pt x="2443" y="2235"/>
                    <a:pt x="2279" y="3876"/>
                  </a:cubicBezTo>
                  <a:cubicBezTo>
                    <a:pt x="2277" y="3899"/>
                    <a:pt x="2285" y="3922"/>
                    <a:pt x="2300" y="3938"/>
                  </a:cubicBezTo>
                  <a:cubicBezTo>
                    <a:pt x="2315" y="3956"/>
                    <a:pt x="2337" y="3965"/>
                    <a:pt x="2359" y="3965"/>
                  </a:cubicBezTo>
                  <a:lnTo>
                    <a:pt x="6787" y="3965"/>
                  </a:lnTo>
                  <a:cubicBezTo>
                    <a:pt x="6818" y="3965"/>
                    <a:pt x="6847" y="3946"/>
                    <a:pt x="6860" y="3917"/>
                  </a:cubicBezTo>
                  <a:lnTo>
                    <a:pt x="8222" y="852"/>
                  </a:lnTo>
                  <a:cubicBezTo>
                    <a:pt x="8233" y="829"/>
                    <a:pt x="8231" y="801"/>
                    <a:pt x="8219" y="779"/>
                  </a:cubicBezTo>
                  <a:cubicBezTo>
                    <a:pt x="8205" y="757"/>
                    <a:pt x="8181" y="741"/>
                    <a:pt x="8156" y="739"/>
                  </a:cubicBezTo>
                  <a:lnTo>
                    <a:pt x="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150;p45"/>
            <p:cNvSpPr/>
            <p:nvPr/>
          </p:nvSpPr>
          <p:spPr>
            <a:xfrm>
              <a:off x="5927187" y="2861678"/>
              <a:ext cx="596008" cy="488447"/>
            </a:xfrm>
            <a:custGeom>
              <a:avLst/>
              <a:gdLst/>
              <a:ahLst/>
              <a:cxnLst/>
              <a:rect l="l" t="t" r="r" b="b"/>
              <a:pathLst>
                <a:path w="16834" h="13796" extrusionOk="0">
                  <a:moveTo>
                    <a:pt x="8418" y="1"/>
                  </a:moveTo>
                  <a:cubicBezTo>
                    <a:pt x="3769" y="1"/>
                    <a:pt x="0" y="3768"/>
                    <a:pt x="0" y="8417"/>
                  </a:cubicBezTo>
                  <a:cubicBezTo>
                    <a:pt x="0" y="12531"/>
                    <a:pt x="2478" y="13796"/>
                    <a:pt x="6691" y="13796"/>
                  </a:cubicBezTo>
                  <a:cubicBezTo>
                    <a:pt x="7238" y="13796"/>
                    <a:pt x="7814" y="13774"/>
                    <a:pt x="8418" y="13735"/>
                  </a:cubicBezTo>
                  <a:cubicBezTo>
                    <a:pt x="13056" y="13434"/>
                    <a:pt x="16834" y="13065"/>
                    <a:pt x="16834" y="8417"/>
                  </a:cubicBezTo>
                  <a:cubicBezTo>
                    <a:pt x="16834" y="3768"/>
                    <a:pt x="13066" y="1"/>
                    <a:pt x="84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151;p45"/>
            <p:cNvSpPr/>
            <p:nvPr/>
          </p:nvSpPr>
          <p:spPr>
            <a:xfrm>
              <a:off x="5969673" y="2923071"/>
              <a:ext cx="262953" cy="263024"/>
            </a:xfrm>
            <a:custGeom>
              <a:avLst/>
              <a:gdLst/>
              <a:ahLst/>
              <a:cxnLst/>
              <a:rect l="l" t="t" r="r" b="b"/>
              <a:pathLst>
                <a:path w="7427" h="7429" extrusionOk="0">
                  <a:moveTo>
                    <a:pt x="3714" y="1"/>
                  </a:moveTo>
                  <a:cubicBezTo>
                    <a:pt x="1663" y="1"/>
                    <a:pt x="1" y="1664"/>
                    <a:pt x="1" y="3715"/>
                  </a:cubicBezTo>
                  <a:cubicBezTo>
                    <a:pt x="1" y="5766"/>
                    <a:pt x="1663" y="7428"/>
                    <a:pt x="3714" y="7428"/>
                  </a:cubicBezTo>
                  <a:cubicBezTo>
                    <a:pt x="5765" y="7428"/>
                    <a:pt x="7427" y="5766"/>
                    <a:pt x="7427" y="3715"/>
                  </a:cubicBezTo>
                  <a:cubicBezTo>
                    <a:pt x="7427"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152;p45"/>
            <p:cNvSpPr/>
            <p:nvPr/>
          </p:nvSpPr>
          <p:spPr>
            <a:xfrm>
              <a:off x="5978879" y="2920239"/>
              <a:ext cx="268724" cy="268689"/>
            </a:xfrm>
            <a:custGeom>
              <a:avLst/>
              <a:gdLst/>
              <a:ahLst/>
              <a:cxnLst/>
              <a:rect l="l" t="t" r="r" b="b"/>
              <a:pathLst>
                <a:path w="7590" h="7589" extrusionOk="0">
                  <a:moveTo>
                    <a:pt x="3795" y="162"/>
                  </a:moveTo>
                  <a:cubicBezTo>
                    <a:pt x="5798" y="162"/>
                    <a:pt x="7428" y="1791"/>
                    <a:pt x="7428" y="3795"/>
                  </a:cubicBezTo>
                  <a:cubicBezTo>
                    <a:pt x="7428" y="5798"/>
                    <a:pt x="5798" y="7427"/>
                    <a:pt x="3795" y="7427"/>
                  </a:cubicBezTo>
                  <a:cubicBezTo>
                    <a:pt x="1792" y="7427"/>
                    <a:pt x="162" y="5798"/>
                    <a:pt x="162" y="3795"/>
                  </a:cubicBezTo>
                  <a:cubicBezTo>
                    <a:pt x="162" y="1791"/>
                    <a:pt x="1792" y="162"/>
                    <a:pt x="3795" y="162"/>
                  </a:cubicBezTo>
                  <a:close/>
                  <a:moveTo>
                    <a:pt x="3795" y="1"/>
                  </a:moveTo>
                  <a:cubicBezTo>
                    <a:pt x="1703" y="1"/>
                    <a:pt x="0" y="1703"/>
                    <a:pt x="0" y="3795"/>
                  </a:cubicBezTo>
                  <a:cubicBezTo>
                    <a:pt x="0" y="5887"/>
                    <a:pt x="1703" y="7589"/>
                    <a:pt x="3795" y="7589"/>
                  </a:cubicBezTo>
                  <a:cubicBezTo>
                    <a:pt x="5887" y="7589"/>
                    <a:pt x="7589" y="5887"/>
                    <a:pt x="7589" y="3795"/>
                  </a:cubicBezTo>
                  <a:cubicBezTo>
                    <a:pt x="7589" y="1703"/>
                    <a:pt x="5887" y="1"/>
                    <a:pt x="3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153;p45"/>
            <p:cNvSpPr/>
            <p:nvPr/>
          </p:nvSpPr>
          <p:spPr>
            <a:xfrm>
              <a:off x="6009292" y="3006947"/>
              <a:ext cx="143567" cy="143567"/>
            </a:xfrm>
            <a:custGeom>
              <a:avLst/>
              <a:gdLst/>
              <a:ahLst/>
              <a:cxnLst/>
              <a:rect l="l" t="t" r="r" b="b"/>
              <a:pathLst>
                <a:path w="4055" h="4055" extrusionOk="0">
                  <a:moveTo>
                    <a:pt x="2027" y="0"/>
                  </a:moveTo>
                  <a:cubicBezTo>
                    <a:pt x="908" y="0"/>
                    <a:pt x="1" y="908"/>
                    <a:pt x="1" y="2027"/>
                  </a:cubicBezTo>
                  <a:cubicBezTo>
                    <a:pt x="1" y="3147"/>
                    <a:pt x="908" y="4054"/>
                    <a:pt x="2027" y="4054"/>
                  </a:cubicBezTo>
                  <a:cubicBezTo>
                    <a:pt x="3147" y="4054"/>
                    <a:pt x="4055" y="3147"/>
                    <a:pt x="4055" y="2027"/>
                  </a:cubicBezTo>
                  <a:cubicBezTo>
                    <a:pt x="4055" y="908"/>
                    <a:pt x="3147" y="0"/>
                    <a:pt x="20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154;p45"/>
            <p:cNvSpPr/>
            <p:nvPr/>
          </p:nvSpPr>
          <p:spPr>
            <a:xfrm>
              <a:off x="5994386" y="3004044"/>
              <a:ext cx="149303" cy="149303"/>
            </a:xfrm>
            <a:custGeom>
              <a:avLst/>
              <a:gdLst/>
              <a:ahLst/>
              <a:cxnLst/>
              <a:rect l="l" t="t" r="r" b="b"/>
              <a:pathLst>
                <a:path w="4217" h="4217" extrusionOk="0">
                  <a:moveTo>
                    <a:pt x="2107" y="163"/>
                  </a:moveTo>
                  <a:cubicBezTo>
                    <a:pt x="3181" y="163"/>
                    <a:pt x="4055" y="1036"/>
                    <a:pt x="4055" y="2109"/>
                  </a:cubicBezTo>
                  <a:cubicBezTo>
                    <a:pt x="4055" y="3183"/>
                    <a:pt x="3181" y="4056"/>
                    <a:pt x="2107" y="4056"/>
                  </a:cubicBezTo>
                  <a:cubicBezTo>
                    <a:pt x="1035" y="4056"/>
                    <a:pt x="161" y="3183"/>
                    <a:pt x="161" y="2109"/>
                  </a:cubicBezTo>
                  <a:cubicBezTo>
                    <a:pt x="161" y="1036"/>
                    <a:pt x="1035" y="163"/>
                    <a:pt x="2107" y="163"/>
                  </a:cubicBezTo>
                  <a:close/>
                  <a:moveTo>
                    <a:pt x="2107" y="1"/>
                  </a:moveTo>
                  <a:cubicBezTo>
                    <a:pt x="945" y="1"/>
                    <a:pt x="1" y="947"/>
                    <a:pt x="1" y="2109"/>
                  </a:cubicBezTo>
                  <a:cubicBezTo>
                    <a:pt x="1" y="3271"/>
                    <a:pt x="945" y="4217"/>
                    <a:pt x="2107" y="4217"/>
                  </a:cubicBezTo>
                  <a:cubicBezTo>
                    <a:pt x="3269" y="4217"/>
                    <a:pt x="4216" y="3271"/>
                    <a:pt x="4216" y="2109"/>
                  </a:cubicBezTo>
                  <a:cubicBezTo>
                    <a:pt x="4216" y="947"/>
                    <a:pt x="3269" y="1"/>
                    <a:pt x="2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155;p45"/>
            <p:cNvSpPr/>
            <p:nvPr/>
          </p:nvSpPr>
          <p:spPr>
            <a:xfrm>
              <a:off x="6029367" y="3039024"/>
              <a:ext cx="79307" cy="79378"/>
            </a:xfrm>
            <a:custGeom>
              <a:avLst/>
              <a:gdLst/>
              <a:ahLst/>
              <a:cxnLst/>
              <a:rect l="l" t="t" r="r" b="b"/>
              <a:pathLst>
                <a:path w="2240" h="2242" extrusionOk="0">
                  <a:moveTo>
                    <a:pt x="1119" y="1"/>
                  </a:moveTo>
                  <a:cubicBezTo>
                    <a:pt x="502" y="1"/>
                    <a:pt x="0" y="503"/>
                    <a:pt x="0" y="1121"/>
                  </a:cubicBezTo>
                  <a:cubicBezTo>
                    <a:pt x="0" y="1740"/>
                    <a:pt x="502" y="2241"/>
                    <a:pt x="1119" y="2241"/>
                  </a:cubicBezTo>
                  <a:cubicBezTo>
                    <a:pt x="1738" y="2241"/>
                    <a:pt x="2240" y="1740"/>
                    <a:pt x="2240" y="1121"/>
                  </a:cubicBezTo>
                  <a:cubicBezTo>
                    <a:pt x="2240" y="503"/>
                    <a:pt x="1738" y="1"/>
                    <a:pt x="1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156;p45"/>
            <p:cNvSpPr/>
            <p:nvPr/>
          </p:nvSpPr>
          <p:spPr>
            <a:xfrm>
              <a:off x="6265132" y="2923071"/>
              <a:ext cx="245994" cy="246029"/>
            </a:xfrm>
            <a:custGeom>
              <a:avLst/>
              <a:gdLst/>
              <a:ahLst/>
              <a:cxnLst/>
              <a:rect l="l" t="t" r="r" b="b"/>
              <a:pathLst>
                <a:path w="6948" h="6949" extrusionOk="0">
                  <a:moveTo>
                    <a:pt x="3474" y="1"/>
                  </a:moveTo>
                  <a:cubicBezTo>
                    <a:pt x="1556" y="1"/>
                    <a:pt x="1" y="1556"/>
                    <a:pt x="1" y="3475"/>
                  </a:cubicBezTo>
                  <a:cubicBezTo>
                    <a:pt x="1" y="5393"/>
                    <a:pt x="1556" y="6948"/>
                    <a:pt x="3474" y="6948"/>
                  </a:cubicBezTo>
                  <a:cubicBezTo>
                    <a:pt x="5393" y="6948"/>
                    <a:pt x="6948" y="5393"/>
                    <a:pt x="6948" y="3475"/>
                  </a:cubicBezTo>
                  <a:cubicBezTo>
                    <a:pt x="6948" y="1556"/>
                    <a:pt x="5393" y="1"/>
                    <a:pt x="34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157;p45"/>
            <p:cNvSpPr/>
            <p:nvPr/>
          </p:nvSpPr>
          <p:spPr>
            <a:xfrm>
              <a:off x="6273770" y="2920416"/>
              <a:ext cx="251305" cy="251340"/>
            </a:xfrm>
            <a:custGeom>
              <a:avLst/>
              <a:gdLst/>
              <a:ahLst/>
              <a:cxnLst/>
              <a:rect l="l" t="t" r="r" b="b"/>
              <a:pathLst>
                <a:path w="7098" h="7099" extrusionOk="0">
                  <a:moveTo>
                    <a:pt x="3549" y="152"/>
                  </a:moveTo>
                  <a:cubicBezTo>
                    <a:pt x="5423" y="152"/>
                    <a:pt x="6947" y="1677"/>
                    <a:pt x="6947" y="3550"/>
                  </a:cubicBezTo>
                  <a:cubicBezTo>
                    <a:pt x="6947" y="5424"/>
                    <a:pt x="5423" y="6947"/>
                    <a:pt x="3549" y="6947"/>
                  </a:cubicBezTo>
                  <a:cubicBezTo>
                    <a:pt x="1675" y="6947"/>
                    <a:pt x="151" y="5424"/>
                    <a:pt x="151" y="3550"/>
                  </a:cubicBezTo>
                  <a:cubicBezTo>
                    <a:pt x="151" y="1677"/>
                    <a:pt x="1675" y="152"/>
                    <a:pt x="3549" y="152"/>
                  </a:cubicBezTo>
                  <a:close/>
                  <a:moveTo>
                    <a:pt x="3549" y="0"/>
                  </a:moveTo>
                  <a:cubicBezTo>
                    <a:pt x="1593" y="0"/>
                    <a:pt x="0" y="1593"/>
                    <a:pt x="0" y="3550"/>
                  </a:cubicBezTo>
                  <a:cubicBezTo>
                    <a:pt x="0" y="5506"/>
                    <a:pt x="1593" y="7099"/>
                    <a:pt x="3549" y="7099"/>
                  </a:cubicBezTo>
                  <a:cubicBezTo>
                    <a:pt x="5506" y="7099"/>
                    <a:pt x="7097" y="5506"/>
                    <a:pt x="7097" y="3550"/>
                  </a:cubicBezTo>
                  <a:cubicBezTo>
                    <a:pt x="7097" y="1593"/>
                    <a:pt x="550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158;p45"/>
            <p:cNvSpPr/>
            <p:nvPr/>
          </p:nvSpPr>
          <p:spPr>
            <a:xfrm>
              <a:off x="6309742" y="3001495"/>
              <a:ext cx="134327" cy="134327"/>
            </a:xfrm>
            <a:custGeom>
              <a:avLst/>
              <a:gdLst/>
              <a:ahLst/>
              <a:cxnLst/>
              <a:rect l="l" t="t" r="r" b="b"/>
              <a:pathLst>
                <a:path w="3794" h="3794" extrusionOk="0">
                  <a:moveTo>
                    <a:pt x="1897" y="1"/>
                  </a:moveTo>
                  <a:cubicBezTo>
                    <a:pt x="850" y="1"/>
                    <a:pt x="1" y="850"/>
                    <a:pt x="1" y="1897"/>
                  </a:cubicBezTo>
                  <a:cubicBezTo>
                    <a:pt x="1" y="2944"/>
                    <a:pt x="850" y="3793"/>
                    <a:pt x="1897" y="3793"/>
                  </a:cubicBezTo>
                  <a:cubicBezTo>
                    <a:pt x="2944" y="3793"/>
                    <a:pt x="3793" y="2944"/>
                    <a:pt x="3793" y="1897"/>
                  </a:cubicBezTo>
                  <a:cubicBezTo>
                    <a:pt x="3793" y="850"/>
                    <a:pt x="2944" y="1"/>
                    <a:pt x="18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159;p45"/>
            <p:cNvSpPr/>
            <p:nvPr/>
          </p:nvSpPr>
          <p:spPr>
            <a:xfrm>
              <a:off x="6295793" y="2998839"/>
              <a:ext cx="139602" cy="139637"/>
            </a:xfrm>
            <a:custGeom>
              <a:avLst/>
              <a:gdLst/>
              <a:ahLst/>
              <a:cxnLst/>
              <a:rect l="l" t="t" r="r" b="b"/>
              <a:pathLst>
                <a:path w="3943" h="3944" extrusionOk="0">
                  <a:moveTo>
                    <a:pt x="1972" y="151"/>
                  </a:moveTo>
                  <a:cubicBezTo>
                    <a:pt x="2976" y="151"/>
                    <a:pt x="3793" y="968"/>
                    <a:pt x="3793" y="1972"/>
                  </a:cubicBezTo>
                  <a:cubicBezTo>
                    <a:pt x="3793" y="2976"/>
                    <a:pt x="2976" y="3792"/>
                    <a:pt x="1972" y="3792"/>
                  </a:cubicBezTo>
                  <a:cubicBezTo>
                    <a:pt x="968" y="3792"/>
                    <a:pt x="152" y="2976"/>
                    <a:pt x="152" y="1972"/>
                  </a:cubicBezTo>
                  <a:cubicBezTo>
                    <a:pt x="152" y="968"/>
                    <a:pt x="968" y="151"/>
                    <a:pt x="1972" y="151"/>
                  </a:cubicBezTo>
                  <a:close/>
                  <a:moveTo>
                    <a:pt x="1972" y="0"/>
                  </a:moveTo>
                  <a:cubicBezTo>
                    <a:pt x="885" y="0"/>
                    <a:pt x="0" y="885"/>
                    <a:pt x="0" y="1972"/>
                  </a:cubicBezTo>
                  <a:cubicBezTo>
                    <a:pt x="0" y="3058"/>
                    <a:pt x="885" y="3944"/>
                    <a:pt x="1972" y="3944"/>
                  </a:cubicBezTo>
                  <a:cubicBezTo>
                    <a:pt x="3059" y="3944"/>
                    <a:pt x="3943" y="3058"/>
                    <a:pt x="3943" y="1972"/>
                  </a:cubicBezTo>
                  <a:cubicBezTo>
                    <a:pt x="3943" y="885"/>
                    <a:pt x="3059" y="0"/>
                    <a:pt x="19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160;p45"/>
            <p:cNvSpPr/>
            <p:nvPr/>
          </p:nvSpPr>
          <p:spPr>
            <a:xfrm>
              <a:off x="6328507" y="3035555"/>
              <a:ext cx="74209" cy="74209"/>
            </a:xfrm>
            <a:custGeom>
              <a:avLst/>
              <a:gdLst/>
              <a:ahLst/>
              <a:cxnLst/>
              <a:rect l="l" t="t" r="r" b="b"/>
              <a:pathLst>
                <a:path w="2096" h="2096" extrusionOk="0">
                  <a:moveTo>
                    <a:pt x="1048" y="1"/>
                  </a:moveTo>
                  <a:cubicBezTo>
                    <a:pt x="469" y="1"/>
                    <a:pt x="0" y="470"/>
                    <a:pt x="0" y="1049"/>
                  </a:cubicBezTo>
                  <a:cubicBezTo>
                    <a:pt x="0" y="1627"/>
                    <a:pt x="469" y="2096"/>
                    <a:pt x="1048" y="2096"/>
                  </a:cubicBezTo>
                  <a:cubicBezTo>
                    <a:pt x="1626" y="2096"/>
                    <a:pt x="2095" y="1627"/>
                    <a:pt x="2095" y="1049"/>
                  </a:cubicBezTo>
                  <a:cubicBezTo>
                    <a:pt x="2095" y="470"/>
                    <a:pt x="1626"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161;p45"/>
            <p:cNvSpPr/>
            <p:nvPr/>
          </p:nvSpPr>
          <p:spPr>
            <a:xfrm>
              <a:off x="6225194" y="3110862"/>
              <a:ext cx="298004" cy="233142"/>
            </a:xfrm>
            <a:custGeom>
              <a:avLst/>
              <a:gdLst/>
              <a:ahLst/>
              <a:cxnLst/>
              <a:rect l="l" t="t" r="r" b="b"/>
              <a:pathLst>
                <a:path w="8417" h="6585" extrusionOk="0">
                  <a:moveTo>
                    <a:pt x="4208" y="0"/>
                  </a:moveTo>
                  <a:cubicBezTo>
                    <a:pt x="1884" y="0"/>
                    <a:pt x="1" y="1884"/>
                    <a:pt x="1" y="4208"/>
                  </a:cubicBezTo>
                  <a:cubicBezTo>
                    <a:pt x="1" y="6532"/>
                    <a:pt x="1049" y="6584"/>
                    <a:pt x="3373" y="6584"/>
                  </a:cubicBezTo>
                  <a:cubicBezTo>
                    <a:pt x="5698" y="6584"/>
                    <a:pt x="8417" y="6532"/>
                    <a:pt x="8417" y="4208"/>
                  </a:cubicBezTo>
                  <a:cubicBezTo>
                    <a:pt x="8417" y="1884"/>
                    <a:pt x="6534" y="0"/>
                    <a:pt x="42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162;p45"/>
            <p:cNvSpPr/>
            <p:nvPr/>
          </p:nvSpPr>
          <p:spPr>
            <a:xfrm>
              <a:off x="6245871" y="3110827"/>
              <a:ext cx="277611" cy="150896"/>
            </a:xfrm>
            <a:custGeom>
              <a:avLst/>
              <a:gdLst/>
              <a:ahLst/>
              <a:cxnLst/>
              <a:rect l="l" t="t" r="r" b="b"/>
              <a:pathLst>
                <a:path w="7841" h="4262" extrusionOk="0">
                  <a:moveTo>
                    <a:pt x="3624" y="1"/>
                  </a:moveTo>
                  <a:cubicBezTo>
                    <a:pt x="2196" y="1"/>
                    <a:pt x="935" y="712"/>
                    <a:pt x="174" y="1800"/>
                  </a:cubicBezTo>
                  <a:cubicBezTo>
                    <a:pt x="1" y="2048"/>
                    <a:pt x="205" y="2329"/>
                    <a:pt x="448" y="2329"/>
                  </a:cubicBezTo>
                  <a:cubicBezTo>
                    <a:pt x="517" y="2329"/>
                    <a:pt x="589" y="2306"/>
                    <a:pt x="657" y="2253"/>
                  </a:cubicBezTo>
                  <a:cubicBezTo>
                    <a:pt x="1369" y="1697"/>
                    <a:pt x="2264" y="1366"/>
                    <a:pt x="3238" y="1366"/>
                  </a:cubicBezTo>
                  <a:cubicBezTo>
                    <a:pt x="5021" y="1366"/>
                    <a:pt x="6544" y="2477"/>
                    <a:pt x="7155" y="4045"/>
                  </a:cubicBezTo>
                  <a:cubicBezTo>
                    <a:pt x="7213" y="4195"/>
                    <a:pt x="7338" y="4262"/>
                    <a:pt x="7464" y="4262"/>
                  </a:cubicBezTo>
                  <a:cubicBezTo>
                    <a:pt x="7651" y="4262"/>
                    <a:pt x="7840" y="4113"/>
                    <a:pt x="7815" y="3874"/>
                  </a:cubicBezTo>
                  <a:cubicBezTo>
                    <a:pt x="7813" y="3861"/>
                    <a:pt x="7812" y="3847"/>
                    <a:pt x="7811" y="3833"/>
                  </a:cubicBezTo>
                  <a:cubicBezTo>
                    <a:pt x="7566" y="1743"/>
                    <a:pt x="5846"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163;p45"/>
            <p:cNvSpPr/>
            <p:nvPr/>
          </p:nvSpPr>
          <p:spPr>
            <a:xfrm>
              <a:off x="5892525" y="2866847"/>
              <a:ext cx="633537" cy="487173"/>
            </a:xfrm>
            <a:custGeom>
              <a:avLst/>
              <a:gdLst/>
              <a:ahLst/>
              <a:cxnLst/>
              <a:rect l="l" t="t" r="r" b="b"/>
              <a:pathLst>
                <a:path w="17894" h="13760" extrusionOk="0">
                  <a:moveTo>
                    <a:pt x="7888" y="0"/>
                  </a:moveTo>
                  <a:cubicBezTo>
                    <a:pt x="7883" y="0"/>
                    <a:pt x="7877" y="1"/>
                    <a:pt x="7872" y="2"/>
                  </a:cubicBezTo>
                  <a:cubicBezTo>
                    <a:pt x="4706" y="680"/>
                    <a:pt x="2568" y="2200"/>
                    <a:pt x="1517" y="4519"/>
                  </a:cubicBezTo>
                  <a:cubicBezTo>
                    <a:pt x="651" y="6431"/>
                    <a:pt x="716" y="8467"/>
                    <a:pt x="923" y="9841"/>
                  </a:cubicBezTo>
                  <a:cubicBezTo>
                    <a:pt x="1158" y="11397"/>
                    <a:pt x="1897" y="12331"/>
                    <a:pt x="3319" y="12870"/>
                  </a:cubicBezTo>
                  <a:cubicBezTo>
                    <a:pt x="5247" y="13602"/>
                    <a:pt x="7317" y="13759"/>
                    <a:pt x="8736" y="13759"/>
                  </a:cubicBezTo>
                  <a:cubicBezTo>
                    <a:pt x="9791" y="13759"/>
                    <a:pt x="10488" y="13672"/>
                    <a:pt x="10499" y="13671"/>
                  </a:cubicBezTo>
                  <a:cubicBezTo>
                    <a:pt x="15406" y="13671"/>
                    <a:pt x="17893" y="12805"/>
                    <a:pt x="17893" y="11100"/>
                  </a:cubicBezTo>
                  <a:cubicBezTo>
                    <a:pt x="17893" y="8735"/>
                    <a:pt x="15970" y="6811"/>
                    <a:pt x="13612" y="6811"/>
                  </a:cubicBezTo>
                  <a:lnTo>
                    <a:pt x="13611" y="6811"/>
                  </a:lnTo>
                  <a:cubicBezTo>
                    <a:pt x="13608" y="6811"/>
                    <a:pt x="13564" y="6807"/>
                    <a:pt x="13486" y="6807"/>
                  </a:cubicBezTo>
                  <a:cubicBezTo>
                    <a:pt x="13024" y="6807"/>
                    <a:pt x="11382" y="6923"/>
                    <a:pt x="10206" y="8491"/>
                  </a:cubicBezTo>
                  <a:cubicBezTo>
                    <a:pt x="10181" y="8526"/>
                    <a:pt x="10188" y="8577"/>
                    <a:pt x="10223" y="8603"/>
                  </a:cubicBezTo>
                  <a:cubicBezTo>
                    <a:pt x="10237" y="8614"/>
                    <a:pt x="10254" y="8619"/>
                    <a:pt x="10271" y="8619"/>
                  </a:cubicBezTo>
                  <a:cubicBezTo>
                    <a:pt x="10296" y="8619"/>
                    <a:pt x="10320" y="8608"/>
                    <a:pt x="10335" y="8587"/>
                  </a:cubicBezTo>
                  <a:cubicBezTo>
                    <a:pt x="11465" y="7082"/>
                    <a:pt x="13040" y="6969"/>
                    <a:pt x="13484" y="6969"/>
                  </a:cubicBezTo>
                  <a:cubicBezTo>
                    <a:pt x="13558" y="6969"/>
                    <a:pt x="13600" y="6972"/>
                    <a:pt x="13604" y="6973"/>
                  </a:cubicBezTo>
                  <a:cubicBezTo>
                    <a:pt x="15881" y="6973"/>
                    <a:pt x="17733" y="8825"/>
                    <a:pt x="17733" y="11100"/>
                  </a:cubicBezTo>
                  <a:cubicBezTo>
                    <a:pt x="17733" y="13091"/>
                    <a:pt x="13798" y="13509"/>
                    <a:pt x="10489" y="13510"/>
                  </a:cubicBezTo>
                  <a:cubicBezTo>
                    <a:pt x="10473" y="13512"/>
                    <a:pt x="9780" y="13598"/>
                    <a:pt x="8733" y="13598"/>
                  </a:cubicBezTo>
                  <a:cubicBezTo>
                    <a:pt x="7327" y="13598"/>
                    <a:pt x="5281" y="13443"/>
                    <a:pt x="3376" y="12719"/>
                  </a:cubicBezTo>
                  <a:cubicBezTo>
                    <a:pt x="2016" y="12203"/>
                    <a:pt x="1308" y="11308"/>
                    <a:pt x="1083" y="9817"/>
                  </a:cubicBezTo>
                  <a:cubicBezTo>
                    <a:pt x="1" y="2652"/>
                    <a:pt x="5494" y="677"/>
                    <a:pt x="7905" y="159"/>
                  </a:cubicBezTo>
                  <a:cubicBezTo>
                    <a:pt x="7948" y="150"/>
                    <a:pt x="7976" y="108"/>
                    <a:pt x="7967" y="64"/>
                  </a:cubicBezTo>
                  <a:cubicBezTo>
                    <a:pt x="7959" y="26"/>
                    <a:pt x="7925" y="0"/>
                    <a:pt x="7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164;p45"/>
            <p:cNvSpPr/>
            <p:nvPr/>
          </p:nvSpPr>
          <p:spPr>
            <a:xfrm>
              <a:off x="6337359" y="3220513"/>
              <a:ext cx="40149" cy="23828"/>
            </a:xfrm>
            <a:custGeom>
              <a:avLst/>
              <a:gdLst/>
              <a:ahLst/>
              <a:cxnLst/>
              <a:rect l="l" t="t" r="r" b="b"/>
              <a:pathLst>
                <a:path w="1134" h="673" extrusionOk="0">
                  <a:moveTo>
                    <a:pt x="92" y="0"/>
                  </a:moveTo>
                  <a:cubicBezTo>
                    <a:pt x="63" y="0"/>
                    <a:pt x="35" y="16"/>
                    <a:pt x="21" y="43"/>
                  </a:cubicBezTo>
                  <a:cubicBezTo>
                    <a:pt x="0" y="83"/>
                    <a:pt x="15" y="131"/>
                    <a:pt x="54" y="152"/>
                  </a:cubicBezTo>
                  <a:lnTo>
                    <a:pt x="1002" y="663"/>
                  </a:lnTo>
                  <a:cubicBezTo>
                    <a:pt x="1015" y="670"/>
                    <a:pt x="1027" y="672"/>
                    <a:pt x="1040" y="672"/>
                  </a:cubicBezTo>
                  <a:cubicBezTo>
                    <a:pt x="1069" y="672"/>
                    <a:pt x="1097" y="657"/>
                    <a:pt x="1111" y="630"/>
                  </a:cubicBezTo>
                  <a:cubicBezTo>
                    <a:pt x="1133" y="591"/>
                    <a:pt x="1118" y="542"/>
                    <a:pt x="1079" y="521"/>
                  </a:cubicBezTo>
                  <a:lnTo>
                    <a:pt x="130" y="10"/>
                  </a:lnTo>
                  <a:cubicBezTo>
                    <a:pt x="118" y="3"/>
                    <a:pt x="105"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165;p45"/>
            <p:cNvSpPr/>
            <p:nvPr/>
          </p:nvSpPr>
          <p:spPr>
            <a:xfrm>
              <a:off x="6466376" y="3200332"/>
              <a:ext cx="23190" cy="40078"/>
            </a:xfrm>
            <a:custGeom>
              <a:avLst/>
              <a:gdLst/>
              <a:ahLst/>
              <a:cxnLst/>
              <a:rect l="l" t="t" r="r" b="b"/>
              <a:pathLst>
                <a:path w="655" h="1132" extrusionOk="0">
                  <a:moveTo>
                    <a:pt x="562" y="1"/>
                  </a:moveTo>
                  <a:cubicBezTo>
                    <a:pt x="533" y="1"/>
                    <a:pt x="503" y="17"/>
                    <a:pt x="489" y="46"/>
                  </a:cubicBezTo>
                  <a:lnTo>
                    <a:pt x="20" y="1015"/>
                  </a:lnTo>
                  <a:cubicBezTo>
                    <a:pt x="1" y="1055"/>
                    <a:pt x="18" y="1104"/>
                    <a:pt x="58" y="1123"/>
                  </a:cubicBezTo>
                  <a:cubicBezTo>
                    <a:pt x="69" y="1128"/>
                    <a:pt x="81" y="1132"/>
                    <a:pt x="93" y="1132"/>
                  </a:cubicBezTo>
                  <a:cubicBezTo>
                    <a:pt x="123" y="1132"/>
                    <a:pt x="152" y="1114"/>
                    <a:pt x="166" y="1085"/>
                  </a:cubicBezTo>
                  <a:lnTo>
                    <a:pt x="635" y="116"/>
                  </a:lnTo>
                  <a:cubicBezTo>
                    <a:pt x="654" y="77"/>
                    <a:pt x="637" y="28"/>
                    <a:pt x="597" y="9"/>
                  </a:cubicBezTo>
                  <a:cubicBezTo>
                    <a:pt x="586" y="4"/>
                    <a:pt x="574" y="1"/>
                    <a:pt x="5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166;p45"/>
            <p:cNvSpPr/>
            <p:nvPr/>
          </p:nvSpPr>
          <p:spPr>
            <a:xfrm>
              <a:off x="6222114" y="2858775"/>
              <a:ext cx="191683" cy="67234"/>
            </a:xfrm>
            <a:custGeom>
              <a:avLst/>
              <a:gdLst/>
              <a:ahLst/>
              <a:cxnLst/>
              <a:rect l="l" t="t" r="r" b="b"/>
              <a:pathLst>
                <a:path w="5414" h="1899" extrusionOk="0">
                  <a:moveTo>
                    <a:pt x="86" y="1"/>
                  </a:moveTo>
                  <a:cubicBezTo>
                    <a:pt x="48" y="1"/>
                    <a:pt x="14" y="30"/>
                    <a:pt x="7" y="69"/>
                  </a:cubicBezTo>
                  <a:cubicBezTo>
                    <a:pt x="0" y="113"/>
                    <a:pt x="31" y="155"/>
                    <a:pt x="74" y="162"/>
                  </a:cubicBezTo>
                  <a:cubicBezTo>
                    <a:pt x="119" y="169"/>
                    <a:pt x="4537" y="913"/>
                    <a:pt x="5258" y="1866"/>
                  </a:cubicBezTo>
                  <a:cubicBezTo>
                    <a:pt x="5273" y="1887"/>
                    <a:pt x="5298" y="1898"/>
                    <a:pt x="5322" y="1898"/>
                  </a:cubicBezTo>
                  <a:cubicBezTo>
                    <a:pt x="5340" y="1898"/>
                    <a:pt x="5356" y="1893"/>
                    <a:pt x="5371" y="1881"/>
                  </a:cubicBezTo>
                  <a:cubicBezTo>
                    <a:pt x="5406" y="1854"/>
                    <a:pt x="5413" y="1804"/>
                    <a:pt x="5386" y="1769"/>
                  </a:cubicBezTo>
                  <a:cubicBezTo>
                    <a:pt x="4628" y="765"/>
                    <a:pt x="285" y="34"/>
                    <a:pt x="100" y="2"/>
                  </a:cubicBezTo>
                  <a:cubicBezTo>
                    <a:pt x="96" y="1"/>
                    <a:pt x="91"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167;p45"/>
            <p:cNvSpPr/>
            <p:nvPr/>
          </p:nvSpPr>
          <p:spPr>
            <a:xfrm>
              <a:off x="6273204" y="2722180"/>
              <a:ext cx="94531" cy="118253"/>
            </a:xfrm>
            <a:custGeom>
              <a:avLst/>
              <a:gdLst/>
              <a:ahLst/>
              <a:cxnLst/>
              <a:rect l="l" t="t" r="r" b="b"/>
              <a:pathLst>
                <a:path w="2670" h="3340" extrusionOk="0">
                  <a:moveTo>
                    <a:pt x="2586" y="0"/>
                  </a:moveTo>
                  <a:cubicBezTo>
                    <a:pt x="2583" y="0"/>
                    <a:pt x="2580" y="0"/>
                    <a:pt x="2576" y="1"/>
                  </a:cubicBezTo>
                  <a:cubicBezTo>
                    <a:pt x="1712" y="96"/>
                    <a:pt x="993" y="692"/>
                    <a:pt x="498" y="1720"/>
                  </a:cubicBezTo>
                  <a:cubicBezTo>
                    <a:pt x="128" y="2488"/>
                    <a:pt x="13" y="3216"/>
                    <a:pt x="8" y="3246"/>
                  </a:cubicBezTo>
                  <a:cubicBezTo>
                    <a:pt x="1" y="3290"/>
                    <a:pt x="31" y="3331"/>
                    <a:pt x="75" y="3339"/>
                  </a:cubicBezTo>
                  <a:lnTo>
                    <a:pt x="88" y="3339"/>
                  </a:lnTo>
                  <a:cubicBezTo>
                    <a:pt x="127" y="3339"/>
                    <a:pt x="162" y="3311"/>
                    <a:pt x="167" y="3272"/>
                  </a:cubicBezTo>
                  <a:cubicBezTo>
                    <a:pt x="172" y="3243"/>
                    <a:pt x="636" y="379"/>
                    <a:pt x="2594" y="160"/>
                  </a:cubicBezTo>
                  <a:cubicBezTo>
                    <a:pt x="2638" y="155"/>
                    <a:pt x="2670" y="116"/>
                    <a:pt x="2665" y="72"/>
                  </a:cubicBezTo>
                  <a:cubicBezTo>
                    <a:pt x="2661" y="30"/>
                    <a:pt x="2628" y="0"/>
                    <a:pt x="2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168;p45"/>
            <p:cNvSpPr/>
            <p:nvPr/>
          </p:nvSpPr>
          <p:spPr>
            <a:xfrm>
              <a:off x="6164545" y="2698069"/>
              <a:ext cx="62490" cy="142399"/>
            </a:xfrm>
            <a:custGeom>
              <a:avLst/>
              <a:gdLst/>
              <a:ahLst/>
              <a:cxnLst/>
              <a:rect l="l" t="t" r="r" b="b"/>
              <a:pathLst>
                <a:path w="1765" h="4022" extrusionOk="0">
                  <a:moveTo>
                    <a:pt x="91" y="0"/>
                  </a:moveTo>
                  <a:cubicBezTo>
                    <a:pt x="62" y="0"/>
                    <a:pt x="34" y="17"/>
                    <a:pt x="20" y="45"/>
                  </a:cubicBezTo>
                  <a:cubicBezTo>
                    <a:pt x="0" y="85"/>
                    <a:pt x="16" y="132"/>
                    <a:pt x="56" y="153"/>
                  </a:cubicBezTo>
                  <a:cubicBezTo>
                    <a:pt x="1361" y="806"/>
                    <a:pt x="1598" y="3915"/>
                    <a:pt x="1601" y="3947"/>
                  </a:cubicBezTo>
                  <a:cubicBezTo>
                    <a:pt x="1604" y="3989"/>
                    <a:pt x="1639" y="4021"/>
                    <a:pt x="1681" y="4021"/>
                  </a:cubicBezTo>
                  <a:lnTo>
                    <a:pt x="1687" y="4021"/>
                  </a:lnTo>
                  <a:cubicBezTo>
                    <a:pt x="1731" y="4018"/>
                    <a:pt x="1765" y="3979"/>
                    <a:pt x="1761" y="3934"/>
                  </a:cubicBezTo>
                  <a:cubicBezTo>
                    <a:pt x="1752" y="3803"/>
                    <a:pt x="1516" y="702"/>
                    <a:pt x="128" y="9"/>
                  </a:cubicBezTo>
                  <a:cubicBezTo>
                    <a:pt x="116" y="3"/>
                    <a:pt x="104"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169;p45"/>
            <p:cNvSpPr/>
            <p:nvPr/>
          </p:nvSpPr>
          <p:spPr>
            <a:xfrm>
              <a:off x="6072137" y="2766402"/>
              <a:ext cx="94850" cy="70031"/>
            </a:xfrm>
            <a:custGeom>
              <a:avLst/>
              <a:gdLst/>
              <a:ahLst/>
              <a:cxnLst/>
              <a:rect l="l" t="t" r="r" b="b"/>
              <a:pathLst>
                <a:path w="2679" h="1978" extrusionOk="0">
                  <a:moveTo>
                    <a:pt x="90" y="0"/>
                  </a:moveTo>
                  <a:cubicBezTo>
                    <a:pt x="57" y="0"/>
                    <a:pt x="26" y="21"/>
                    <a:pt x="15" y="54"/>
                  </a:cubicBezTo>
                  <a:cubicBezTo>
                    <a:pt x="1" y="97"/>
                    <a:pt x="23" y="143"/>
                    <a:pt x="66" y="157"/>
                  </a:cubicBezTo>
                  <a:cubicBezTo>
                    <a:pt x="1390" y="598"/>
                    <a:pt x="2515" y="1934"/>
                    <a:pt x="2526" y="1948"/>
                  </a:cubicBezTo>
                  <a:cubicBezTo>
                    <a:pt x="2543" y="1967"/>
                    <a:pt x="2565" y="1977"/>
                    <a:pt x="2588" y="1977"/>
                  </a:cubicBezTo>
                  <a:cubicBezTo>
                    <a:pt x="2607" y="1977"/>
                    <a:pt x="2625" y="1971"/>
                    <a:pt x="2639" y="1959"/>
                  </a:cubicBezTo>
                  <a:cubicBezTo>
                    <a:pt x="2674" y="1930"/>
                    <a:pt x="2679" y="1880"/>
                    <a:pt x="2650" y="1845"/>
                  </a:cubicBezTo>
                  <a:cubicBezTo>
                    <a:pt x="2603" y="1789"/>
                    <a:pt x="1484" y="459"/>
                    <a:pt x="116" y="4"/>
                  </a:cubicBezTo>
                  <a:cubicBezTo>
                    <a:pt x="108" y="2"/>
                    <a:pt x="99"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170;p45"/>
            <p:cNvSpPr/>
            <p:nvPr/>
          </p:nvSpPr>
          <p:spPr>
            <a:xfrm>
              <a:off x="6069729" y="3207307"/>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171;p45"/>
            <p:cNvSpPr/>
            <p:nvPr/>
          </p:nvSpPr>
          <p:spPr>
            <a:xfrm>
              <a:off x="6510243" y="3107994"/>
              <a:ext cx="22057" cy="102179"/>
            </a:xfrm>
            <a:custGeom>
              <a:avLst/>
              <a:gdLst/>
              <a:ahLst/>
              <a:cxnLst/>
              <a:rect l="l" t="t" r="r" b="b"/>
              <a:pathLst>
                <a:path w="623" h="2886" extrusionOk="0">
                  <a:moveTo>
                    <a:pt x="204" y="0"/>
                  </a:moveTo>
                  <a:cubicBezTo>
                    <a:pt x="196" y="0"/>
                    <a:pt x="187" y="2"/>
                    <a:pt x="179" y="5"/>
                  </a:cubicBezTo>
                  <a:cubicBezTo>
                    <a:pt x="137" y="19"/>
                    <a:pt x="113" y="64"/>
                    <a:pt x="127" y="107"/>
                  </a:cubicBezTo>
                  <a:cubicBezTo>
                    <a:pt x="131" y="116"/>
                    <a:pt x="454" y="1129"/>
                    <a:pt x="12" y="2785"/>
                  </a:cubicBezTo>
                  <a:cubicBezTo>
                    <a:pt x="1" y="2828"/>
                    <a:pt x="26" y="2872"/>
                    <a:pt x="69" y="2884"/>
                  </a:cubicBezTo>
                  <a:cubicBezTo>
                    <a:pt x="76" y="2885"/>
                    <a:pt x="83" y="2886"/>
                    <a:pt x="90" y="2886"/>
                  </a:cubicBezTo>
                  <a:cubicBezTo>
                    <a:pt x="126" y="2886"/>
                    <a:pt x="159" y="2863"/>
                    <a:pt x="168" y="2827"/>
                  </a:cubicBezTo>
                  <a:cubicBezTo>
                    <a:pt x="623" y="1120"/>
                    <a:pt x="295" y="98"/>
                    <a:pt x="280" y="56"/>
                  </a:cubicBezTo>
                  <a:cubicBezTo>
                    <a:pt x="269" y="22"/>
                    <a:pt x="238" y="0"/>
                    <a:pt x="204"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172;p45"/>
            <p:cNvSpPr/>
            <p:nvPr/>
          </p:nvSpPr>
          <p:spPr>
            <a:xfrm>
              <a:off x="6140504" y="3268771"/>
              <a:ext cx="133866" cy="33458"/>
            </a:xfrm>
            <a:custGeom>
              <a:avLst/>
              <a:gdLst/>
              <a:ahLst/>
              <a:cxnLst/>
              <a:rect l="l" t="t" r="r" b="b"/>
              <a:pathLst>
                <a:path w="3781" h="945" extrusionOk="0">
                  <a:moveTo>
                    <a:pt x="88" y="0"/>
                  </a:moveTo>
                  <a:cubicBezTo>
                    <a:pt x="68" y="0"/>
                    <a:pt x="47" y="8"/>
                    <a:pt x="31" y="24"/>
                  </a:cubicBezTo>
                  <a:cubicBezTo>
                    <a:pt x="1" y="55"/>
                    <a:pt x="1" y="106"/>
                    <a:pt x="31" y="138"/>
                  </a:cubicBezTo>
                  <a:cubicBezTo>
                    <a:pt x="642" y="747"/>
                    <a:pt x="1278" y="945"/>
                    <a:pt x="1848" y="945"/>
                  </a:cubicBezTo>
                  <a:cubicBezTo>
                    <a:pt x="2902" y="945"/>
                    <a:pt x="3729" y="269"/>
                    <a:pt x="3742" y="259"/>
                  </a:cubicBezTo>
                  <a:cubicBezTo>
                    <a:pt x="3777" y="229"/>
                    <a:pt x="3780" y="178"/>
                    <a:pt x="3752" y="145"/>
                  </a:cubicBezTo>
                  <a:cubicBezTo>
                    <a:pt x="3736" y="125"/>
                    <a:pt x="3713" y="115"/>
                    <a:pt x="3690" y="115"/>
                  </a:cubicBezTo>
                  <a:cubicBezTo>
                    <a:pt x="3672" y="115"/>
                    <a:pt x="3653" y="122"/>
                    <a:pt x="3638" y="134"/>
                  </a:cubicBezTo>
                  <a:cubicBezTo>
                    <a:pt x="3627" y="145"/>
                    <a:pt x="2847" y="783"/>
                    <a:pt x="1854" y="783"/>
                  </a:cubicBezTo>
                  <a:cubicBezTo>
                    <a:pt x="1318" y="783"/>
                    <a:pt x="719" y="596"/>
                    <a:pt x="146" y="24"/>
                  </a:cubicBezTo>
                  <a:cubicBezTo>
                    <a:pt x="130"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173;p45"/>
            <p:cNvSpPr/>
            <p:nvPr/>
          </p:nvSpPr>
          <p:spPr>
            <a:xfrm>
              <a:off x="5898508" y="3424272"/>
              <a:ext cx="572711" cy="717482"/>
            </a:xfrm>
            <a:custGeom>
              <a:avLst/>
              <a:gdLst/>
              <a:ahLst/>
              <a:cxnLst/>
              <a:rect l="l" t="t" r="r" b="b"/>
              <a:pathLst>
                <a:path w="16176" h="20265" extrusionOk="0">
                  <a:moveTo>
                    <a:pt x="8089" y="1"/>
                  </a:moveTo>
                  <a:cubicBezTo>
                    <a:pt x="3622" y="1"/>
                    <a:pt x="1" y="7375"/>
                    <a:pt x="1" y="11962"/>
                  </a:cubicBezTo>
                  <a:cubicBezTo>
                    <a:pt x="1" y="16547"/>
                    <a:pt x="3622" y="20265"/>
                    <a:pt x="8089" y="20265"/>
                  </a:cubicBezTo>
                  <a:cubicBezTo>
                    <a:pt x="12556" y="20265"/>
                    <a:pt x="16176" y="16547"/>
                    <a:pt x="16176" y="11962"/>
                  </a:cubicBezTo>
                  <a:cubicBezTo>
                    <a:pt x="16176"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174;p45"/>
            <p:cNvSpPr/>
            <p:nvPr/>
          </p:nvSpPr>
          <p:spPr>
            <a:xfrm>
              <a:off x="5895640" y="3438965"/>
              <a:ext cx="578482" cy="705692"/>
            </a:xfrm>
            <a:custGeom>
              <a:avLst/>
              <a:gdLst/>
              <a:ahLst/>
              <a:cxnLst/>
              <a:rect l="l" t="t" r="r" b="b"/>
              <a:pathLst>
                <a:path w="16339" h="19932" extrusionOk="0">
                  <a:moveTo>
                    <a:pt x="10179" y="1"/>
                  </a:moveTo>
                  <a:cubicBezTo>
                    <a:pt x="10149" y="1"/>
                    <a:pt x="10121" y="17"/>
                    <a:pt x="10107" y="46"/>
                  </a:cubicBezTo>
                  <a:cubicBezTo>
                    <a:pt x="10087" y="86"/>
                    <a:pt x="10103" y="134"/>
                    <a:pt x="10143" y="153"/>
                  </a:cubicBezTo>
                  <a:cubicBezTo>
                    <a:pt x="13541" y="1833"/>
                    <a:pt x="16177" y="7657"/>
                    <a:pt x="16177" y="11547"/>
                  </a:cubicBezTo>
                  <a:cubicBezTo>
                    <a:pt x="16177" y="16081"/>
                    <a:pt x="12584" y="19770"/>
                    <a:pt x="8170" y="19770"/>
                  </a:cubicBezTo>
                  <a:cubicBezTo>
                    <a:pt x="3754" y="19770"/>
                    <a:pt x="162" y="16081"/>
                    <a:pt x="162" y="11547"/>
                  </a:cubicBezTo>
                  <a:cubicBezTo>
                    <a:pt x="162" y="8000"/>
                    <a:pt x="2386" y="2595"/>
                    <a:pt x="5576" y="509"/>
                  </a:cubicBezTo>
                  <a:cubicBezTo>
                    <a:pt x="5613" y="485"/>
                    <a:pt x="5623" y="435"/>
                    <a:pt x="5600" y="398"/>
                  </a:cubicBezTo>
                  <a:cubicBezTo>
                    <a:pt x="5584" y="374"/>
                    <a:pt x="5558" y="362"/>
                    <a:pt x="5532" y="362"/>
                  </a:cubicBezTo>
                  <a:cubicBezTo>
                    <a:pt x="5517" y="362"/>
                    <a:pt x="5502" y="366"/>
                    <a:pt x="5488" y="374"/>
                  </a:cubicBezTo>
                  <a:cubicBezTo>
                    <a:pt x="2255" y="2489"/>
                    <a:pt x="0" y="7959"/>
                    <a:pt x="0" y="11547"/>
                  </a:cubicBezTo>
                  <a:cubicBezTo>
                    <a:pt x="0" y="16169"/>
                    <a:pt x="3666" y="19931"/>
                    <a:pt x="8170" y="19931"/>
                  </a:cubicBezTo>
                  <a:cubicBezTo>
                    <a:pt x="12673" y="19931"/>
                    <a:pt x="16338" y="16169"/>
                    <a:pt x="16338" y="11547"/>
                  </a:cubicBezTo>
                  <a:cubicBezTo>
                    <a:pt x="16338" y="9606"/>
                    <a:pt x="15688" y="7149"/>
                    <a:pt x="14600" y="4973"/>
                  </a:cubicBezTo>
                  <a:cubicBezTo>
                    <a:pt x="13403" y="2579"/>
                    <a:pt x="11846" y="815"/>
                    <a:pt x="10215" y="9"/>
                  </a:cubicBezTo>
                  <a:cubicBezTo>
                    <a:pt x="10203" y="4"/>
                    <a:pt x="10191" y="1"/>
                    <a:pt x="10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175;p45"/>
            <p:cNvSpPr/>
            <p:nvPr/>
          </p:nvSpPr>
          <p:spPr>
            <a:xfrm>
              <a:off x="5898508" y="3448100"/>
              <a:ext cx="572711" cy="693655"/>
            </a:xfrm>
            <a:custGeom>
              <a:avLst/>
              <a:gdLst/>
              <a:ahLst/>
              <a:cxnLst/>
              <a:rect l="l" t="t" r="r" b="b"/>
              <a:pathLst>
                <a:path w="16176" h="19592" extrusionOk="0">
                  <a:moveTo>
                    <a:pt x="10440" y="0"/>
                  </a:moveTo>
                  <a:cubicBezTo>
                    <a:pt x="10440" y="0"/>
                    <a:pt x="9883" y="1644"/>
                    <a:pt x="8165" y="1644"/>
                  </a:cubicBezTo>
                  <a:cubicBezTo>
                    <a:pt x="7405" y="1644"/>
                    <a:pt x="6418" y="1323"/>
                    <a:pt x="5152" y="396"/>
                  </a:cubicBezTo>
                  <a:cubicBezTo>
                    <a:pt x="5025" y="489"/>
                    <a:pt x="4900" y="595"/>
                    <a:pt x="4776" y="698"/>
                  </a:cubicBezTo>
                  <a:cubicBezTo>
                    <a:pt x="5206" y="1750"/>
                    <a:pt x="5188" y="2827"/>
                    <a:pt x="4335" y="3794"/>
                  </a:cubicBezTo>
                  <a:cubicBezTo>
                    <a:pt x="3442" y="4808"/>
                    <a:pt x="2198" y="5427"/>
                    <a:pt x="1091" y="6193"/>
                  </a:cubicBezTo>
                  <a:cubicBezTo>
                    <a:pt x="398" y="7951"/>
                    <a:pt x="1" y="9772"/>
                    <a:pt x="1" y="11289"/>
                  </a:cubicBezTo>
                  <a:cubicBezTo>
                    <a:pt x="1" y="15874"/>
                    <a:pt x="3622" y="19592"/>
                    <a:pt x="8089" y="19592"/>
                  </a:cubicBezTo>
                  <a:cubicBezTo>
                    <a:pt x="12556" y="19592"/>
                    <a:pt x="16176" y="15874"/>
                    <a:pt x="16176" y="11289"/>
                  </a:cubicBezTo>
                  <a:cubicBezTo>
                    <a:pt x="16176" y="9150"/>
                    <a:pt x="15385" y="6410"/>
                    <a:pt x="14091"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176;p45"/>
            <p:cNvSpPr/>
            <p:nvPr/>
          </p:nvSpPr>
          <p:spPr>
            <a:xfrm>
              <a:off x="5895640" y="3445267"/>
              <a:ext cx="578482" cy="699390"/>
            </a:xfrm>
            <a:custGeom>
              <a:avLst/>
              <a:gdLst/>
              <a:ahLst/>
              <a:cxnLst/>
              <a:rect l="l" t="t" r="r" b="b"/>
              <a:pathLst>
                <a:path w="16339" h="19754" extrusionOk="0">
                  <a:moveTo>
                    <a:pt x="10559" y="205"/>
                  </a:moveTo>
                  <a:lnTo>
                    <a:pt x="11026" y="527"/>
                  </a:lnTo>
                  <a:cubicBezTo>
                    <a:pt x="11062" y="1925"/>
                    <a:pt x="12462" y="3608"/>
                    <a:pt x="14116" y="4234"/>
                  </a:cubicBezTo>
                  <a:cubicBezTo>
                    <a:pt x="15388" y="6525"/>
                    <a:pt x="16177" y="9255"/>
                    <a:pt x="16177" y="11369"/>
                  </a:cubicBezTo>
                  <a:cubicBezTo>
                    <a:pt x="16177" y="15903"/>
                    <a:pt x="12584" y="19592"/>
                    <a:pt x="8170" y="19592"/>
                  </a:cubicBezTo>
                  <a:cubicBezTo>
                    <a:pt x="3754" y="19592"/>
                    <a:pt x="162" y="15903"/>
                    <a:pt x="162" y="11369"/>
                  </a:cubicBezTo>
                  <a:cubicBezTo>
                    <a:pt x="162" y="9885"/>
                    <a:pt x="543" y="8095"/>
                    <a:pt x="1237" y="6326"/>
                  </a:cubicBezTo>
                  <a:cubicBezTo>
                    <a:pt x="1533" y="6121"/>
                    <a:pt x="1845" y="5924"/>
                    <a:pt x="2146" y="5732"/>
                  </a:cubicBezTo>
                  <a:cubicBezTo>
                    <a:pt x="2969" y="5211"/>
                    <a:pt x="3820" y="4672"/>
                    <a:pt x="4476" y="3927"/>
                  </a:cubicBezTo>
                  <a:cubicBezTo>
                    <a:pt x="5260" y="3038"/>
                    <a:pt x="5421" y="1988"/>
                    <a:pt x="4953" y="803"/>
                  </a:cubicBezTo>
                  <a:lnTo>
                    <a:pt x="4967" y="791"/>
                  </a:lnTo>
                  <a:cubicBezTo>
                    <a:pt x="5056" y="718"/>
                    <a:pt x="5143" y="644"/>
                    <a:pt x="5234" y="576"/>
                  </a:cubicBezTo>
                  <a:cubicBezTo>
                    <a:pt x="6364" y="1394"/>
                    <a:pt x="7372" y="1806"/>
                    <a:pt x="8244" y="1806"/>
                  </a:cubicBezTo>
                  <a:cubicBezTo>
                    <a:pt x="8506" y="1806"/>
                    <a:pt x="8756" y="1768"/>
                    <a:pt x="8993" y="1694"/>
                  </a:cubicBezTo>
                  <a:cubicBezTo>
                    <a:pt x="9989" y="1378"/>
                    <a:pt x="10433" y="502"/>
                    <a:pt x="10559" y="205"/>
                  </a:cubicBezTo>
                  <a:close/>
                  <a:moveTo>
                    <a:pt x="10521" y="0"/>
                  </a:moveTo>
                  <a:cubicBezTo>
                    <a:pt x="10513" y="0"/>
                    <a:pt x="10504" y="2"/>
                    <a:pt x="10495" y="5"/>
                  </a:cubicBezTo>
                  <a:cubicBezTo>
                    <a:pt x="10472" y="12"/>
                    <a:pt x="10452" y="30"/>
                    <a:pt x="10444" y="55"/>
                  </a:cubicBezTo>
                  <a:cubicBezTo>
                    <a:pt x="10440" y="66"/>
                    <a:pt x="10046" y="1192"/>
                    <a:pt x="8942" y="1540"/>
                  </a:cubicBezTo>
                  <a:cubicBezTo>
                    <a:pt x="8722" y="1610"/>
                    <a:pt x="8488" y="1644"/>
                    <a:pt x="8242" y="1644"/>
                  </a:cubicBezTo>
                  <a:cubicBezTo>
                    <a:pt x="7395" y="1644"/>
                    <a:pt x="6402" y="1232"/>
                    <a:pt x="5280" y="411"/>
                  </a:cubicBezTo>
                  <a:cubicBezTo>
                    <a:pt x="5266" y="400"/>
                    <a:pt x="5249" y="395"/>
                    <a:pt x="5233" y="395"/>
                  </a:cubicBezTo>
                  <a:cubicBezTo>
                    <a:pt x="5216" y="395"/>
                    <a:pt x="5199" y="400"/>
                    <a:pt x="5185" y="411"/>
                  </a:cubicBezTo>
                  <a:cubicBezTo>
                    <a:pt x="5077" y="490"/>
                    <a:pt x="4970" y="579"/>
                    <a:pt x="4864" y="668"/>
                  </a:cubicBezTo>
                  <a:lnTo>
                    <a:pt x="4806" y="716"/>
                  </a:lnTo>
                  <a:cubicBezTo>
                    <a:pt x="4779" y="739"/>
                    <a:pt x="4770" y="777"/>
                    <a:pt x="4782" y="810"/>
                  </a:cubicBezTo>
                  <a:cubicBezTo>
                    <a:pt x="5251" y="1954"/>
                    <a:pt x="5107" y="2967"/>
                    <a:pt x="4355" y="3821"/>
                  </a:cubicBezTo>
                  <a:cubicBezTo>
                    <a:pt x="3714" y="4548"/>
                    <a:pt x="2873" y="5081"/>
                    <a:pt x="2060" y="5596"/>
                  </a:cubicBezTo>
                  <a:cubicBezTo>
                    <a:pt x="1751" y="5793"/>
                    <a:pt x="1431" y="5995"/>
                    <a:pt x="1125" y="6207"/>
                  </a:cubicBezTo>
                  <a:cubicBezTo>
                    <a:pt x="1112" y="6216"/>
                    <a:pt x="1102" y="6228"/>
                    <a:pt x="1096" y="6243"/>
                  </a:cubicBezTo>
                  <a:cubicBezTo>
                    <a:pt x="390" y="8039"/>
                    <a:pt x="0" y="9859"/>
                    <a:pt x="0" y="11369"/>
                  </a:cubicBezTo>
                  <a:cubicBezTo>
                    <a:pt x="0" y="15991"/>
                    <a:pt x="3666" y="19753"/>
                    <a:pt x="8170" y="19753"/>
                  </a:cubicBezTo>
                  <a:cubicBezTo>
                    <a:pt x="12673" y="19753"/>
                    <a:pt x="16338" y="15991"/>
                    <a:pt x="16338" y="11369"/>
                  </a:cubicBezTo>
                  <a:cubicBezTo>
                    <a:pt x="16338" y="9221"/>
                    <a:pt x="15536" y="6448"/>
                    <a:pt x="14243" y="4130"/>
                  </a:cubicBezTo>
                  <a:cubicBezTo>
                    <a:pt x="14234" y="4113"/>
                    <a:pt x="14219" y="4100"/>
                    <a:pt x="14200" y="4093"/>
                  </a:cubicBezTo>
                  <a:cubicBezTo>
                    <a:pt x="12575" y="3491"/>
                    <a:pt x="11194" y="1838"/>
                    <a:pt x="11187" y="484"/>
                  </a:cubicBezTo>
                  <a:cubicBezTo>
                    <a:pt x="11186" y="458"/>
                    <a:pt x="11173" y="434"/>
                    <a:pt x="11151" y="419"/>
                  </a:cubicBezTo>
                  <a:lnTo>
                    <a:pt x="10566" y="14"/>
                  </a:lnTo>
                  <a:cubicBezTo>
                    <a:pt x="10553" y="5"/>
                    <a:pt x="10537" y="0"/>
                    <a:pt x="10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177;p45"/>
            <p:cNvSpPr/>
            <p:nvPr/>
          </p:nvSpPr>
          <p:spPr>
            <a:xfrm>
              <a:off x="6056700" y="3501810"/>
              <a:ext cx="268299" cy="84193"/>
            </a:xfrm>
            <a:custGeom>
              <a:avLst/>
              <a:gdLst/>
              <a:ahLst/>
              <a:cxnLst/>
              <a:rect l="l" t="t" r="r" b="b"/>
              <a:pathLst>
                <a:path w="7578" h="2378" extrusionOk="0">
                  <a:moveTo>
                    <a:pt x="6824" y="0"/>
                  </a:moveTo>
                  <a:cubicBezTo>
                    <a:pt x="5265" y="870"/>
                    <a:pt x="3349" y="1050"/>
                    <a:pt x="1445" y="1050"/>
                  </a:cubicBezTo>
                  <a:cubicBezTo>
                    <a:pt x="1136" y="1050"/>
                    <a:pt x="828" y="1045"/>
                    <a:pt x="521" y="1038"/>
                  </a:cubicBezTo>
                  <a:cubicBezTo>
                    <a:pt x="438" y="1403"/>
                    <a:pt x="267" y="1761"/>
                    <a:pt x="1" y="2107"/>
                  </a:cubicBezTo>
                  <a:cubicBezTo>
                    <a:pt x="848" y="2225"/>
                    <a:pt x="1696" y="2327"/>
                    <a:pt x="2551" y="2366"/>
                  </a:cubicBezTo>
                  <a:cubicBezTo>
                    <a:pt x="2723" y="2374"/>
                    <a:pt x="2893" y="2378"/>
                    <a:pt x="3063"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178;p45"/>
            <p:cNvSpPr/>
            <p:nvPr/>
          </p:nvSpPr>
          <p:spPr>
            <a:xfrm>
              <a:off x="5913131" y="3601724"/>
              <a:ext cx="533978" cy="194940"/>
            </a:xfrm>
            <a:custGeom>
              <a:avLst/>
              <a:gdLst/>
              <a:ahLst/>
              <a:cxnLst/>
              <a:rect l="l" t="t" r="r" b="b"/>
              <a:pathLst>
                <a:path w="15082" h="5506" extrusionOk="0">
                  <a:moveTo>
                    <a:pt x="13809" y="0"/>
                  </a:moveTo>
                  <a:cubicBezTo>
                    <a:pt x="13071" y="640"/>
                    <a:pt x="12302" y="1238"/>
                    <a:pt x="11418" y="1688"/>
                  </a:cubicBezTo>
                  <a:cubicBezTo>
                    <a:pt x="9996" y="2413"/>
                    <a:pt x="8381" y="2652"/>
                    <a:pt x="6800" y="2702"/>
                  </a:cubicBezTo>
                  <a:cubicBezTo>
                    <a:pt x="6570" y="2710"/>
                    <a:pt x="6338" y="2713"/>
                    <a:pt x="6107" y="2713"/>
                  </a:cubicBezTo>
                  <a:cubicBezTo>
                    <a:pt x="4275" y="2713"/>
                    <a:pt x="2409" y="2485"/>
                    <a:pt x="610" y="2037"/>
                  </a:cubicBezTo>
                  <a:cubicBezTo>
                    <a:pt x="366" y="2676"/>
                    <a:pt x="161" y="3320"/>
                    <a:pt x="1" y="3954"/>
                  </a:cubicBezTo>
                  <a:cubicBezTo>
                    <a:pt x="2637" y="4792"/>
                    <a:pt x="5570" y="5506"/>
                    <a:pt x="8294" y="5506"/>
                  </a:cubicBezTo>
                  <a:cubicBezTo>
                    <a:pt x="10893" y="5506"/>
                    <a:pt x="13303" y="4855"/>
                    <a:pt x="15081" y="3040"/>
                  </a:cubicBezTo>
                  <a:cubicBezTo>
                    <a:pt x="14755" y="2009"/>
                    <a:pt x="14328" y="973"/>
                    <a:pt x="138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179;p45"/>
            <p:cNvSpPr/>
            <p:nvPr/>
          </p:nvSpPr>
          <p:spPr>
            <a:xfrm>
              <a:off x="5899323" y="3860539"/>
              <a:ext cx="571614" cy="147214"/>
            </a:xfrm>
            <a:custGeom>
              <a:avLst/>
              <a:gdLst/>
              <a:ahLst/>
              <a:cxnLst/>
              <a:rect l="l" t="t" r="r" b="b"/>
              <a:pathLst>
                <a:path w="16145" h="4158" extrusionOk="0">
                  <a:moveTo>
                    <a:pt x="16145" y="0"/>
                  </a:moveTo>
                  <a:cubicBezTo>
                    <a:pt x="14664" y="804"/>
                    <a:pt x="12881" y="1197"/>
                    <a:pt x="11297" y="1334"/>
                  </a:cubicBezTo>
                  <a:cubicBezTo>
                    <a:pt x="10468" y="1406"/>
                    <a:pt x="9620" y="1439"/>
                    <a:pt x="8767" y="1439"/>
                  </a:cubicBezTo>
                  <a:cubicBezTo>
                    <a:pt x="7222" y="1439"/>
                    <a:pt x="5661" y="1330"/>
                    <a:pt x="4168" y="1138"/>
                  </a:cubicBezTo>
                  <a:cubicBezTo>
                    <a:pt x="2781" y="960"/>
                    <a:pt x="1394" y="529"/>
                    <a:pt x="1" y="235"/>
                  </a:cubicBezTo>
                  <a:lnTo>
                    <a:pt x="1" y="235"/>
                  </a:lnTo>
                  <a:cubicBezTo>
                    <a:pt x="46" y="899"/>
                    <a:pt x="168" y="1541"/>
                    <a:pt x="358" y="2153"/>
                  </a:cubicBezTo>
                  <a:cubicBezTo>
                    <a:pt x="2581" y="3441"/>
                    <a:pt x="5179" y="4054"/>
                    <a:pt x="7762" y="4146"/>
                  </a:cubicBezTo>
                  <a:cubicBezTo>
                    <a:pt x="7971" y="4154"/>
                    <a:pt x="8180" y="4157"/>
                    <a:pt x="8389" y="4157"/>
                  </a:cubicBezTo>
                  <a:cubicBezTo>
                    <a:pt x="9413" y="4157"/>
                    <a:pt x="10439" y="4065"/>
                    <a:pt x="11438" y="3848"/>
                  </a:cubicBezTo>
                  <a:cubicBezTo>
                    <a:pt x="12543" y="3610"/>
                    <a:pt x="13594" y="3196"/>
                    <a:pt x="14687" y="2921"/>
                  </a:cubicBezTo>
                  <a:cubicBezTo>
                    <a:pt x="14962" y="2852"/>
                    <a:pt x="15254" y="2809"/>
                    <a:pt x="15553"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180;p45"/>
            <p:cNvSpPr/>
            <p:nvPr/>
          </p:nvSpPr>
          <p:spPr>
            <a:xfrm>
              <a:off x="5978348" y="4051020"/>
              <a:ext cx="354085" cy="90743"/>
            </a:xfrm>
            <a:custGeom>
              <a:avLst/>
              <a:gdLst/>
              <a:ahLst/>
              <a:cxnLst/>
              <a:rect l="l" t="t" r="r" b="b"/>
              <a:pathLst>
                <a:path w="10001" h="2563" extrusionOk="0">
                  <a:moveTo>
                    <a:pt x="0" y="0"/>
                  </a:moveTo>
                  <a:lnTo>
                    <a:pt x="0" y="0"/>
                  </a:lnTo>
                  <a:cubicBezTo>
                    <a:pt x="1470" y="1578"/>
                    <a:pt x="3537" y="2563"/>
                    <a:pt x="5834" y="2563"/>
                  </a:cubicBezTo>
                  <a:cubicBezTo>
                    <a:pt x="7359" y="2563"/>
                    <a:pt x="8783" y="2126"/>
                    <a:pt x="10001" y="1372"/>
                  </a:cubicBezTo>
                  <a:lnTo>
                    <a:pt x="10001" y="1372"/>
                  </a:lnTo>
                  <a:cubicBezTo>
                    <a:pt x="9698" y="1375"/>
                    <a:pt x="9396" y="1378"/>
                    <a:pt x="9093" y="1378"/>
                  </a:cubicBezTo>
                  <a:cubicBezTo>
                    <a:pt x="9087" y="1378"/>
                    <a:pt x="9080" y="1378"/>
                    <a:pt x="9073" y="1378"/>
                  </a:cubicBezTo>
                  <a:cubicBezTo>
                    <a:pt x="6014" y="1378"/>
                    <a:pt x="2956" y="843"/>
                    <a:pt x="0"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181;p45"/>
            <p:cNvSpPr/>
            <p:nvPr/>
          </p:nvSpPr>
          <p:spPr>
            <a:xfrm>
              <a:off x="6053655" y="3498942"/>
              <a:ext cx="274283" cy="89929"/>
            </a:xfrm>
            <a:custGeom>
              <a:avLst/>
              <a:gdLst/>
              <a:ahLst/>
              <a:cxnLst/>
              <a:rect l="l" t="t" r="r" b="b"/>
              <a:pathLst>
                <a:path w="7747" h="2540" extrusionOk="0">
                  <a:moveTo>
                    <a:pt x="6873" y="193"/>
                  </a:moveTo>
                  <a:cubicBezTo>
                    <a:pt x="7037" y="537"/>
                    <a:pt x="7262" y="874"/>
                    <a:pt x="7541" y="1201"/>
                  </a:cubicBezTo>
                  <a:cubicBezTo>
                    <a:pt x="6294" y="1983"/>
                    <a:pt x="4820" y="2377"/>
                    <a:pt x="3145" y="2377"/>
                  </a:cubicBezTo>
                  <a:cubicBezTo>
                    <a:pt x="2979" y="2377"/>
                    <a:pt x="2810" y="2374"/>
                    <a:pt x="2640" y="2366"/>
                  </a:cubicBezTo>
                  <a:cubicBezTo>
                    <a:pt x="1769" y="2326"/>
                    <a:pt x="909" y="2220"/>
                    <a:pt x="232" y="2127"/>
                  </a:cubicBezTo>
                  <a:cubicBezTo>
                    <a:pt x="443" y="1831"/>
                    <a:pt x="589" y="1520"/>
                    <a:pt x="669" y="1201"/>
                  </a:cubicBezTo>
                  <a:cubicBezTo>
                    <a:pt x="951" y="1208"/>
                    <a:pt x="1234" y="1212"/>
                    <a:pt x="1517" y="1212"/>
                  </a:cubicBezTo>
                  <a:cubicBezTo>
                    <a:pt x="3418" y="1212"/>
                    <a:pt x="5322" y="1030"/>
                    <a:pt x="6873" y="193"/>
                  </a:cubicBezTo>
                  <a:close/>
                  <a:moveTo>
                    <a:pt x="6911" y="0"/>
                  </a:moveTo>
                  <a:cubicBezTo>
                    <a:pt x="6897" y="0"/>
                    <a:pt x="6883" y="4"/>
                    <a:pt x="6871" y="11"/>
                  </a:cubicBezTo>
                  <a:cubicBezTo>
                    <a:pt x="5339" y="865"/>
                    <a:pt x="3434" y="1051"/>
                    <a:pt x="1525" y="1051"/>
                  </a:cubicBezTo>
                  <a:cubicBezTo>
                    <a:pt x="1219" y="1051"/>
                    <a:pt x="913" y="1046"/>
                    <a:pt x="608" y="1038"/>
                  </a:cubicBezTo>
                  <a:lnTo>
                    <a:pt x="607" y="1038"/>
                  </a:lnTo>
                  <a:cubicBezTo>
                    <a:pt x="568" y="1038"/>
                    <a:pt x="536" y="1065"/>
                    <a:pt x="528" y="1101"/>
                  </a:cubicBezTo>
                  <a:cubicBezTo>
                    <a:pt x="447" y="1460"/>
                    <a:pt x="277" y="1809"/>
                    <a:pt x="23" y="2139"/>
                  </a:cubicBezTo>
                  <a:cubicBezTo>
                    <a:pt x="5" y="2162"/>
                    <a:pt x="1" y="2192"/>
                    <a:pt x="12" y="2218"/>
                  </a:cubicBezTo>
                  <a:cubicBezTo>
                    <a:pt x="23" y="2245"/>
                    <a:pt x="47" y="2265"/>
                    <a:pt x="75" y="2268"/>
                  </a:cubicBezTo>
                  <a:cubicBezTo>
                    <a:pt x="774" y="2366"/>
                    <a:pt x="1697" y="2484"/>
                    <a:pt x="2633" y="2527"/>
                  </a:cubicBezTo>
                  <a:cubicBezTo>
                    <a:pt x="2805" y="2534"/>
                    <a:pt x="2977" y="2539"/>
                    <a:pt x="3146" y="2539"/>
                  </a:cubicBezTo>
                  <a:cubicBezTo>
                    <a:pt x="4885" y="2539"/>
                    <a:pt x="6418" y="2119"/>
                    <a:pt x="7707" y="1287"/>
                  </a:cubicBezTo>
                  <a:cubicBezTo>
                    <a:pt x="7727" y="1273"/>
                    <a:pt x="7740" y="1254"/>
                    <a:pt x="7743" y="1230"/>
                  </a:cubicBezTo>
                  <a:cubicBezTo>
                    <a:pt x="7747" y="1207"/>
                    <a:pt x="7739" y="1183"/>
                    <a:pt x="7724" y="1165"/>
                  </a:cubicBezTo>
                  <a:cubicBezTo>
                    <a:pt x="7405" y="805"/>
                    <a:pt x="7156" y="429"/>
                    <a:pt x="6984" y="48"/>
                  </a:cubicBezTo>
                  <a:cubicBezTo>
                    <a:pt x="6974" y="28"/>
                    <a:pt x="6957" y="11"/>
                    <a:pt x="6935" y="4"/>
                  </a:cubicBezTo>
                  <a:cubicBezTo>
                    <a:pt x="6927"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182;p45"/>
            <p:cNvSpPr/>
            <p:nvPr/>
          </p:nvSpPr>
          <p:spPr>
            <a:xfrm>
              <a:off x="5910015" y="3598857"/>
              <a:ext cx="540139" cy="201171"/>
            </a:xfrm>
            <a:custGeom>
              <a:avLst/>
              <a:gdLst/>
              <a:ahLst/>
              <a:cxnLst/>
              <a:rect l="l" t="t" r="r" b="b"/>
              <a:pathLst>
                <a:path w="15256" h="5682" extrusionOk="0">
                  <a:moveTo>
                    <a:pt x="13872" y="208"/>
                  </a:moveTo>
                  <a:cubicBezTo>
                    <a:pt x="14349" y="1111"/>
                    <a:pt x="14754" y="2082"/>
                    <a:pt x="15078" y="3099"/>
                  </a:cubicBezTo>
                  <a:cubicBezTo>
                    <a:pt x="13291" y="4899"/>
                    <a:pt x="10893" y="5520"/>
                    <a:pt x="8374" y="5520"/>
                  </a:cubicBezTo>
                  <a:cubicBezTo>
                    <a:pt x="5568" y="5520"/>
                    <a:pt x="2613" y="4750"/>
                    <a:pt x="186" y="3982"/>
                  </a:cubicBezTo>
                  <a:cubicBezTo>
                    <a:pt x="338" y="3394"/>
                    <a:pt x="527" y="2800"/>
                    <a:pt x="748" y="2213"/>
                  </a:cubicBezTo>
                  <a:cubicBezTo>
                    <a:pt x="2540" y="2654"/>
                    <a:pt x="4368" y="2876"/>
                    <a:pt x="6192" y="2876"/>
                  </a:cubicBezTo>
                  <a:cubicBezTo>
                    <a:pt x="6425" y="2876"/>
                    <a:pt x="6657" y="2872"/>
                    <a:pt x="6890" y="2865"/>
                  </a:cubicBezTo>
                  <a:cubicBezTo>
                    <a:pt x="8815" y="2803"/>
                    <a:pt x="10294" y="2477"/>
                    <a:pt x="11543" y="1841"/>
                  </a:cubicBezTo>
                  <a:cubicBezTo>
                    <a:pt x="12472" y="1368"/>
                    <a:pt x="13270" y="729"/>
                    <a:pt x="13872" y="208"/>
                  </a:cubicBezTo>
                  <a:close/>
                  <a:moveTo>
                    <a:pt x="13895" y="0"/>
                  </a:moveTo>
                  <a:cubicBezTo>
                    <a:pt x="13876" y="0"/>
                    <a:pt x="13858" y="8"/>
                    <a:pt x="13843" y="21"/>
                  </a:cubicBezTo>
                  <a:cubicBezTo>
                    <a:pt x="13238" y="545"/>
                    <a:pt x="12423" y="1212"/>
                    <a:pt x="11470" y="1697"/>
                  </a:cubicBezTo>
                  <a:cubicBezTo>
                    <a:pt x="10243" y="2323"/>
                    <a:pt x="8786" y="2643"/>
                    <a:pt x="6886" y="2703"/>
                  </a:cubicBezTo>
                  <a:cubicBezTo>
                    <a:pt x="6647" y="2711"/>
                    <a:pt x="6408" y="2715"/>
                    <a:pt x="6170" y="2715"/>
                  </a:cubicBezTo>
                  <a:cubicBezTo>
                    <a:pt x="4341" y="2715"/>
                    <a:pt x="2512" y="2487"/>
                    <a:pt x="718" y="2039"/>
                  </a:cubicBezTo>
                  <a:cubicBezTo>
                    <a:pt x="712" y="2038"/>
                    <a:pt x="705" y="2037"/>
                    <a:pt x="699" y="2037"/>
                  </a:cubicBezTo>
                  <a:cubicBezTo>
                    <a:pt x="665" y="2037"/>
                    <a:pt x="634" y="2056"/>
                    <a:pt x="623" y="2089"/>
                  </a:cubicBezTo>
                  <a:cubicBezTo>
                    <a:pt x="379" y="2728"/>
                    <a:pt x="173" y="3376"/>
                    <a:pt x="11" y="4015"/>
                  </a:cubicBezTo>
                  <a:cubicBezTo>
                    <a:pt x="0" y="4057"/>
                    <a:pt x="23" y="4099"/>
                    <a:pt x="64" y="4112"/>
                  </a:cubicBezTo>
                  <a:cubicBezTo>
                    <a:pt x="2519" y="4892"/>
                    <a:pt x="5520" y="5681"/>
                    <a:pt x="8376" y="5681"/>
                  </a:cubicBezTo>
                  <a:cubicBezTo>
                    <a:pt x="10948" y="5681"/>
                    <a:pt x="13401" y="5040"/>
                    <a:pt x="15227" y="3178"/>
                  </a:cubicBezTo>
                  <a:cubicBezTo>
                    <a:pt x="15248" y="3156"/>
                    <a:pt x="15255" y="3125"/>
                    <a:pt x="15246" y="3096"/>
                  </a:cubicBezTo>
                  <a:cubicBezTo>
                    <a:pt x="14906" y="2020"/>
                    <a:pt x="14476" y="992"/>
                    <a:pt x="13967" y="43"/>
                  </a:cubicBezTo>
                  <a:cubicBezTo>
                    <a:pt x="13956" y="22"/>
                    <a:pt x="13935" y="6"/>
                    <a:pt x="13910" y="2"/>
                  </a:cubicBezTo>
                  <a:cubicBezTo>
                    <a:pt x="13905" y="1"/>
                    <a:pt x="13900" y="0"/>
                    <a:pt x="138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183;p45"/>
            <p:cNvSpPr/>
            <p:nvPr/>
          </p:nvSpPr>
          <p:spPr>
            <a:xfrm>
              <a:off x="5896419" y="3857671"/>
              <a:ext cx="577420" cy="152914"/>
            </a:xfrm>
            <a:custGeom>
              <a:avLst/>
              <a:gdLst/>
              <a:ahLst/>
              <a:cxnLst/>
              <a:rect l="l" t="t" r="r" b="b"/>
              <a:pathLst>
                <a:path w="16309" h="4319" extrusionOk="0">
                  <a:moveTo>
                    <a:pt x="16138" y="220"/>
                  </a:moveTo>
                  <a:lnTo>
                    <a:pt x="16138" y="220"/>
                  </a:lnTo>
                  <a:cubicBezTo>
                    <a:pt x="16087" y="1102"/>
                    <a:pt x="15899" y="1964"/>
                    <a:pt x="15578" y="2785"/>
                  </a:cubicBezTo>
                  <a:cubicBezTo>
                    <a:pt x="15252" y="2821"/>
                    <a:pt x="14987" y="2865"/>
                    <a:pt x="14749" y="2924"/>
                  </a:cubicBezTo>
                  <a:cubicBezTo>
                    <a:pt x="14261" y="3046"/>
                    <a:pt x="13774" y="3199"/>
                    <a:pt x="13303" y="3346"/>
                  </a:cubicBezTo>
                  <a:cubicBezTo>
                    <a:pt x="12718" y="3529"/>
                    <a:pt x="12113" y="3719"/>
                    <a:pt x="11504" y="3851"/>
                  </a:cubicBezTo>
                  <a:cubicBezTo>
                    <a:pt x="10558" y="4056"/>
                    <a:pt x="9535" y="4157"/>
                    <a:pt x="8451" y="4157"/>
                  </a:cubicBezTo>
                  <a:cubicBezTo>
                    <a:pt x="8252" y="4157"/>
                    <a:pt x="8050" y="4154"/>
                    <a:pt x="7846" y="4147"/>
                  </a:cubicBezTo>
                  <a:cubicBezTo>
                    <a:pt x="5110" y="4049"/>
                    <a:pt x="2573" y="3370"/>
                    <a:pt x="507" y="2181"/>
                  </a:cubicBezTo>
                  <a:cubicBezTo>
                    <a:pt x="333" y="1609"/>
                    <a:pt x="220" y="1016"/>
                    <a:pt x="171" y="417"/>
                  </a:cubicBezTo>
                  <a:lnTo>
                    <a:pt x="171" y="417"/>
                  </a:lnTo>
                  <a:cubicBezTo>
                    <a:pt x="630" y="516"/>
                    <a:pt x="1094" y="631"/>
                    <a:pt x="1544" y="742"/>
                  </a:cubicBezTo>
                  <a:cubicBezTo>
                    <a:pt x="2427" y="958"/>
                    <a:pt x="3340" y="1183"/>
                    <a:pt x="4240" y="1299"/>
                  </a:cubicBezTo>
                  <a:cubicBezTo>
                    <a:pt x="5803" y="1500"/>
                    <a:pt x="7362" y="1601"/>
                    <a:pt x="8849" y="1601"/>
                  </a:cubicBezTo>
                  <a:cubicBezTo>
                    <a:pt x="9724" y="1601"/>
                    <a:pt x="10574" y="1566"/>
                    <a:pt x="11386" y="1496"/>
                  </a:cubicBezTo>
                  <a:cubicBezTo>
                    <a:pt x="12659" y="1385"/>
                    <a:pt x="14502" y="1075"/>
                    <a:pt x="16138" y="220"/>
                  </a:cubicBezTo>
                  <a:close/>
                  <a:moveTo>
                    <a:pt x="16227" y="0"/>
                  </a:moveTo>
                  <a:cubicBezTo>
                    <a:pt x="16214" y="0"/>
                    <a:pt x="16200" y="4"/>
                    <a:pt x="16188" y="10"/>
                  </a:cubicBezTo>
                  <a:cubicBezTo>
                    <a:pt x="14545" y="904"/>
                    <a:pt x="12662" y="1223"/>
                    <a:pt x="11372" y="1335"/>
                  </a:cubicBezTo>
                  <a:cubicBezTo>
                    <a:pt x="10567" y="1405"/>
                    <a:pt x="9723" y="1440"/>
                    <a:pt x="8854" y="1440"/>
                  </a:cubicBezTo>
                  <a:cubicBezTo>
                    <a:pt x="7372" y="1440"/>
                    <a:pt x="5819" y="1339"/>
                    <a:pt x="4260" y="1139"/>
                  </a:cubicBezTo>
                  <a:cubicBezTo>
                    <a:pt x="3369" y="1025"/>
                    <a:pt x="2461" y="801"/>
                    <a:pt x="1582" y="585"/>
                  </a:cubicBezTo>
                  <a:cubicBezTo>
                    <a:pt x="1097" y="465"/>
                    <a:pt x="595" y="342"/>
                    <a:pt x="99" y="237"/>
                  </a:cubicBezTo>
                  <a:cubicBezTo>
                    <a:pt x="94" y="236"/>
                    <a:pt x="89" y="236"/>
                    <a:pt x="84" y="236"/>
                  </a:cubicBezTo>
                  <a:cubicBezTo>
                    <a:pt x="65" y="236"/>
                    <a:pt x="45" y="243"/>
                    <a:pt x="29" y="256"/>
                  </a:cubicBezTo>
                  <a:cubicBezTo>
                    <a:pt x="11" y="272"/>
                    <a:pt x="0" y="296"/>
                    <a:pt x="3" y="322"/>
                  </a:cubicBezTo>
                  <a:cubicBezTo>
                    <a:pt x="48" y="979"/>
                    <a:pt x="169" y="1631"/>
                    <a:pt x="363" y="2259"/>
                  </a:cubicBezTo>
                  <a:cubicBezTo>
                    <a:pt x="369" y="2279"/>
                    <a:pt x="382" y="2295"/>
                    <a:pt x="399" y="2304"/>
                  </a:cubicBezTo>
                  <a:cubicBezTo>
                    <a:pt x="2493" y="3516"/>
                    <a:pt x="5066" y="4208"/>
                    <a:pt x="7842" y="4307"/>
                  </a:cubicBezTo>
                  <a:lnTo>
                    <a:pt x="7842" y="4308"/>
                  </a:lnTo>
                  <a:cubicBezTo>
                    <a:pt x="8051" y="4315"/>
                    <a:pt x="8258" y="4319"/>
                    <a:pt x="8464" y="4319"/>
                  </a:cubicBezTo>
                  <a:cubicBezTo>
                    <a:pt x="9553" y="4319"/>
                    <a:pt x="10584" y="4215"/>
                    <a:pt x="11538" y="4008"/>
                  </a:cubicBezTo>
                  <a:cubicBezTo>
                    <a:pt x="12155" y="3875"/>
                    <a:pt x="12764" y="3684"/>
                    <a:pt x="13351" y="3500"/>
                  </a:cubicBezTo>
                  <a:cubicBezTo>
                    <a:pt x="13820" y="3353"/>
                    <a:pt x="14305" y="3202"/>
                    <a:pt x="14789" y="3081"/>
                  </a:cubicBezTo>
                  <a:cubicBezTo>
                    <a:pt x="15031" y="3020"/>
                    <a:pt x="15302" y="2975"/>
                    <a:pt x="15644" y="2940"/>
                  </a:cubicBezTo>
                  <a:cubicBezTo>
                    <a:pt x="15673" y="2937"/>
                    <a:pt x="15699" y="2917"/>
                    <a:pt x="15710" y="2889"/>
                  </a:cubicBezTo>
                  <a:cubicBezTo>
                    <a:pt x="16066" y="1996"/>
                    <a:pt x="16266" y="1052"/>
                    <a:pt x="16307" y="85"/>
                  </a:cubicBezTo>
                  <a:cubicBezTo>
                    <a:pt x="16308" y="56"/>
                    <a:pt x="16294" y="28"/>
                    <a:pt x="16270" y="13"/>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184;p45"/>
            <p:cNvSpPr/>
            <p:nvPr/>
          </p:nvSpPr>
          <p:spPr>
            <a:xfrm>
              <a:off x="5975196" y="4048153"/>
              <a:ext cx="360317" cy="96514"/>
            </a:xfrm>
            <a:custGeom>
              <a:avLst/>
              <a:gdLst/>
              <a:ahLst/>
              <a:cxnLst/>
              <a:rect l="l" t="t" r="r" b="b"/>
              <a:pathLst>
                <a:path w="10177" h="2726" extrusionOk="0">
                  <a:moveTo>
                    <a:pt x="353" y="239"/>
                  </a:moveTo>
                  <a:lnTo>
                    <a:pt x="353" y="239"/>
                  </a:lnTo>
                  <a:cubicBezTo>
                    <a:pt x="3464" y="1101"/>
                    <a:pt x="6425" y="1539"/>
                    <a:pt x="9164" y="1539"/>
                  </a:cubicBezTo>
                  <a:lnTo>
                    <a:pt x="9182" y="1539"/>
                  </a:lnTo>
                  <a:cubicBezTo>
                    <a:pt x="9385" y="1539"/>
                    <a:pt x="9587" y="1538"/>
                    <a:pt x="9791" y="1537"/>
                  </a:cubicBezTo>
                  <a:lnTo>
                    <a:pt x="9791" y="1537"/>
                  </a:lnTo>
                  <a:cubicBezTo>
                    <a:pt x="8606" y="2209"/>
                    <a:pt x="7276" y="2564"/>
                    <a:pt x="5923" y="2564"/>
                  </a:cubicBezTo>
                  <a:cubicBezTo>
                    <a:pt x="3822" y="2564"/>
                    <a:pt x="1855" y="1740"/>
                    <a:pt x="353" y="239"/>
                  </a:cubicBezTo>
                  <a:close/>
                  <a:moveTo>
                    <a:pt x="90" y="0"/>
                  </a:moveTo>
                  <a:cubicBezTo>
                    <a:pt x="62" y="0"/>
                    <a:pt x="35" y="14"/>
                    <a:pt x="20" y="39"/>
                  </a:cubicBezTo>
                  <a:cubicBezTo>
                    <a:pt x="1" y="71"/>
                    <a:pt x="5" y="110"/>
                    <a:pt x="30" y="136"/>
                  </a:cubicBezTo>
                  <a:cubicBezTo>
                    <a:pt x="1586" y="1805"/>
                    <a:pt x="3679" y="2725"/>
                    <a:pt x="5923" y="2725"/>
                  </a:cubicBezTo>
                  <a:cubicBezTo>
                    <a:pt x="7405" y="2725"/>
                    <a:pt x="8860" y="2309"/>
                    <a:pt x="10131" y="1520"/>
                  </a:cubicBezTo>
                  <a:cubicBezTo>
                    <a:pt x="10163" y="1502"/>
                    <a:pt x="10177" y="1464"/>
                    <a:pt x="10166" y="1429"/>
                  </a:cubicBezTo>
                  <a:cubicBezTo>
                    <a:pt x="10157" y="1395"/>
                    <a:pt x="10127" y="1379"/>
                    <a:pt x="10088" y="1371"/>
                  </a:cubicBezTo>
                  <a:cubicBezTo>
                    <a:pt x="9787" y="1376"/>
                    <a:pt x="9485" y="1377"/>
                    <a:pt x="9182" y="1377"/>
                  </a:cubicBezTo>
                  <a:lnTo>
                    <a:pt x="9164" y="1377"/>
                  </a:lnTo>
                  <a:cubicBezTo>
                    <a:pt x="6356" y="1377"/>
                    <a:pt x="3310" y="915"/>
                    <a:pt x="111" y="3"/>
                  </a:cubicBezTo>
                  <a:cubicBezTo>
                    <a:pt x="104" y="1"/>
                    <a:pt x="97" y="0"/>
                    <a:pt x="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185;p45"/>
            <p:cNvSpPr/>
            <p:nvPr/>
          </p:nvSpPr>
          <p:spPr>
            <a:xfrm>
              <a:off x="5901021" y="3462085"/>
              <a:ext cx="426276" cy="679670"/>
            </a:xfrm>
            <a:custGeom>
              <a:avLst/>
              <a:gdLst/>
              <a:ahLst/>
              <a:cxnLst/>
              <a:rect l="l" t="t" r="r" b="b"/>
              <a:pathLst>
                <a:path w="12040" h="19197" extrusionOk="0">
                  <a:moveTo>
                    <a:pt x="5152" y="1"/>
                  </a:moveTo>
                  <a:cubicBezTo>
                    <a:pt x="5025" y="94"/>
                    <a:pt x="4900" y="200"/>
                    <a:pt x="4776" y="303"/>
                  </a:cubicBezTo>
                  <a:cubicBezTo>
                    <a:pt x="5206" y="1355"/>
                    <a:pt x="5188" y="2432"/>
                    <a:pt x="4335" y="3399"/>
                  </a:cubicBezTo>
                  <a:cubicBezTo>
                    <a:pt x="3442" y="4413"/>
                    <a:pt x="2198" y="5032"/>
                    <a:pt x="1091" y="5798"/>
                  </a:cubicBezTo>
                  <a:cubicBezTo>
                    <a:pt x="398" y="7556"/>
                    <a:pt x="1" y="9377"/>
                    <a:pt x="1" y="10894"/>
                  </a:cubicBezTo>
                  <a:cubicBezTo>
                    <a:pt x="1" y="15479"/>
                    <a:pt x="3622" y="19197"/>
                    <a:pt x="8089" y="19197"/>
                  </a:cubicBezTo>
                  <a:cubicBezTo>
                    <a:pt x="9524" y="19197"/>
                    <a:pt x="10871" y="18812"/>
                    <a:pt x="12039" y="18138"/>
                  </a:cubicBezTo>
                  <a:lnTo>
                    <a:pt x="12039" y="18138"/>
                  </a:lnTo>
                  <a:cubicBezTo>
                    <a:pt x="11603" y="18209"/>
                    <a:pt x="11159" y="18252"/>
                    <a:pt x="10705" y="18256"/>
                  </a:cubicBezTo>
                  <a:cubicBezTo>
                    <a:pt x="10680" y="18256"/>
                    <a:pt x="10656" y="18256"/>
                    <a:pt x="10631" y="18256"/>
                  </a:cubicBezTo>
                  <a:cubicBezTo>
                    <a:pt x="6630" y="18256"/>
                    <a:pt x="2818" y="15156"/>
                    <a:pt x="2469" y="11106"/>
                  </a:cubicBezTo>
                  <a:cubicBezTo>
                    <a:pt x="2304" y="9188"/>
                    <a:pt x="2642" y="6897"/>
                    <a:pt x="3914" y="5384"/>
                  </a:cubicBezTo>
                  <a:cubicBezTo>
                    <a:pt x="4532" y="4650"/>
                    <a:pt x="5278" y="4048"/>
                    <a:pt x="5827" y="3254"/>
                  </a:cubicBezTo>
                  <a:cubicBezTo>
                    <a:pt x="6380" y="2456"/>
                    <a:pt x="6403" y="1611"/>
                    <a:pt x="6329" y="735"/>
                  </a:cubicBezTo>
                  <a:cubicBezTo>
                    <a:pt x="5966" y="550"/>
                    <a:pt x="5575" y="310"/>
                    <a:pt x="5152"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186;p45"/>
            <p:cNvSpPr/>
            <p:nvPr/>
          </p:nvSpPr>
          <p:spPr>
            <a:xfrm>
              <a:off x="5913202" y="4065855"/>
              <a:ext cx="243657" cy="457574"/>
            </a:xfrm>
            <a:custGeom>
              <a:avLst/>
              <a:gdLst/>
              <a:ahLst/>
              <a:cxnLst/>
              <a:rect l="l" t="t" r="r" b="b"/>
              <a:pathLst>
                <a:path w="6882" h="12924" extrusionOk="0">
                  <a:moveTo>
                    <a:pt x="3201" y="1"/>
                  </a:moveTo>
                  <a:cubicBezTo>
                    <a:pt x="2843" y="1"/>
                    <a:pt x="2508" y="239"/>
                    <a:pt x="2410" y="610"/>
                  </a:cubicBezTo>
                  <a:lnTo>
                    <a:pt x="174" y="10383"/>
                  </a:lnTo>
                  <a:cubicBezTo>
                    <a:pt x="1" y="11034"/>
                    <a:pt x="249" y="11727"/>
                    <a:pt x="802" y="12111"/>
                  </a:cubicBezTo>
                  <a:cubicBezTo>
                    <a:pt x="1387" y="12515"/>
                    <a:pt x="2253" y="12924"/>
                    <a:pt x="3373" y="12924"/>
                  </a:cubicBezTo>
                  <a:cubicBezTo>
                    <a:pt x="4131" y="12924"/>
                    <a:pt x="5005" y="12737"/>
                    <a:pt x="5986" y="12235"/>
                  </a:cubicBezTo>
                  <a:cubicBezTo>
                    <a:pt x="6552" y="11946"/>
                    <a:pt x="6882" y="11333"/>
                    <a:pt x="6834" y="10697"/>
                  </a:cubicBezTo>
                  <a:lnTo>
                    <a:pt x="6264" y="1695"/>
                  </a:lnTo>
                  <a:cubicBezTo>
                    <a:pt x="6241" y="1388"/>
                    <a:pt x="6048" y="1120"/>
                    <a:pt x="5763"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187;p45"/>
            <p:cNvSpPr/>
            <p:nvPr/>
          </p:nvSpPr>
          <p:spPr>
            <a:xfrm>
              <a:off x="5915574" y="4094392"/>
              <a:ext cx="241250" cy="429038"/>
            </a:xfrm>
            <a:custGeom>
              <a:avLst/>
              <a:gdLst/>
              <a:ahLst/>
              <a:cxnLst/>
              <a:rect l="l" t="t" r="r" b="b"/>
              <a:pathLst>
                <a:path w="6814" h="12118" extrusionOk="0">
                  <a:moveTo>
                    <a:pt x="5227" y="0"/>
                  </a:moveTo>
                  <a:lnTo>
                    <a:pt x="5746" y="8188"/>
                  </a:lnTo>
                  <a:cubicBezTo>
                    <a:pt x="5792" y="8824"/>
                    <a:pt x="5464" y="9437"/>
                    <a:pt x="4898"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20" y="11709"/>
                    <a:pt x="2186" y="12118"/>
                    <a:pt x="3306" y="12118"/>
                  </a:cubicBezTo>
                  <a:cubicBezTo>
                    <a:pt x="4064" y="12118"/>
                    <a:pt x="4938" y="11931"/>
                    <a:pt x="5919" y="11429"/>
                  </a:cubicBezTo>
                  <a:cubicBezTo>
                    <a:pt x="6485" y="11140"/>
                    <a:pt x="6813" y="10527"/>
                    <a:pt x="6767" y="9891"/>
                  </a:cubicBezTo>
                  <a:lnTo>
                    <a:pt x="6197" y="889"/>
                  </a:lnTo>
                  <a:cubicBezTo>
                    <a:pt x="6174" y="582"/>
                    <a:pt x="5981" y="314"/>
                    <a:pt x="5696" y="196"/>
                  </a:cubicBezTo>
                  <a:lnTo>
                    <a:pt x="5227"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188;p45"/>
            <p:cNvSpPr/>
            <p:nvPr/>
          </p:nvSpPr>
          <p:spPr>
            <a:xfrm>
              <a:off x="6193188" y="4065855"/>
              <a:ext cx="243657" cy="457574"/>
            </a:xfrm>
            <a:custGeom>
              <a:avLst/>
              <a:gdLst/>
              <a:ahLst/>
              <a:cxnLst/>
              <a:rect l="l" t="t" r="r" b="b"/>
              <a:pathLst>
                <a:path w="6882" h="12924" extrusionOk="0">
                  <a:moveTo>
                    <a:pt x="3681" y="1"/>
                  </a:moveTo>
                  <a:cubicBezTo>
                    <a:pt x="3577" y="1"/>
                    <a:pt x="3470" y="21"/>
                    <a:pt x="3367" y="64"/>
                  </a:cubicBezTo>
                  <a:lnTo>
                    <a:pt x="1119" y="1002"/>
                  </a:lnTo>
                  <a:cubicBezTo>
                    <a:pt x="835" y="1120"/>
                    <a:pt x="642" y="1388"/>
                    <a:pt x="618" y="1695"/>
                  </a:cubicBezTo>
                  <a:lnTo>
                    <a:pt x="48" y="10697"/>
                  </a:lnTo>
                  <a:cubicBezTo>
                    <a:pt x="1" y="11333"/>
                    <a:pt x="329" y="11946"/>
                    <a:pt x="896" y="12235"/>
                  </a:cubicBezTo>
                  <a:cubicBezTo>
                    <a:pt x="1877" y="12737"/>
                    <a:pt x="2751" y="12924"/>
                    <a:pt x="3509" y="12924"/>
                  </a:cubicBezTo>
                  <a:cubicBezTo>
                    <a:pt x="4629" y="12924"/>
                    <a:pt x="5496" y="12515"/>
                    <a:pt x="6080" y="12111"/>
                  </a:cubicBezTo>
                  <a:cubicBezTo>
                    <a:pt x="6634" y="11727"/>
                    <a:pt x="6881" y="11034"/>
                    <a:pt x="6708" y="10383"/>
                  </a:cubicBezTo>
                  <a:lnTo>
                    <a:pt x="4472" y="610"/>
                  </a:lnTo>
                  <a:cubicBezTo>
                    <a:pt x="4373" y="239"/>
                    <a:pt x="4039" y="1"/>
                    <a:pt x="36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189;p45"/>
            <p:cNvSpPr/>
            <p:nvPr/>
          </p:nvSpPr>
          <p:spPr>
            <a:xfrm>
              <a:off x="6193188" y="4089435"/>
              <a:ext cx="241675" cy="433994"/>
            </a:xfrm>
            <a:custGeom>
              <a:avLst/>
              <a:gdLst/>
              <a:ahLst/>
              <a:cxnLst/>
              <a:rect l="l" t="t" r="r" b="b"/>
              <a:pathLst>
                <a:path w="6826" h="12258" extrusionOk="0">
                  <a:moveTo>
                    <a:pt x="1924" y="1"/>
                  </a:moveTo>
                  <a:lnTo>
                    <a:pt x="1119" y="336"/>
                  </a:lnTo>
                  <a:cubicBezTo>
                    <a:pt x="835" y="454"/>
                    <a:pt x="642" y="722"/>
                    <a:pt x="618" y="1029"/>
                  </a:cubicBezTo>
                  <a:lnTo>
                    <a:pt x="48" y="10031"/>
                  </a:lnTo>
                  <a:cubicBezTo>
                    <a:pt x="1" y="10667"/>
                    <a:pt x="329" y="11280"/>
                    <a:pt x="896" y="11569"/>
                  </a:cubicBezTo>
                  <a:cubicBezTo>
                    <a:pt x="1877" y="12071"/>
                    <a:pt x="2751" y="12258"/>
                    <a:pt x="3509" y="12258"/>
                  </a:cubicBezTo>
                  <a:cubicBezTo>
                    <a:pt x="4629" y="12258"/>
                    <a:pt x="5496" y="11849"/>
                    <a:pt x="6080" y="11445"/>
                  </a:cubicBezTo>
                  <a:cubicBezTo>
                    <a:pt x="6578" y="11099"/>
                    <a:pt x="6826" y="10504"/>
                    <a:pt x="6744" y="9913"/>
                  </a:cubicBezTo>
                  <a:lnTo>
                    <a:pt x="6744" y="9913"/>
                  </a:lnTo>
                  <a:cubicBezTo>
                    <a:pt x="6234" y="10150"/>
                    <a:pt x="5606" y="10328"/>
                    <a:pt x="4868" y="10328"/>
                  </a:cubicBezTo>
                  <a:cubicBezTo>
                    <a:pt x="4112" y="10328"/>
                    <a:pt x="3239" y="10141"/>
                    <a:pt x="2259" y="9639"/>
                  </a:cubicBezTo>
                  <a:cubicBezTo>
                    <a:pt x="1691" y="9350"/>
                    <a:pt x="1363" y="8737"/>
                    <a:pt x="1411" y="8102"/>
                  </a:cubicBezTo>
                  <a:lnTo>
                    <a:pt x="1924" y="1"/>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190;p45"/>
            <p:cNvSpPr/>
            <p:nvPr/>
          </p:nvSpPr>
          <p:spPr>
            <a:xfrm>
              <a:off x="5922195" y="4063023"/>
              <a:ext cx="249676" cy="463416"/>
            </a:xfrm>
            <a:custGeom>
              <a:avLst/>
              <a:gdLst/>
              <a:ahLst/>
              <a:cxnLst/>
              <a:rect l="l" t="t" r="r" b="b"/>
              <a:pathLst>
                <a:path w="7052" h="13089" extrusionOk="0">
                  <a:moveTo>
                    <a:pt x="3287" y="162"/>
                  </a:moveTo>
                  <a:cubicBezTo>
                    <a:pt x="3383" y="162"/>
                    <a:pt x="3480" y="181"/>
                    <a:pt x="3571" y="218"/>
                  </a:cubicBezTo>
                  <a:lnTo>
                    <a:pt x="5818" y="1156"/>
                  </a:lnTo>
                  <a:cubicBezTo>
                    <a:pt x="6076" y="1263"/>
                    <a:pt x="6250" y="1503"/>
                    <a:pt x="6270" y="1781"/>
                  </a:cubicBezTo>
                  <a:lnTo>
                    <a:pt x="6840" y="10783"/>
                  </a:lnTo>
                  <a:cubicBezTo>
                    <a:pt x="6886" y="11397"/>
                    <a:pt x="6569" y="11971"/>
                    <a:pt x="6035" y="12243"/>
                  </a:cubicBezTo>
                  <a:cubicBezTo>
                    <a:pt x="5068" y="12738"/>
                    <a:pt x="4207" y="12926"/>
                    <a:pt x="3456" y="12926"/>
                  </a:cubicBezTo>
                  <a:cubicBezTo>
                    <a:pt x="2387" y="12926"/>
                    <a:pt x="1541" y="12545"/>
                    <a:pt x="935" y="12125"/>
                  </a:cubicBezTo>
                  <a:cubicBezTo>
                    <a:pt x="413" y="11763"/>
                    <a:pt x="174" y="11103"/>
                    <a:pt x="339" y="10481"/>
                  </a:cubicBezTo>
                  <a:lnTo>
                    <a:pt x="2575" y="708"/>
                  </a:lnTo>
                  <a:cubicBezTo>
                    <a:pt x="2629" y="503"/>
                    <a:pt x="2770" y="331"/>
                    <a:pt x="2961" y="238"/>
                  </a:cubicBezTo>
                  <a:cubicBezTo>
                    <a:pt x="3063" y="187"/>
                    <a:pt x="3175" y="162"/>
                    <a:pt x="3287" y="162"/>
                  </a:cubicBezTo>
                  <a:close/>
                  <a:moveTo>
                    <a:pt x="3287" y="1"/>
                  </a:moveTo>
                  <a:cubicBezTo>
                    <a:pt x="3151" y="1"/>
                    <a:pt x="3015" y="32"/>
                    <a:pt x="2890" y="93"/>
                  </a:cubicBezTo>
                  <a:cubicBezTo>
                    <a:pt x="2657" y="208"/>
                    <a:pt x="2485" y="417"/>
                    <a:pt x="2419" y="669"/>
                  </a:cubicBezTo>
                  <a:cubicBezTo>
                    <a:pt x="2418" y="669"/>
                    <a:pt x="2418" y="670"/>
                    <a:pt x="2418" y="671"/>
                  </a:cubicBezTo>
                  <a:lnTo>
                    <a:pt x="182" y="10442"/>
                  </a:lnTo>
                  <a:cubicBezTo>
                    <a:pt x="0" y="11128"/>
                    <a:pt x="266" y="11857"/>
                    <a:pt x="843" y="12256"/>
                  </a:cubicBezTo>
                  <a:cubicBezTo>
                    <a:pt x="1472" y="12692"/>
                    <a:pt x="2348" y="13089"/>
                    <a:pt x="3454" y="13089"/>
                  </a:cubicBezTo>
                  <a:cubicBezTo>
                    <a:pt x="4229" y="13089"/>
                    <a:pt x="5115" y="12895"/>
                    <a:pt x="6109" y="12387"/>
                  </a:cubicBezTo>
                  <a:cubicBezTo>
                    <a:pt x="6701" y="12084"/>
                    <a:pt x="7051" y="11450"/>
                    <a:pt x="7001" y="10772"/>
                  </a:cubicBezTo>
                  <a:lnTo>
                    <a:pt x="6431" y="1769"/>
                  </a:lnTo>
                  <a:cubicBezTo>
                    <a:pt x="6405" y="1429"/>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191;p45"/>
            <p:cNvSpPr/>
            <p:nvPr/>
          </p:nvSpPr>
          <p:spPr>
            <a:xfrm>
              <a:off x="6202287" y="4063023"/>
              <a:ext cx="249711" cy="463416"/>
            </a:xfrm>
            <a:custGeom>
              <a:avLst/>
              <a:gdLst/>
              <a:ahLst/>
              <a:cxnLst/>
              <a:rect l="l" t="t" r="r" b="b"/>
              <a:pathLst>
                <a:path w="7053" h="13089" extrusionOk="0">
                  <a:moveTo>
                    <a:pt x="3765" y="163"/>
                  </a:moveTo>
                  <a:cubicBezTo>
                    <a:pt x="3877" y="163"/>
                    <a:pt x="3989" y="187"/>
                    <a:pt x="4092" y="238"/>
                  </a:cubicBezTo>
                  <a:cubicBezTo>
                    <a:pt x="4282" y="331"/>
                    <a:pt x="4422" y="503"/>
                    <a:pt x="4478" y="708"/>
                  </a:cubicBezTo>
                  <a:lnTo>
                    <a:pt x="6714" y="10483"/>
                  </a:lnTo>
                  <a:cubicBezTo>
                    <a:pt x="6879" y="11103"/>
                    <a:pt x="6640" y="11763"/>
                    <a:pt x="6117" y="12125"/>
                  </a:cubicBezTo>
                  <a:cubicBezTo>
                    <a:pt x="5511" y="12545"/>
                    <a:pt x="4666" y="12926"/>
                    <a:pt x="3597" y="12926"/>
                  </a:cubicBezTo>
                  <a:cubicBezTo>
                    <a:pt x="2846" y="12926"/>
                    <a:pt x="1984" y="12738"/>
                    <a:pt x="1016" y="12243"/>
                  </a:cubicBezTo>
                  <a:cubicBezTo>
                    <a:pt x="482" y="11971"/>
                    <a:pt x="167" y="11397"/>
                    <a:pt x="213" y="10782"/>
                  </a:cubicBezTo>
                  <a:lnTo>
                    <a:pt x="783" y="1782"/>
                  </a:lnTo>
                  <a:cubicBezTo>
                    <a:pt x="803" y="1503"/>
                    <a:pt x="977" y="1263"/>
                    <a:pt x="1234" y="1156"/>
                  </a:cubicBezTo>
                  <a:lnTo>
                    <a:pt x="3481" y="218"/>
                  </a:lnTo>
                  <a:cubicBezTo>
                    <a:pt x="3572" y="181"/>
                    <a:pt x="3670" y="163"/>
                    <a:pt x="3765" y="163"/>
                  </a:cubicBezTo>
                  <a:close/>
                  <a:moveTo>
                    <a:pt x="3765" y="0"/>
                  </a:moveTo>
                  <a:cubicBezTo>
                    <a:pt x="3648" y="0"/>
                    <a:pt x="3530" y="23"/>
                    <a:pt x="3420" y="70"/>
                  </a:cubicBezTo>
                  <a:lnTo>
                    <a:pt x="1172" y="1007"/>
                  </a:lnTo>
                  <a:cubicBezTo>
                    <a:pt x="858" y="1137"/>
                    <a:pt x="646" y="1429"/>
                    <a:pt x="622" y="1770"/>
                  </a:cubicBezTo>
                  <a:lnTo>
                    <a:pt x="52" y="10772"/>
                  </a:lnTo>
                  <a:cubicBezTo>
                    <a:pt x="1" y="11450"/>
                    <a:pt x="351" y="12084"/>
                    <a:pt x="943" y="12387"/>
                  </a:cubicBezTo>
                  <a:cubicBezTo>
                    <a:pt x="1938" y="12895"/>
                    <a:pt x="2824" y="13089"/>
                    <a:pt x="3598" y="13089"/>
                  </a:cubicBezTo>
                  <a:cubicBezTo>
                    <a:pt x="4704" y="13089"/>
                    <a:pt x="5581" y="12692"/>
                    <a:pt x="6210" y="12256"/>
                  </a:cubicBezTo>
                  <a:cubicBezTo>
                    <a:pt x="6787" y="11857"/>
                    <a:pt x="7053" y="11128"/>
                    <a:pt x="6871" y="10445"/>
                  </a:cubicBezTo>
                  <a:lnTo>
                    <a:pt x="4634" y="671"/>
                  </a:lnTo>
                  <a:cubicBezTo>
                    <a:pt x="4634" y="670"/>
                    <a:pt x="4634" y="669"/>
                    <a:pt x="4634" y="669"/>
                  </a:cubicBezTo>
                  <a:cubicBezTo>
                    <a:pt x="4568" y="417"/>
                    <a:pt x="4396" y="208"/>
                    <a:pt x="4163" y="93"/>
                  </a:cubicBezTo>
                  <a:cubicBezTo>
                    <a:pt x="4037"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192;p45"/>
            <p:cNvSpPr/>
            <p:nvPr/>
          </p:nvSpPr>
          <p:spPr>
            <a:xfrm>
              <a:off x="5965283" y="4271491"/>
              <a:ext cx="80299" cy="57569"/>
            </a:xfrm>
            <a:custGeom>
              <a:avLst/>
              <a:gdLst/>
              <a:ahLst/>
              <a:cxnLst/>
              <a:rect l="l" t="t" r="r" b="b"/>
              <a:pathLst>
                <a:path w="2268" h="1626" extrusionOk="0">
                  <a:moveTo>
                    <a:pt x="1116" y="0"/>
                  </a:moveTo>
                  <a:cubicBezTo>
                    <a:pt x="354" y="0"/>
                    <a:pt x="1" y="1204"/>
                    <a:pt x="1040" y="1553"/>
                  </a:cubicBezTo>
                  <a:cubicBezTo>
                    <a:pt x="1188" y="1603"/>
                    <a:pt x="1326" y="1625"/>
                    <a:pt x="1452" y="1625"/>
                  </a:cubicBezTo>
                  <a:cubicBezTo>
                    <a:pt x="1678" y="1625"/>
                    <a:pt x="1864" y="1553"/>
                    <a:pt x="1991" y="1435"/>
                  </a:cubicBezTo>
                  <a:cubicBezTo>
                    <a:pt x="2267" y="1177"/>
                    <a:pt x="2265" y="704"/>
                    <a:pt x="1795" y="297"/>
                  </a:cubicBezTo>
                  <a:cubicBezTo>
                    <a:pt x="1552" y="86"/>
                    <a:pt x="1320" y="0"/>
                    <a:pt x="1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193;p45"/>
            <p:cNvSpPr/>
            <p:nvPr/>
          </p:nvSpPr>
          <p:spPr>
            <a:xfrm>
              <a:off x="6309849" y="4271491"/>
              <a:ext cx="80263" cy="57569"/>
            </a:xfrm>
            <a:custGeom>
              <a:avLst/>
              <a:gdLst/>
              <a:ahLst/>
              <a:cxnLst/>
              <a:rect l="l" t="t" r="r" b="b"/>
              <a:pathLst>
                <a:path w="2267" h="1626" extrusionOk="0">
                  <a:moveTo>
                    <a:pt x="1151" y="0"/>
                  </a:moveTo>
                  <a:cubicBezTo>
                    <a:pt x="947" y="0"/>
                    <a:pt x="715" y="86"/>
                    <a:pt x="472" y="297"/>
                  </a:cubicBezTo>
                  <a:cubicBezTo>
                    <a:pt x="2" y="704"/>
                    <a:pt x="0" y="1177"/>
                    <a:pt x="277" y="1435"/>
                  </a:cubicBezTo>
                  <a:cubicBezTo>
                    <a:pt x="404" y="1553"/>
                    <a:pt x="590" y="1625"/>
                    <a:pt x="816" y="1625"/>
                  </a:cubicBezTo>
                  <a:cubicBezTo>
                    <a:pt x="941" y="1625"/>
                    <a:pt x="1080" y="1603"/>
                    <a:pt x="1227" y="1553"/>
                  </a:cubicBezTo>
                  <a:cubicBezTo>
                    <a:pt x="2267" y="1204"/>
                    <a:pt x="1912" y="0"/>
                    <a:pt x="1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194;p45"/>
            <p:cNvSpPr/>
            <p:nvPr/>
          </p:nvSpPr>
          <p:spPr>
            <a:xfrm>
              <a:off x="6034182" y="4241467"/>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5" y="1126"/>
                    <a:pt x="900" y="978"/>
                    <a:pt x="967" y="671"/>
                  </a:cubicBezTo>
                  <a:cubicBezTo>
                    <a:pt x="1067" y="218"/>
                    <a:pt x="807"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195;p45"/>
            <p:cNvSpPr/>
            <p:nvPr/>
          </p:nvSpPr>
          <p:spPr>
            <a:xfrm>
              <a:off x="6330065" y="4217320"/>
              <a:ext cx="37742" cy="39901"/>
            </a:xfrm>
            <a:custGeom>
              <a:avLst/>
              <a:gdLst/>
              <a:ahLst/>
              <a:cxnLst/>
              <a:rect l="l" t="t" r="r" b="b"/>
              <a:pathLst>
                <a:path w="1066" h="1127" extrusionOk="0">
                  <a:moveTo>
                    <a:pt x="539" y="1"/>
                  </a:moveTo>
                  <a:cubicBezTo>
                    <a:pt x="273" y="1"/>
                    <a:pt x="1" y="218"/>
                    <a:pt x="75" y="635"/>
                  </a:cubicBezTo>
                  <a:cubicBezTo>
                    <a:pt x="120" y="895"/>
                    <a:pt x="259" y="1056"/>
                    <a:pt x="414" y="1108"/>
                  </a:cubicBezTo>
                  <a:cubicBezTo>
                    <a:pt x="452" y="1121"/>
                    <a:pt x="490" y="1127"/>
                    <a:pt x="529" y="1127"/>
                  </a:cubicBezTo>
                  <a:cubicBezTo>
                    <a:pt x="715" y="1127"/>
                    <a:pt x="899" y="979"/>
                    <a:pt x="966" y="672"/>
                  </a:cubicBezTo>
                  <a:cubicBezTo>
                    <a:pt x="1065" y="218"/>
                    <a:pt x="806" y="1"/>
                    <a:pt x="5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196;p45"/>
            <p:cNvSpPr/>
            <p:nvPr/>
          </p:nvSpPr>
          <p:spPr>
            <a:xfrm>
              <a:off x="6001219" y="4218312"/>
              <a:ext cx="24925" cy="26341"/>
            </a:xfrm>
            <a:custGeom>
              <a:avLst/>
              <a:gdLst/>
              <a:ahLst/>
              <a:cxnLst/>
              <a:rect l="l" t="t" r="r" b="b"/>
              <a:pathLst>
                <a:path w="704" h="744" extrusionOk="0">
                  <a:moveTo>
                    <a:pt x="356" y="0"/>
                  </a:moveTo>
                  <a:cubicBezTo>
                    <a:pt x="181" y="0"/>
                    <a:pt x="1" y="144"/>
                    <a:pt x="50" y="418"/>
                  </a:cubicBezTo>
                  <a:cubicBezTo>
                    <a:pt x="80" y="590"/>
                    <a:pt x="171" y="696"/>
                    <a:pt x="274" y="731"/>
                  </a:cubicBezTo>
                  <a:cubicBezTo>
                    <a:pt x="299" y="739"/>
                    <a:pt x="324" y="743"/>
                    <a:pt x="349" y="743"/>
                  </a:cubicBezTo>
                  <a:cubicBezTo>
                    <a:pt x="472" y="743"/>
                    <a:pt x="594" y="646"/>
                    <a:pt x="638" y="442"/>
                  </a:cubicBezTo>
                  <a:cubicBezTo>
                    <a:pt x="703"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197;p45"/>
            <p:cNvSpPr/>
            <p:nvPr/>
          </p:nvSpPr>
          <p:spPr>
            <a:xfrm>
              <a:off x="6292146" y="4254461"/>
              <a:ext cx="24925" cy="26377"/>
            </a:xfrm>
            <a:custGeom>
              <a:avLst/>
              <a:gdLst/>
              <a:ahLst/>
              <a:cxnLst/>
              <a:rect l="l" t="t" r="r" b="b"/>
              <a:pathLst>
                <a:path w="704" h="745" extrusionOk="0">
                  <a:moveTo>
                    <a:pt x="356" y="1"/>
                  </a:moveTo>
                  <a:cubicBezTo>
                    <a:pt x="181" y="1"/>
                    <a:pt x="1" y="144"/>
                    <a:pt x="49" y="420"/>
                  </a:cubicBezTo>
                  <a:cubicBezTo>
                    <a:pt x="80" y="592"/>
                    <a:pt x="171" y="698"/>
                    <a:pt x="273" y="732"/>
                  </a:cubicBezTo>
                  <a:cubicBezTo>
                    <a:pt x="298"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198;p45"/>
            <p:cNvSpPr/>
            <p:nvPr/>
          </p:nvSpPr>
          <p:spPr>
            <a:xfrm>
              <a:off x="6171165" y="3469308"/>
              <a:ext cx="36184" cy="15897"/>
            </a:xfrm>
            <a:custGeom>
              <a:avLst/>
              <a:gdLst/>
              <a:ahLst/>
              <a:cxnLst/>
              <a:rect l="l" t="t" r="r" b="b"/>
              <a:pathLst>
                <a:path w="1022" h="449" extrusionOk="0">
                  <a:moveTo>
                    <a:pt x="518" y="0"/>
                  </a:moveTo>
                  <a:cubicBezTo>
                    <a:pt x="1" y="0"/>
                    <a:pt x="108" y="449"/>
                    <a:pt x="559" y="449"/>
                  </a:cubicBezTo>
                  <a:cubicBezTo>
                    <a:pt x="600" y="449"/>
                    <a:pt x="642" y="445"/>
                    <a:pt x="688" y="438"/>
                  </a:cubicBezTo>
                  <a:cubicBezTo>
                    <a:pt x="872" y="406"/>
                    <a:pt x="973" y="334"/>
                    <a:pt x="993" y="257"/>
                  </a:cubicBezTo>
                  <a:cubicBezTo>
                    <a:pt x="1022" y="149"/>
                    <a:pt x="893" y="32"/>
                    <a:pt x="616" y="5"/>
                  </a:cubicBezTo>
                  <a:cubicBezTo>
                    <a:pt x="581" y="2"/>
                    <a:pt x="549"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199;p45"/>
            <p:cNvSpPr/>
            <p:nvPr/>
          </p:nvSpPr>
          <p:spPr>
            <a:xfrm>
              <a:off x="6208766" y="3454013"/>
              <a:ext cx="36184" cy="15897"/>
            </a:xfrm>
            <a:custGeom>
              <a:avLst/>
              <a:gdLst/>
              <a:ahLst/>
              <a:cxnLst/>
              <a:rect l="l" t="t" r="r" b="b"/>
              <a:pathLst>
                <a:path w="1022" h="449" extrusionOk="0">
                  <a:moveTo>
                    <a:pt x="517" y="0"/>
                  </a:moveTo>
                  <a:cubicBezTo>
                    <a:pt x="1" y="0"/>
                    <a:pt x="109" y="448"/>
                    <a:pt x="560" y="448"/>
                  </a:cubicBezTo>
                  <a:cubicBezTo>
                    <a:pt x="601" y="448"/>
                    <a:pt x="644" y="445"/>
                    <a:pt x="689" y="437"/>
                  </a:cubicBezTo>
                  <a:cubicBezTo>
                    <a:pt x="873" y="407"/>
                    <a:pt x="973" y="333"/>
                    <a:pt x="994" y="257"/>
                  </a:cubicBezTo>
                  <a:cubicBezTo>
                    <a:pt x="1022" y="148"/>
                    <a:pt x="893" y="32"/>
                    <a:pt x="616" y="5"/>
                  </a:cubicBezTo>
                  <a:cubicBezTo>
                    <a:pt x="581"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00;p45"/>
            <p:cNvSpPr/>
            <p:nvPr/>
          </p:nvSpPr>
          <p:spPr>
            <a:xfrm>
              <a:off x="6208978" y="2894818"/>
              <a:ext cx="36184" cy="15897"/>
            </a:xfrm>
            <a:custGeom>
              <a:avLst/>
              <a:gdLst/>
              <a:ahLst/>
              <a:cxnLst/>
              <a:rect l="l" t="t" r="r" b="b"/>
              <a:pathLst>
                <a:path w="1022" h="449" extrusionOk="0">
                  <a:moveTo>
                    <a:pt x="517" y="1"/>
                  </a:moveTo>
                  <a:cubicBezTo>
                    <a:pt x="1" y="1"/>
                    <a:pt x="109" y="449"/>
                    <a:pt x="559" y="449"/>
                  </a:cubicBezTo>
                  <a:cubicBezTo>
                    <a:pt x="599" y="449"/>
                    <a:pt x="642" y="445"/>
                    <a:pt x="688" y="437"/>
                  </a:cubicBezTo>
                  <a:cubicBezTo>
                    <a:pt x="872" y="406"/>
                    <a:pt x="973" y="334"/>
                    <a:pt x="993" y="257"/>
                  </a:cubicBezTo>
                  <a:cubicBezTo>
                    <a:pt x="1022" y="149"/>
                    <a:pt x="893" y="31"/>
                    <a:pt x="616" y="6"/>
                  </a:cubicBezTo>
                  <a:cubicBezTo>
                    <a:pt x="580" y="2"/>
                    <a:pt x="547" y="1"/>
                    <a:pt x="51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01;p45"/>
            <p:cNvSpPr/>
            <p:nvPr/>
          </p:nvSpPr>
          <p:spPr>
            <a:xfrm>
              <a:off x="6264954" y="2913689"/>
              <a:ext cx="29528" cy="12958"/>
            </a:xfrm>
            <a:custGeom>
              <a:avLst/>
              <a:gdLst/>
              <a:ahLst/>
              <a:cxnLst/>
              <a:rect l="l" t="t" r="r" b="b"/>
              <a:pathLst>
                <a:path w="834" h="366" extrusionOk="0">
                  <a:moveTo>
                    <a:pt x="422" y="0"/>
                  </a:moveTo>
                  <a:cubicBezTo>
                    <a:pt x="0" y="0"/>
                    <a:pt x="89" y="366"/>
                    <a:pt x="456" y="366"/>
                  </a:cubicBezTo>
                  <a:cubicBezTo>
                    <a:pt x="489" y="366"/>
                    <a:pt x="524" y="363"/>
                    <a:pt x="561" y="357"/>
                  </a:cubicBezTo>
                  <a:cubicBezTo>
                    <a:pt x="711" y="331"/>
                    <a:pt x="794" y="273"/>
                    <a:pt x="810" y="210"/>
                  </a:cubicBezTo>
                  <a:cubicBezTo>
                    <a:pt x="833" y="122"/>
                    <a:pt x="728" y="26"/>
                    <a:pt x="502" y="4"/>
                  </a:cubicBezTo>
                  <a:cubicBezTo>
                    <a:pt x="473" y="2"/>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02;p45"/>
            <p:cNvSpPr/>
            <p:nvPr/>
          </p:nvSpPr>
          <p:spPr>
            <a:xfrm>
              <a:off x="6235710" y="2942934"/>
              <a:ext cx="29528" cy="12958"/>
            </a:xfrm>
            <a:custGeom>
              <a:avLst/>
              <a:gdLst/>
              <a:ahLst/>
              <a:cxnLst/>
              <a:rect l="l" t="t" r="r" b="b"/>
              <a:pathLst>
                <a:path w="834" h="366" extrusionOk="0">
                  <a:moveTo>
                    <a:pt x="423" y="0"/>
                  </a:moveTo>
                  <a:cubicBezTo>
                    <a:pt x="0" y="0"/>
                    <a:pt x="89" y="366"/>
                    <a:pt x="457" y="366"/>
                  </a:cubicBezTo>
                  <a:cubicBezTo>
                    <a:pt x="490" y="366"/>
                    <a:pt x="525" y="363"/>
                    <a:pt x="562" y="357"/>
                  </a:cubicBezTo>
                  <a:cubicBezTo>
                    <a:pt x="712" y="331"/>
                    <a:pt x="794" y="272"/>
                    <a:pt x="810" y="209"/>
                  </a:cubicBezTo>
                  <a:cubicBezTo>
                    <a:pt x="833" y="122"/>
                    <a:pt x="728" y="26"/>
                    <a:pt x="503" y="4"/>
                  </a:cubicBezTo>
                  <a:cubicBezTo>
                    <a:pt x="474" y="1"/>
                    <a:pt x="448" y="0"/>
                    <a:pt x="4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03;p45"/>
            <p:cNvSpPr/>
            <p:nvPr/>
          </p:nvSpPr>
          <p:spPr>
            <a:xfrm>
              <a:off x="6306733" y="2906714"/>
              <a:ext cx="29492" cy="12994"/>
            </a:xfrm>
            <a:custGeom>
              <a:avLst/>
              <a:gdLst/>
              <a:ahLst/>
              <a:cxnLst/>
              <a:rect l="l" t="t" r="r" b="b"/>
              <a:pathLst>
                <a:path w="833" h="367" extrusionOk="0">
                  <a:moveTo>
                    <a:pt x="422" y="1"/>
                  </a:moveTo>
                  <a:cubicBezTo>
                    <a:pt x="1" y="1"/>
                    <a:pt x="88" y="366"/>
                    <a:pt x="457" y="366"/>
                  </a:cubicBezTo>
                  <a:cubicBezTo>
                    <a:pt x="489" y="366"/>
                    <a:pt x="524" y="363"/>
                    <a:pt x="562" y="357"/>
                  </a:cubicBezTo>
                  <a:cubicBezTo>
                    <a:pt x="712" y="332"/>
                    <a:pt x="793" y="273"/>
                    <a:pt x="811" y="211"/>
                  </a:cubicBezTo>
                  <a:cubicBezTo>
                    <a:pt x="833"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204;p45"/>
            <p:cNvSpPr/>
            <p:nvPr/>
          </p:nvSpPr>
          <p:spPr>
            <a:xfrm>
              <a:off x="6412029" y="4441543"/>
              <a:ext cx="52506" cy="72439"/>
            </a:xfrm>
            <a:custGeom>
              <a:avLst/>
              <a:gdLst/>
              <a:ahLst/>
              <a:cxnLst/>
              <a:rect l="l" t="t" r="r" b="b"/>
              <a:pathLst>
                <a:path w="1483" h="2046" extrusionOk="0">
                  <a:moveTo>
                    <a:pt x="826" y="0"/>
                  </a:moveTo>
                  <a:cubicBezTo>
                    <a:pt x="485" y="0"/>
                    <a:pt x="159" y="397"/>
                    <a:pt x="83" y="926"/>
                  </a:cubicBezTo>
                  <a:cubicBezTo>
                    <a:pt x="0" y="1489"/>
                    <a:pt x="229" y="1988"/>
                    <a:pt x="592" y="2041"/>
                  </a:cubicBezTo>
                  <a:cubicBezTo>
                    <a:pt x="614" y="2044"/>
                    <a:pt x="635" y="2045"/>
                    <a:pt x="656" y="2045"/>
                  </a:cubicBezTo>
                  <a:cubicBezTo>
                    <a:pt x="998" y="2045"/>
                    <a:pt x="1323" y="1648"/>
                    <a:pt x="1400"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205;p45"/>
            <p:cNvSpPr/>
            <p:nvPr/>
          </p:nvSpPr>
          <p:spPr>
            <a:xfrm>
              <a:off x="6410612" y="4438676"/>
              <a:ext cx="56967" cy="78139"/>
            </a:xfrm>
            <a:custGeom>
              <a:avLst/>
              <a:gdLst/>
              <a:ahLst/>
              <a:cxnLst/>
              <a:rect l="l" t="t" r="r" b="b"/>
              <a:pathLst>
                <a:path w="1609" h="2207" extrusionOk="0">
                  <a:moveTo>
                    <a:pt x="865" y="162"/>
                  </a:moveTo>
                  <a:cubicBezTo>
                    <a:pt x="882" y="162"/>
                    <a:pt x="901" y="163"/>
                    <a:pt x="918" y="165"/>
                  </a:cubicBezTo>
                  <a:cubicBezTo>
                    <a:pt x="1237" y="212"/>
                    <a:pt x="1436" y="671"/>
                    <a:pt x="1360" y="1189"/>
                  </a:cubicBezTo>
                  <a:cubicBezTo>
                    <a:pt x="1289" y="1678"/>
                    <a:pt x="996" y="2046"/>
                    <a:pt x="694" y="2046"/>
                  </a:cubicBezTo>
                  <a:cubicBezTo>
                    <a:pt x="678" y="2046"/>
                    <a:pt x="661" y="2045"/>
                    <a:pt x="644" y="2043"/>
                  </a:cubicBezTo>
                  <a:cubicBezTo>
                    <a:pt x="496" y="2021"/>
                    <a:pt x="368" y="1907"/>
                    <a:pt x="283" y="1722"/>
                  </a:cubicBezTo>
                  <a:cubicBezTo>
                    <a:pt x="194" y="1526"/>
                    <a:pt x="165" y="1276"/>
                    <a:pt x="202" y="1019"/>
                  </a:cubicBezTo>
                  <a:cubicBezTo>
                    <a:pt x="274" y="530"/>
                    <a:pt x="565" y="162"/>
                    <a:pt x="865" y="162"/>
                  </a:cubicBezTo>
                  <a:close/>
                  <a:moveTo>
                    <a:pt x="867" y="0"/>
                  </a:moveTo>
                  <a:cubicBezTo>
                    <a:pt x="484" y="0"/>
                    <a:pt x="126" y="428"/>
                    <a:pt x="43" y="996"/>
                  </a:cubicBezTo>
                  <a:cubicBezTo>
                    <a:pt x="1" y="1283"/>
                    <a:pt x="34" y="1565"/>
                    <a:pt x="137" y="1789"/>
                  </a:cubicBezTo>
                  <a:cubicBezTo>
                    <a:pt x="245" y="2025"/>
                    <a:pt x="417" y="2172"/>
                    <a:pt x="621" y="2202"/>
                  </a:cubicBezTo>
                  <a:cubicBezTo>
                    <a:pt x="645" y="2205"/>
                    <a:pt x="670" y="2207"/>
                    <a:pt x="694" y="2207"/>
                  </a:cubicBezTo>
                  <a:cubicBezTo>
                    <a:pt x="1075" y="2207"/>
                    <a:pt x="1437" y="1781"/>
                    <a:pt x="1520" y="1212"/>
                  </a:cubicBezTo>
                  <a:cubicBezTo>
                    <a:pt x="1608" y="606"/>
                    <a:pt x="1349" y="65"/>
                    <a:pt x="942" y="6"/>
                  </a:cubicBezTo>
                  <a:cubicBezTo>
                    <a:pt x="917" y="2"/>
                    <a:pt x="892" y="0"/>
                    <a:pt x="8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06;p45"/>
            <p:cNvSpPr/>
            <p:nvPr/>
          </p:nvSpPr>
          <p:spPr>
            <a:xfrm>
              <a:off x="6370958" y="4447704"/>
              <a:ext cx="52506" cy="72474"/>
            </a:xfrm>
            <a:custGeom>
              <a:avLst/>
              <a:gdLst/>
              <a:ahLst/>
              <a:cxnLst/>
              <a:rect l="l" t="t" r="r" b="b"/>
              <a:pathLst>
                <a:path w="1483" h="2047" extrusionOk="0">
                  <a:moveTo>
                    <a:pt x="826" y="1"/>
                  </a:moveTo>
                  <a:cubicBezTo>
                    <a:pt x="485" y="1"/>
                    <a:pt x="161" y="398"/>
                    <a:pt x="83" y="928"/>
                  </a:cubicBezTo>
                  <a:cubicBezTo>
                    <a:pt x="0" y="1490"/>
                    <a:pt x="230" y="1989"/>
                    <a:pt x="593" y="2042"/>
                  </a:cubicBezTo>
                  <a:cubicBezTo>
                    <a:pt x="613" y="2045"/>
                    <a:pt x="634" y="2047"/>
                    <a:pt x="655" y="2047"/>
                  </a:cubicBezTo>
                  <a:cubicBezTo>
                    <a:pt x="997" y="2047"/>
                    <a:pt x="1323" y="1651"/>
                    <a:pt x="1401" y="1120"/>
                  </a:cubicBezTo>
                  <a:cubicBezTo>
                    <a:pt x="1482" y="558"/>
                    <a:pt x="1254" y="59"/>
                    <a:pt x="890" y="6"/>
                  </a:cubicBezTo>
                  <a:cubicBezTo>
                    <a:pt x="869" y="2"/>
                    <a:pt x="848"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07;p45"/>
            <p:cNvSpPr/>
            <p:nvPr/>
          </p:nvSpPr>
          <p:spPr>
            <a:xfrm>
              <a:off x="6369542" y="4444871"/>
              <a:ext cx="55303" cy="78174"/>
            </a:xfrm>
            <a:custGeom>
              <a:avLst/>
              <a:gdLst/>
              <a:ahLst/>
              <a:cxnLst/>
              <a:rect l="l" t="t" r="r" b="b"/>
              <a:pathLst>
                <a:path w="1562" h="2208" extrusionOk="0">
                  <a:moveTo>
                    <a:pt x="867" y="162"/>
                  </a:moveTo>
                  <a:cubicBezTo>
                    <a:pt x="885" y="162"/>
                    <a:pt x="901" y="163"/>
                    <a:pt x="919" y="166"/>
                  </a:cubicBezTo>
                  <a:cubicBezTo>
                    <a:pt x="1066" y="187"/>
                    <a:pt x="1196" y="301"/>
                    <a:pt x="1279" y="486"/>
                  </a:cubicBezTo>
                  <a:cubicBezTo>
                    <a:pt x="1369" y="682"/>
                    <a:pt x="1398" y="931"/>
                    <a:pt x="1361" y="1188"/>
                  </a:cubicBezTo>
                  <a:cubicBezTo>
                    <a:pt x="1323" y="1445"/>
                    <a:pt x="1225" y="1676"/>
                    <a:pt x="1082" y="1839"/>
                  </a:cubicBezTo>
                  <a:cubicBezTo>
                    <a:pt x="964" y="1974"/>
                    <a:pt x="828" y="2046"/>
                    <a:pt x="698" y="2046"/>
                  </a:cubicBezTo>
                  <a:cubicBezTo>
                    <a:pt x="680" y="2046"/>
                    <a:pt x="663" y="2045"/>
                    <a:pt x="645" y="2042"/>
                  </a:cubicBezTo>
                  <a:cubicBezTo>
                    <a:pt x="496" y="2021"/>
                    <a:pt x="368" y="1907"/>
                    <a:pt x="285" y="1722"/>
                  </a:cubicBezTo>
                  <a:cubicBezTo>
                    <a:pt x="194" y="1526"/>
                    <a:pt x="165" y="1276"/>
                    <a:pt x="203" y="1020"/>
                  </a:cubicBezTo>
                  <a:cubicBezTo>
                    <a:pt x="240" y="763"/>
                    <a:pt x="339" y="531"/>
                    <a:pt x="481" y="369"/>
                  </a:cubicBezTo>
                  <a:cubicBezTo>
                    <a:pt x="600" y="234"/>
                    <a:pt x="735" y="162"/>
                    <a:pt x="867" y="162"/>
                  </a:cubicBezTo>
                  <a:close/>
                  <a:moveTo>
                    <a:pt x="865" y="1"/>
                  </a:moveTo>
                  <a:cubicBezTo>
                    <a:pt x="687" y="1"/>
                    <a:pt x="510" y="92"/>
                    <a:pt x="360" y="262"/>
                  </a:cubicBezTo>
                  <a:cubicBezTo>
                    <a:pt x="197" y="448"/>
                    <a:pt x="85" y="709"/>
                    <a:pt x="43" y="996"/>
                  </a:cubicBezTo>
                  <a:cubicBezTo>
                    <a:pt x="1" y="1284"/>
                    <a:pt x="35" y="1565"/>
                    <a:pt x="137" y="1790"/>
                  </a:cubicBezTo>
                  <a:cubicBezTo>
                    <a:pt x="245" y="2026"/>
                    <a:pt x="417" y="2172"/>
                    <a:pt x="621" y="2201"/>
                  </a:cubicBezTo>
                  <a:cubicBezTo>
                    <a:pt x="646" y="2206"/>
                    <a:pt x="672" y="2207"/>
                    <a:pt x="698" y="2207"/>
                  </a:cubicBezTo>
                  <a:cubicBezTo>
                    <a:pt x="876" y="2207"/>
                    <a:pt x="1054" y="2117"/>
                    <a:pt x="1204" y="1946"/>
                  </a:cubicBezTo>
                  <a:cubicBezTo>
                    <a:pt x="1365" y="1759"/>
                    <a:pt x="1478" y="1499"/>
                    <a:pt x="1520" y="1212"/>
                  </a:cubicBezTo>
                  <a:cubicBezTo>
                    <a:pt x="1562" y="924"/>
                    <a:pt x="1529" y="643"/>
                    <a:pt x="1426" y="418"/>
                  </a:cubicBezTo>
                  <a:cubicBezTo>
                    <a:pt x="1318" y="182"/>
                    <a:pt x="1147" y="35"/>
                    <a:pt x="942" y="6"/>
                  </a:cubicBezTo>
                  <a:cubicBezTo>
                    <a:pt x="916" y="3"/>
                    <a:pt x="891" y="1"/>
                    <a:pt x="8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08;p45"/>
            <p:cNvSpPr/>
            <p:nvPr/>
          </p:nvSpPr>
          <p:spPr>
            <a:xfrm>
              <a:off x="6330455" y="4454006"/>
              <a:ext cx="52470" cy="72439"/>
            </a:xfrm>
            <a:custGeom>
              <a:avLst/>
              <a:gdLst/>
              <a:ahLst/>
              <a:cxnLst/>
              <a:rect l="l" t="t" r="r" b="b"/>
              <a:pathLst>
                <a:path w="1482" h="2046" extrusionOk="0">
                  <a:moveTo>
                    <a:pt x="826" y="1"/>
                  </a:moveTo>
                  <a:cubicBezTo>
                    <a:pt x="485" y="1"/>
                    <a:pt x="160" y="398"/>
                    <a:pt x="82" y="927"/>
                  </a:cubicBezTo>
                  <a:cubicBezTo>
                    <a:pt x="1" y="1489"/>
                    <a:pt x="229" y="1988"/>
                    <a:pt x="593" y="2041"/>
                  </a:cubicBezTo>
                  <a:cubicBezTo>
                    <a:pt x="614" y="2044"/>
                    <a:pt x="635" y="2046"/>
                    <a:pt x="657" y="2046"/>
                  </a:cubicBezTo>
                  <a:cubicBezTo>
                    <a:pt x="997" y="2046"/>
                    <a:pt x="1323" y="1649"/>
                    <a:pt x="1400" y="1119"/>
                  </a:cubicBezTo>
                  <a:cubicBezTo>
                    <a:pt x="1482"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09;p45"/>
            <p:cNvSpPr/>
            <p:nvPr/>
          </p:nvSpPr>
          <p:spPr>
            <a:xfrm>
              <a:off x="6329074" y="4451138"/>
              <a:ext cx="55303" cy="78174"/>
            </a:xfrm>
            <a:custGeom>
              <a:avLst/>
              <a:gdLst/>
              <a:ahLst/>
              <a:cxnLst/>
              <a:rect l="l" t="t" r="r" b="b"/>
              <a:pathLst>
                <a:path w="1562" h="2208" extrusionOk="0">
                  <a:moveTo>
                    <a:pt x="866" y="162"/>
                  </a:moveTo>
                  <a:cubicBezTo>
                    <a:pt x="883" y="162"/>
                    <a:pt x="901" y="163"/>
                    <a:pt x="917" y="166"/>
                  </a:cubicBezTo>
                  <a:cubicBezTo>
                    <a:pt x="1066" y="188"/>
                    <a:pt x="1194" y="302"/>
                    <a:pt x="1278" y="485"/>
                  </a:cubicBezTo>
                  <a:cubicBezTo>
                    <a:pt x="1368" y="682"/>
                    <a:pt x="1396" y="932"/>
                    <a:pt x="1359" y="1188"/>
                  </a:cubicBezTo>
                  <a:cubicBezTo>
                    <a:pt x="1322" y="1445"/>
                    <a:pt x="1223" y="1677"/>
                    <a:pt x="1080" y="1838"/>
                  </a:cubicBezTo>
                  <a:cubicBezTo>
                    <a:pt x="961" y="1974"/>
                    <a:pt x="827" y="2046"/>
                    <a:pt x="695" y="2046"/>
                  </a:cubicBezTo>
                  <a:cubicBezTo>
                    <a:pt x="678" y="2046"/>
                    <a:pt x="661" y="2044"/>
                    <a:pt x="644" y="2042"/>
                  </a:cubicBezTo>
                  <a:cubicBezTo>
                    <a:pt x="496" y="2021"/>
                    <a:pt x="367" y="1907"/>
                    <a:pt x="283" y="1722"/>
                  </a:cubicBezTo>
                  <a:cubicBezTo>
                    <a:pt x="192" y="1525"/>
                    <a:pt x="164" y="1277"/>
                    <a:pt x="202" y="1019"/>
                  </a:cubicBezTo>
                  <a:cubicBezTo>
                    <a:pt x="239" y="762"/>
                    <a:pt x="338" y="532"/>
                    <a:pt x="480" y="369"/>
                  </a:cubicBezTo>
                  <a:cubicBezTo>
                    <a:pt x="598" y="234"/>
                    <a:pt x="733" y="162"/>
                    <a:pt x="866" y="162"/>
                  </a:cubicBezTo>
                  <a:close/>
                  <a:moveTo>
                    <a:pt x="866" y="1"/>
                  </a:moveTo>
                  <a:cubicBezTo>
                    <a:pt x="687" y="1"/>
                    <a:pt x="510" y="92"/>
                    <a:pt x="359" y="263"/>
                  </a:cubicBezTo>
                  <a:cubicBezTo>
                    <a:pt x="196" y="448"/>
                    <a:pt x="84" y="709"/>
                    <a:pt x="42" y="996"/>
                  </a:cubicBezTo>
                  <a:cubicBezTo>
                    <a:pt x="0" y="1283"/>
                    <a:pt x="33" y="1565"/>
                    <a:pt x="136" y="1790"/>
                  </a:cubicBezTo>
                  <a:cubicBezTo>
                    <a:pt x="245" y="2026"/>
                    <a:pt x="416" y="2172"/>
                    <a:pt x="620" y="2202"/>
                  </a:cubicBezTo>
                  <a:cubicBezTo>
                    <a:pt x="646" y="2206"/>
                    <a:pt x="670" y="2207"/>
                    <a:pt x="696" y="2207"/>
                  </a:cubicBezTo>
                  <a:cubicBezTo>
                    <a:pt x="875" y="2207"/>
                    <a:pt x="1052" y="2116"/>
                    <a:pt x="1202" y="1945"/>
                  </a:cubicBezTo>
                  <a:cubicBezTo>
                    <a:pt x="1365" y="1759"/>
                    <a:pt x="1478" y="1499"/>
                    <a:pt x="1518" y="1213"/>
                  </a:cubicBezTo>
                  <a:cubicBezTo>
                    <a:pt x="1561" y="925"/>
                    <a:pt x="1528" y="644"/>
                    <a:pt x="1424" y="419"/>
                  </a:cubicBezTo>
                  <a:cubicBezTo>
                    <a:pt x="1316" y="182"/>
                    <a:pt x="1145" y="36"/>
                    <a:pt x="940" y="6"/>
                  </a:cubicBezTo>
                  <a:cubicBezTo>
                    <a:pt x="915" y="3"/>
                    <a:pt x="890"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10;p45"/>
            <p:cNvSpPr/>
            <p:nvPr/>
          </p:nvSpPr>
          <p:spPr>
            <a:xfrm>
              <a:off x="6301387" y="4475249"/>
              <a:ext cx="42415" cy="58560"/>
            </a:xfrm>
            <a:custGeom>
              <a:avLst/>
              <a:gdLst/>
              <a:ahLst/>
              <a:cxnLst/>
              <a:rect l="l" t="t" r="r" b="b"/>
              <a:pathLst>
                <a:path w="1198" h="1654" extrusionOk="0">
                  <a:moveTo>
                    <a:pt x="668" y="1"/>
                  </a:moveTo>
                  <a:cubicBezTo>
                    <a:pt x="393" y="1"/>
                    <a:pt x="130" y="322"/>
                    <a:pt x="67" y="749"/>
                  </a:cubicBezTo>
                  <a:cubicBezTo>
                    <a:pt x="1" y="1203"/>
                    <a:pt x="186" y="1606"/>
                    <a:pt x="480" y="1649"/>
                  </a:cubicBezTo>
                  <a:cubicBezTo>
                    <a:pt x="497" y="1652"/>
                    <a:pt x="514" y="1653"/>
                    <a:pt x="531" y="1653"/>
                  </a:cubicBezTo>
                  <a:cubicBezTo>
                    <a:pt x="806" y="1653"/>
                    <a:pt x="1069" y="1332"/>
                    <a:pt x="1131" y="905"/>
                  </a:cubicBezTo>
                  <a:cubicBezTo>
                    <a:pt x="1198" y="450"/>
                    <a:pt x="1014" y="48"/>
                    <a:pt x="720" y="5"/>
                  </a:cubicBezTo>
                  <a:cubicBezTo>
                    <a:pt x="702" y="2"/>
                    <a:pt x="685" y="1"/>
                    <a:pt x="6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11;p45"/>
            <p:cNvSpPr/>
            <p:nvPr/>
          </p:nvSpPr>
          <p:spPr>
            <a:xfrm>
              <a:off x="6298306" y="4472417"/>
              <a:ext cx="47195" cy="64225"/>
            </a:xfrm>
            <a:custGeom>
              <a:avLst/>
              <a:gdLst/>
              <a:ahLst/>
              <a:cxnLst/>
              <a:rect l="l" t="t" r="r" b="b"/>
              <a:pathLst>
                <a:path w="1333" h="1814" extrusionOk="0">
                  <a:moveTo>
                    <a:pt x="757" y="161"/>
                  </a:moveTo>
                  <a:cubicBezTo>
                    <a:pt x="769" y="161"/>
                    <a:pt x="782" y="163"/>
                    <a:pt x="795" y="164"/>
                  </a:cubicBezTo>
                  <a:cubicBezTo>
                    <a:pt x="909" y="181"/>
                    <a:pt x="1009" y="270"/>
                    <a:pt x="1074" y="414"/>
                  </a:cubicBezTo>
                  <a:cubicBezTo>
                    <a:pt x="1146" y="570"/>
                    <a:pt x="1169" y="769"/>
                    <a:pt x="1139" y="973"/>
                  </a:cubicBezTo>
                  <a:cubicBezTo>
                    <a:pt x="1109" y="1178"/>
                    <a:pt x="1030" y="1361"/>
                    <a:pt x="917" y="1490"/>
                  </a:cubicBezTo>
                  <a:cubicBezTo>
                    <a:pt x="825" y="1596"/>
                    <a:pt x="721" y="1652"/>
                    <a:pt x="618" y="1652"/>
                  </a:cubicBezTo>
                  <a:cubicBezTo>
                    <a:pt x="605" y="1652"/>
                    <a:pt x="592" y="1651"/>
                    <a:pt x="579" y="1649"/>
                  </a:cubicBezTo>
                  <a:cubicBezTo>
                    <a:pt x="333" y="1613"/>
                    <a:pt x="175" y="1243"/>
                    <a:pt x="234" y="841"/>
                  </a:cubicBezTo>
                  <a:cubicBezTo>
                    <a:pt x="290" y="459"/>
                    <a:pt x="524" y="161"/>
                    <a:pt x="757" y="161"/>
                  </a:cubicBezTo>
                  <a:close/>
                  <a:moveTo>
                    <a:pt x="757" y="0"/>
                  </a:moveTo>
                  <a:cubicBezTo>
                    <a:pt x="440" y="0"/>
                    <a:pt x="145" y="342"/>
                    <a:pt x="75" y="817"/>
                  </a:cubicBezTo>
                  <a:cubicBezTo>
                    <a:pt x="0" y="1323"/>
                    <a:pt x="212" y="1759"/>
                    <a:pt x="555" y="1809"/>
                  </a:cubicBezTo>
                  <a:cubicBezTo>
                    <a:pt x="576" y="1812"/>
                    <a:pt x="597" y="1813"/>
                    <a:pt x="619" y="1813"/>
                  </a:cubicBezTo>
                  <a:cubicBezTo>
                    <a:pt x="767" y="1813"/>
                    <a:pt x="915" y="1739"/>
                    <a:pt x="1038" y="1597"/>
                  </a:cubicBezTo>
                  <a:cubicBezTo>
                    <a:pt x="1172" y="1444"/>
                    <a:pt x="1264" y="1230"/>
                    <a:pt x="1299" y="997"/>
                  </a:cubicBezTo>
                  <a:cubicBezTo>
                    <a:pt x="1332" y="762"/>
                    <a:pt x="1306" y="530"/>
                    <a:pt x="1221" y="346"/>
                  </a:cubicBezTo>
                  <a:cubicBezTo>
                    <a:pt x="1131" y="151"/>
                    <a:pt x="988" y="30"/>
                    <a:pt x="818" y="4"/>
                  </a:cubicBezTo>
                  <a:cubicBezTo>
                    <a:pt x="798" y="1"/>
                    <a:pt x="777"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12;p45"/>
            <p:cNvSpPr/>
            <p:nvPr/>
          </p:nvSpPr>
          <p:spPr>
            <a:xfrm>
              <a:off x="5895039" y="4441543"/>
              <a:ext cx="52506" cy="72439"/>
            </a:xfrm>
            <a:custGeom>
              <a:avLst/>
              <a:gdLst/>
              <a:ahLst/>
              <a:cxnLst/>
              <a:rect l="l" t="t" r="r" b="b"/>
              <a:pathLst>
                <a:path w="1483" h="2046" extrusionOk="0">
                  <a:moveTo>
                    <a:pt x="657" y="0"/>
                  </a:moveTo>
                  <a:cubicBezTo>
                    <a:pt x="636" y="0"/>
                    <a:pt x="614" y="2"/>
                    <a:pt x="593" y="5"/>
                  </a:cubicBezTo>
                  <a:cubicBezTo>
                    <a:pt x="229" y="57"/>
                    <a:pt x="1" y="556"/>
                    <a:pt x="82" y="1119"/>
                  </a:cubicBezTo>
                  <a:cubicBezTo>
                    <a:pt x="160" y="1648"/>
                    <a:pt x="485" y="2045"/>
                    <a:pt x="827" y="2045"/>
                  </a:cubicBezTo>
                  <a:cubicBezTo>
                    <a:pt x="848" y="2045"/>
                    <a:pt x="869" y="2044"/>
                    <a:pt x="891" y="2041"/>
                  </a:cubicBezTo>
                  <a:cubicBezTo>
                    <a:pt x="1254"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13;p45"/>
            <p:cNvSpPr/>
            <p:nvPr/>
          </p:nvSpPr>
          <p:spPr>
            <a:xfrm>
              <a:off x="5891994" y="4438676"/>
              <a:ext cx="58595" cy="78139"/>
            </a:xfrm>
            <a:custGeom>
              <a:avLst/>
              <a:gdLst/>
              <a:ahLst/>
              <a:cxnLst/>
              <a:rect l="l" t="t" r="r" b="b"/>
              <a:pathLst>
                <a:path w="1655" h="2207" extrusionOk="0">
                  <a:moveTo>
                    <a:pt x="741" y="162"/>
                  </a:moveTo>
                  <a:cubicBezTo>
                    <a:pt x="1042" y="162"/>
                    <a:pt x="1334" y="529"/>
                    <a:pt x="1407" y="1019"/>
                  </a:cubicBezTo>
                  <a:cubicBezTo>
                    <a:pt x="1483" y="1537"/>
                    <a:pt x="1284" y="1995"/>
                    <a:pt x="965" y="2043"/>
                  </a:cubicBezTo>
                  <a:cubicBezTo>
                    <a:pt x="948" y="2045"/>
                    <a:pt x="931" y="2046"/>
                    <a:pt x="915" y="2046"/>
                  </a:cubicBezTo>
                  <a:cubicBezTo>
                    <a:pt x="613" y="2046"/>
                    <a:pt x="320" y="1678"/>
                    <a:pt x="249" y="1189"/>
                  </a:cubicBezTo>
                  <a:cubicBezTo>
                    <a:pt x="173" y="671"/>
                    <a:pt x="372" y="212"/>
                    <a:pt x="691" y="165"/>
                  </a:cubicBezTo>
                  <a:cubicBezTo>
                    <a:pt x="707" y="163"/>
                    <a:pt x="724" y="162"/>
                    <a:pt x="741" y="162"/>
                  </a:cubicBezTo>
                  <a:close/>
                  <a:moveTo>
                    <a:pt x="743" y="0"/>
                  </a:moveTo>
                  <a:cubicBezTo>
                    <a:pt x="718" y="0"/>
                    <a:pt x="692" y="2"/>
                    <a:pt x="667" y="6"/>
                  </a:cubicBezTo>
                  <a:cubicBezTo>
                    <a:pt x="260" y="65"/>
                    <a:pt x="1" y="606"/>
                    <a:pt x="89" y="1212"/>
                  </a:cubicBezTo>
                  <a:cubicBezTo>
                    <a:pt x="172" y="1781"/>
                    <a:pt x="534" y="2207"/>
                    <a:pt x="915" y="2207"/>
                  </a:cubicBezTo>
                  <a:cubicBezTo>
                    <a:pt x="938" y="2207"/>
                    <a:pt x="963" y="2205"/>
                    <a:pt x="988" y="2202"/>
                  </a:cubicBezTo>
                  <a:cubicBezTo>
                    <a:pt x="1396" y="2143"/>
                    <a:pt x="1655" y="1602"/>
                    <a:pt x="1567" y="996"/>
                  </a:cubicBezTo>
                  <a:cubicBezTo>
                    <a:pt x="1484" y="428"/>
                    <a:pt x="1127" y="0"/>
                    <a:pt x="7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214;p45"/>
            <p:cNvSpPr/>
            <p:nvPr/>
          </p:nvSpPr>
          <p:spPr>
            <a:xfrm>
              <a:off x="5936109" y="4447704"/>
              <a:ext cx="52506" cy="72474"/>
            </a:xfrm>
            <a:custGeom>
              <a:avLst/>
              <a:gdLst/>
              <a:ahLst/>
              <a:cxnLst/>
              <a:rect l="l" t="t" r="r" b="b"/>
              <a:pathLst>
                <a:path w="1483" h="2047" extrusionOk="0">
                  <a:moveTo>
                    <a:pt x="657" y="1"/>
                  </a:moveTo>
                  <a:cubicBezTo>
                    <a:pt x="635" y="1"/>
                    <a:pt x="614" y="2"/>
                    <a:pt x="593" y="6"/>
                  </a:cubicBezTo>
                  <a:cubicBezTo>
                    <a:pt x="229" y="59"/>
                    <a:pt x="1" y="558"/>
                    <a:pt x="82" y="1120"/>
                  </a:cubicBezTo>
                  <a:cubicBezTo>
                    <a:pt x="160" y="1651"/>
                    <a:pt x="486" y="2047"/>
                    <a:pt x="827" y="2047"/>
                  </a:cubicBezTo>
                  <a:cubicBezTo>
                    <a:pt x="848" y="2047"/>
                    <a:pt x="869" y="2045"/>
                    <a:pt x="889" y="2042"/>
                  </a:cubicBezTo>
                  <a:cubicBezTo>
                    <a:pt x="1254" y="1989"/>
                    <a:pt x="1483" y="1490"/>
                    <a:pt x="1400" y="928"/>
                  </a:cubicBezTo>
                  <a:cubicBezTo>
                    <a:pt x="1322"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215;p45"/>
            <p:cNvSpPr/>
            <p:nvPr/>
          </p:nvSpPr>
          <p:spPr>
            <a:xfrm>
              <a:off x="5934728" y="4444871"/>
              <a:ext cx="55303" cy="78174"/>
            </a:xfrm>
            <a:custGeom>
              <a:avLst/>
              <a:gdLst/>
              <a:ahLst/>
              <a:cxnLst/>
              <a:rect l="l" t="t" r="r" b="b"/>
              <a:pathLst>
                <a:path w="1562" h="2208" extrusionOk="0">
                  <a:moveTo>
                    <a:pt x="696" y="161"/>
                  </a:moveTo>
                  <a:cubicBezTo>
                    <a:pt x="997" y="161"/>
                    <a:pt x="1288" y="530"/>
                    <a:pt x="1359" y="1020"/>
                  </a:cubicBezTo>
                  <a:cubicBezTo>
                    <a:pt x="1397" y="1276"/>
                    <a:pt x="1368" y="1526"/>
                    <a:pt x="1277" y="1722"/>
                  </a:cubicBezTo>
                  <a:cubicBezTo>
                    <a:pt x="1194" y="1907"/>
                    <a:pt x="1066" y="2021"/>
                    <a:pt x="917" y="2042"/>
                  </a:cubicBezTo>
                  <a:cubicBezTo>
                    <a:pt x="900" y="2045"/>
                    <a:pt x="883" y="2046"/>
                    <a:pt x="866" y="2046"/>
                  </a:cubicBezTo>
                  <a:cubicBezTo>
                    <a:pt x="736" y="2046"/>
                    <a:pt x="599" y="1975"/>
                    <a:pt x="481" y="1839"/>
                  </a:cubicBezTo>
                  <a:cubicBezTo>
                    <a:pt x="337" y="1676"/>
                    <a:pt x="239" y="1445"/>
                    <a:pt x="201" y="1188"/>
                  </a:cubicBezTo>
                  <a:cubicBezTo>
                    <a:pt x="164" y="931"/>
                    <a:pt x="193" y="682"/>
                    <a:pt x="283" y="486"/>
                  </a:cubicBezTo>
                  <a:cubicBezTo>
                    <a:pt x="367" y="301"/>
                    <a:pt x="496" y="187"/>
                    <a:pt x="643" y="166"/>
                  </a:cubicBezTo>
                  <a:cubicBezTo>
                    <a:pt x="661" y="163"/>
                    <a:pt x="678" y="161"/>
                    <a:pt x="696" y="161"/>
                  </a:cubicBezTo>
                  <a:close/>
                  <a:moveTo>
                    <a:pt x="696" y="1"/>
                  </a:moveTo>
                  <a:cubicBezTo>
                    <a:pt x="671" y="1"/>
                    <a:pt x="646" y="3"/>
                    <a:pt x="620" y="6"/>
                  </a:cubicBezTo>
                  <a:cubicBezTo>
                    <a:pt x="415" y="35"/>
                    <a:pt x="244" y="182"/>
                    <a:pt x="136" y="418"/>
                  </a:cubicBezTo>
                  <a:cubicBezTo>
                    <a:pt x="33" y="643"/>
                    <a:pt x="0" y="924"/>
                    <a:pt x="42" y="1212"/>
                  </a:cubicBezTo>
                  <a:cubicBezTo>
                    <a:pt x="84" y="1499"/>
                    <a:pt x="196" y="1759"/>
                    <a:pt x="358" y="1946"/>
                  </a:cubicBezTo>
                  <a:cubicBezTo>
                    <a:pt x="508" y="2117"/>
                    <a:pt x="686" y="2207"/>
                    <a:pt x="864" y="2207"/>
                  </a:cubicBezTo>
                  <a:cubicBezTo>
                    <a:pt x="890" y="2207"/>
                    <a:pt x="916" y="2206"/>
                    <a:pt x="941" y="2201"/>
                  </a:cubicBezTo>
                  <a:cubicBezTo>
                    <a:pt x="1145" y="2172"/>
                    <a:pt x="1316" y="2026"/>
                    <a:pt x="1425" y="1790"/>
                  </a:cubicBezTo>
                  <a:cubicBezTo>
                    <a:pt x="1527" y="1565"/>
                    <a:pt x="1561" y="1283"/>
                    <a:pt x="1519" y="996"/>
                  </a:cubicBezTo>
                  <a:cubicBezTo>
                    <a:pt x="1436" y="428"/>
                    <a:pt x="1079" y="1"/>
                    <a:pt x="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16;p45"/>
            <p:cNvSpPr/>
            <p:nvPr/>
          </p:nvSpPr>
          <p:spPr>
            <a:xfrm>
              <a:off x="5976613" y="4454006"/>
              <a:ext cx="52506" cy="72439"/>
            </a:xfrm>
            <a:custGeom>
              <a:avLst/>
              <a:gdLst/>
              <a:ahLst/>
              <a:cxnLst/>
              <a:rect l="l" t="t" r="r" b="b"/>
              <a:pathLst>
                <a:path w="1483" h="2046" extrusionOk="0">
                  <a:moveTo>
                    <a:pt x="657" y="1"/>
                  </a:moveTo>
                  <a:cubicBezTo>
                    <a:pt x="636" y="1"/>
                    <a:pt x="615" y="2"/>
                    <a:pt x="593" y="5"/>
                  </a:cubicBezTo>
                  <a:cubicBezTo>
                    <a:pt x="229" y="58"/>
                    <a:pt x="0" y="557"/>
                    <a:pt x="83" y="1119"/>
                  </a:cubicBezTo>
                  <a:cubicBezTo>
                    <a:pt x="161" y="1649"/>
                    <a:pt x="485" y="2046"/>
                    <a:pt x="826" y="2046"/>
                  </a:cubicBezTo>
                  <a:cubicBezTo>
                    <a:pt x="847" y="2046"/>
                    <a:pt x="869" y="2044"/>
                    <a:pt x="890" y="2041"/>
                  </a:cubicBezTo>
                  <a:cubicBezTo>
                    <a:pt x="1254" y="1988"/>
                    <a:pt x="1482" y="1489"/>
                    <a:pt x="1401" y="927"/>
                  </a:cubicBezTo>
                  <a:cubicBezTo>
                    <a:pt x="1323"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17;p45"/>
            <p:cNvSpPr/>
            <p:nvPr/>
          </p:nvSpPr>
          <p:spPr>
            <a:xfrm>
              <a:off x="5975196" y="4451138"/>
              <a:ext cx="55303" cy="78174"/>
            </a:xfrm>
            <a:custGeom>
              <a:avLst/>
              <a:gdLst/>
              <a:ahLst/>
              <a:cxnLst/>
              <a:rect l="l" t="t" r="r" b="b"/>
              <a:pathLst>
                <a:path w="1562" h="2208" extrusionOk="0">
                  <a:moveTo>
                    <a:pt x="696" y="162"/>
                  </a:moveTo>
                  <a:cubicBezTo>
                    <a:pt x="829" y="162"/>
                    <a:pt x="964" y="234"/>
                    <a:pt x="1082" y="369"/>
                  </a:cubicBezTo>
                  <a:cubicBezTo>
                    <a:pt x="1224" y="532"/>
                    <a:pt x="1323" y="762"/>
                    <a:pt x="1360" y="1019"/>
                  </a:cubicBezTo>
                  <a:cubicBezTo>
                    <a:pt x="1398" y="1277"/>
                    <a:pt x="1369" y="1525"/>
                    <a:pt x="1279" y="1722"/>
                  </a:cubicBezTo>
                  <a:cubicBezTo>
                    <a:pt x="1195" y="1907"/>
                    <a:pt x="1066" y="2021"/>
                    <a:pt x="918" y="2042"/>
                  </a:cubicBezTo>
                  <a:cubicBezTo>
                    <a:pt x="901" y="2045"/>
                    <a:pt x="884" y="2046"/>
                    <a:pt x="866" y="2046"/>
                  </a:cubicBezTo>
                  <a:cubicBezTo>
                    <a:pt x="736" y="2046"/>
                    <a:pt x="600" y="1974"/>
                    <a:pt x="481" y="1838"/>
                  </a:cubicBezTo>
                  <a:cubicBezTo>
                    <a:pt x="339" y="1677"/>
                    <a:pt x="240" y="1445"/>
                    <a:pt x="203" y="1188"/>
                  </a:cubicBezTo>
                  <a:cubicBezTo>
                    <a:pt x="166" y="932"/>
                    <a:pt x="194" y="682"/>
                    <a:pt x="284" y="485"/>
                  </a:cubicBezTo>
                  <a:cubicBezTo>
                    <a:pt x="368" y="302"/>
                    <a:pt x="496" y="188"/>
                    <a:pt x="645" y="166"/>
                  </a:cubicBezTo>
                  <a:cubicBezTo>
                    <a:pt x="661" y="163"/>
                    <a:pt x="679" y="162"/>
                    <a:pt x="696" y="162"/>
                  </a:cubicBezTo>
                  <a:close/>
                  <a:moveTo>
                    <a:pt x="697" y="1"/>
                  </a:moveTo>
                  <a:cubicBezTo>
                    <a:pt x="672" y="1"/>
                    <a:pt x="647" y="3"/>
                    <a:pt x="622" y="6"/>
                  </a:cubicBezTo>
                  <a:cubicBezTo>
                    <a:pt x="417" y="36"/>
                    <a:pt x="245" y="182"/>
                    <a:pt x="138" y="419"/>
                  </a:cubicBezTo>
                  <a:cubicBezTo>
                    <a:pt x="34" y="643"/>
                    <a:pt x="1" y="925"/>
                    <a:pt x="44" y="1213"/>
                  </a:cubicBezTo>
                  <a:cubicBezTo>
                    <a:pt x="84" y="1499"/>
                    <a:pt x="197" y="1759"/>
                    <a:pt x="360" y="1945"/>
                  </a:cubicBezTo>
                  <a:cubicBezTo>
                    <a:pt x="510" y="2116"/>
                    <a:pt x="687" y="2207"/>
                    <a:pt x="866" y="2207"/>
                  </a:cubicBezTo>
                  <a:cubicBezTo>
                    <a:pt x="892" y="2207"/>
                    <a:pt x="916" y="2206"/>
                    <a:pt x="942" y="2202"/>
                  </a:cubicBezTo>
                  <a:cubicBezTo>
                    <a:pt x="1146" y="2172"/>
                    <a:pt x="1317" y="2026"/>
                    <a:pt x="1426" y="1790"/>
                  </a:cubicBezTo>
                  <a:cubicBezTo>
                    <a:pt x="1529" y="1565"/>
                    <a:pt x="1562" y="1283"/>
                    <a:pt x="1520" y="996"/>
                  </a:cubicBezTo>
                  <a:cubicBezTo>
                    <a:pt x="1478" y="709"/>
                    <a:pt x="1366" y="448"/>
                    <a:pt x="1203" y="263"/>
                  </a:cubicBezTo>
                  <a:cubicBezTo>
                    <a:pt x="1052" y="91"/>
                    <a:pt x="875" y="1"/>
                    <a:pt x="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18;p45"/>
            <p:cNvSpPr/>
            <p:nvPr/>
          </p:nvSpPr>
          <p:spPr>
            <a:xfrm>
              <a:off x="6015736" y="4475249"/>
              <a:ext cx="42415" cy="58560"/>
            </a:xfrm>
            <a:custGeom>
              <a:avLst/>
              <a:gdLst/>
              <a:ahLst/>
              <a:cxnLst/>
              <a:rect l="l" t="t" r="r" b="b"/>
              <a:pathLst>
                <a:path w="1198" h="1654" extrusionOk="0">
                  <a:moveTo>
                    <a:pt x="531" y="1"/>
                  </a:moveTo>
                  <a:cubicBezTo>
                    <a:pt x="514" y="1"/>
                    <a:pt x="497" y="2"/>
                    <a:pt x="480" y="5"/>
                  </a:cubicBezTo>
                  <a:cubicBezTo>
                    <a:pt x="185" y="48"/>
                    <a:pt x="0" y="450"/>
                    <a:pt x="68" y="905"/>
                  </a:cubicBezTo>
                  <a:cubicBezTo>
                    <a:pt x="130" y="1332"/>
                    <a:pt x="393" y="1653"/>
                    <a:pt x="668" y="1653"/>
                  </a:cubicBezTo>
                  <a:cubicBezTo>
                    <a:pt x="685" y="1653"/>
                    <a:pt x="702" y="1652"/>
                    <a:pt x="719" y="1649"/>
                  </a:cubicBezTo>
                  <a:cubicBezTo>
                    <a:pt x="1013" y="1606"/>
                    <a:pt x="1197" y="1203"/>
                    <a:pt x="1131" y="749"/>
                  </a:cubicBezTo>
                  <a:cubicBezTo>
                    <a:pt x="1069" y="322"/>
                    <a:pt x="806" y="1"/>
                    <a:pt x="53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19;p45"/>
            <p:cNvSpPr/>
            <p:nvPr/>
          </p:nvSpPr>
          <p:spPr>
            <a:xfrm>
              <a:off x="6012691" y="4472382"/>
              <a:ext cx="48540" cy="64260"/>
            </a:xfrm>
            <a:custGeom>
              <a:avLst/>
              <a:gdLst/>
              <a:ahLst/>
              <a:cxnLst/>
              <a:rect l="l" t="t" r="r" b="b"/>
              <a:pathLst>
                <a:path w="1371" h="1815" extrusionOk="0">
                  <a:moveTo>
                    <a:pt x="617" y="162"/>
                  </a:moveTo>
                  <a:cubicBezTo>
                    <a:pt x="718" y="162"/>
                    <a:pt x="824" y="219"/>
                    <a:pt x="916" y="324"/>
                  </a:cubicBezTo>
                  <a:cubicBezTo>
                    <a:pt x="1028" y="453"/>
                    <a:pt x="1108" y="637"/>
                    <a:pt x="1138" y="842"/>
                  </a:cubicBezTo>
                  <a:cubicBezTo>
                    <a:pt x="1196" y="1244"/>
                    <a:pt x="1039" y="1614"/>
                    <a:pt x="794" y="1650"/>
                  </a:cubicBezTo>
                  <a:cubicBezTo>
                    <a:pt x="780" y="1652"/>
                    <a:pt x="766" y="1653"/>
                    <a:pt x="753" y="1653"/>
                  </a:cubicBezTo>
                  <a:cubicBezTo>
                    <a:pt x="651" y="1653"/>
                    <a:pt x="546" y="1596"/>
                    <a:pt x="454" y="1491"/>
                  </a:cubicBezTo>
                  <a:cubicBezTo>
                    <a:pt x="341" y="1362"/>
                    <a:pt x="263" y="1178"/>
                    <a:pt x="233" y="974"/>
                  </a:cubicBezTo>
                  <a:cubicBezTo>
                    <a:pt x="174" y="571"/>
                    <a:pt x="332" y="201"/>
                    <a:pt x="577" y="165"/>
                  </a:cubicBezTo>
                  <a:cubicBezTo>
                    <a:pt x="590" y="164"/>
                    <a:pt x="603" y="162"/>
                    <a:pt x="617" y="162"/>
                  </a:cubicBezTo>
                  <a:close/>
                  <a:moveTo>
                    <a:pt x="617" y="1"/>
                  </a:moveTo>
                  <a:cubicBezTo>
                    <a:pt x="596" y="1"/>
                    <a:pt x="575" y="2"/>
                    <a:pt x="554" y="5"/>
                  </a:cubicBezTo>
                  <a:cubicBezTo>
                    <a:pt x="211" y="55"/>
                    <a:pt x="0" y="492"/>
                    <a:pt x="73" y="998"/>
                  </a:cubicBezTo>
                  <a:cubicBezTo>
                    <a:pt x="107" y="1231"/>
                    <a:pt x="200" y="1445"/>
                    <a:pt x="333" y="1598"/>
                  </a:cubicBezTo>
                  <a:cubicBezTo>
                    <a:pt x="457" y="1740"/>
                    <a:pt x="604" y="1814"/>
                    <a:pt x="753" y="1814"/>
                  </a:cubicBezTo>
                  <a:cubicBezTo>
                    <a:pt x="775" y="1814"/>
                    <a:pt x="796" y="1813"/>
                    <a:pt x="817" y="1810"/>
                  </a:cubicBezTo>
                  <a:cubicBezTo>
                    <a:pt x="1160" y="1760"/>
                    <a:pt x="1370" y="1324"/>
                    <a:pt x="1297" y="818"/>
                  </a:cubicBezTo>
                  <a:cubicBezTo>
                    <a:pt x="1262" y="583"/>
                    <a:pt x="1170" y="371"/>
                    <a:pt x="1037" y="218"/>
                  </a:cubicBezTo>
                  <a:cubicBezTo>
                    <a:pt x="913" y="76"/>
                    <a:pt x="766" y="1"/>
                    <a:pt x="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20;p45"/>
            <p:cNvSpPr/>
            <p:nvPr/>
          </p:nvSpPr>
          <p:spPr>
            <a:xfrm>
              <a:off x="6055956" y="3367234"/>
              <a:ext cx="50629" cy="14445"/>
            </a:xfrm>
            <a:custGeom>
              <a:avLst/>
              <a:gdLst/>
              <a:ahLst/>
              <a:cxnLst/>
              <a:rect l="l" t="t" r="r" b="b"/>
              <a:pathLst>
                <a:path w="1430" h="408" extrusionOk="0">
                  <a:moveTo>
                    <a:pt x="94" y="0"/>
                  </a:moveTo>
                  <a:cubicBezTo>
                    <a:pt x="64" y="0"/>
                    <a:pt x="36" y="17"/>
                    <a:pt x="22" y="45"/>
                  </a:cubicBezTo>
                  <a:cubicBezTo>
                    <a:pt x="1" y="84"/>
                    <a:pt x="17" y="133"/>
                    <a:pt x="57" y="153"/>
                  </a:cubicBezTo>
                  <a:cubicBezTo>
                    <a:pt x="479" y="365"/>
                    <a:pt x="858" y="408"/>
                    <a:pt x="1097" y="408"/>
                  </a:cubicBezTo>
                  <a:cubicBezTo>
                    <a:pt x="1252" y="408"/>
                    <a:pt x="1348" y="389"/>
                    <a:pt x="1357" y="388"/>
                  </a:cubicBezTo>
                  <a:cubicBezTo>
                    <a:pt x="1401" y="379"/>
                    <a:pt x="1429" y="337"/>
                    <a:pt x="1421" y="293"/>
                  </a:cubicBezTo>
                  <a:cubicBezTo>
                    <a:pt x="1413" y="254"/>
                    <a:pt x="1377" y="228"/>
                    <a:pt x="1339" y="228"/>
                  </a:cubicBezTo>
                  <a:cubicBezTo>
                    <a:pt x="1335" y="228"/>
                    <a:pt x="1330" y="228"/>
                    <a:pt x="1326" y="229"/>
                  </a:cubicBezTo>
                  <a:cubicBezTo>
                    <a:pt x="1323" y="230"/>
                    <a:pt x="1240" y="245"/>
                    <a:pt x="1100" y="245"/>
                  </a:cubicBezTo>
                  <a:cubicBezTo>
                    <a:pt x="881" y="245"/>
                    <a:pt x="524" y="206"/>
                    <a:pt x="130" y="9"/>
                  </a:cubicBezTo>
                  <a:cubicBezTo>
                    <a:pt x="118" y="3"/>
                    <a:pt x="106" y="0"/>
                    <a:pt x="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21;p45"/>
            <p:cNvSpPr/>
            <p:nvPr/>
          </p:nvSpPr>
          <p:spPr>
            <a:xfrm>
              <a:off x="6082794" y="3415845"/>
              <a:ext cx="27793" cy="9382"/>
            </a:xfrm>
            <a:custGeom>
              <a:avLst/>
              <a:gdLst/>
              <a:ahLst/>
              <a:cxnLst/>
              <a:rect l="l" t="t" r="r" b="b"/>
              <a:pathLst>
                <a:path w="785" h="265" extrusionOk="0">
                  <a:moveTo>
                    <a:pt x="90" y="1"/>
                  </a:moveTo>
                  <a:cubicBezTo>
                    <a:pt x="49" y="1"/>
                    <a:pt x="15" y="27"/>
                    <a:pt x="7" y="68"/>
                  </a:cubicBezTo>
                  <a:cubicBezTo>
                    <a:pt x="0" y="111"/>
                    <a:pt x="29" y="153"/>
                    <a:pt x="73" y="161"/>
                  </a:cubicBezTo>
                  <a:lnTo>
                    <a:pt x="684" y="263"/>
                  </a:lnTo>
                  <a:cubicBezTo>
                    <a:pt x="689" y="264"/>
                    <a:pt x="693" y="264"/>
                    <a:pt x="697" y="264"/>
                  </a:cubicBezTo>
                  <a:cubicBezTo>
                    <a:pt x="736" y="264"/>
                    <a:pt x="770" y="236"/>
                    <a:pt x="777" y="198"/>
                  </a:cubicBezTo>
                  <a:cubicBezTo>
                    <a:pt x="784" y="154"/>
                    <a:pt x="755" y="112"/>
                    <a:pt x="711" y="105"/>
                  </a:cubicBezTo>
                  <a:lnTo>
                    <a:pt x="100" y="1"/>
                  </a:lnTo>
                  <a:cubicBezTo>
                    <a:pt x="97" y="1"/>
                    <a:pt x="93"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22;p45"/>
            <p:cNvSpPr/>
            <p:nvPr/>
          </p:nvSpPr>
          <p:spPr>
            <a:xfrm>
              <a:off x="6253023" y="3388548"/>
              <a:ext cx="26483" cy="9807"/>
            </a:xfrm>
            <a:custGeom>
              <a:avLst/>
              <a:gdLst/>
              <a:ahLst/>
              <a:cxnLst/>
              <a:rect l="l" t="t" r="r" b="b"/>
              <a:pathLst>
                <a:path w="748" h="277" extrusionOk="0">
                  <a:moveTo>
                    <a:pt x="657" y="0"/>
                  </a:moveTo>
                  <a:cubicBezTo>
                    <a:pt x="630" y="0"/>
                    <a:pt x="604" y="14"/>
                    <a:pt x="588" y="37"/>
                  </a:cubicBezTo>
                  <a:cubicBezTo>
                    <a:pt x="588" y="38"/>
                    <a:pt x="531" y="115"/>
                    <a:pt x="345" y="115"/>
                  </a:cubicBezTo>
                  <a:cubicBezTo>
                    <a:pt x="282" y="115"/>
                    <a:pt x="204" y="106"/>
                    <a:pt x="109" y="83"/>
                  </a:cubicBezTo>
                  <a:cubicBezTo>
                    <a:pt x="102" y="81"/>
                    <a:pt x="96" y="80"/>
                    <a:pt x="89" y="80"/>
                  </a:cubicBezTo>
                  <a:cubicBezTo>
                    <a:pt x="52" y="80"/>
                    <a:pt x="20" y="104"/>
                    <a:pt x="11" y="141"/>
                  </a:cubicBezTo>
                  <a:cubicBezTo>
                    <a:pt x="1" y="184"/>
                    <a:pt x="28" y="228"/>
                    <a:pt x="71" y="239"/>
                  </a:cubicBezTo>
                  <a:cubicBezTo>
                    <a:pt x="180" y="266"/>
                    <a:pt x="272" y="277"/>
                    <a:pt x="350" y="277"/>
                  </a:cubicBezTo>
                  <a:cubicBezTo>
                    <a:pt x="624" y="277"/>
                    <a:pt x="715" y="140"/>
                    <a:pt x="726" y="120"/>
                  </a:cubicBezTo>
                  <a:cubicBezTo>
                    <a:pt x="748" y="83"/>
                    <a:pt x="735" y="36"/>
                    <a:pt x="699" y="13"/>
                  </a:cubicBezTo>
                  <a:cubicBezTo>
                    <a:pt x="686" y="4"/>
                    <a:pt x="671" y="0"/>
                    <a:pt x="6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23;p45"/>
            <p:cNvSpPr/>
            <p:nvPr/>
          </p:nvSpPr>
          <p:spPr>
            <a:xfrm>
              <a:off x="6494205" y="3356435"/>
              <a:ext cx="79413" cy="59551"/>
            </a:xfrm>
            <a:custGeom>
              <a:avLst/>
              <a:gdLst/>
              <a:ahLst/>
              <a:cxnLst/>
              <a:rect l="l" t="t" r="r" b="b"/>
              <a:pathLst>
                <a:path w="2243" h="1682" extrusionOk="0">
                  <a:moveTo>
                    <a:pt x="1218" y="1"/>
                  </a:moveTo>
                  <a:cubicBezTo>
                    <a:pt x="524" y="1"/>
                    <a:pt x="0" y="981"/>
                    <a:pt x="1006" y="1527"/>
                  </a:cubicBezTo>
                  <a:cubicBezTo>
                    <a:pt x="1204" y="1634"/>
                    <a:pt x="1388" y="1681"/>
                    <a:pt x="1549" y="1681"/>
                  </a:cubicBezTo>
                  <a:cubicBezTo>
                    <a:pt x="1835" y="1681"/>
                    <a:pt x="2049" y="1533"/>
                    <a:pt x="2140" y="1310"/>
                  </a:cubicBezTo>
                  <a:cubicBezTo>
                    <a:pt x="2243" y="1061"/>
                    <a:pt x="2191" y="716"/>
                    <a:pt x="1917" y="378"/>
                  </a:cubicBezTo>
                  <a:cubicBezTo>
                    <a:pt x="1698" y="109"/>
                    <a:pt x="1449" y="1"/>
                    <a:pt x="12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24;p45"/>
            <p:cNvSpPr/>
            <p:nvPr/>
          </p:nvSpPr>
          <p:spPr>
            <a:xfrm>
              <a:off x="6491408" y="3423776"/>
              <a:ext cx="49390" cy="34095"/>
            </a:xfrm>
            <a:custGeom>
              <a:avLst/>
              <a:gdLst/>
              <a:ahLst/>
              <a:cxnLst/>
              <a:rect l="l" t="t" r="r" b="b"/>
              <a:pathLst>
                <a:path w="1395" h="963" extrusionOk="0">
                  <a:moveTo>
                    <a:pt x="844" y="1"/>
                  </a:moveTo>
                  <a:cubicBezTo>
                    <a:pt x="794" y="1"/>
                    <a:pt x="741" y="6"/>
                    <a:pt x="686" y="16"/>
                  </a:cubicBezTo>
                  <a:cubicBezTo>
                    <a:pt x="0" y="143"/>
                    <a:pt x="153" y="963"/>
                    <a:pt x="665" y="963"/>
                  </a:cubicBezTo>
                  <a:cubicBezTo>
                    <a:pt x="774" y="963"/>
                    <a:pt x="899" y="926"/>
                    <a:pt x="1035" y="837"/>
                  </a:cubicBezTo>
                  <a:cubicBezTo>
                    <a:pt x="1353" y="631"/>
                    <a:pt x="1395" y="346"/>
                    <a:pt x="1249" y="168"/>
                  </a:cubicBezTo>
                  <a:cubicBezTo>
                    <a:pt x="1168" y="68"/>
                    <a:pt x="1027" y="1"/>
                    <a:pt x="8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5;p45"/>
            <p:cNvSpPr/>
            <p:nvPr/>
          </p:nvSpPr>
          <p:spPr>
            <a:xfrm>
              <a:off x="6458941" y="3403064"/>
              <a:ext cx="32608" cy="22518"/>
            </a:xfrm>
            <a:custGeom>
              <a:avLst/>
              <a:gdLst/>
              <a:ahLst/>
              <a:cxnLst/>
              <a:rect l="l" t="t" r="r" b="b"/>
              <a:pathLst>
                <a:path w="921" h="636" extrusionOk="0">
                  <a:moveTo>
                    <a:pt x="556" y="0"/>
                  </a:moveTo>
                  <a:cubicBezTo>
                    <a:pt x="523" y="0"/>
                    <a:pt x="489" y="3"/>
                    <a:pt x="453" y="10"/>
                  </a:cubicBezTo>
                  <a:cubicBezTo>
                    <a:pt x="1" y="94"/>
                    <a:pt x="101" y="636"/>
                    <a:pt x="439" y="636"/>
                  </a:cubicBezTo>
                  <a:cubicBezTo>
                    <a:pt x="511" y="636"/>
                    <a:pt x="593" y="611"/>
                    <a:pt x="683" y="553"/>
                  </a:cubicBezTo>
                  <a:cubicBezTo>
                    <a:pt x="894" y="417"/>
                    <a:pt x="920" y="229"/>
                    <a:pt x="825" y="111"/>
                  </a:cubicBezTo>
                  <a:cubicBezTo>
                    <a:pt x="771" y="44"/>
                    <a:pt x="677" y="0"/>
                    <a:pt x="5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26;p45"/>
            <p:cNvSpPr/>
            <p:nvPr/>
          </p:nvSpPr>
          <p:spPr>
            <a:xfrm>
              <a:off x="6666948" y="3256344"/>
              <a:ext cx="74846" cy="47407"/>
            </a:xfrm>
            <a:custGeom>
              <a:avLst/>
              <a:gdLst/>
              <a:ahLst/>
              <a:cxnLst/>
              <a:rect l="l" t="t" r="r" b="b"/>
              <a:pathLst>
                <a:path w="2114" h="1339" extrusionOk="0">
                  <a:moveTo>
                    <a:pt x="1135" y="0"/>
                  </a:moveTo>
                  <a:cubicBezTo>
                    <a:pt x="1091" y="0"/>
                    <a:pt x="1047" y="2"/>
                    <a:pt x="1001" y="6"/>
                  </a:cubicBezTo>
                  <a:cubicBezTo>
                    <a:pt x="435" y="54"/>
                    <a:pt x="1" y="389"/>
                    <a:pt x="31" y="755"/>
                  </a:cubicBezTo>
                  <a:cubicBezTo>
                    <a:pt x="60" y="1092"/>
                    <a:pt x="472" y="1339"/>
                    <a:pt x="979" y="1339"/>
                  </a:cubicBezTo>
                  <a:cubicBezTo>
                    <a:pt x="1023" y="1339"/>
                    <a:pt x="1068" y="1337"/>
                    <a:pt x="1113" y="1333"/>
                  </a:cubicBezTo>
                  <a:cubicBezTo>
                    <a:pt x="1679" y="1285"/>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27;p45"/>
            <p:cNvSpPr/>
            <p:nvPr/>
          </p:nvSpPr>
          <p:spPr>
            <a:xfrm>
              <a:off x="6664611" y="3253476"/>
              <a:ext cx="80157" cy="53143"/>
            </a:xfrm>
            <a:custGeom>
              <a:avLst/>
              <a:gdLst/>
              <a:ahLst/>
              <a:cxnLst/>
              <a:rect l="l" t="t" r="r" b="b"/>
              <a:pathLst>
                <a:path w="2264" h="1501" extrusionOk="0">
                  <a:moveTo>
                    <a:pt x="1202" y="161"/>
                  </a:moveTo>
                  <a:cubicBezTo>
                    <a:pt x="1414" y="161"/>
                    <a:pt x="1612" y="207"/>
                    <a:pt x="1771" y="292"/>
                  </a:cubicBezTo>
                  <a:cubicBezTo>
                    <a:pt x="1950" y="387"/>
                    <a:pt x="2056" y="522"/>
                    <a:pt x="2068" y="671"/>
                  </a:cubicBezTo>
                  <a:cubicBezTo>
                    <a:pt x="2094" y="992"/>
                    <a:pt x="1693" y="1290"/>
                    <a:pt x="1172" y="1334"/>
                  </a:cubicBezTo>
                  <a:cubicBezTo>
                    <a:pt x="1129" y="1337"/>
                    <a:pt x="1087" y="1339"/>
                    <a:pt x="1045" y="1339"/>
                  </a:cubicBezTo>
                  <a:cubicBezTo>
                    <a:pt x="834" y="1339"/>
                    <a:pt x="634" y="1295"/>
                    <a:pt x="475" y="1209"/>
                  </a:cubicBezTo>
                  <a:cubicBezTo>
                    <a:pt x="296" y="1114"/>
                    <a:pt x="190" y="979"/>
                    <a:pt x="178" y="830"/>
                  </a:cubicBezTo>
                  <a:cubicBezTo>
                    <a:pt x="166" y="680"/>
                    <a:pt x="247" y="530"/>
                    <a:pt x="408" y="406"/>
                  </a:cubicBezTo>
                  <a:cubicBezTo>
                    <a:pt x="579" y="274"/>
                    <a:pt x="815" y="189"/>
                    <a:pt x="1074" y="167"/>
                  </a:cubicBezTo>
                  <a:cubicBezTo>
                    <a:pt x="1117" y="164"/>
                    <a:pt x="1160" y="161"/>
                    <a:pt x="1202" y="161"/>
                  </a:cubicBezTo>
                  <a:close/>
                  <a:moveTo>
                    <a:pt x="1203" y="0"/>
                  </a:moveTo>
                  <a:cubicBezTo>
                    <a:pt x="1155" y="0"/>
                    <a:pt x="1108" y="2"/>
                    <a:pt x="1060" y="7"/>
                  </a:cubicBezTo>
                  <a:cubicBezTo>
                    <a:pt x="772" y="31"/>
                    <a:pt x="504" y="128"/>
                    <a:pt x="309" y="279"/>
                  </a:cubicBezTo>
                  <a:cubicBezTo>
                    <a:pt x="104" y="437"/>
                    <a:pt x="0" y="638"/>
                    <a:pt x="17" y="843"/>
                  </a:cubicBezTo>
                  <a:cubicBezTo>
                    <a:pt x="34" y="1049"/>
                    <a:pt x="170" y="1229"/>
                    <a:pt x="399" y="1351"/>
                  </a:cubicBezTo>
                  <a:cubicBezTo>
                    <a:pt x="581" y="1449"/>
                    <a:pt x="807" y="1500"/>
                    <a:pt x="1044" y="1500"/>
                  </a:cubicBezTo>
                  <a:cubicBezTo>
                    <a:pt x="1092" y="1500"/>
                    <a:pt x="1138" y="1498"/>
                    <a:pt x="1186" y="1494"/>
                  </a:cubicBezTo>
                  <a:cubicBezTo>
                    <a:pt x="1795" y="1443"/>
                    <a:pt x="2263" y="1067"/>
                    <a:pt x="2228" y="657"/>
                  </a:cubicBezTo>
                  <a:cubicBezTo>
                    <a:pt x="2212" y="452"/>
                    <a:pt x="2076" y="272"/>
                    <a:pt x="1847" y="148"/>
                  </a:cubicBezTo>
                  <a:cubicBezTo>
                    <a:pt x="1664" y="51"/>
                    <a:pt x="1439" y="0"/>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28;p45"/>
            <p:cNvSpPr/>
            <p:nvPr/>
          </p:nvSpPr>
          <p:spPr>
            <a:xfrm>
              <a:off x="6347980" y="3440381"/>
              <a:ext cx="27333" cy="24500"/>
            </a:xfrm>
            <a:custGeom>
              <a:avLst/>
              <a:gdLst/>
              <a:ahLst/>
              <a:cxnLst/>
              <a:rect l="l" t="t" r="r" b="b"/>
              <a:pathLst>
                <a:path w="772" h="692" extrusionOk="0">
                  <a:moveTo>
                    <a:pt x="516" y="1"/>
                  </a:moveTo>
                  <a:cubicBezTo>
                    <a:pt x="426" y="1"/>
                    <a:pt x="307" y="65"/>
                    <a:pt x="178" y="227"/>
                  </a:cubicBezTo>
                  <a:cubicBezTo>
                    <a:pt x="5" y="446"/>
                    <a:pt x="0" y="619"/>
                    <a:pt x="98" y="674"/>
                  </a:cubicBezTo>
                  <a:cubicBezTo>
                    <a:pt x="119" y="686"/>
                    <a:pt x="144" y="692"/>
                    <a:pt x="173" y="692"/>
                  </a:cubicBezTo>
                  <a:cubicBezTo>
                    <a:pt x="242" y="692"/>
                    <a:pt x="333" y="657"/>
                    <a:pt x="439" y="579"/>
                  </a:cubicBezTo>
                  <a:cubicBezTo>
                    <a:pt x="771" y="334"/>
                    <a:pt x="72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29;p45"/>
            <p:cNvSpPr/>
            <p:nvPr/>
          </p:nvSpPr>
          <p:spPr>
            <a:xfrm>
              <a:off x="6312115" y="3481133"/>
              <a:ext cx="13843" cy="12392"/>
            </a:xfrm>
            <a:custGeom>
              <a:avLst/>
              <a:gdLst/>
              <a:ahLst/>
              <a:cxnLst/>
              <a:rect l="l" t="t" r="r" b="b"/>
              <a:pathLst>
                <a:path w="391" h="350" extrusionOk="0">
                  <a:moveTo>
                    <a:pt x="261" y="1"/>
                  </a:moveTo>
                  <a:cubicBezTo>
                    <a:pt x="215" y="1"/>
                    <a:pt x="155" y="33"/>
                    <a:pt x="90" y="115"/>
                  </a:cubicBezTo>
                  <a:cubicBezTo>
                    <a:pt x="2" y="226"/>
                    <a:pt x="0" y="314"/>
                    <a:pt x="49" y="341"/>
                  </a:cubicBezTo>
                  <a:cubicBezTo>
                    <a:pt x="59" y="347"/>
                    <a:pt x="72" y="350"/>
                    <a:pt x="87" y="350"/>
                  </a:cubicBezTo>
                  <a:cubicBezTo>
                    <a:pt x="122" y="350"/>
                    <a:pt x="168" y="333"/>
                    <a:pt x="222" y="293"/>
                  </a:cubicBezTo>
                  <a:cubicBezTo>
                    <a:pt x="391" y="169"/>
                    <a:pt x="364" y="1"/>
                    <a:pt x="2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30;p45"/>
            <p:cNvSpPr/>
            <p:nvPr/>
          </p:nvSpPr>
          <p:spPr>
            <a:xfrm>
              <a:off x="6348440" y="3476353"/>
              <a:ext cx="17632" cy="8816"/>
            </a:xfrm>
            <a:custGeom>
              <a:avLst/>
              <a:gdLst/>
              <a:ahLst/>
              <a:cxnLst/>
              <a:rect l="l" t="t" r="r" b="b"/>
              <a:pathLst>
                <a:path w="498" h="249" extrusionOk="0">
                  <a:moveTo>
                    <a:pt x="308" y="1"/>
                  </a:moveTo>
                  <a:cubicBezTo>
                    <a:pt x="274" y="1"/>
                    <a:pt x="231" y="8"/>
                    <a:pt x="182" y="26"/>
                  </a:cubicBezTo>
                  <a:cubicBezTo>
                    <a:pt x="49" y="72"/>
                    <a:pt x="0" y="146"/>
                    <a:pt x="27" y="196"/>
                  </a:cubicBezTo>
                  <a:cubicBezTo>
                    <a:pt x="43" y="226"/>
                    <a:pt x="90" y="248"/>
                    <a:pt x="166" y="248"/>
                  </a:cubicBezTo>
                  <a:cubicBezTo>
                    <a:pt x="176" y="248"/>
                    <a:pt x="187" y="248"/>
                    <a:pt x="198" y="247"/>
                  </a:cubicBezTo>
                  <a:cubicBezTo>
                    <a:pt x="452" y="228"/>
                    <a:pt x="498" y="1"/>
                    <a:pt x="3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31;p45"/>
            <p:cNvSpPr/>
            <p:nvPr/>
          </p:nvSpPr>
          <p:spPr>
            <a:xfrm>
              <a:off x="5592995" y="3458615"/>
              <a:ext cx="468656" cy="303952"/>
            </a:xfrm>
            <a:custGeom>
              <a:avLst/>
              <a:gdLst/>
              <a:ahLst/>
              <a:cxnLst/>
              <a:rect l="l" t="t" r="r" b="b"/>
              <a:pathLst>
                <a:path w="13237" h="8585" extrusionOk="0">
                  <a:moveTo>
                    <a:pt x="11528" y="1"/>
                  </a:moveTo>
                  <a:cubicBezTo>
                    <a:pt x="11422" y="1"/>
                    <a:pt x="11329" y="7"/>
                    <a:pt x="11257" y="21"/>
                  </a:cubicBezTo>
                  <a:lnTo>
                    <a:pt x="1477" y="2226"/>
                  </a:lnTo>
                  <a:cubicBezTo>
                    <a:pt x="815" y="2351"/>
                    <a:pt x="297" y="2873"/>
                    <a:pt x="190" y="3538"/>
                  </a:cubicBezTo>
                  <a:cubicBezTo>
                    <a:pt x="1" y="4716"/>
                    <a:pt x="146" y="6612"/>
                    <a:pt x="2317" y="8268"/>
                  </a:cubicBezTo>
                  <a:cubicBezTo>
                    <a:pt x="2593" y="8479"/>
                    <a:pt x="2927" y="8585"/>
                    <a:pt x="3262" y="8585"/>
                  </a:cubicBezTo>
                  <a:cubicBezTo>
                    <a:pt x="3540" y="8585"/>
                    <a:pt x="3820" y="8512"/>
                    <a:pt x="4071" y="8368"/>
                  </a:cubicBezTo>
                  <a:lnTo>
                    <a:pt x="12021" y="2672"/>
                  </a:lnTo>
                  <a:cubicBezTo>
                    <a:pt x="12288" y="2519"/>
                    <a:pt x="12446" y="2229"/>
                    <a:pt x="12431" y="1920"/>
                  </a:cubicBezTo>
                  <a:lnTo>
                    <a:pt x="13236" y="648"/>
                  </a:lnTo>
                  <a:cubicBezTo>
                    <a:pt x="13214" y="226"/>
                    <a:pt x="12144" y="1"/>
                    <a:pt x="1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32;p45"/>
            <p:cNvSpPr/>
            <p:nvPr/>
          </p:nvSpPr>
          <p:spPr>
            <a:xfrm>
              <a:off x="5592995" y="3508643"/>
              <a:ext cx="440686" cy="253925"/>
            </a:xfrm>
            <a:custGeom>
              <a:avLst/>
              <a:gdLst/>
              <a:ahLst/>
              <a:cxnLst/>
              <a:rect l="l" t="t" r="r" b="b"/>
              <a:pathLst>
                <a:path w="12447" h="7172" extrusionOk="0">
                  <a:moveTo>
                    <a:pt x="12404" y="0"/>
                  </a:moveTo>
                  <a:lnTo>
                    <a:pt x="5164" y="5299"/>
                  </a:lnTo>
                  <a:cubicBezTo>
                    <a:pt x="4914" y="5442"/>
                    <a:pt x="4635" y="5514"/>
                    <a:pt x="4357" y="5514"/>
                  </a:cubicBezTo>
                  <a:cubicBezTo>
                    <a:pt x="4021" y="5514"/>
                    <a:pt x="3688" y="5409"/>
                    <a:pt x="3411" y="5198"/>
                  </a:cubicBezTo>
                  <a:cubicBezTo>
                    <a:pt x="1477" y="3721"/>
                    <a:pt x="1152" y="2056"/>
                    <a:pt x="1238" y="877"/>
                  </a:cubicBezTo>
                  <a:lnTo>
                    <a:pt x="1238" y="877"/>
                  </a:lnTo>
                  <a:cubicBezTo>
                    <a:pt x="693" y="1070"/>
                    <a:pt x="284" y="1543"/>
                    <a:pt x="190" y="2125"/>
                  </a:cubicBezTo>
                  <a:cubicBezTo>
                    <a:pt x="1" y="3303"/>
                    <a:pt x="146" y="5199"/>
                    <a:pt x="2317" y="6855"/>
                  </a:cubicBezTo>
                  <a:cubicBezTo>
                    <a:pt x="2593" y="7066"/>
                    <a:pt x="2927" y="7172"/>
                    <a:pt x="3262" y="7172"/>
                  </a:cubicBezTo>
                  <a:cubicBezTo>
                    <a:pt x="3540" y="7172"/>
                    <a:pt x="3820" y="7099"/>
                    <a:pt x="4071" y="6955"/>
                  </a:cubicBezTo>
                  <a:lnTo>
                    <a:pt x="12021" y="1259"/>
                  </a:lnTo>
                  <a:cubicBezTo>
                    <a:pt x="12288" y="1106"/>
                    <a:pt x="12446" y="816"/>
                    <a:pt x="12431" y="507"/>
                  </a:cubicBezTo>
                  <a:lnTo>
                    <a:pt x="12404"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233;p45"/>
            <p:cNvSpPr/>
            <p:nvPr/>
          </p:nvSpPr>
          <p:spPr>
            <a:xfrm>
              <a:off x="5594765" y="3465980"/>
              <a:ext cx="470143" cy="310325"/>
            </a:xfrm>
            <a:custGeom>
              <a:avLst/>
              <a:gdLst/>
              <a:ahLst/>
              <a:cxnLst/>
              <a:rect l="l" t="t" r="r" b="b"/>
              <a:pathLst>
                <a:path w="13279" h="8765" extrusionOk="0">
                  <a:moveTo>
                    <a:pt x="11994" y="0"/>
                  </a:moveTo>
                  <a:cubicBezTo>
                    <a:pt x="11650" y="0"/>
                    <a:pt x="11367" y="38"/>
                    <a:pt x="11338" y="42"/>
                  </a:cubicBezTo>
                  <a:lnTo>
                    <a:pt x="1559" y="2246"/>
                  </a:lnTo>
                  <a:cubicBezTo>
                    <a:pt x="863" y="2378"/>
                    <a:pt x="319" y="2933"/>
                    <a:pt x="208" y="3625"/>
                  </a:cubicBezTo>
                  <a:cubicBezTo>
                    <a:pt x="1" y="4909"/>
                    <a:pt x="208" y="6785"/>
                    <a:pt x="2365" y="8431"/>
                  </a:cubicBezTo>
                  <a:cubicBezTo>
                    <a:pt x="2654" y="8652"/>
                    <a:pt x="3002" y="8764"/>
                    <a:pt x="3355" y="8764"/>
                  </a:cubicBezTo>
                  <a:cubicBezTo>
                    <a:pt x="3649" y="8764"/>
                    <a:pt x="3945" y="8688"/>
                    <a:pt x="4216" y="8533"/>
                  </a:cubicBezTo>
                  <a:lnTo>
                    <a:pt x="12396" y="2389"/>
                  </a:lnTo>
                  <a:cubicBezTo>
                    <a:pt x="12432" y="2363"/>
                    <a:pt x="12439" y="2313"/>
                    <a:pt x="12413" y="2277"/>
                  </a:cubicBezTo>
                  <a:cubicBezTo>
                    <a:pt x="12397" y="2256"/>
                    <a:pt x="12372" y="2244"/>
                    <a:pt x="12348" y="2244"/>
                  </a:cubicBezTo>
                  <a:cubicBezTo>
                    <a:pt x="12331" y="2244"/>
                    <a:pt x="12314" y="2249"/>
                    <a:pt x="12300" y="2260"/>
                  </a:cubicBezTo>
                  <a:lnTo>
                    <a:pt x="4127" y="8398"/>
                  </a:lnTo>
                  <a:cubicBezTo>
                    <a:pt x="3886" y="8536"/>
                    <a:pt x="3621" y="8605"/>
                    <a:pt x="3359" y="8605"/>
                  </a:cubicBezTo>
                  <a:cubicBezTo>
                    <a:pt x="3040" y="8605"/>
                    <a:pt x="2725" y="8503"/>
                    <a:pt x="2463" y="8303"/>
                  </a:cubicBezTo>
                  <a:cubicBezTo>
                    <a:pt x="369" y="6706"/>
                    <a:pt x="167" y="4892"/>
                    <a:pt x="367" y="3652"/>
                  </a:cubicBezTo>
                  <a:cubicBezTo>
                    <a:pt x="468" y="3025"/>
                    <a:pt x="959" y="2524"/>
                    <a:pt x="1592" y="2403"/>
                  </a:cubicBezTo>
                  <a:lnTo>
                    <a:pt x="11366" y="200"/>
                  </a:lnTo>
                  <a:cubicBezTo>
                    <a:pt x="11509" y="181"/>
                    <a:pt x="11740" y="161"/>
                    <a:pt x="11989" y="161"/>
                  </a:cubicBezTo>
                  <a:cubicBezTo>
                    <a:pt x="12446" y="161"/>
                    <a:pt x="12964" y="227"/>
                    <a:pt x="13116" y="482"/>
                  </a:cubicBezTo>
                  <a:cubicBezTo>
                    <a:pt x="13132" y="506"/>
                    <a:pt x="13159" y="520"/>
                    <a:pt x="13186" y="520"/>
                  </a:cubicBezTo>
                  <a:cubicBezTo>
                    <a:pt x="13200" y="520"/>
                    <a:pt x="13214" y="516"/>
                    <a:pt x="13227" y="508"/>
                  </a:cubicBezTo>
                  <a:cubicBezTo>
                    <a:pt x="13265" y="486"/>
                    <a:pt x="13278" y="436"/>
                    <a:pt x="13255" y="398"/>
                  </a:cubicBezTo>
                  <a:cubicBezTo>
                    <a:pt x="13059" y="71"/>
                    <a:pt x="12469" y="0"/>
                    <a:pt x="11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234;p45"/>
            <p:cNvSpPr/>
            <p:nvPr/>
          </p:nvSpPr>
          <p:spPr>
            <a:xfrm>
              <a:off x="5774589" y="3541535"/>
              <a:ext cx="62030" cy="65464"/>
            </a:xfrm>
            <a:custGeom>
              <a:avLst/>
              <a:gdLst/>
              <a:ahLst/>
              <a:cxnLst/>
              <a:rect l="l" t="t" r="r" b="b"/>
              <a:pathLst>
                <a:path w="1752" h="1849" extrusionOk="0">
                  <a:moveTo>
                    <a:pt x="858" y="1"/>
                  </a:moveTo>
                  <a:cubicBezTo>
                    <a:pt x="434" y="1"/>
                    <a:pt x="0" y="334"/>
                    <a:pt x="83" y="1001"/>
                  </a:cubicBezTo>
                  <a:cubicBezTo>
                    <a:pt x="136" y="1434"/>
                    <a:pt x="349" y="1708"/>
                    <a:pt x="601" y="1807"/>
                  </a:cubicBezTo>
                  <a:cubicBezTo>
                    <a:pt x="670" y="1835"/>
                    <a:pt x="743" y="1849"/>
                    <a:pt x="816" y="1849"/>
                  </a:cubicBezTo>
                  <a:cubicBezTo>
                    <a:pt x="1110" y="1849"/>
                    <a:pt x="1410" y="1621"/>
                    <a:pt x="1543" y="1139"/>
                  </a:cubicBezTo>
                  <a:cubicBezTo>
                    <a:pt x="1751" y="380"/>
                    <a:pt x="1310" y="1"/>
                    <a:pt x="8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235;p45"/>
            <p:cNvSpPr/>
            <p:nvPr/>
          </p:nvSpPr>
          <p:spPr>
            <a:xfrm>
              <a:off x="5838284" y="3576799"/>
              <a:ext cx="49390" cy="34378"/>
            </a:xfrm>
            <a:custGeom>
              <a:avLst/>
              <a:gdLst/>
              <a:ahLst/>
              <a:cxnLst/>
              <a:rect l="l" t="t" r="r" b="b"/>
              <a:pathLst>
                <a:path w="1395" h="971" extrusionOk="0">
                  <a:moveTo>
                    <a:pt x="653" y="1"/>
                  </a:moveTo>
                  <a:cubicBezTo>
                    <a:pt x="545" y="1"/>
                    <a:pt x="425" y="38"/>
                    <a:pt x="302" y="126"/>
                  </a:cubicBezTo>
                  <a:cubicBezTo>
                    <a:pt x="86" y="281"/>
                    <a:pt x="1" y="475"/>
                    <a:pt x="22" y="638"/>
                  </a:cubicBezTo>
                  <a:cubicBezTo>
                    <a:pt x="45" y="825"/>
                    <a:pt x="204" y="971"/>
                    <a:pt x="463" y="971"/>
                  </a:cubicBezTo>
                  <a:cubicBezTo>
                    <a:pt x="521" y="971"/>
                    <a:pt x="584" y="963"/>
                    <a:pt x="652" y="947"/>
                  </a:cubicBezTo>
                  <a:cubicBezTo>
                    <a:pt x="1395" y="773"/>
                    <a:pt x="1145" y="1"/>
                    <a:pt x="6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236;p45"/>
            <p:cNvSpPr/>
            <p:nvPr/>
          </p:nvSpPr>
          <p:spPr>
            <a:xfrm>
              <a:off x="5855066" y="3534489"/>
              <a:ext cx="32608" cy="22695"/>
            </a:xfrm>
            <a:custGeom>
              <a:avLst/>
              <a:gdLst/>
              <a:ahLst/>
              <a:cxnLst/>
              <a:rect l="l" t="t" r="r" b="b"/>
              <a:pathLst>
                <a:path w="921" h="641" extrusionOk="0">
                  <a:moveTo>
                    <a:pt x="431" y="0"/>
                  </a:moveTo>
                  <a:cubicBezTo>
                    <a:pt x="360" y="0"/>
                    <a:pt x="281" y="25"/>
                    <a:pt x="199" y="83"/>
                  </a:cubicBezTo>
                  <a:cubicBezTo>
                    <a:pt x="56" y="186"/>
                    <a:pt x="0" y="314"/>
                    <a:pt x="14" y="421"/>
                  </a:cubicBezTo>
                  <a:cubicBezTo>
                    <a:pt x="30" y="544"/>
                    <a:pt x="135" y="641"/>
                    <a:pt x="306" y="641"/>
                  </a:cubicBezTo>
                  <a:cubicBezTo>
                    <a:pt x="344" y="641"/>
                    <a:pt x="386" y="636"/>
                    <a:pt x="431" y="625"/>
                  </a:cubicBezTo>
                  <a:cubicBezTo>
                    <a:pt x="920" y="510"/>
                    <a:pt x="756" y="0"/>
                    <a:pt x="4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237;p45"/>
            <p:cNvSpPr/>
            <p:nvPr/>
          </p:nvSpPr>
          <p:spPr>
            <a:xfrm>
              <a:off x="5568671" y="3530099"/>
              <a:ext cx="75023" cy="56436"/>
            </a:xfrm>
            <a:custGeom>
              <a:avLst/>
              <a:gdLst/>
              <a:ahLst/>
              <a:cxnLst/>
              <a:rect l="l" t="t" r="r" b="b"/>
              <a:pathLst>
                <a:path w="2119" h="1594" extrusionOk="0">
                  <a:moveTo>
                    <a:pt x="1417" y="0"/>
                  </a:moveTo>
                  <a:cubicBezTo>
                    <a:pt x="1192" y="0"/>
                    <a:pt x="930" y="82"/>
                    <a:pt x="689" y="245"/>
                  </a:cubicBezTo>
                  <a:cubicBezTo>
                    <a:pt x="216" y="561"/>
                    <a:pt x="0" y="1066"/>
                    <a:pt x="206" y="1371"/>
                  </a:cubicBezTo>
                  <a:cubicBezTo>
                    <a:pt x="306" y="1520"/>
                    <a:pt x="487" y="1594"/>
                    <a:pt x="702" y="1594"/>
                  </a:cubicBezTo>
                  <a:cubicBezTo>
                    <a:pt x="927" y="1594"/>
                    <a:pt x="1189" y="1512"/>
                    <a:pt x="1431" y="1350"/>
                  </a:cubicBezTo>
                  <a:cubicBezTo>
                    <a:pt x="1903" y="1032"/>
                    <a:pt x="2118" y="528"/>
                    <a:pt x="1914" y="224"/>
                  </a:cubicBezTo>
                  <a:cubicBezTo>
                    <a:pt x="1814" y="74"/>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238;p45"/>
            <p:cNvSpPr/>
            <p:nvPr/>
          </p:nvSpPr>
          <p:spPr>
            <a:xfrm>
              <a:off x="5565449" y="3527231"/>
              <a:ext cx="77679" cy="62242"/>
            </a:xfrm>
            <a:custGeom>
              <a:avLst/>
              <a:gdLst/>
              <a:ahLst/>
              <a:cxnLst/>
              <a:rect l="l" t="t" r="r" b="b"/>
              <a:pathLst>
                <a:path w="2194" h="1758" extrusionOk="0">
                  <a:moveTo>
                    <a:pt x="1509" y="162"/>
                  </a:moveTo>
                  <a:cubicBezTo>
                    <a:pt x="1704" y="162"/>
                    <a:pt x="1856" y="228"/>
                    <a:pt x="1937" y="349"/>
                  </a:cubicBezTo>
                  <a:cubicBezTo>
                    <a:pt x="2021" y="473"/>
                    <a:pt x="2023" y="644"/>
                    <a:pt x="1943" y="832"/>
                  </a:cubicBezTo>
                  <a:cubicBezTo>
                    <a:pt x="1858" y="1029"/>
                    <a:pt x="1693" y="1219"/>
                    <a:pt x="1476" y="1363"/>
                  </a:cubicBezTo>
                  <a:cubicBezTo>
                    <a:pt x="1247" y="1517"/>
                    <a:pt x="1000" y="1595"/>
                    <a:pt x="791" y="1595"/>
                  </a:cubicBezTo>
                  <a:cubicBezTo>
                    <a:pt x="604" y="1595"/>
                    <a:pt x="448" y="1533"/>
                    <a:pt x="363" y="1407"/>
                  </a:cubicBezTo>
                  <a:cubicBezTo>
                    <a:pt x="183" y="1139"/>
                    <a:pt x="390" y="684"/>
                    <a:pt x="824" y="392"/>
                  </a:cubicBezTo>
                  <a:cubicBezTo>
                    <a:pt x="1039" y="248"/>
                    <a:pt x="1278" y="166"/>
                    <a:pt x="1493" y="162"/>
                  </a:cubicBezTo>
                  <a:close/>
                  <a:moveTo>
                    <a:pt x="1490" y="1"/>
                  </a:moveTo>
                  <a:cubicBezTo>
                    <a:pt x="1244" y="4"/>
                    <a:pt x="975" y="96"/>
                    <a:pt x="734" y="258"/>
                  </a:cubicBezTo>
                  <a:cubicBezTo>
                    <a:pt x="226" y="600"/>
                    <a:pt x="0" y="1155"/>
                    <a:pt x="229" y="1497"/>
                  </a:cubicBezTo>
                  <a:cubicBezTo>
                    <a:pt x="346" y="1670"/>
                    <a:pt x="552" y="1758"/>
                    <a:pt x="792" y="1758"/>
                  </a:cubicBezTo>
                  <a:cubicBezTo>
                    <a:pt x="1033" y="1758"/>
                    <a:pt x="1309" y="1670"/>
                    <a:pt x="1567" y="1497"/>
                  </a:cubicBezTo>
                  <a:cubicBezTo>
                    <a:pt x="1808" y="1335"/>
                    <a:pt x="1994" y="1121"/>
                    <a:pt x="2091" y="894"/>
                  </a:cubicBezTo>
                  <a:cubicBezTo>
                    <a:pt x="2193" y="656"/>
                    <a:pt x="2186" y="430"/>
                    <a:pt x="2071" y="259"/>
                  </a:cubicBezTo>
                  <a:cubicBezTo>
                    <a:pt x="1959" y="92"/>
                    <a:pt x="1760" y="1"/>
                    <a:pt x="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239;p45"/>
            <p:cNvSpPr/>
            <p:nvPr/>
          </p:nvSpPr>
          <p:spPr>
            <a:xfrm>
              <a:off x="5580815" y="3569789"/>
              <a:ext cx="75023" cy="56471"/>
            </a:xfrm>
            <a:custGeom>
              <a:avLst/>
              <a:gdLst/>
              <a:ahLst/>
              <a:cxnLst/>
              <a:rect l="l" t="t" r="r" b="b"/>
              <a:pathLst>
                <a:path w="2119" h="1595" extrusionOk="0">
                  <a:moveTo>
                    <a:pt x="1417" y="0"/>
                  </a:moveTo>
                  <a:cubicBezTo>
                    <a:pt x="1192" y="0"/>
                    <a:pt x="930" y="82"/>
                    <a:pt x="688" y="245"/>
                  </a:cubicBezTo>
                  <a:cubicBezTo>
                    <a:pt x="217" y="561"/>
                    <a:pt x="0" y="1066"/>
                    <a:pt x="205" y="1371"/>
                  </a:cubicBezTo>
                  <a:cubicBezTo>
                    <a:pt x="305" y="1520"/>
                    <a:pt x="487" y="1594"/>
                    <a:pt x="701" y="1594"/>
                  </a:cubicBezTo>
                  <a:cubicBezTo>
                    <a:pt x="927" y="1594"/>
                    <a:pt x="1189" y="1512"/>
                    <a:pt x="1431" y="1350"/>
                  </a:cubicBezTo>
                  <a:cubicBezTo>
                    <a:pt x="1902" y="1032"/>
                    <a:pt x="2118" y="529"/>
                    <a:pt x="1914" y="224"/>
                  </a:cubicBezTo>
                  <a:cubicBezTo>
                    <a:pt x="1814" y="75"/>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240;p45"/>
            <p:cNvSpPr/>
            <p:nvPr/>
          </p:nvSpPr>
          <p:spPr>
            <a:xfrm>
              <a:off x="5577593" y="3566992"/>
              <a:ext cx="81502" cy="62100"/>
            </a:xfrm>
            <a:custGeom>
              <a:avLst/>
              <a:gdLst/>
              <a:ahLst/>
              <a:cxnLst/>
              <a:rect l="l" t="t" r="r" b="b"/>
              <a:pathLst>
                <a:path w="2302" h="1754" extrusionOk="0">
                  <a:moveTo>
                    <a:pt x="1509" y="159"/>
                  </a:moveTo>
                  <a:cubicBezTo>
                    <a:pt x="1696" y="159"/>
                    <a:pt x="1852" y="222"/>
                    <a:pt x="1937" y="347"/>
                  </a:cubicBezTo>
                  <a:cubicBezTo>
                    <a:pt x="2118" y="615"/>
                    <a:pt x="1911" y="1071"/>
                    <a:pt x="1477" y="1362"/>
                  </a:cubicBezTo>
                  <a:cubicBezTo>
                    <a:pt x="1261" y="1507"/>
                    <a:pt x="1024" y="1588"/>
                    <a:pt x="808" y="1592"/>
                  </a:cubicBezTo>
                  <a:cubicBezTo>
                    <a:pt x="796" y="1592"/>
                    <a:pt x="785" y="1593"/>
                    <a:pt x="773" y="1593"/>
                  </a:cubicBezTo>
                  <a:cubicBezTo>
                    <a:pt x="587" y="1593"/>
                    <a:pt x="442" y="1522"/>
                    <a:pt x="363" y="1405"/>
                  </a:cubicBezTo>
                  <a:cubicBezTo>
                    <a:pt x="183" y="1137"/>
                    <a:pt x="390" y="682"/>
                    <a:pt x="824" y="390"/>
                  </a:cubicBezTo>
                  <a:cubicBezTo>
                    <a:pt x="1053" y="237"/>
                    <a:pt x="1301" y="159"/>
                    <a:pt x="1509" y="159"/>
                  </a:cubicBezTo>
                  <a:close/>
                  <a:moveTo>
                    <a:pt x="1506" y="1"/>
                  </a:moveTo>
                  <a:cubicBezTo>
                    <a:pt x="1264" y="1"/>
                    <a:pt x="988" y="86"/>
                    <a:pt x="734" y="256"/>
                  </a:cubicBezTo>
                  <a:cubicBezTo>
                    <a:pt x="226" y="598"/>
                    <a:pt x="0" y="1153"/>
                    <a:pt x="230" y="1495"/>
                  </a:cubicBezTo>
                  <a:cubicBezTo>
                    <a:pt x="341" y="1662"/>
                    <a:pt x="541" y="1754"/>
                    <a:pt x="793" y="1754"/>
                  </a:cubicBezTo>
                  <a:lnTo>
                    <a:pt x="810" y="1754"/>
                  </a:lnTo>
                  <a:cubicBezTo>
                    <a:pt x="1057" y="1749"/>
                    <a:pt x="1327" y="1658"/>
                    <a:pt x="1567" y="1495"/>
                  </a:cubicBezTo>
                  <a:cubicBezTo>
                    <a:pt x="2075" y="1154"/>
                    <a:pt x="2301" y="600"/>
                    <a:pt x="2071" y="258"/>
                  </a:cubicBezTo>
                  <a:cubicBezTo>
                    <a:pt x="1956" y="86"/>
                    <a:pt x="1749"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241;p45"/>
            <p:cNvSpPr/>
            <p:nvPr/>
          </p:nvSpPr>
          <p:spPr>
            <a:xfrm>
              <a:off x="5592676" y="3609053"/>
              <a:ext cx="75023" cy="56436"/>
            </a:xfrm>
            <a:custGeom>
              <a:avLst/>
              <a:gdLst/>
              <a:ahLst/>
              <a:cxnLst/>
              <a:rect l="l" t="t" r="r" b="b"/>
              <a:pathLst>
                <a:path w="2119" h="1594" extrusionOk="0">
                  <a:moveTo>
                    <a:pt x="1416" y="0"/>
                  </a:moveTo>
                  <a:cubicBezTo>
                    <a:pt x="1191" y="0"/>
                    <a:pt x="929" y="82"/>
                    <a:pt x="688" y="245"/>
                  </a:cubicBezTo>
                  <a:cubicBezTo>
                    <a:pt x="215" y="561"/>
                    <a:pt x="0" y="1066"/>
                    <a:pt x="205" y="1371"/>
                  </a:cubicBezTo>
                  <a:cubicBezTo>
                    <a:pt x="305" y="1520"/>
                    <a:pt x="486" y="1594"/>
                    <a:pt x="701" y="1594"/>
                  </a:cubicBezTo>
                  <a:cubicBezTo>
                    <a:pt x="926" y="1594"/>
                    <a:pt x="1188" y="1512"/>
                    <a:pt x="1430" y="1350"/>
                  </a:cubicBezTo>
                  <a:cubicBezTo>
                    <a:pt x="1902" y="1033"/>
                    <a:pt x="2119" y="528"/>
                    <a:pt x="1913" y="224"/>
                  </a:cubicBezTo>
                  <a:cubicBezTo>
                    <a:pt x="1813" y="74"/>
                    <a:pt x="1631" y="0"/>
                    <a:pt x="14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242;p45"/>
            <p:cNvSpPr/>
            <p:nvPr/>
          </p:nvSpPr>
          <p:spPr>
            <a:xfrm>
              <a:off x="5593207" y="3606185"/>
              <a:ext cx="77714" cy="62065"/>
            </a:xfrm>
            <a:custGeom>
              <a:avLst/>
              <a:gdLst/>
              <a:ahLst/>
              <a:cxnLst/>
              <a:rect l="l" t="t" r="r" b="b"/>
              <a:pathLst>
                <a:path w="2195" h="1753" extrusionOk="0">
                  <a:moveTo>
                    <a:pt x="1402" y="161"/>
                  </a:moveTo>
                  <a:cubicBezTo>
                    <a:pt x="1597" y="161"/>
                    <a:pt x="1750" y="228"/>
                    <a:pt x="1831" y="349"/>
                  </a:cubicBezTo>
                  <a:cubicBezTo>
                    <a:pt x="2010" y="616"/>
                    <a:pt x="1805" y="1072"/>
                    <a:pt x="1371" y="1364"/>
                  </a:cubicBezTo>
                  <a:cubicBezTo>
                    <a:pt x="1142" y="1518"/>
                    <a:pt x="894" y="1596"/>
                    <a:pt x="685" y="1596"/>
                  </a:cubicBezTo>
                  <a:cubicBezTo>
                    <a:pt x="498" y="1596"/>
                    <a:pt x="342" y="1534"/>
                    <a:pt x="257" y="1407"/>
                  </a:cubicBezTo>
                  <a:cubicBezTo>
                    <a:pt x="174" y="1283"/>
                    <a:pt x="171" y="1112"/>
                    <a:pt x="252" y="925"/>
                  </a:cubicBezTo>
                  <a:cubicBezTo>
                    <a:pt x="337" y="726"/>
                    <a:pt x="502" y="537"/>
                    <a:pt x="718" y="392"/>
                  </a:cubicBezTo>
                  <a:cubicBezTo>
                    <a:pt x="933" y="248"/>
                    <a:pt x="1171" y="166"/>
                    <a:pt x="1387" y="161"/>
                  </a:cubicBezTo>
                  <a:close/>
                  <a:moveTo>
                    <a:pt x="1383" y="1"/>
                  </a:moveTo>
                  <a:cubicBezTo>
                    <a:pt x="1137" y="4"/>
                    <a:pt x="868" y="96"/>
                    <a:pt x="627" y="258"/>
                  </a:cubicBezTo>
                  <a:cubicBezTo>
                    <a:pt x="387" y="421"/>
                    <a:pt x="200" y="634"/>
                    <a:pt x="104" y="861"/>
                  </a:cubicBezTo>
                  <a:cubicBezTo>
                    <a:pt x="0" y="1100"/>
                    <a:pt x="8" y="1326"/>
                    <a:pt x="122" y="1497"/>
                  </a:cubicBezTo>
                  <a:cubicBezTo>
                    <a:pt x="238" y="1668"/>
                    <a:pt x="446" y="1753"/>
                    <a:pt x="688" y="1753"/>
                  </a:cubicBezTo>
                  <a:cubicBezTo>
                    <a:pt x="930" y="1753"/>
                    <a:pt x="1207" y="1668"/>
                    <a:pt x="1460" y="1498"/>
                  </a:cubicBezTo>
                  <a:cubicBezTo>
                    <a:pt x="1969" y="1156"/>
                    <a:pt x="2194" y="601"/>
                    <a:pt x="1965" y="259"/>
                  </a:cubicBezTo>
                  <a:cubicBezTo>
                    <a:pt x="1850" y="88"/>
                    <a:pt x="1636" y="3"/>
                    <a:pt x="13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243;p45"/>
            <p:cNvSpPr/>
            <p:nvPr/>
          </p:nvSpPr>
          <p:spPr>
            <a:xfrm>
              <a:off x="5601669" y="3651363"/>
              <a:ext cx="60649" cy="45637"/>
            </a:xfrm>
            <a:custGeom>
              <a:avLst/>
              <a:gdLst/>
              <a:ahLst/>
              <a:cxnLst/>
              <a:rect l="l" t="t" r="r" b="b"/>
              <a:pathLst>
                <a:path w="1713" h="1289" extrusionOk="0">
                  <a:moveTo>
                    <a:pt x="1145" y="1"/>
                  </a:moveTo>
                  <a:cubicBezTo>
                    <a:pt x="963" y="1"/>
                    <a:pt x="752" y="67"/>
                    <a:pt x="557" y="198"/>
                  </a:cubicBezTo>
                  <a:cubicBezTo>
                    <a:pt x="175" y="455"/>
                    <a:pt x="1" y="862"/>
                    <a:pt x="167" y="1108"/>
                  </a:cubicBezTo>
                  <a:cubicBezTo>
                    <a:pt x="248" y="1229"/>
                    <a:pt x="394" y="1288"/>
                    <a:pt x="567" y="1288"/>
                  </a:cubicBezTo>
                  <a:cubicBezTo>
                    <a:pt x="750" y="1288"/>
                    <a:pt x="961" y="1222"/>
                    <a:pt x="1156" y="1091"/>
                  </a:cubicBezTo>
                  <a:cubicBezTo>
                    <a:pt x="1538" y="835"/>
                    <a:pt x="1712" y="428"/>
                    <a:pt x="1547" y="181"/>
                  </a:cubicBezTo>
                  <a:cubicBezTo>
                    <a:pt x="1466" y="61"/>
                    <a:pt x="1318" y="1"/>
                    <a:pt x="11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244;p45"/>
            <p:cNvSpPr/>
            <p:nvPr/>
          </p:nvSpPr>
          <p:spPr>
            <a:xfrm>
              <a:off x="5601563" y="3648495"/>
              <a:ext cx="60861" cy="51408"/>
            </a:xfrm>
            <a:custGeom>
              <a:avLst/>
              <a:gdLst/>
              <a:ahLst/>
              <a:cxnLst/>
              <a:rect l="l" t="t" r="r" b="b"/>
              <a:pathLst>
                <a:path w="1719" h="1452" extrusionOk="0">
                  <a:moveTo>
                    <a:pt x="1150" y="163"/>
                  </a:moveTo>
                  <a:cubicBezTo>
                    <a:pt x="1296" y="163"/>
                    <a:pt x="1418" y="211"/>
                    <a:pt x="1482" y="308"/>
                  </a:cubicBezTo>
                  <a:cubicBezTo>
                    <a:pt x="1546" y="403"/>
                    <a:pt x="1548" y="536"/>
                    <a:pt x="1485" y="681"/>
                  </a:cubicBezTo>
                  <a:cubicBezTo>
                    <a:pt x="1417" y="839"/>
                    <a:pt x="1286" y="991"/>
                    <a:pt x="1114" y="1105"/>
                  </a:cubicBezTo>
                  <a:cubicBezTo>
                    <a:pt x="934" y="1226"/>
                    <a:pt x="736" y="1287"/>
                    <a:pt x="570" y="1287"/>
                  </a:cubicBezTo>
                  <a:cubicBezTo>
                    <a:pt x="423" y="1287"/>
                    <a:pt x="301" y="1240"/>
                    <a:pt x="237" y="1144"/>
                  </a:cubicBezTo>
                  <a:cubicBezTo>
                    <a:pt x="173" y="1049"/>
                    <a:pt x="171" y="915"/>
                    <a:pt x="234" y="770"/>
                  </a:cubicBezTo>
                  <a:cubicBezTo>
                    <a:pt x="302" y="611"/>
                    <a:pt x="433" y="461"/>
                    <a:pt x="605" y="346"/>
                  </a:cubicBezTo>
                  <a:cubicBezTo>
                    <a:pt x="785" y="225"/>
                    <a:pt x="982" y="163"/>
                    <a:pt x="1150" y="163"/>
                  </a:cubicBezTo>
                  <a:close/>
                  <a:moveTo>
                    <a:pt x="1149" y="0"/>
                  </a:moveTo>
                  <a:cubicBezTo>
                    <a:pt x="951" y="0"/>
                    <a:pt x="726" y="71"/>
                    <a:pt x="515" y="212"/>
                  </a:cubicBezTo>
                  <a:cubicBezTo>
                    <a:pt x="318" y="345"/>
                    <a:pt x="166" y="519"/>
                    <a:pt x="85" y="706"/>
                  </a:cubicBezTo>
                  <a:cubicBezTo>
                    <a:pt x="0" y="903"/>
                    <a:pt x="6" y="1092"/>
                    <a:pt x="103" y="1235"/>
                  </a:cubicBezTo>
                  <a:cubicBezTo>
                    <a:pt x="201" y="1379"/>
                    <a:pt x="372" y="1451"/>
                    <a:pt x="570" y="1451"/>
                  </a:cubicBezTo>
                  <a:cubicBezTo>
                    <a:pt x="768" y="1451"/>
                    <a:pt x="994" y="1380"/>
                    <a:pt x="1204" y="1238"/>
                  </a:cubicBezTo>
                  <a:cubicBezTo>
                    <a:pt x="1401" y="1107"/>
                    <a:pt x="1553" y="931"/>
                    <a:pt x="1634" y="745"/>
                  </a:cubicBezTo>
                  <a:cubicBezTo>
                    <a:pt x="1719" y="547"/>
                    <a:pt x="1713" y="360"/>
                    <a:pt x="1616" y="217"/>
                  </a:cubicBezTo>
                  <a:cubicBezTo>
                    <a:pt x="1519" y="72"/>
                    <a:pt x="1348"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245;p45"/>
            <p:cNvSpPr/>
            <p:nvPr/>
          </p:nvSpPr>
          <p:spPr>
            <a:xfrm>
              <a:off x="5956396" y="3481346"/>
              <a:ext cx="36149" cy="15897"/>
            </a:xfrm>
            <a:custGeom>
              <a:avLst/>
              <a:gdLst/>
              <a:ahLst/>
              <a:cxnLst/>
              <a:rect l="l" t="t" r="r" b="b"/>
              <a:pathLst>
                <a:path w="1021" h="449" extrusionOk="0">
                  <a:moveTo>
                    <a:pt x="516" y="1"/>
                  </a:moveTo>
                  <a:cubicBezTo>
                    <a:pt x="0" y="1"/>
                    <a:pt x="108" y="449"/>
                    <a:pt x="559" y="449"/>
                  </a:cubicBezTo>
                  <a:cubicBezTo>
                    <a:pt x="599" y="449"/>
                    <a:pt x="642" y="445"/>
                    <a:pt x="687" y="437"/>
                  </a:cubicBezTo>
                  <a:cubicBezTo>
                    <a:pt x="871" y="407"/>
                    <a:pt x="972" y="334"/>
                    <a:pt x="992" y="257"/>
                  </a:cubicBezTo>
                  <a:cubicBezTo>
                    <a:pt x="1020" y="149"/>
                    <a:pt x="892" y="32"/>
                    <a:pt x="615"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246;p45"/>
            <p:cNvSpPr/>
            <p:nvPr/>
          </p:nvSpPr>
          <p:spPr>
            <a:xfrm>
              <a:off x="6020657" y="3478796"/>
              <a:ext cx="18340" cy="8072"/>
            </a:xfrm>
            <a:custGeom>
              <a:avLst/>
              <a:gdLst/>
              <a:ahLst/>
              <a:cxnLst/>
              <a:rect l="l" t="t" r="r" b="b"/>
              <a:pathLst>
                <a:path w="518" h="228" extrusionOk="0">
                  <a:moveTo>
                    <a:pt x="262" y="1"/>
                  </a:moveTo>
                  <a:cubicBezTo>
                    <a:pt x="1" y="1"/>
                    <a:pt x="55" y="228"/>
                    <a:pt x="284" y="228"/>
                  </a:cubicBezTo>
                  <a:cubicBezTo>
                    <a:pt x="304" y="228"/>
                    <a:pt x="326" y="226"/>
                    <a:pt x="349" y="222"/>
                  </a:cubicBezTo>
                  <a:cubicBezTo>
                    <a:pt x="442" y="206"/>
                    <a:pt x="493" y="170"/>
                    <a:pt x="503" y="130"/>
                  </a:cubicBezTo>
                  <a:cubicBezTo>
                    <a:pt x="517" y="75"/>
                    <a:pt x="452" y="16"/>
                    <a:pt x="311" y="3"/>
                  </a:cubicBezTo>
                  <a:cubicBezTo>
                    <a:pt x="294" y="2"/>
                    <a:pt x="277"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247;p45"/>
            <p:cNvSpPr/>
            <p:nvPr/>
          </p:nvSpPr>
          <p:spPr>
            <a:xfrm>
              <a:off x="5990846" y="3500465"/>
              <a:ext cx="16251" cy="10267"/>
            </a:xfrm>
            <a:custGeom>
              <a:avLst/>
              <a:gdLst/>
              <a:ahLst/>
              <a:cxnLst/>
              <a:rect l="l" t="t" r="r" b="b"/>
              <a:pathLst>
                <a:path w="459" h="290" extrusionOk="0">
                  <a:moveTo>
                    <a:pt x="363" y="0"/>
                  </a:moveTo>
                  <a:cubicBezTo>
                    <a:pt x="324" y="0"/>
                    <a:pt x="275" y="13"/>
                    <a:pt x="218" y="42"/>
                  </a:cubicBezTo>
                  <a:cubicBezTo>
                    <a:pt x="0" y="152"/>
                    <a:pt x="52" y="289"/>
                    <a:pt x="181" y="289"/>
                  </a:cubicBezTo>
                  <a:cubicBezTo>
                    <a:pt x="234" y="289"/>
                    <a:pt x="300" y="266"/>
                    <a:pt x="366" y="207"/>
                  </a:cubicBezTo>
                  <a:cubicBezTo>
                    <a:pt x="436" y="144"/>
                    <a:pt x="459" y="86"/>
                    <a:pt x="447" y="47"/>
                  </a:cubicBezTo>
                  <a:cubicBezTo>
                    <a:pt x="438" y="18"/>
                    <a:pt x="408" y="0"/>
                    <a:pt x="3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248;p45"/>
            <p:cNvSpPr/>
            <p:nvPr/>
          </p:nvSpPr>
          <p:spPr>
            <a:xfrm>
              <a:off x="6682314" y="3294936"/>
              <a:ext cx="74846" cy="47372"/>
            </a:xfrm>
            <a:custGeom>
              <a:avLst/>
              <a:gdLst/>
              <a:ahLst/>
              <a:cxnLst/>
              <a:rect l="l" t="t" r="r" b="b"/>
              <a:pathLst>
                <a:path w="2114" h="1338" extrusionOk="0">
                  <a:moveTo>
                    <a:pt x="1135" y="0"/>
                  </a:moveTo>
                  <a:cubicBezTo>
                    <a:pt x="1091" y="0"/>
                    <a:pt x="1046" y="2"/>
                    <a:pt x="1001" y="6"/>
                  </a:cubicBezTo>
                  <a:cubicBezTo>
                    <a:pt x="435" y="52"/>
                    <a:pt x="1" y="389"/>
                    <a:pt x="31" y="755"/>
                  </a:cubicBezTo>
                  <a:cubicBezTo>
                    <a:pt x="60" y="1092"/>
                    <a:pt x="472" y="1338"/>
                    <a:pt x="979" y="1338"/>
                  </a:cubicBezTo>
                  <a:cubicBezTo>
                    <a:pt x="1023" y="1338"/>
                    <a:pt x="1067" y="1336"/>
                    <a:pt x="1113" y="1332"/>
                  </a:cubicBezTo>
                  <a:cubicBezTo>
                    <a:pt x="1678" y="1284"/>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249;p45"/>
            <p:cNvSpPr/>
            <p:nvPr/>
          </p:nvSpPr>
          <p:spPr>
            <a:xfrm>
              <a:off x="6679942" y="3292068"/>
              <a:ext cx="80157" cy="53072"/>
            </a:xfrm>
            <a:custGeom>
              <a:avLst/>
              <a:gdLst/>
              <a:ahLst/>
              <a:cxnLst/>
              <a:rect l="l" t="t" r="r" b="b"/>
              <a:pathLst>
                <a:path w="2264" h="1499" extrusionOk="0">
                  <a:moveTo>
                    <a:pt x="1203" y="161"/>
                  </a:moveTo>
                  <a:cubicBezTo>
                    <a:pt x="1667" y="161"/>
                    <a:pt x="2044" y="375"/>
                    <a:pt x="2068" y="670"/>
                  </a:cubicBezTo>
                  <a:cubicBezTo>
                    <a:pt x="2095" y="992"/>
                    <a:pt x="1694" y="1290"/>
                    <a:pt x="1173" y="1333"/>
                  </a:cubicBezTo>
                  <a:cubicBezTo>
                    <a:pt x="1129" y="1336"/>
                    <a:pt x="1086" y="1338"/>
                    <a:pt x="1044" y="1338"/>
                  </a:cubicBezTo>
                  <a:cubicBezTo>
                    <a:pt x="834" y="1338"/>
                    <a:pt x="635" y="1293"/>
                    <a:pt x="476" y="1208"/>
                  </a:cubicBezTo>
                  <a:cubicBezTo>
                    <a:pt x="297" y="1113"/>
                    <a:pt x="191" y="978"/>
                    <a:pt x="178" y="829"/>
                  </a:cubicBezTo>
                  <a:cubicBezTo>
                    <a:pt x="167" y="680"/>
                    <a:pt x="248" y="530"/>
                    <a:pt x="409" y="406"/>
                  </a:cubicBezTo>
                  <a:cubicBezTo>
                    <a:pt x="580" y="273"/>
                    <a:pt x="816" y="188"/>
                    <a:pt x="1075" y="167"/>
                  </a:cubicBezTo>
                  <a:cubicBezTo>
                    <a:pt x="1118" y="162"/>
                    <a:pt x="1161" y="161"/>
                    <a:pt x="1203" y="161"/>
                  </a:cubicBezTo>
                  <a:close/>
                  <a:moveTo>
                    <a:pt x="1192" y="0"/>
                  </a:moveTo>
                  <a:cubicBezTo>
                    <a:pt x="1149" y="0"/>
                    <a:pt x="1105" y="2"/>
                    <a:pt x="1061" y="5"/>
                  </a:cubicBezTo>
                  <a:cubicBezTo>
                    <a:pt x="771" y="30"/>
                    <a:pt x="505" y="128"/>
                    <a:pt x="310" y="278"/>
                  </a:cubicBezTo>
                  <a:cubicBezTo>
                    <a:pt x="104" y="437"/>
                    <a:pt x="0" y="637"/>
                    <a:pt x="18" y="843"/>
                  </a:cubicBezTo>
                  <a:cubicBezTo>
                    <a:pt x="35" y="1048"/>
                    <a:pt x="171" y="1228"/>
                    <a:pt x="400" y="1351"/>
                  </a:cubicBezTo>
                  <a:cubicBezTo>
                    <a:pt x="582" y="1448"/>
                    <a:pt x="806" y="1499"/>
                    <a:pt x="1045" y="1499"/>
                  </a:cubicBezTo>
                  <a:cubicBezTo>
                    <a:pt x="1091" y="1499"/>
                    <a:pt x="1139" y="1498"/>
                    <a:pt x="1186" y="1493"/>
                  </a:cubicBezTo>
                  <a:cubicBezTo>
                    <a:pt x="1795" y="1442"/>
                    <a:pt x="2264" y="1067"/>
                    <a:pt x="2229" y="657"/>
                  </a:cubicBezTo>
                  <a:cubicBezTo>
                    <a:pt x="2197" y="276"/>
                    <a:pt x="1744" y="0"/>
                    <a:pt x="1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250;p45"/>
            <p:cNvSpPr/>
            <p:nvPr/>
          </p:nvSpPr>
          <p:spPr>
            <a:xfrm>
              <a:off x="6694635" y="3330129"/>
              <a:ext cx="80794" cy="53072"/>
            </a:xfrm>
            <a:custGeom>
              <a:avLst/>
              <a:gdLst/>
              <a:ahLst/>
              <a:cxnLst/>
              <a:rect l="l" t="t" r="r" b="b"/>
              <a:pathLst>
                <a:path w="2282" h="1499" extrusionOk="0">
                  <a:moveTo>
                    <a:pt x="1221" y="160"/>
                  </a:moveTo>
                  <a:cubicBezTo>
                    <a:pt x="1684" y="160"/>
                    <a:pt x="2062" y="375"/>
                    <a:pt x="2086" y="669"/>
                  </a:cubicBezTo>
                  <a:cubicBezTo>
                    <a:pt x="2113" y="992"/>
                    <a:pt x="1710" y="1288"/>
                    <a:pt x="1189" y="1333"/>
                  </a:cubicBezTo>
                  <a:cubicBezTo>
                    <a:pt x="1146" y="1336"/>
                    <a:pt x="1104" y="1338"/>
                    <a:pt x="1062" y="1338"/>
                  </a:cubicBezTo>
                  <a:cubicBezTo>
                    <a:pt x="598" y="1338"/>
                    <a:pt x="220" y="1123"/>
                    <a:pt x="196" y="829"/>
                  </a:cubicBezTo>
                  <a:cubicBezTo>
                    <a:pt x="169" y="507"/>
                    <a:pt x="570" y="210"/>
                    <a:pt x="1092" y="166"/>
                  </a:cubicBezTo>
                  <a:cubicBezTo>
                    <a:pt x="1135" y="162"/>
                    <a:pt x="1178" y="160"/>
                    <a:pt x="1221" y="160"/>
                  </a:cubicBezTo>
                  <a:close/>
                  <a:moveTo>
                    <a:pt x="1207" y="0"/>
                  </a:moveTo>
                  <a:cubicBezTo>
                    <a:pt x="1165" y="0"/>
                    <a:pt x="1122" y="2"/>
                    <a:pt x="1079" y="5"/>
                  </a:cubicBezTo>
                  <a:cubicBezTo>
                    <a:pt x="468" y="56"/>
                    <a:pt x="0" y="432"/>
                    <a:pt x="35" y="842"/>
                  </a:cubicBezTo>
                  <a:cubicBezTo>
                    <a:pt x="67" y="1221"/>
                    <a:pt x="517" y="1499"/>
                    <a:pt x="1065" y="1499"/>
                  </a:cubicBezTo>
                  <a:cubicBezTo>
                    <a:pt x="1110" y="1499"/>
                    <a:pt x="1157" y="1497"/>
                    <a:pt x="1203" y="1493"/>
                  </a:cubicBezTo>
                  <a:cubicBezTo>
                    <a:pt x="1813" y="1442"/>
                    <a:pt x="2282" y="1066"/>
                    <a:pt x="2247" y="655"/>
                  </a:cubicBezTo>
                  <a:cubicBezTo>
                    <a:pt x="2214" y="275"/>
                    <a:pt x="1758" y="0"/>
                    <a:pt x="12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251;p45"/>
            <p:cNvSpPr/>
            <p:nvPr/>
          </p:nvSpPr>
          <p:spPr>
            <a:xfrm>
              <a:off x="6723455" y="3364578"/>
              <a:ext cx="65924" cy="44044"/>
            </a:xfrm>
            <a:custGeom>
              <a:avLst/>
              <a:gdLst/>
              <a:ahLst/>
              <a:cxnLst/>
              <a:rect l="l" t="t" r="r" b="b"/>
              <a:pathLst>
                <a:path w="1862" h="1244" extrusionOk="0">
                  <a:moveTo>
                    <a:pt x="998" y="162"/>
                  </a:moveTo>
                  <a:cubicBezTo>
                    <a:pt x="1363" y="162"/>
                    <a:pt x="1667" y="333"/>
                    <a:pt x="1686" y="560"/>
                  </a:cubicBezTo>
                  <a:cubicBezTo>
                    <a:pt x="1696" y="675"/>
                    <a:pt x="1632" y="791"/>
                    <a:pt x="1507" y="888"/>
                  </a:cubicBezTo>
                  <a:cubicBezTo>
                    <a:pt x="1371" y="993"/>
                    <a:pt x="1183" y="1060"/>
                    <a:pt x="977" y="1077"/>
                  </a:cubicBezTo>
                  <a:cubicBezTo>
                    <a:pt x="945" y="1080"/>
                    <a:pt x="913" y="1081"/>
                    <a:pt x="881" y="1081"/>
                  </a:cubicBezTo>
                  <a:cubicBezTo>
                    <a:pt x="518" y="1081"/>
                    <a:pt x="210" y="912"/>
                    <a:pt x="190" y="685"/>
                  </a:cubicBezTo>
                  <a:cubicBezTo>
                    <a:pt x="169" y="437"/>
                    <a:pt x="495" y="200"/>
                    <a:pt x="900" y="166"/>
                  </a:cubicBezTo>
                  <a:cubicBezTo>
                    <a:pt x="933" y="164"/>
                    <a:pt x="966" y="162"/>
                    <a:pt x="998" y="162"/>
                  </a:cubicBezTo>
                  <a:close/>
                  <a:moveTo>
                    <a:pt x="1006" y="1"/>
                  </a:moveTo>
                  <a:cubicBezTo>
                    <a:pt x="967" y="1"/>
                    <a:pt x="927" y="2"/>
                    <a:pt x="887" y="6"/>
                  </a:cubicBezTo>
                  <a:cubicBezTo>
                    <a:pt x="378" y="49"/>
                    <a:pt x="1" y="353"/>
                    <a:pt x="30" y="698"/>
                  </a:cubicBezTo>
                  <a:cubicBezTo>
                    <a:pt x="57" y="1017"/>
                    <a:pt x="417" y="1244"/>
                    <a:pt x="872" y="1244"/>
                  </a:cubicBezTo>
                  <a:cubicBezTo>
                    <a:pt x="910" y="1244"/>
                    <a:pt x="950" y="1241"/>
                    <a:pt x="991" y="1239"/>
                  </a:cubicBezTo>
                  <a:cubicBezTo>
                    <a:pt x="1227" y="1218"/>
                    <a:pt x="1446" y="1139"/>
                    <a:pt x="1605" y="1016"/>
                  </a:cubicBezTo>
                  <a:cubicBezTo>
                    <a:pt x="1776" y="884"/>
                    <a:pt x="1862" y="717"/>
                    <a:pt x="1847" y="546"/>
                  </a:cubicBezTo>
                  <a:cubicBezTo>
                    <a:pt x="1820" y="227"/>
                    <a:pt x="1462" y="1"/>
                    <a:pt x="10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2815626" y="3005354"/>
            <a:ext cx="3570208" cy="715581"/>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vi-VN" sz="2700" b="1" i="0" u="none" strike="noStrike" kern="0" cap="none" spc="0" normalizeH="0" baseline="0" noProof="0">
                <a:ln>
                  <a:noFill/>
                </a:ln>
                <a:solidFill>
                  <a:srgbClr val="F01526"/>
                </a:solidFill>
                <a:effectLst/>
                <a:uLnTx/>
                <a:uFillTx/>
                <a:latin typeface="Arial"/>
                <a:cs typeface="Arial"/>
                <a:sym typeface="Arial"/>
              </a:rPr>
              <a:t>TIẾT </a:t>
            </a:r>
            <a:r>
              <a:rPr kumimoji="0" lang="en-US" sz="2700" b="1" i="0" u="none" strike="noStrike" kern="0" cap="none" spc="0" normalizeH="0" baseline="0" noProof="0">
                <a:ln>
                  <a:noFill/>
                </a:ln>
                <a:solidFill>
                  <a:srgbClr val="F01526"/>
                </a:solidFill>
                <a:effectLst/>
                <a:uLnTx/>
                <a:uFillTx/>
                <a:latin typeface="Arial"/>
                <a:cs typeface="Arial"/>
                <a:sym typeface="Arial"/>
              </a:rPr>
              <a:t>2</a:t>
            </a:r>
            <a:r>
              <a:rPr kumimoji="0" lang="vi-VN" sz="2700" b="1" i="0" u="none" strike="noStrike" kern="0" cap="none" spc="0" normalizeH="0" baseline="0" noProof="0">
                <a:ln>
                  <a:noFill/>
                </a:ln>
                <a:solidFill>
                  <a:srgbClr val="F01526"/>
                </a:solidFill>
                <a:effectLst/>
                <a:uLnTx/>
                <a:uFillTx/>
                <a:latin typeface="Arial"/>
                <a:cs typeface="Arial"/>
                <a:sym typeface="Arial"/>
              </a:rPr>
              <a:t>: SỐ 1 000 000</a:t>
            </a:r>
            <a:endParaRPr kumimoji="0" lang="vi-VN" sz="2700" b="1" i="0" u="none" strike="noStrike" kern="0" cap="none" spc="0" normalizeH="0" baseline="0" noProof="0" dirty="0">
              <a:ln>
                <a:noFill/>
              </a:ln>
              <a:solidFill>
                <a:srgbClr val="F01526"/>
              </a:solidFill>
              <a:effectLst/>
              <a:uLnTx/>
              <a:uFillTx/>
              <a:latin typeface="Arial"/>
              <a:cs typeface="Arial"/>
              <a:sym typeface="Arial"/>
            </a:endParaRPr>
          </a:p>
        </p:txBody>
      </p:sp>
    </p:spTree>
    <p:extLst>
      <p:ext uri="{BB962C8B-B14F-4D97-AF65-F5344CB8AC3E}">
        <p14:creationId xmlns:p14="http://schemas.microsoft.com/office/powerpoint/2010/main" val="354771008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29"/>
          <p:cNvSpPr txBox="1">
            <a:spLocks noGrp="1"/>
          </p:cNvSpPr>
          <p:nvPr>
            <p:ph type="title"/>
          </p:nvPr>
        </p:nvSpPr>
        <p:spPr>
          <a:xfrm>
            <a:off x="836149" y="44939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mn-lt"/>
              </a:rPr>
              <a:t>KHỞI ĐỘNG</a:t>
            </a:r>
            <a:endParaRPr sz="3200" b="1" dirty="0">
              <a:latin typeface="+mn-lt"/>
            </a:endParaRPr>
          </a:p>
        </p:txBody>
      </p:sp>
      <p:grpSp>
        <p:nvGrpSpPr>
          <p:cNvPr id="1036" name="Google Shape;1036;p29"/>
          <p:cNvGrpSpPr/>
          <p:nvPr/>
        </p:nvGrpSpPr>
        <p:grpSpPr>
          <a:xfrm>
            <a:off x="601450" y="596724"/>
            <a:ext cx="746255" cy="1117363"/>
            <a:chOff x="639871" y="775181"/>
            <a:chExt cx="746255" cy="1117363"/>
          </a:xfrm>
        </p:grpSpPr>
        <p:grpSp>
          <p:nvGrpSpPr>
            <p:cNvPr id="1037" name="Google Shape;1037;p29"/>
            <p:cNvGrpSpPr/>
            <p:nvPr/>
          </p:nvGrpSpPr>
          <p:grpSpPr>
            <a:xfrm rot="-2055818" flipH="1">
              <a:off x="702436" y="838073"/>
              <a:ext cx="322564" cy="321722"/>
              <a:chOff x="814151" y="3357956"/>
              <a:chExt cx="441000" cy="439800"/>
            </a:xfrm>
          </p:grpSpPr>
          <p:sp>
            <p:nvSpPr>
              <p:cNvPr id="1038" name="Google Shape;1038;p29"/>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9"/>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9"/>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1" name="Google Shape;1041;p29"/>
            <p:cNvGrpSpPr/>
            <p:nvPr/>
          </p:nvGrpSpPr>
          <p:grpSpPr>
            <a:xfrm rot="2162274">
              <a:off x="857971" y="1365120"/>
              <a:ext cx="440985" cy="439785"/>
              <a:chOff x="814151" y="3357956"/>
              <a:chExt cx="441000" cy="439800"/>
            </a:xfrm>
          </p:grpSpPr>
          <p:sp>
            <p:nvSpPr>
              <p:cNvPr id="1042" name="Google Shape;1042;p29"/>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9"/>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9"/>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45" name="Google Shape;1045;p29"/>
          <p:cNvGrpSpPr/>
          <p:nvPr/>
        </p:nvGrpSpPr>
        <p:grpSpPr>
          <a:xfrm rot="2002205">
            <a:off x="8674042" y="4389120"/>
            <a:ext cx="318883" cy="660543"/>
            <a:chOff x="8250930" y="458946"/>
            <a:chExt cx="567761" cy="1169545"/>
          </a:xfrm>
        </p:grpSpPr>
        <p:grpSp>
          <p:nvGrpSpPr>
            <p:cNvPr id="1046" name="Google Shape;1046;p29"/>
            <p:cNvGrpSpPr/>
            <p:nvPr/>
          </p:nvGrpSpPr>
          <p:grpSpPr>
            <a:xfrm rot="-1239197">
              <a:off x="8314318" y="522585"/>
              <a:ext cx="440985" cy="439785"/>
              <a:chOff x="814151" y="3357956"/>
              <a:chExt cx="441000" cy="439800"/>
            </a:xfrm>
          </p:grpSpPr>
          <p:sp>
            <p:nvSpPr>
              <p:cNvPr id="1047" name="Google Shape;1047;p29"/>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9"/>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9"/>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0" name="Google Shape;1050;p29"/>
            <p:cNvGrpSpPr/>
            <p:nvPr/>
          </p:nvGrpSpPr>
          <p:grpSpPr>
            <a:xfrm rot="246008" flipH="1">
              <a:off x="8270299" y="1295670"/>
              <a:ext cx="322579" cy="321701"/>
              <a:chOff x="814151" y="3357956"/>
              <a:chExt cx="441000" cy="439800"/>
            </a:xfrm>
          </p:grpSpPr>
          <p:sp>
            <p:nvSpPr>
              <p:cNvPr id="1051" name="Google Shape;1051;p29"/>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9"/>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9"/>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Oval Callout 1"/>
          <p:cNvSpPr/>
          <p:nvPr/>
        </p:nvSpPr>
        <p:spPr>
          <a:xfrm rot="20928552">
            <a:off x="258009" y="4142755"/>
            <a:ext cx="624237" cy="440660"/>
          </a:xfrm>
          <a:prstGeom prst="wedgeEllipseCallout">
            <a:avLst>
              <a:gd name="adj1" fmla="val -38625"/>
              <a:gd name="adj2" fmla="val 59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2987516" y="1192513"/>
            <a:ext cx="3300705" cy="496996"/>
          </a:xfrm>
          <a:prstGeom prst="rect">
            <a:avLst/>
          </a:prstGeom>
          <a:ln>
            <a:solidFill>
              <a:schemeClr val="accent3">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none" strike="noStrike" kern="0" cap="none" spc="0" normalizeH="0" baseline="0" noProof="0">
                <a:ln>
                  <a:noFill/>
                </a:ln>
                <a:solidFill>
                  <a:srgbClr val="C9EBF8">
                    <a:lumMod val="25000"/>
                  </a:srgbClr>
                </a:solidFill>
                <a:effectLst/>
                <a:uLnTx/>
                <a:uFillTx/>
                <a:latin typeface="Arial"/>
                <a:ea typeface="Calibri" panose="020F0502020204030204" pitchFamily="34" charset="0"/>
                <a:cs typeface="Times New Roman" panose="02020603050405020304" pitchFamily="18" charset="0"/>
                <a:sym typeface="Arial"/>
              </a:rPr>
              <a:t>Thảo luận nhóm đôi</a:t>
            </a:r>
            <a:endParaRPr kumimoji="0" lang="en-US" sz="2000" b="1" i="1" u="none" strike="noStrike" kern="0" cap="none" spc="0" normalizeH="0" baseline="0" noProof="0">
              <a:ln>
                <a:noFill/>
              </a:ln>
              <a:solidFill>
                <a:srgbClr val="C9EBF8">
                  <a:lumMod val="25000"/>
                </a:srgbClr>
              </a:solidFill>
              <a:effectLst/>
              <a:uLnTx/>
              <a:uFillTx/>
              <a:latin typeface="Arial"/>
              <a:ea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3"/>
          <a:stretch>
            <a:fillRect/>
          </a:stretch>
        </p:blipFill>
        <p:spPr>
          <a:xfrm>
            <a:off x="6899125" y="858966"/>
            <a:ext cx="1304657" cy="963251"/>
          </a:xfrm>
          <a:prstGeom prst="rect">
            <a:avLst/>
          </a:prstGeom>
        </p:spPr>
      </p:pic>
      <p:sp>
        <p:nvSpPr>
          <p:cNvPr id="5" name="Rectangle 4"/>
          <p:cNvSpPr/>
          <p:nvPr/>
        </p:nvSpPr>
        <p:spPr>
          <a:xfrm>
            <a:off x="1104721" y="1813460"/>
            <a:ext cx="4572000" cy="2651431"/>
          </a:xfrm>
          <a:prstGeom prst="rect">
            <a:avLst/>
          </a:prstGeom>
        </p:spPr>
        <p:txBody>
          <a:bodyPr>
            <a:spAutoFit/>
          </a:bodyPr>
          <a:lstStyle/>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Đọc các số sau:</a:t>
            </a:r>
          </a:p>
          <a:p>
            <a:pPr marL="0" marR="0" lvl="0" indent="0" algn="just" defTabSz="914400" rtl="0" eaLnBrk="1" fontAlgn="auto" latinLnBrk="0" hangingPunct="1">
              <a:lnSpc>
                <a:spcPct val="150000"/>
              </a:lnSpc>
              <a:spcBef>
                <a:spcPts val="6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 398 614</a:t>
            </a:r>
          </a:p>
          <a:p>
            <a:pPr marL="0" marR="0" lvl="0" indent="0" algn="just" defTabSz="914400" rtl="0" eaLnBrk="1" fontAlgn="auto" latinLnBrk="0" hangingPunct="1">
              <a:lnSpc>
                <a:spcPct val="150000"/>
              </a:lnSpc>
              <a:spcBef>
                <a:spcPts val="6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 250 832</a:t>
            </a:r>
          </a:p>
          <a:p>
            <a:pPr marL="0" marR="0" lvl="0" indent="0" algn="just" defTabSz="914400" rtl="0" eaLnBrk="1" fontAlgn="auto" latinLnBrk="0" hangingPunct="1">
              <a:lnSpc>
                <a:spcPct val="150000"/>
              </a:lnSpc>
              <a:spcBef>
                <a:spcPts val="6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 681 294</a:t>
            </a:r>
          </a:p>
          <a:p>
            <a:pPr marL="0" marR="0" lvl="0" indent="0" algn="just" defTabSz="914400" rtl="0" eaLnBrk="1" fontAlgn="auto" latinLnBrk="0" hangingPunct="1">
              <a:lnSpc>
                <a:spcPct val="150000"/>
              </a:lnSpc>
              <a:spcBef>
                <a:spcPts val="6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d) 105 630</a:t>
            </a:r>
          </a:p>
        </p:txBody>
      </p:sp>
      <p:sp>
        <p:nvSpPr>
          <p:cNvPr id="7" name="Rectangle 6"/>
          <p:cNvSpPr/>
          <p:nvPr/>
        </p:nvSpPr>
        <p:spPr>
          <a:xfrm>
            <a:off x="2638791" y="2346324"/>
            <a:ext cx="5841664"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:Ba trăm chín mươi tám nghìn sáu trăm mười bốn</a:t>
            </a:r>
          </a:p>
        </p:txBody>
      </p:sp>
      <p:sp>
        <p:nvSpPr>
          <p:cNvPr id="33" name="Rectangle 32"/>
          <p:cNvSpPr/>
          <p:nvPr/>
        </p:nvSpPr>
        <p:spPr>
          <a:xfrm>
            <a:off x="2636812" y="2869040"/>
            <a:ext cx="5715026"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a:t>
            </a:r>
            <a:r>
              <a:rPr kumimoji="0" lang="vi-VN" sz="2000" b="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Hai trăm năm mươi nghìn tám trăm ba mươi hai</a:t>
            </a:r>
            <a:endPar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2636812" y="3415434"/>
            <a:ext cx="622478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a:t>
            </a:r>
            <a:r>
              <a:rPr kumimoji="0" lang="vi-VN" sz="2000" b="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Sáu trăm tám mươi mốt nghìn hai trăm chín mươi tư</a:t>
            </a:r>
            <a:endPar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2660055" y="3933375"/>
            <a:ext cx="5118709"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a:t>
            </a:r>
            <a:r>
              <a:rPr kumimoji="0" lang="vi-VN" sz="2000" b="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Một trăm linh năm nghìn sáu trăm ba mươi</a:t>
            </a:r>
            <a:endPar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383664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barn(inVertical)">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anim calcmode="lin" valueType="num">
                                      <p:cBhvr>
                                        <p:cTn id="40" dur="500" fill="hold"/>
                                        <p:tgtEl>
                                          <p:spTgt spid="35"/>
                                        </p:tgtEl>
                                        <p:attrNameLst>
                                          <p:attrName>ppt_x</p:attrName>
                                        </p:attrNameLst>
                                      </p:cBhvr>
                                      <p:tavLst>
                                        <p:tav tm="0">
                                          <p:val>
                                            <p:strVal val="#ppt_x"/>
                                          </p:val>
                                        </p:tav>
                                        <p:tav tm="100000">
                                          <p:val>
                                            <p:strVal val="#ppt_x"/>
                                          </p:val>
                                        </p:tav>
                                      </p:tavLst>
                                    </p:anim>
                                    <p:anim calcmode="lin" valueType="num">
                                      <p:cBhvr>
                                        <p:cTn id="4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bldP spid="4" grpId="0" animBg="1"/>
      <p:bldP spid="5" grpId="0"/>
      <p:bldP spid="7"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101" name="Google Shape;1101;p31"/>
          <p:cNvGrpSpPr/>
          <p:nvPr/>
        </p:nvGrpSpPr>
        <p:grpSpPr>
          <a:xfrm rot="2074230">
            <a:off x="2993653" y="3827778"/>
            <a:ext cx="440985" cy="439785"/>
            <a:chOff x="814151" y="3357956"/>
            <a:chExt cx="441000" cy="439800"/>
          </a:xfrm>
        </p:grpSpPr>
        <p:sp>
          <p:nvSpPr>
            <p:cNvPr id="1102"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31"/>
          <p:cNvGrpSpPr/>
          <p:nvPr/>
        </p:nvGrpSpPr>
        <p:grpSpPr>
          <a:xfrm rot="829635">
            <a:off x="8378865" y="568935"/>
            <a:ext cx="322545" cy="321710"/>
            <a:chOff x="814151" y="3357956"/>
            <a:chExt cx="441000" cy="439800"/>
          </a:xfrm>
        </p:grpSpPr>
        <p:sp>
          <p:nvSpPr>
            <p:cNvPr id="110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9" name="Google Shape;1109;p31"/>
          <p:cNvGrpSpPr/>
          <p:nvPr/>
        </p:nvGrpSpPr>
        <p:grpSpPr>
          <a:xfrm rot="9349700">
            <a:off x="8003136" y="950324"/>
            <a:ext cx="322561" cy="321683"/>
            <a:chOff x="814151" y="3357956"/>
            <a:chExt cx="441000" cy="439800"/>
          </a:xfrm>
          <a:solidFill>
            <a:schemeClr val="tx2"/>
          </a:solidFill>
        </p:grpSpPr>
        <p:sp>
          <p:nvSpPr>
            <p:cNvPr id="1110"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3" name="Google Shape;1183;p31"/>
          <p:cNvGrpSpPr/>
          <p:nvPr/>
        </p:nvGrpSpPr>
        <p:grpSpPr>
          <a:xfrm>
            <a:off x="412787" y="512072"/>
            <a:ext cx="897747" cy="816271"/>
            <a:chOff x="848934" y="1458597"/>
            <a:chExt cx="897747" cy="816271"/>
          </a:xfrm>
        </p:grpSpPr>
        <p:grpSp>
          <p:nvGrpSpPr>
            <p:cNvPr id="1184" name="Google Shape;1184;p31"/>
            <p:cNvGrpSpPr/>
            <p:nvPr/>
          </p:nvGrpSpPr>
          <p:grpSpPr>
            <a:xfrm rot="-642459" flipH="1">
              <a:off x="885952" y="1495737"/>
              <a:ext cx="441005" cy="439805"/>
              <a:chOff x="6274226" y="-381594"/>
              <a:chExt cx="441000" cy="439800"/>
            </a:xfrm>
          </p:grpSpPr>
          <p:sp>
            <p:nvSpPr>
              <p:cNvPr id="1185"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31"/>
            <p:cNvGrpSpPr/>
            <p:nvPr/>
          </p:nvGrpSpPr>
          <p:grpSpPr>
            <a:xfrm rot="-1820664" flipH="1">
              <a:off x="1364953" y="1893706"/>
              <a:ext cx="322547" cy="321729"/>
              <a:chOff x="814151" y="3357956"/>
              <a:chExt cx="441000" cy="439800"/>
            </a:xfrm>
          </p:grpSpPr>
          <p:sp>
            <p:nvSpPr>
              <p:cNvPr id="1189"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3" name="Google Shape;1095;p31"/>
          <p:cNvSpPr/>
          <p:nvPr/>
        </p:nvSpPr>
        <p:spPr>
          <a:xfrm rot="5950">
            <a:off x="1474213" y="1678769"/>
            <a:ext cx="3588933" cy="1717342"/>
          </a:xfrm>
          <a:prstGeom prst="chevron">
            <a:avLst>
              <a:gd name="adj" fmla="val 33665"/>
            </a:avLst>
          </a:prstGeom>
          <a:solidFill>
            <a:schemeClr val="accent6">
              <a:lumMod val="75000"/>
            </a:schemeClr>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TextBox 99"/>
          <p:cNvSpPr txBox="1"/>
          <p:nvPr/>
        </p:nvSpPr>
        <p:spPr>
          <a:xfrm>
            <a:off x="1263611" y="2065460"/>
            <a:ext cx="4290150" cy="7397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rPr>
              <a:t>KHÁM PHÁ</a:t>
            </a:r>
            <a:endParaRPr kumimoji="0" lang="en-US" sz="3200" b="1" i="0" u="none" strike="noStrike" kern="0" cap="none" spc="0" normalizeH="0" baseline="0" noProof="0" dirty="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5327376" y="988107"/>
            <a:ext cx="2464904" cy="3409690"/>
          </a:xfrm>
          <a:prstGeom prst="rect">
            <a:avLst/>
          </a:prstGeom>
        </p:spPr>
      </p:pic>
      <p:grpSp>
        <p:nvGrpSpPr>
          <p:cNvPr id="102" name="Google Shape;3378;p59"/>
          <p:cNvGrpSpPr/>
          <p:nvPr/>
        </p:nvGrpSpPr>
        <p:grpSpPr>
          <a:xfrm rot="18414186">
            <a:off x="1908550" y="4086419"/>
            <a:ext cx="623691" cy="592791"/>
            <a:chOff x="2929700" y="2822150"/>
            <a:chExt cx="623700" cy="592800"/>
          </a:xfrm>
        </p:grpSpPr>
        <p:sp>
          <p:nvSpPr>
            <p:cNvPr id="107"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3386;p59"/>
          <p:cNvGrpSpPr/>
          <p:nvPr/>
        </p:nvGrpSpPr>
        <p:grpSpPr>
          <a:xfrm rot="20356912">
            <a:off x="8550917" y="4444810"/>
            <a:ext cx="424175" cy="403176"/>
            <a:chOff x="3417887" y="3801471"/>
            <a:chExt cx="424200" cy="403200"/>
          </a:xfrm>
        </p:grpSpPr>
        <p:sp>
          <p:nvSpPr>
            <p:cNvPr id="111"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819791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grpSp>
        <p:nvGrpSpPr>
          <p:cNvPr id="65" name="Google Shape;1105;p31"/>
          <p:cNvGrpSpPr/>
          <p:nvPr/>
        </p:nvGrpSpPr>
        <p:grpSpPr>
          <a:xfrm rot="829635">
            <a:off x="173163" y="4320258"/>
            <a:ext cx="657837" cy="634043"/>
            <a:chOff x="814151" y="3357956"/>
            <a:chExt cx="441000" cy="439800"/>
          </a:xfrm>
        </p:grpSpPr>
        <p:sp>
          <p:nvSpPr>
            <p:cNvPr id="6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784826" y="386913"/>
            <a:ext cx="2917786"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Quan sát hình minh hoạ</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27" name="Google Shape;1095;p31"/>
          <p:cNvSpPr/>
          <p:nvPr/>
        </p:nvSpPr>
        <p:spPr>
          <a:xfrm rot="5950">
            <a:off x="558422" y="597989"/>
            <a:ext cx="212840" cy="175932"/>
          </a:xfrm>
          <a:prstGeom prst="chevron">
            <a:avLst>
              <a:gd name="adj" fmla="val 33665"/>
            </a:avLst>
          </a:prstGeom>
          <a:solidFill>
            <a:schemeClr val="tx2">
              <a:lumMod val="90000"/>
            </a:schemeClr>
          </a:solidFill>
          <a:ln/>
        </p:spPr>
        <p:style>
          <a:lnRef idx="1">
            <a:schemeClr val="accent5"/>
          </a:lnRef>
          <a:fillRef idx="3">
            <a:schemeClr val="accent5"/>
          </a:fillRef>
          <a:effectRef idx="2">
            <a:schemeClr val="accent5"/>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8" name="Picture 7"/>
          <p:cNvPicPr>
            <a:picLocks noChangeAspect="1"/>
          </p:cNvPicPr>
          <p:nvPr/>
        </p:nvPicPr>
        <p:blipFill>
          <a:blip r:embed="rId3"/>
          <a:stretch>
            <a:fillRect/>
          </a:stretch>
        </p:blipFill>
        <p:spPr>
          <a:xfrm flipH="1">
            <a:off x="8223110" y="3331597"/>
            <a:ext cx="760197" cy="130568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78854" y="961635"/>
            <a:ext cx="5460199" cy="2988144"/>
          </a:xfrm>
          <a:prstGeom prst="rect">
            <a:avLst/>
          </a:prstGeom>
          <a:ln w="12700">
            <a:solidFill>
              <a:schemeClr val="accent2"/>
            </a:solidFill>
            <a:prstDash val="sysDash"/>
          </a:ln>
        </p:spPr>
      </p:pic>
      <p:sp>
        <p:nvSpPr>
          <p:cNvPr id="14" name="Google Shape;187;p6"/>
          <p:cNvSpPr/>
          <p:nvPr/>
        </p:nvSpPr>
        <p:spPr>
          <a:xfrm>
            <a:off x="2891510" y="4164388"/>
            <a:ext cx="3434888" cy="524785"/>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Một triệu viết là 1 000 000</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Tree>
    <p:extLst>
      <p:ext uri="{BB962C8B-B14F-4D97-AF65-F5344CB8AC3E}">
        <p14:creationId xmlns:p14="http://schemas.microsoft.com/office/powerpoint/2010/main" val="132067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grpSp>
        <p:nvGrpSpPr>
          <p:cNvPr id="31" name="Google Shape;1313;p33"/>
          <p:cNvGrpSpPr/>
          <p:nvPr/>
        </p:nvGrpSpPr>
        <p:grpSpPr>
          <a:xfrm>
            <a:off x="309666" y="269359"/>
            <a:ext cx="618911" cy="510363"/>
            <a:chOff x="508141" y="337234"/>
            <a:chExt cx="819716" cy="636732"/>
          </a:xfrm>
        </p:grpSpPr>
        <p:grpSp>
          <p:nvGrpSpPr>
            <p:cNvPr id="32" name="Google Shape;1314;p33"/>
            <p:cNvGrpSpPr/>
            <p:nvPr/>
          </p:nvGrpSpPr>
          <p:grpSpPr>
            <a:xfrm rot="-1907894" flipH="1">
              <a:off x="579006" y="408443"/>
              <a:ext cx="377536" cy="376472"/>
              <a:chOff x="814151" y="3357956"/>
              <a:chExt cx="441000" cy="439800"/>
            </a:xfrm>
          </p:grpSpPr>
          <p:sp>
            <p:nvSpPr>
              <p:cNvPr id="37" name="Google Shape;1315;p33"/>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6;p33"/>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17;p33"/>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1318;p33"/>
            <p:cNvGrpSpPr/>
            <p:nvPr/>
          </p:nvGrpSpPr>
          <p:grpSpPr>
            <a:xfrm rot="-308981" flipH="1">
              <a:off x="1039912" y="686713"/>
              <a:ext cx="276122" cy="275419"/>
              <a:chOff x="814151" y="3357956"/>
              <a:chExt cx="441000" cy="439800"/>
            </a:xfrm>
          </p:grpSpPr>
          <p:sp>
            <p:nvSpPr>
              <p:cNvPr id="34" name="Google Shape;1319;p33"/>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20;p33"/>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21;p33"/>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2" name="Google Shape;1430;p36"/>
          <p:cNvGrpSpPr/>
          <p:nvPr/>
        </p:nvGrpSpPr>
        <p:grpSpPr>
          <a:xfrm>
            <a:off x="7279758" y="3730441"/>
            <a:ext cx="803758" cy="1101508"/>
            <a:chOff x="366250" y="557628"/>
            <a:chExt cx="1240213" cy="1838572"/>
          </a:xfrm>
        </p:grpSpPr>
        <p:sp>
          <p:nvSpPr>
            <p:cNvPr id="73" name="Google Shape;1431;p36"/>
            <p:cNvSpPr/>
            <p:nvPr/>
          </p:nvSpPr>
          <p:spPr>
            <a:xfrm>
              <a:off x="800214" y="1179385"/>
              <a:ext cx="285400" cy="134716"/>
            </a:xfrm>
            <a:custGeom>
              <a:avLst/>
              <a:gdLst/>
              <a:ahLst/>
              <a:cxnLst/>
              <a:rect l="l" t="t" r="r" b="b"/>
              <a:pathLst>
                <a:path w="8061" h="3805" extrusionOk="0">
                  <a:moveTo>
                    <a:pt x="1" y="1"/>
                  </a:moveTo>
                  <a:cubicBezTo>
                    <a:pt x="1" y="1"/>
                    <a:pt x="2442"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32;p36"/>
            <p:cNvSpPr/>
            <p:nvPr/>
          </p:nvSpPr>
          <p:spPr>
            <a:xfrm>
              <a:off x="800214" y="1179385"/>
              <a:ext cx="285400" cy="98886"/>
            </a:xfrm>
            <a:custGeom>
              <a:avLst/>
              <a:gdLst/>
              <a:ahLst/>
              <a:cxnLst/>
              <a:rect l="l" t="t" r="r" b="b"/>
              <a:pathLst>
                <a:path w="8061" h="2793" extrusionOk="0">
                  <a:moveTo>
                    <a:pt x="1" y="1"/>
                  </a:moveTo>
                  <a:cubicBezTo>
                    <a:pt x="1" y="1"/>
                    <a:pt x="1590" y="1370"/>
                    <a:pt x="2114" y="2793"/>
                  </a:cubicBezTo>
                  <a:cubicBezTo>
                    <a:pt x="2993" y="1945"/>
                    <a:pt x="4100" y="1537"/>
                    <a:pt x="5262" y="1537"/>
                  </a:cubicBezTo>
                  <a:cubicBezTo>
                    <a:pt x="5997" y="1537"/>
                    <a:pt x="6755" y="1700"/>
                    <a:pt x="7492"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33;p36"/>
            <p:cNvSpPr/>
            <p:nvPr/>
          </p:nvSpPr>
          <p:spPr>
            <a:xfrm>
              <a:off x="797134" y="1176517"/>
              <a:ext cx="291454" cy="140416"/>
            </a:xfrm>
            <a:custGeom>
              <a:avLst/>
              <a:gdLst/>
              <a:ahLst/>
              <a:cxnLst/>
              <a:rect l="l" t="t" r="r" b="b"/>
              <a:pathLst>
                <a:path w="8232" h="3966" extrusionOk="0">
                  <a:moveTo>
                    <a:pt x="321" y="184"/>
                  </a:moveTo>
                  <a:lnTo>
                    <a:pt x="8028" y="890"/>
                  </a:lnTo>
                  <a:lnTo>
                    <a:pt x="6733" y="3805"/>
                  </a:lnTo>
                  <a:lnTo>
                    <a:pt x="2445" y="3805"/>
                  </a:lnTo>
                  <a:cubicBezTo>
                    <a:pt x="2518" y="2358"/>
                    <a:pt x="881" y="705"/>
                    <a:pt x="321" y="184"/>
                  </a:cubicBezTo>
                  <a:close/>
                  <a:moveTo>
                    <a:pt x="86" y="1"/>
                  </a:moveTo>
                  <a:cubicBezTo>
                    <a:pt x="54" y="1"/>
                    <a:pt x="26" y="21"/>
                    <a:pt x="13" y="50"/>
                  </a:cubicBezTo>
                  <a:cubicBezTo>
                    <a:pt x="0" y="83"/>
                    <a:pt x="8" y="120"/>
                    <a:pt x="35" y="143"/>
                  </a:cubicBezTo>
                  <a:cubicBezTo>
                    <a:pt x="60" y="163"/>
                    <a:pt x="2442" y="2236"/>
                    <a:pt x="2278" y="3877"/>
                  </a:cubicBezTo>
                  <a:cubicBezTo>
                    <a:pt x="2276" y="3900"/>
                    <a:pt x="2284" y="3923"/>
                    <a:pt x="2299" y="3939"/>
                  </a:cubicBezTo>
                  <a:cubicBezTo>
                    <a:pt x="2314" y="3957"/>
                    <a:pt x="2336" y="3966"/>
                    <a:pt x="2358" y="3966"/>
                  </a:cubicBezTo>
                  <a:lnTo>
                    <a:pt x="6786" y="3966"/>
                  </a:lnTo>
                  <a:cubicBezTo>
                    <a:pt x="6818" y="3966"/>
                    <a:pt x="6846" y="3947"/>
                    <a:pt x="6859" y="3918"/>
                  </a:cubicBezTo>
                  <a:lnTo>
                    <a:pt x="8221" y="853"/>
                  </a:lnTo>
                  <a:cubicBezTo>
                    <a:pt x="8232" y="830"/>
                    <a:pt x="8230" y="802"/>
                    <a:pt x="8218" y="780"/>
                  </a:cubicBezTo>
                  <a:cubicBezTo>
                    <a:pt x="8204" y="758"/>
                    <a:pt x="8182" y="742"/>
                    <a:pt x="8155" y="740"/>
                  </a:cubicBezTo>
                  <a:lnTo>
                    <a:pt x="96" y="1"/>
                  </a:lnTo>
                  <a:cubicBezTo>
                    <a:pt x="92" y="1"/>
                    <a:pt x="89"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34;p36"/>
            <p:cNvSpPr/>
            <p:nvPr/>
          </p:nvSpPr>
          <p:spPr>
            <a:xfrm>
              <a:off x="716374" y="721237"/>
              <a:ext cx="596008" cy="488447"/>
            </a:xfrm>
            <a:custGeom>
              <a:avLst/>
              <a:gdLst/>
              <a:ahLst/>
              <a:cxnLst/>
              <a:rect l="l" t="t" r="r" b="b"/>
              <a:pathLst>
                <a:path w="16834" h="13796" extrusionOk="0">
                  <a:moveTo>
                    <a:pt x="8417" y="0"/>
                  </a:moveTo>
                  <a:cubicBezTo>
                    <a:pt x="3769" y="0"/>
                    <a:pt x="0" y="3768"/>
                    <a:pt x="0" y="8417"/>
                  </a:cubicBezTo>
                  <a:cubicBezTo>
                    <a:pt x="0" y="12531"/>
                    <a:pt x="2478" y="13796"/>
                    <a:pt x="6691" y="13796"/>
                  </a:cubicBezTo>
                  <a:cubicBezTo>
                    <a:pt x="7238" y="13796"/>
                    <a:pt x="7814" y="13774"/>
                    <a:pt x="8417" y="13735"/>
                  </a:cubicBezTo>
                  <a:cubicBezTo>
                    <a:pt x="13057" y="13434"/>
                    <a:pt x="16834" y="13065"/>
                    <a:pt x="16834" y="8417"/>
                  </a:cubicBezTo>
                  <a:cubicBezTo>
                    <a:pt x="16834" y="3768"/>
                    <a:pt x="13066" y="0"/>
                    <a:pt x="8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35;p36"/>
            <p:cNvSpPr/>
            <p:nvPr/>
          </p:nvSpPr>
          <p:spPr>
            <a:xfrm>
              <a:off x="758861" y="782631"/>
              <a:ext cx="263024" cy="263024"/>
            </a:xfrm>
            <a:custGeom>
              <a:avLst/>
              <a:gdLst/>
              <a:ahLst/>
              <a:cxnLst/>
              <a:rect l="l" t="t" r="r" b="b"/>
              <a:pathLst>
                <a:path w="7429" h="7429" extrusionOk="0">
                  <a:moveTo>
                    <a:pt x="3714" y="1"/>
                  </a:moveTo>
                  <a:cubicBezTo>
                    <a:pt x="1663" y="1"/>
                    <a:pt x="1" y="1664"/>
                    <a:pt x="1" y="3715"/>
                  </a:cubicBezTo>
                  <a:cubicBezTo>
                    <a:pt x="1" y="5766"/>
                    <a:pt x="1663" y="7428"/>
                    <a:pt x="3714" y="7428"/>
                  </a:cubicBezTo>
                  <a:cubicBezTo>
                    <a:pt x="5765" y="7428"/>
                    <a:pt x="7428" y="5766"/>
                    <a:pt x="7428" y="3715"/>
                  </a:cubicBezTo>
                  <a:cubicBezTo>
                    <a:pt x="7428"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36;p36"/>
            <p:cNvSpPr/>
            <p:nvPr/>
          </p:nvSpPr>
          <p:spPr>
            <a:xfrm>
              <a:off x="758861" y="782631"/>
              <a:ext cx="172245" cy="154047"/>
            </a:xfrm>
            <a:custGeom>
              <a:avLst/>
              <a:gdLst/>
              <a:ahLst/>
              <a:cxnLst/>
              <a:rect l="l" t="t" r="r" b="b"/>
              <a:pathLst>
                <a:path w="4865" h="4351" extrusionOk="0">
                  <a:moveTo>
                    <a:pt x="3714" y="1"/>
                  </a:moveTo>
                  <a:cubicBezTo>
                    <a:pt x="1663" y="1"/>
                    <a:pt x="1" y="1664"/>
                    <a:pt x="1" y="3715"/>
                  </a:cubicBezTo>
                  <a:cubicBezTo>
                    <a:pt x="1" y="3932"/>
                    <a:pt x="23" y="4143"/>
                    <a:pt x="59" y="4350"/>
                  </a:cubicBezTo>
                  <a:cubicBezTo>
                    <a:pt x="1187" y="2469"/>
                    <a:pt x="2824" y="914"/>
                    <a:pt x="4864" y="185"/>
                  </a:cubicBezTo>
                  <a:cubicBezTo>
                    <a:pt x="4502" y="67"/>
                    <a:pt x="4116" y="1"/>
                    <a:pt x="37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37;p36"/>
            <p:cNvSpPr/>
            <p:nvPr/>
          </p:nvSpPr>
          <p:spPr>
            <a:xfrm>
              <a:off x="768101" y="779798"/>
              <a:ext cx="268689" cy="268689"/>
            </a:xfrm>
            <a:custGeom>
              <a:avLst/>
              <a:gdLst/>
              <a:ahLst/>
              <a:cxnLst/>
              <a:rect l="l" t="t" r="r" b="b"/>
              <a:pathLst>
                <a:path w="7589" h="7589" extrusionOk="0">
                  <a:moveTo>
                    <a:pt x="3794" y="162"/>
                  </a:moveTo>
                  <a:cubicBezTo>
                    <a:pt x="5797" y="162"/>
                    <a:pt x="7426" y="1792"/>
                    <a:pt x="7426" y="3795"/>
                  </a:cubicBezTo>
                  <a:cubicBezTo>
                    <a:pt x="7426" y="5798"/>
                    <a:pt x="5797" y="7428"/>
                    <a:pt x="3794" y="7428"/>
                  </a:cubicBezTo>
                  <a:cubicBezTo>
                    <a:pt x="1790" y="7428"/>
                    <a:pt x="161" y="5798"/>
                    <a:pt x="161" y="3795"/>
                  </a:cubicBezTo>
                  <a:cubicBezTo>
                    <a:pt x="161" y="1792"/>
                    <a:pt x="1790" y="162"/>
                    <a:pt x="3794" y="162"/>
                  </a:cubicBezTo>
                  <a:close/>
                  <a:moveTo>
                    <a:pt x="3794" y="1"/>
                  </a:moveTo>
                  <a:cubicBezTo>
                    <a:pt x="1702" y="1"/>
                    <a:pt x="0" y="1703"/>
                    <a:pt x="0" y="3795"/>
                  </a:cubicBezTo>
                  <a:cubicBezTo>
                    <a:pt x="0" y="5887"/>
                    <a:pt x="1702" y="7589"/>
                    <a:pt x="3794" y="7589"/>
                  </a:cubicBezTo>
                  <a:cubicBezTo>
                    <a:pt x="5886" y="7589"/>
                    <a:pt x="7588" y="5887"/>
                    <a:pt x="7588" y="3795"/>
                  </a:cubicBezTo>
                  <a:cubicBezTo>
                    <a:pt x="7588" y="1703"/>
                    <a:pt x="5886" y="1"/>
                    <a:pt x="3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38;p36"/>
            <p:cNvSpPr/>
            <p:nvPr/>
          </p:nvSpPr>
          <p:spPr>
            <a:xfrm>
              <a:off x="854137" y="866506"/>
              <a:ext cx="143603" cy="143567"/>
            </a:xfrm>
            <a:custGeom>
              <a:avLst/>
              <a:gdLst/>
              <a:ahLst/>
              <a:cxnLst/>
              <a:rect l="l" t="t" r="r" b="b"/>
              <a:pathLst>
                <a:path w="4056" h="4055" extrusionOk="0">
                  <a:moveTo>
                    <a:pt x="2028" y="0"/>
                  </a:moveTo>
                  <a:cubicBezTo>
                    <a:pt x="909" y="0"/>
                    <a:pt x="0" y="908"/>
                    <a:pt x="0" y="2027"/>
                  </a:cubicBezTo>
                  <a:cubicBezTo>
                    <a:pt x="0" y="3147"/>
                    <a:pt x="909" y="4054"/>
                    <a:pt x="2028" y="4054"/>
                  </a:cubicBezTo>
                  <a:cubicBezTo>
                    <a:pt x="3147" y="4054"/>
                    <a:pt x="4055" y="3147"/>
                    <a:pt x="4055" y="2027"/>
                  </a:cubicBezTo>
                  <a:cubicBezTo>
                    <a:pt x="4055" y="908"/>
                    <a:pt x="3147" y="0"/>
                    <a:pt x="20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39;p36"/>
            <p:cNvSpPr/>
            <p:nvPr/>
          </p:nvSpPr>
          <p:spPr>
            <a:xfrm>
              <a:off x="839231" y="863674"/>
              <a:ext cx="149267" cy="149232"/>
            </a:xfrm>
            <a:custGeom>
              <a:avLst/>
              <a:gdLst/>
              <a:ahLst/>
              <a:cxnLst/>
              <a:rect l="l" t="t" r="r" b="b"/>
              <a:pathLst>
                <a:path w="4216" h="4215" extrusionOk="0">
                  <a:moveTo>
                    <a:pt x="2108" y="161"/>
                  </a:moveTo>
                  <a:cubicBezTo>
                    <a:pt x="3182" y="161"/>
                    <a:pt x="4055" y="1034"/>
                    <a:pt x="4055" y="2107"/>
                  </a:cubicBezTo>
                  <a:cubicBezTo>
                    <a:pt x="4055" y="3180"/>
                    <a:pt x="3182" y="4054"/>
                    <a:pt x="2108" y="4054"/>
                  </a:cubicBezTo>
                  <a:cubicBezTo>
                    <a:pt x="1034" y="4054"/>
                    <a:pt x="162" y="3180"/>
                    <a:pt x="162" y="2107"/>
                  </a:cubicBezTo>
                  <a:cubicBezTo>
                    <a:pt x="162" y="1034"/>
                    <a:pt x="1034" y="161"/>
                    <a:pt x="2108" y="161"/>
                  </a:cubicBezTo>
                  <a:close/>
                  <a:moveTo>
                    <a:pt x="2108" y="0"/>
                  </a:moveTo>
                  <a:cubicBezTo>
                    <a:pt x="946" y="0"/>
                    <a:pt x="0" y="945"/>
                    <a:pt x="0" y="2107"/>
                  </a:cubicBezTo>
                  <a:cubicBezTo>
                    <a:pt x="0" y="3270"/>
                    <a:pt x="946" y="4215"/>
                    <a:pt x="2108" y="4215"/>
                  </a:cubicBezTo>
                  <a:cubicBezTo>
                    <a:pt x="3270" y="4215"/>
                    <a:pt x="4216" y="3270"/>
                    <a:pt x="4216" y="2107"/>
                  </a:cubicBezTo>
                  <a:cubicBezTo>
                    <a:pt x="4216" y="945"/>
                    <a:pt x="3270" y="0"/>
                    <a:pt x="2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40;p36"/>
            <p:cNvSpPr/>
            <p:nvPr/>
          </p:nvSpPr>
          <p:spPr>
            <a:xfrm>
              <a:off x="874176" y="898619"/>
              <a:ext cx="79378" cy="79307"/>
            </a:xfrm>
            <a:custGeom>
              <a:avLst/>
              <a:gdLst/>
              <a:ahLst/>
              <a:cxnLst/>
              <a:rect l="l" t="t" r="r" b="b"/>
              <a:pathLst>
                <a:path w="2242" h="2240" extrusionOk="0">
                  <a:moveTo>
                    <a:pt x="1121" y="1"/>
                  </a:moveTo>
                  <a:cubicBezTo>
                    <a:pt x="502" y="1"/>
                    <a:pt x="1" y="502"/>
                    <a:pt x="1" y="1120"/>
                  </a:cubicBezTo>
                  <a:cubicBezTo>
                    <a:pt x="1" y="1739"/>
                    <a:pt x="502" y="2240"/>
                    <a:pt x="1121" y="2240"/>
                  </a:cubicBezTo>
                  <a:cubicBezTo>
                    <a:pt x="1740" y="2240"/>
                    <a:pt x="2241" y="1739"/>
                    <a:pt x="2241" y="1120"/>
                  </a:cubicBezTo>
                  <a:cubicBezTo>
                    <a:pt x="2241" y="502"/>
                    <a:pt x="1740" y="1"/>
                    <a:pt x="1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41;p36"/>
            <p:cNvSpPr/>
            <p:nvPr/>
          </p:nvSpPr>
          <p:spPr>
            <a:xfrm>
              <a:off x="1065507" y="782631"/>
              <a:ext cx="245923" cy="245994"/>
            </a:xfrm>
            <a:custGeom>
              <a:avLst/>
              <a:gdLst/>
              <a:ahLst/>
              <a:cxnLst/>
              <a:rect l="l" t="t" r="r" b="b"/>
              <a:pathLst>
                <a:path w="6946" h="6948" extrusionOk="0">
                  <a:moveTo>
                    <a:pt x="3472" y="1"/>
                  </a:moveTo>
                  <a:cubicBezTo>
                    <a:pt x="1554" y="1"/>
                    <a:pt x="0" y="1556"/>
                    <a:pt x="0" y="3474"/>
                  </a:cubicBezTo>
                  <a:cubicBezTo>
                    <a:pt x="0" y="5393"/>
                    <a:pt x="1554" y="6948"/>
                    <a:pt x="3472" y="6948"/>
                  </a:cubicBezTo>
                  <a:cubicBezTo>
                    <a:pt x="5391" y="6948"/>
                    <a:pt x="6946" y="5393"/>
                    <a:pt x="6946" y="3474"/>
                  </a:cubicBezTo>
                  <a:cubicBezTo>
                    <a:pt x="6946" y="1556"/>
                    <a:pt x="5391" y="1"/>
                    <a:pt x="34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42;p36"/>
            <p:cNvSpPr/>
            <p:nvPr/>
          </p:nvSpPr>
          <p:spPr>
            <a:xfrm>
              <a:off x="1159331" y="782631"/>
              <a:ext cx="150223" cy="102143"/>
            </a:xfrm>
            <a:custGeom>
              <a:avLst/>
              <a:gdLst/>
              <a:ahLst/>
              <a:cxnLst/>
              <a:rect l="l" t="t" r="r" b="b"/>
              <a:pathLst>
                <a:path w="4243" h="2885" extrusionOk="0">
                  <a:moveTo>
                    <a:pt x="822" y="1"/>
                  </a:moveTo>
                  <a:cubicBezTo>
                    <a:pt x="539" y="1"/>
                    <a:pt x="264" y="39"/>
                    <a:pt x="0" y="103"/>
                  </a:cubicBezTo>
                  <a:cubicBezTo>
                    <a:pt x="634" y="118"/>
                    <a:pt x="1256" y="206"/>
                    <a:pt x="1846" y="494"/>
                  </a:cubicBezTo>
                  <a:cubicBezTo>
                    <a:pt x="2744" y="933"/>
                    <a:pt x="3465" y="1737"/>
                    <a:pt x="4026" y="2545"/>
                  </a:cubicBezTo>
                  <a:cubicBezTo>
                    <a:pt x="4102" y="2656"/>
                    <a:pt x="4170" y="2772"/>
                    <a:pt x="4242" y="2885"/>
                  </a:cubicBezTo>
                  <a:cubicBezTo>
                    <a:pt x="3962" y="1248"/>
                    <a:pt x="2539" y="1"/>
                    <a:pt x="8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43;p36"/>
            <p:cNvSpPr/>
            <p:nvPr/>
          </p:nvSpPr>
          <p:spPr>
            <a:xfrm>
              <a:off x="1074110" y="780011"/>
              <a:ext cx="251305" cy="251269"/>
            </a:xfrm>
            <a:custGeom>
              <a:avLst/>
              <a:gdLst/>
              <a:ahLst/>
              <a:cxnLst/>
              <a:rect l="l" t="t" r="r" b="b"/>
              <a:pathLst>
                <a:path w="7098" h="7097" extrusionOk="0">
                  <a:moveTo>
                    <a:pt x="3548" y="151"/>
                  </a:moveTo>
                  <a:cubicBezTo>
                    <a:pt x="5422" y="151"/>
                    <a:pt x="6946" y="1674"/>
                    <a:pt x="6946" y="3548"/>
                  </a:cubicBezTo>
                  <a:cubicBezTo>
                    <a:pt x="6946" y="5422"/>
                    <a:pt x="5422" y="6946"/>
                    <a:pt x="3548" y="6946"/>
                  </a:cubicBezTo>
                  <a:cubicBezTo>
                    <a:pt x="1675" y="6946"/>
                    <a:pt x="150" y="5422"/>
                    <a:pt x="150" y="3548"/>
                  </a:cubicBezTo>
                  <a:cubicBezTo>
                    <a:pt x="150" y="1674"/>
                    <a:pt x="1675" y="151"/>
                    <a:pt x="3548" y="151"/>
                  </a:cubicBezTo>
                  <a:close/>
                  <a:moveTo>
                    <a:pt x="3548" y="0"/>
                  </a:moveTo>
                  <a:cubicBezTo>
                    <a:pt x="1592" y="0"/>
                    <a:pt x="0" y="1592"/>
                    <a:pt x="0" y="3548"/>
                  </a:cubicBezTo>
                  <a:cubicBezTo>
                    <a:pt x="0" y="5505"/>
                    <a:pt x="1592" y="7096"/>
                    <a:pt x="3548" y="7096"/>
                  </a:cubicBezTo>
                  <a:cubicBezTo>
                    <a:pt x="5505" y="7096"/>
                    <a:pt x="7097" y="5505"/>
                    <a:pt x="7097" y="3548"/>
                  </a:cubicBezTo>
                  <a:cubicBezTo>
                    <a:pt x="7097" y="1592"/>
                    <a:pt x="5505" y="0"/>
                    <a:pt x="3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44;p36"/>
            <p:cNvSpPr/>
            <p:nvPr/>
          </p:nvSpPr>
          <p:spPr>
            <a:xfrm>
              <a:off x="1154622" y="861054"/>
              <a:ext cx="134256" cy="134327"/>
            </a:xfrm>
            <a:custGeom>
              <a:avLst/>
              <a:gdLst/>
              <a:ahLst/>
              <a:cxnLst/>
              <a:rect l="l" t="t" r="r" b="b"/>
              <a:pathLst>
                <a:path w="3792" h="3794" extrusionOk="0">
                  <a:moveTo>
                    <a:pt x="1895" y="1"/>
                  </a:moveTo>
                  <a:cubicBezTo>
                    <a:pt x="848" y="1"/>
                    <a:pt x="0" y="850"/>
                    <a:pt x="0" y="1897"/>
                  </a:cubicBezTo>
                  <a:cubicBezTo>
                    <a:pt x="0" y="2944"/>
                    <a:pt x="848" y="3793"/>
                    <a:pt x="1895" y="3793"/>
                  </a:cubicBezTo>
                  <a:cubicBezTo>
                    <a:pt x="2942" y="3793"/>
                    <a:pt x="3791" y="2944"/>
                    <a:pt x="3791" y="1897"/>
                  </a:cubicBezTo>
                  <a:cubicBezTo>
                    <a:pt x="3791" y="850"/>
                    <a:pt x="2942" y="1"/>
                    <a:pt x="1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45;p36"/>
            <p:cNvSpPr/>
            <p:nvPr/>
          </p:nvSpPr>
          <p:spPr>
            <a:xfrm>
              <a:off x="1140673" y="858398"/>
              <a:ext cx="139602" cy="139637"/>
            </a:xfrm>
            <a:custGeom>
              <a:avLst/>
              <a:gdLst/>
              <a:ahLst/>
              <a:cxnLst/>
              <a:rect l="l" t="t" r="r" b="b"/>
              <a:pathLst>
                <a:path w="3943" h="3944" extrusionOk="0">
                  <a:moveTo>
                    <a:pt x="1971" y="151"/>
                  </a:moveTo>
                  <a:cubicBezTo>
                    <a:pt x="2975" y="151"/>
                    <a:pt x="3791" y="968"/>
                    <a:pt x="3791" y="1972"/>
                  </a:cubicBezTo>
                  <a:cubicBezTo>
                    <a:pt x="3791" y="2976"/>
                    <a:pt x="2975" y="3792"/>
                    <a:pt x="1971" y="3792"/>
                  </a:cubicBezTo>
                  <a:cubicBezTo>
                    <a:pt x="967" y="3792"/>
                    <a:pt x="150" y="2976"/>
                    <a:pt x="150" y="1972"/>
                  </a:cubicBezTo>
                  <a:cubicBezTo>
                    <a:pt x="150" y="968"/>
                    <a:pt x="967" y="151"/>
                    <a:pt x="1971" y="151"/>
                  </a:cubicBezTo>
                  <a:close/>
                  <a:moveTo>
                    <a:pt x="1971" y="0"/>
                  </a:moveTo>
                  <a:cubicBezTo>
                    <a:pt x="884" y="0"/>
                    <a:pt x="0" y="885"/>
                    <a:pt x="0" y="1972"/>
                  </a:cubicBezTo>
                  <a:cubicBezTo>
                    <a:pt x="0" y="3058"/>
                    <a:pt x="884" y="3944"/>
                    <a:pt x="1971" y="3944"/>
                  </a:cubicBezTo>
                  <a:cubicBezTo>
                    <a:pt x="3058" y="3944"/>
                    <a:pt x="3942" y="3058"/>
                    <a:pt x="3942" y="1972"/>
                  </a:cubicBezTo>
                  <a:cubicBezTo>
                    <a:pt x="3942" y="885"/>
                    <a:pt x="3058" y="0"/>
                    <a:pt x="19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46;p36"/>
            <p:cNvSpPr/>
            <p:nvPr/>
          </p:nvSpPr>
          <p:spPr>
            <a:xfrm>
              <a:off x="1173352" y="895114"/>
              <a:ext cx="74209" cy="74209"/>
            </a:xfrm>
            <a:custGeom>
              <a:avLst/>
              <a:gdLst/>
              <a:ahLst/>
              <a:cxnLst/>
              <a:rect l="l" t="t" r="r" b="b"/>
              <a:pathLst>
                <a:path w="2096" h="2096" extrusionOk="0">
                  <a:moveTo>
                    <a:pt x="1049" y="1"/>
                  </a:moveTo>
                  <a:cubicBezTo>
                    <a:pt x="469" y="1"/>
                    <a:pt x="1" y="470"/>
                    <a:pt x="1" y="1049"/>
                  </a:cubicBezTo>
                  <a:cubicBezTo>
                    <a:pt x="1" y="1627"/>
                    <a:pt x="469" y="2096"/>
                    <a:pt x="1049" y="2096"/>
                  </a:cubicBezTo>
                  <a:cubicBezTo>
                    <a:pt x="1627" y="2096"/>
                    <a:pt x="2096" y="1627"/>
                    <a:pt x="2096" y="1049"/>
                  </a:cubicBezTo>
                  <a:cubicBezTo>
                    <a:pt x="2096" y="470"/>
                    <a:pt x="1627" y="1"/>
                    <a:pt x="1049"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47;p36"/>
            <p:cNvSpPr/>
            <p:nvPr/>
          </p:nvSpPr>
          <p:spPr>
            <a:xfrm>
              <a:off x="1014382" y="970421"/>
              <a:ext cx="298004" cy="233142"/>
            </a:xfrm>
            <a:custGeom>
              <a:avLst/>
              <a:gdLst/>
              <a:ahLst/>
              <a:cxnLst/>
              <a:rect l="l" t="t" r="r" b="b"/>
              <a:pathLst>
                <a:path w="8417" h="6585" extrusionOk="0">
                  <a:moveTo>
                    <a:pt x="4209" y="0"/>
                  </a:moveTo>
                  <a:cubicBezTo>
                    <a:pt x="1885" y="0"/>
                    <a:pt x="0" y="1884"/>
                    <a:pt x="0" y="4208"/>
                  </a:cubicBezTo>
                  <a:cubicBezTo>
                    <a:pt x="0" y="6532"/>
                    <a:pt x="1050" y="6584"/>
                    <a:pt x="3374" y="6584"/>
                  </a:cubicBezTo>
                  <a:cubicBezTo>
                    <a:pt x="5698" y="6584"/>
                    <a:pt x="8417" y="6532"/>
                    <a:pt x="8417" y="4208"/>
                  </a:cubicBezTo>
                  <a:cubicBezTo>
                    <a:pt x="8417" y="1884"/>
                    <a:pt x="6533" y="0"/>
                    <a:pt x="4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48;p36"/>
            <p:cNvSpPr/>
            <p:nvPr/>
          </p:nvSpPr>
          <p:spPr>
            <a:xfrm>
              <a:off x="1035058" y="970386"/>
              <a:ext cx="277611" cy="150896"/>
            </a:xfrm>
            <a:custGeom>
              <a:avLst/>
              <a:gdLst/>
              <a:ahLst/>
              <a:cxnLst/>
              <a:rect l="l" t="t" r="r" b="b"/>
              <a:pathLst>
                <a:path w="7841" h="4262" extrusionOk="0">
                  <a:moveTo>
                    <a:pt x="3624" y="1"/>
                  </a:moveTo>
                  <a:cubicBezTo>
                    <a:pt x="2196" y="1"/>
                    <a:pt x="934" y="712"/>
                    <a:pt x="174" y="1800"/>
                  </a:cubicBezTo>
                  <a:cubicBezTo>
                    <a:pt x="1" y="2048"/>
                    <a:pt x="205" y="2329"/>
                    <a:pt x="448" y="2329"/>
                  </a:cubicBezTo>
                  <a:cubicBezTo>
                    <a:pt x="517" y="2329"/>
                    <a:pt x="590" y="2306"/>
                    <a:pt x="658" y="2253"/>
                  </a:cubicBezTo>
                  <a:cubicBezTo>
                    <a:pt x="1368" y="1697"/>
                    <a:pt x="2264" y="1366"/>
                    <a:pt x="3238" y="1366"/>
                  </a:cubicBezTo>
                  <a:cubicBezTo>
                    <a:pt x="5021" y="1366"/>
                    <a:pt x="6544" y="2477"/>
                    <a:pt x="7156" y="4045"/>
                  </a:cubicBezTo>
                  <a:cubicBezTo>
                    <a:pt x="7214" y="4195"/>
                    <a:pt x="7338" y="4262"/>
                    <a:pt x="7464" y="4262"/>
                  </a:cubicBezTo>
                  <a:cubicBezTo>
                    <a:pt x="7651" y="4262"/>
                    <a:pt x="7840" y="4113"/>
                    <a:pt x="7815" y="3874"/>
                  </a:cubicBezTo>
                  <a:cubicBezTo>
                    <a:pt x="7814" y="3861"/>
                    <a:pt x="7812" y="3847"/>
                    <a:pt x="7811" y="3833"/>
                  </a:cubicBezTo>
                  <a:cubicBezTo>
                    <a:pt x="7567" y="1743"/>
                    <a:pt x="5847"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9;p36"/>
            <p:cNvSpPr/>
            <p:nvPr/>
          </p:nvSpPr>
          <p:spPr>
            <a:xfrm>
              <a:off x="681712" y="726407"/>
              <a:ext cx="633572" cy="487173"/>
            </a:xfrm>
            <a:custGeom>
              <a:avLst/>
              <a:gdLst/>
              <a:ahLst/>
              <a:cxnLst/>
              <a:rect l="l" t="t" r="r" b="b"/>
              <a:pathLst>
                <a:path w="17895" h="13760" extrusionOk="0">
                  <a:moveTo>
                    <a:pt x="7888" y="0"/>
                  </a:moveTo>
                  <a:cubicBezTo>
                    <a:pt x="7882" y="0"/>
                    <a:pt x="7877" y="1"/>
                    <a:pt x="7871" y="2"/>
                  </a:cubicBezTo>
                  <a:cubicBezTo>
                    <a:pt x="4706" y="680"/>
                    <a:pt x="2568" y="2201"/>
                    <a:pt x="1517" y="4519"/>
                  </a:cubicBezTo>
                  <a:cubicBezTo>
                    <a:pt x="651" y="6430"/>
                    <a:pt x="716" y="8468"/>
                    <a:pt x="923" y="9841"/>
                  </a:cubicBezTo>
                  <a:cubicBezTo>
                    <a:pt x="1158" y="11396"/>
                    <a:pt x="1897" y="12331"/>
                    <a:pt x="3320" y="12870"/>
                  </a:cubicBezTo>
                  <a:cubicBezTo>
                    <a:pt x="5247" y="13602"/>
                    <a:pt x="7317" y="13759"/>
                    <a:pt x="8736" y="13759"/>
                  </a:cubicBezTo>
                  <a:cubicBezTo>
                    <a:pt x="9791" y="13759"/>
                    <a:pt x="10488" y="13672"/>
                    <a:pt x="10499" y="13669"/>
                  </a:cubicBezTo>
                  <a:cubicBezTo>
                    <a:pt x="15406" y="13669"/>
                    <a:pt x="17894" y="12805"/>
                    <a:pt x="17894" y="11100"/>
                  </a:cubicBezTo>
                  <a:cubicBezTo>
                    <a:pt x="17894" y="8735"/>
                    <a:pt x="15970" y="6812"/>
                    <a:pt x="13612" y="6812"/>
                  </a:cubicBezTo>
                  <a:cubicBezTo>
                    <a:pt x="13609" y="6812"/>
                    <a:pt x="13563" y="6808"/>
                    <a:pt x="13483" y="6808"/>
                  </a:cubicBezTo>
                  <a:cubicBezTo>
                    <a:pt x="13016" y="6808"/>
                    <a:pt x="11379" y="6927"/>
                    <a:pt x="10207" y="8491"/>
                  </a:cubicBezTo>
                  <a:cubicBezTo>
                    <a:pt x="10181" y="8525"/>
                    <a:pt x="10188" y="8577"/>
                    <a:pt x="10224" y="8603"/>
                  </a:cubicBezTo>
                  <a:cubicBezTo>
                    <a:pt x="10238" y="8614"/>
                    <a:pt x="10255" y="8620"/>
                    <a:pt x="10272" y="8620"/>
                  </a:cubicBezTo>
                  <a:cubicBezTo>
                    <a:pt x="10296" y="8620"/>
                    <a:pt x="10321" y="8608"/>
                    <a:pt x="10336" y="8587"/>
                  </a:cubicBezTo>
                  <a:cubicBezTo>
                    <a:pt x="11467" y="7079"/>
                    <a:pt x="13044" y="6969"/>
                    <a:pt x="13486" y="6969"/>
                  </a:cubicBezTo>
                  <a:cubicBezTo>
                    <a:pt x="13559" y="6969"/>
                    <a:pt x="13601" y="6972"/>
                    <a:pt x="13605" y="6973"/>
                  </a:cubicBezTo>
                  <a:cubicBezTo>
                    <a:pt x="15881" y="6973"/>
                    <a:pt x="17732" y="8824"/>
                    <a:pt x="17732" y="11100"/>
                  </a:cubicBezTo>
                  <a:cubicBezTo>
                    <a:pt x="17732" y="13091"/>
                    <a:pt x="13799" y="13509"/>
                    <a:pt x="10489" y="13509"/>
                  </a:cubicBezTo>
                  <a:cubicBezTo>
                    <a:pt x="10473" y="13511"/>
                    <a:pt x="9781" y="13598"/>
                    <a:pt x="8734" y="13598"/>
                  </a:cubicBezTo>
                  <a:cubicBezTo>
                    <a:pt x="7328" y="13598"/>
                    <a:pt x="5282" y="13442"/>
                    <a:pt x="3377" y="12719"/>
                  </a:cubicBezTo>
                  <a:cubicBezTo>
                    <a:pt x="2016" y="12204"/>
                    <a:pt x="1308" y="11308"/>
                    <a:pt x="1083" y="9817"/>
                  </a:cubicBezTo>
                  <a:cubicBezTo>
                    <a:pt x="1" y="2652"/>
                    <a:pt x="5494" y="677"/>
                    <a:pt x="7905" y="160"/>
                  </a:cubicBezTo>
                  <a:cubicBezTo>
                    <a:pt x="7949" y="150"/>
                    <a:pt x="7976" y="108"/>
                    <a:pt x="7967" y="64"/>
                  </a:cubicBezTo>
                  <a:cubicBezTo>
                    <a:pt x="7959" y="26"/>
                    <a:pt x="7924" y="0"/>
                    <a:pt x="7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50;p36"/>
            <p:cNvSpPr/>
            <p:nvPr/>
          </p:nvSpPr>
          <p:spPr>
            <a:xfrm>
              <a:off x="1126546" y="1080072"/>
              <a:ext cx="40149" cy="23828"/>
            </a:xfrm>
            <a:custGeom>
              <a:avLst/>
              <a:gdLst/>
              <a:ahLst/>
              <a:cxnLst/>
              <a:rect l="l" t="t" r="r" b="b"/>
              <a:pathLst>
                <a:path w="1134" h="673" extrusionOk="0">
                  <a:moveTo>
                    <a:pt x="93" y="1"/>
                  </a:moveTo>
                  <a:cubicBezTo>
                    <a:pt x="64" y="1"/>
                    <a:pt x="36" y="16"/>
                    <a:pt x="21" y="43"/>
                  </a:cubicBezTo>
                  <a:cubicBezTo>
                    <a:pt x="0" y="82"/>
                    <a:pt x="15" y="131"/>
                    <a:pt x="55" y="152"/>
                  </a:cubicBezTo>
                  <a:lnTo>
                    <a:pt x="1003" y="663"/>
                  </a:lnTo>
                  <a:cubicBezTo>
                    <a:pt x="1014" y="670"/>
                    <a:pt x="1027" y="672"/>
                    <a:pt x="1041" y="672"/>
                  </a:cubicBezTo>
                  <a:cubicBezTo>
                    <a:pt x="1069" y="672"/>
                    <a:pt x="1097" y="657"/>
                    <a:pt x="1112" y="630"/>
                  </a:cubicBezTo>
                  <a:cubicBezTo>
                    <a:pt x="1133" y="591"/>
                    <a:pt x="1118" y="542"/>
                    <a:pt x="1080" y="521"/>
                  </a:cubicBezTo>
                  <a:lnTo>
                    <a:pt x="130" y="10"/>
                  </a:lnTo>
                  <a:cubicBezTo>
                    <a:pt x="119" y="4"/>
                    <a:pt x="106" y="1"/>
                    <a:pt x="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51;p36"/>
            <p:cNvSpPr/>
            <p:nvPr/>
          </p:nvSpPr>
          <p:spPr>
            <a:xfrm>
              <a:off x="1255599" y="1059891"/>
              <a:ext cx="23155" cy="40078"/>
            </a:xfrm>
            <a:custGeom>
              <a:avLst/>
              <a:gdLst/>
              <a:ahLst/>
              <a:cxnLst/>
              <a:rect l="l" t="t" r="r" b="b"/>
              <a:pathLst>
                <a:path w="654" h="1132" extrusionOk="0">
                  <a:moveTo>
                    <a:pt x="561" y="1"/>
                  </a:moveTo>
                  <a:cubicBezTo>
                    <a:pt x="531" y="1"/>
                    <a:pt x="503" y="17"/>
                    <a:pt x="489" y="46"/>
                  </a:cubicBezTo>
                  <a:lnTo>
                    <a:pt x="19" y="1015"/>
                  </a:lnTo>
                  <a:cubicBezTo>
                    <a:pt x="1" y="1056"/>
                    <a:pt x="17" y="1104"/>
                    <a:pt x="57" y="1124"/>
                  </a:cubicBezTo>
                  <a:cubicBezTo>
                    <a:pt x="68" y="1129"/>
                    <a:pt x="80" y="1132"/>
                    <a:pt x="93" y="1132"/>
                  </a:cubicBezTo>
                  <a:cubicBezTo>
                    <a:pt x="122" y="1132"/>
                    <a:pt x="151" y="1114"/>
                    <a:pt x="165" y="1086"/>
                  </a:cubicBezTo>
                  <a:lnTo>
                    <a:pt x="634" y="116"/>
                  </a:lnTo>
                  <a:cubicBezTo>
                    <a:pt x="653" y="77"/>
                    <a:pt x="637" y="28"/>
                    <a:pt x="596" y="9"/>
                  </a:cubicBezTo>
                  <a:cubicBezTo>
                    <a:pt x="585" y="4"/>
                    <a:pt x="573" y="1"/>
                    <a:pt x="5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52;p36"/>
            <p:cNvSpPr/>
            <p:nvPr/>
          </p:nvSpPr>
          <p:spPr>
            <a:xfrm>
              <a:off x="1011301" y="718369"/>
              <a:ext cx="191718" cy="67199"/>
            </a:xfrm>
            <a:custGeom>
              <a:avLst/>
              <a:gdLst/>
              <a:ahLst/>
              <a:cxnLst/>
              <a:rect l="l" t="t" r="r" b="b"/>
              <a:pathLst>
                <a:path w="5415" h="1898" extrusionOk="0">
                  <a:moveTo>
                    <a:pt x="88" y="0"/>
                  </a:moveTo>
                  <a:cubicBezTo>
                    <a:pt x="50" y="0"/>
                    <a:pt x="15" y="28"/>
                    <a:pt x="8" y="68"/>
                  </a:cubicBezTo>
                  <a:cubicBezTo>
                    <a:pt x="0" y="112"/>
                    <a:pt x="30" y="154"/>
                    <a:pt x="74" y="161"/>
                  </a:cubicBezTo>
                  <a:cubicBezTo>
                    <a:pt x="119" y="168"/>
                    <a:pt x="4537" y="913"/>
                    <a:pt x="5258" y="1865"/>
                  </a:cubicBezTo>
                  <a:cubicBezTo>
                    <a:pt x="5274" y="1886"/>
                    <a:pt x="5298" y="1897"/>
                    <a:pt x="5322" y="1897"/>
                  </a:cubicBezTo>
                  <a:cubicBezTo>
                    <a:pt x="5340" y="1897"/>
                    <a:pt x="5357" y="1892"/>
                    <a:pt x="5371" y="1881"/>
                  </a:cubicBezTo>
                  <a:cubicBezTo>
                    <a:pt x="5407" y="1854"/>
                    <a:pt x="5414" y="1803"/>
                    <a:pt x="5387" y="1768"/>
                  </a:cubicBezTo>
                  <a:cubicBezTo>
                    <a:pt x="4628" y="764"/>
                    <a:pt x="285" y="33"/>
                    <a:pt x="100" y="1"/>
                  </a:cubicBezTo>
                  <a:cubicBezTo>
                    <a:pt x="96" y="1"/>
                    <a:pt x="92"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53;p36"/>
            <p:cNvSpPr/>
            <p:nvPr/>
          </p:nvSpPr>
          <p:spPr>
            <a:xfrm>
              <a:off x="1062391" y="581740"/>
              <a:ext cx="94567" cy="118253"/>
            </a:xfrm>
            <a:custGeom>
              <a:avLst/>
              <a:gdLst/>
              <a:ahLst/>
              <a:cxnLst/>
              <a:rect l="l" t="t" r="r" b="b"/>
              <a:pathLst>
                <a:path w="2671" h="3340" extrusionOk="0">
                  <a:moveTo>
                    <a:pt x="2583" y="0"/>
                  </a:moveTo>
                  <a:cubicBezTo>
                    <a:pt x="2581" y="0"/>
                    <a:pt x="2579" y="0"/>
                    <a:pt x="2576" y="1"/>
                  </a:cubicBezTo>
                  <a:cubicBezTo>
                    <a:pt x="1712" y="97"/>
                    <a:pt x="993" y="691"/>
                    <a:pt x="498" y="1720"/>
                  </a:cubicBezTo>
                  <a:cubicBezTo>
                    <a:pt x="128" y="2488"/>
                    <a:pt x="12" y="3216"/>
                    <a:pt x="8" y="3247"/>
                  </a:cubicBezTo>
                  <a:cubicBezTo>
                    <a:pt x="1" y="3290"/>
                    <a:pt x="31" y="3332"/>
                    <a:pt x="75" y="3339"/>
                  </a:cubicBezTo>
                  <a:lnTo>
                    <a:pt x="88" y="3339"/>
                  </a:lnTo>
                  <a:cubicBezTo>
                    <a:pt x="126" y="3339"/>
                    <a:pt x="161" y="3311"/>
                    <a:pt x="167" y="3272"/>
                  </a:cubicBezTo>
                  <a:cubicBezTo>
                    <a:pt x="172" y="3243"/>
                    <a:pt x="636" y="379"/>
                    <a:pt x="2594" y="161"/>
                  </a:cubicBezTo>
                  <a:cubicBezTo>
                    <a:pt x="2638" y="155"/>
                    <a:pt x="2671" y="116"/>
                    <a:pt x="2665" y="71"/>
                  </a:cubicBezTo>
                  <a:cubicBezTo>
                    <a:pt x="2660" y="30"/>
                    <a:pt x="2624" y="0"/>
                    <a:pt x="25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4;p36"/>
            <p:cNvSpPr/>
            <p:nvPr/>
          </p:nvSpPr>
          <p:spPr>
            <a:xfrm>
              <a:off x="953697" y="557628"/>
              <a:ext cx="62525" cy="142399"/>
            </a:xfrm>
            <a:custGeom>
              <a:avLst/>
              <a:gdLst/>
              <a:ahLst/>
              <a:cxnLst/>
              <a:rect l="l" t="t" r="r" b="b"/>
              <a:pathLst>
                <a:path w="1766" h="4022" extrusionOk="0">
                  <a:moveTo>
                    <a:pt x="93" y="1"/>
                  </a:moveTo>
                  <a:cubicBezTo>
                    <a:pt x="63" y="1"/>
                    <a:pt x="35" y="16"/>
                    <a:pt x="21" y="45"/>
                  </a:cubicBezTo>
                  <a:cubicBezTo>
                    <a:pt x="1" y="85"/>
                    <a:pt x="17" y="132"/>
                    <a:pt x="57" y="153"/>
                  </a:cubicBezTo>
                  <a:cubicBezTo>
                    <a:pt x="1362" y="806"/>
                    <a:pt x="1599" y="3914"/>
                    <a:pt x="1602" y="3946"/>
                  </a:cubicBezTo>
                  <a:cubicBezTo>
                    <a:pt x="1605" y="3989"/>
                    <a:pt x="1640" y="4021"/>
                    <a:pt x="1682" y="4021"/>
                  </a:cubicBezTo>
                  <a:cubicBezTo>
                    <a:pt x="1684" y="4021"/>
                    <a:pt x="1687" y="4021"/>
                    <a:pt x="1688" y="4020"/>
                  </a:cubicBezTo>
                  <a:cubicBezTo>
                    <a:pt x="1732" y="4018"/>
                    <a:pt x="1766" y="3979"/>
                    <a:pt x="1762" y="3934"/>
                  </a:cubicBezTo>
                  <a:cubicBezTo>
                    <a:pt x="1753" y="3803"/>
                    <a:pt x="1517" y="702"/>
                    <a:pt x="129" y="9"/>
                  </a:cubicBezTo>
                  <a:cubicBezTo>
                    <a:pt x="117" y="3"/>
                    <a:pt x="105" y="1"/>
                    <a:pt x="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5;p36"/>
            <p:cNvSpPr/>
            <p:nvPr/>
          </p:nvSpPr>
          <p:spPr>
            <a:xfrm>
              <a:off x="861324" y="625926"/>
              <a:ext cx="94850" cy="70066"/>
            </a:xfrm>
            <a:custGeom>
              <a:avLst/>
              <a:gdLst/>
              <a:ahLst/>
              <a:cxnLst/>
              <a:rect l="l" t="t" r="r" b="b"/>
              <a:pathLst>
                <a:path w="2679" h="1979" extrusionOk="0">
                  <a:moveTo>
                    <a:pt x="90" y="1"/>
                  </a:moveTo>
                  <a:cubicBezTo>
                    <a:pt x="57" y="1"/>
                    <a:pt x="26" y="22"/>
                    <a:pt x="15" y="55"/>
                  </a:cubicBezTo>
                  <a:cubicBezTo>
                    <a:pt x="1" y="98"/>
                    <a:pt x="23" y="144"/>
                    <a:pt x="66" y="158"/>
                  </a:cubicBezTo>
                  <a:cubicBezTo>
                    <a:pt x="1390" y="599"/>
                    <a:pt x="2515" y="1935"/>
                    <a:pt x="2526" y="1949"/>
                  </a:cubicBezTo>
                  <a:cubicBezTo>
                    <a:pt x="2543" y="1968"/>
                    <a:pt x="2566" y="1978"/>
                    <a:pt x="2588" y="1978"/>
                  </a:cubicBezTo>
                  <a:cubicBezTo>
                    <a:pt x="2607" y="1978"/>
                    <a:pt x="2625" y="1972"/>
                    <a:pt x="2640" y="1960"/>
                  </a:cubicBezTo>
                  <a:cubicBezTo>
                    <a:pt x="2674" y="1931"/>
                    <a:pt x="2679" y="1881"/>
                    <a:pt x="2651" y="1846"/>
                  </a:cubicBezTo>
                  <a:cubicBezTo>
                    <a:pt x="2603" y="1790"/>
                    <a:pt x="1485" y="461"/>
                    <a:pt x="116" y="5"/>
                  </a:cubicBezTo>
                  <a:cubicBezTo>
                    <a:pt x="107" y="2"/>
                    <a:pt x="98"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6;p36"/>
            <p:cNvSpPr/>
            <p:nvPr/>
          </p:nvSpPr>
          <p:spPr>
            <a:xfrm>
              <a:off x="858916" y="1066866"/>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7;p36"/>
            <p:cNvSpPr/>
            <p:nvPr/>
          </p:nvSpPr>
          <p:spPr>
            <a:xfrm>
              <a:off x="1299431" y="967554"/>
              <a:ext cx="22057" cy="102179"/>
            </a:xfrm>
            <a:custGeom>
              <a:avLst/>
              <a:gdLst/>
              <a:ahLst/>
              <a:cxnLst/>
              <a:rect l="l" t="t" r="r" b="b"/>
              <a:pathLst>
                <a:path w="623" h="2886" extrusionOk="0">
                  <a:moveTo>
                    <a:pt x="203" y="0"/>
                  </a:moveTo>
                  <a:cubicBezTo>
                    <a:pt x="195" y="0"/>
                    <a:pt x="187" y="2"/>
                    <a:pt x="178" y="4"/>
                  </a:cubicBezTo>
                  <a:cubicBezTo>
                    <a:pt x="137" y="18"/>
                    <a:pt x="113" y="64"/>
                    <a:pt x="127" y="107"/>
                  </a:cubicBezTo>
                  <a:cubicBezTo>
                    <a:pt x="131" y="116"/>
                    <a:pt x="454" y="1129"/>
                    <a:pt x="12" y="2785"/>
                  </a:cubicBezTo>
                  <a:cubicBezTo>
                    <a:pt x="0" y="2828"/>
                    <a:pt x="26" y="2872"/>
                    <a:pt x="69" y="2884"/>
                  </a:cubicBezTo>
                  <a:cubicBezTo>
                    <a:pt x="76" y="2885"/>
                    <a:pt x="83" y="2886"/>
                    <a:pt x="90" y="2886"/>
                  </a:cubicBezTo>
                  <a:cubicBezTo>
                    <a:pt x="126" y="2886"/>
                    <a:pt x="159" y="2863"/>
                    <a:pt x="168" y="2827"/>
                  </a:cubicBezTo>
                  <a:cubicBezTo>
                    <a:pt x="623" y="1120"/>
                    <a:pt x="295" y="99"/>
                    <a:pt x="280" y="56"/>
                  </a:cubicBezTo>
                  <a:cubicBezTo>
                    <a:pt x="268" y="22"/>
                    <a:pt x="237"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8;p36"/>
            <p:cNvSpPr/>
            <p:nvPr/>
          </p:nvSpPr>
          <p:spPr>
            <a:xfrm>
              <a:off x="757763" y="774629"/>
              <a:ext cx="206482" cy="164881"/>
            </a:xfrm>
            <a:custGeom>
              <a:avLst/>
              <a:gdLst/>
              <a:ahLst/>
              <a:cxnLst/>
              <a:rect l="l" t="t" r="r" b="b"/>
              <a:pathLst>
                <a:path w="5832" h="4657" extrusionOk="0">
                  <a:moveTo>
                    <a:pt x="5740" y="1"/>
                  </a:moveTo>
                  <a:cubicBezTo>
                    <a:pt x="5731" y="1"/>
                    <a:pt x="5723" y="2"/>
                    <a:pt x="5714" y="5"/>
                  </a:cubicBezTo>
                  <a:cubicBezTo>
                    <a:pt x="848" y="1702"/>
                    <a:pt x="44" y="4439"/>
                    <a:pt x="12" y="4554"/>
                  </a:cubicBezTo>
                  <a:cubicBezTo>
                    <a:pt x="0" y="4597"/>
                    <a:pt x="26" y="4642"/>
                    <a:pt x="69" y="4654"/>
                  </a:cubicBezTo>
                  <a:cubicBezTo>
                    <a:pt x="76" y="4655"/>
                    <a:pt x="83" y="4657"/>
                    <a:pt x="90" y="4657"/>
                  </a:cubicBezTo>
                  <a:cubicBezTo>
                    <a:pt x="125" y="4657"/>
                    <a:pt x="157" y="4633"/>
                    <a:pt x="168" y="4597"/>
                  </a:cubicBezTo>
                  <a:cubicBezTo>
                    <a:pt x="175" y="4571"/>
                    <a:pt x="989" y="1824"/>
                    <a:pt x="5766" y="157"/>
                  </a:cubicBezTo>
                  <a:cubicBezTo>
                    <a:pt x="5810" y="143"/>
                    <a:pt x="5832" y="97"/>
                    <a:pt x="5817" y="55"/>
                  </a:cubicBezTo>
                  <a:cubicBezTo>
                    <a:pt x="5804" y="21"/>
                    <a:pt x="5773" y="1"/>
                    <a:pt x="5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9;p36"/>
            <p:cNvSpPr/>
            <p:nvPr/>
          </p:nvSpPr>
          <p:spPr>
            <a:xfrm>
              <a:off x="929692" y="1128330"/>
              <a:ext cx="126856" cy="55019"/>
            </a:xfrm>
            <a:custGeom>
              <a:avLst/>
              <a:gdLst/>
              <a:ahLst/>
              <a:cxnLst/>
              <a:rect l="l" t="t" r="r" b="b"/>
              <a:pathLst>
                <a:path w="3583" h="1554" extrusionOk="0">
                  <a:moveTo>
                    <a:pt x="89" y="1"/>
                  </a:moveTo>
                  <a:cubicBezTo>
                    <a:pt x="69" y="1"/>
                    <a:pt x="48" y="8"/>
                    <a:pt x="32" y="25"/>
                  </a:cubicBezTo>
                  <a:cubicBezTo>
                    <a:pt x="1" y="56"/>
                    <a:pt x="1" y="107"/>
                    <a:pt x="32" y="139"/>
                  </a:cubicBezTo>
                  <a:cubicBezTo>
                    <a:pt x="1265" y="1371"/>
                    <a:pt x="2489" y="1553"/>
                    <a:pt x="3104" y="1553"/>
                  </a:cubicBezTo>
                  <a:cubicBezTo>
                    <a:pt x="3344" y="1553"/>
                    <a:pt x="3492" y="1525"/>
                    <a:pt x="3512" y="1522"/>
                  </a:cubicBezTo>
                  <a:cubicBezTo>
                    <a:pt x="3555" y="1512"/>
                    <a:pt x="3583" y="1471"/>
                    <a:pt x="3574" y="1426"/>
                  </a:cubicBezTo>
                  <a:cubicBezTo>
                    <a:pt x="3567" y="1389"/>
                    <a:pt x="3533" y="1362"/>
                    <a:pt x="3496" y="1362"/>
                  </a:cubicBezTo>
                  <a:cubicBezTo>
                    <a:pt x="3491" y="1362"/>
                    <a:pt x="3485" y="1362"/>
                    <a:pt x="3480" y="1364"/>
                  </a:cubicBezTo>
                  <a:cubicBezTo>
                    <a:pt x="3475" y="1365"/>
                    <a:pt x="3347" y="1388"/>
                    <a:pt x="3130" y="1388"/>
                  </a:cubicBezTo>
                  <a:cubicBezTo>
                    <a:pt x="2552" y="1388"/>
                    <a:pt x="1344" y="1222"/>
                    <a:pt x="146" y="24"/>
                  </a:cubicBezTo>
                  <a:cubicBezTo>
                    <a:pt x="131" y="8"/>
                    <a:pt x="110"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60;p36"/>
            <p:cNvSpPr/>
            <p:nvPr/>
          </p:nvSpPr>
          <p:spPr>
            <a:xfrm>
              <a:off x="1138655" y="762556"/>
              <a:ext cx="187292" cy="145939"/>
            </a:xfrm>
            <a:custGeom>
              <a:avLst/>
              <a:gdLst/>
              <a:ahLst/>
              <a:cxnLst/>
              <a:rect l="l" t="t" r="r" b="b"/>
              <a:pathLst>
                <a:path w="5290" h="4122" extrusionOk="0">
                  <a:moveTo>
                    <a:pt x="91" y="1"/>
                  </a:moveTo>
                  <a:cubicBezTo>
                    <a:pt x="57" y="1"/>
                    <a:pt x="24" y="23"/>
                    <a:pt x="14" y="57"/>
                  </a:cubicBezTo>
                  <a:cubicBezTo>
                    <a:pt x="0" y="100"/>
                    <a:pt x="23" y="146"/>
                    <a:pt x="66" y="158"/>
                  </a:cubicBezTo>
                  <a:cubicBezTo>
                    <a:pt x="2271" y="855"/>
                    <a:pt x="3528" y="1880"/>
                    <a:pt x="4195" y="2618"/>
                  </a:cubicBezTo>
                  <a:cubicBezTo>
                    <a:pt x="4916" y="3417"/>
                    <a:pt x="5120" y="4059"/>
                    <a:pt x="5122" y="4065"/>
                  </a:cubicBezTo>
                  <a:cubicBezTo>
                    <a:pt x="5132" y="4100"/>
                    <a:pt x="5164" y="4122"/>
                    <a:pt x="5199" y="4122"/>
                  </a:cubicBezTo>
                  <a:cubicBezTo>
                    <a:pt x="5207" y="4122"/>
                    <a:pt x="5215" y="4121"/>
                    <a:pt x="5222" y="4118"/>
                  </a:cubicBezTo>
                  <a:cubicBezTo>
                    <a:pt x="5265" y="4105"/>
                    <a:pt x="5289" y="4060"/>
                    <a:pt x="5275" y="4018"/>
                  </a:cubicBezTo>
                  <a:cubicBezTo>
                    <a:pt x="5267" y="3991"/>
                    <a:pt x="4419" y="1364"/>
                    <a:pt x="115" y="5"/>
                  </a:cubicBezTo>
                  <a:cubicBezTo>
                    <a:pt x="107" y="2"/>
                    <a:pt x="99" y="1"/>
                    <a:pt x="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61;p36"/>
            <p:cNvSpPr/>
            <p:nvPr/>
          </p:nvSpPr>
          <p:spPr>
            <a:xfrm>
              <a:off x="687696" y="1283831"/>
              <a:ext cx="572747" cy="717553"/>
            </a:xfrm>
            <a:custGeom>
              <a:avLst/>
              <a:gdLst/>
              <a:ahLst/>
              <a:cxnLst/>
              <a:rect l="l" t="t" r="r" b="b"/>
              <a:pathLst>
                <a:path w="16177" h="20267" extrusionOk="0">
                  <a:moveTo>
                    <a:pt x="8089" y="1"/>
                  </a:moveTo>
                  <a:cubicBezTo>
                    <a:pt x="3622" y="1"/>
                    <a:pt x="0" y="7375"/>
                    <a:pt x="0" y="11961"/>
                  </a:cubicBezTo>
                  <a:cubicBezTo>
                    <a:pt x="0" y="16547"/>
                    <a:pt x="3622" y="20266"/>
                    <a:pt x="8089" y="20266"/>
                  </a:cubicBezTo>
                  <a:cubicBezTo>
                    <a:pt x="12556" y="20266"/>
                    <a:pt x="16177" y="16547"/>
                    <a:pt x="16177" y="11961"/>
                  </a:cubicBezTo>
                  <a:cubicBezTo>
                    <a:pt x="16177"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62;p36"/>
            <p:cNvSpPr/>
            <p:nvPr/>
          </p:nvSpPr>
          <p:spPr>
            <a:xfrm>
              <a:off x="684863" y="1298560"/>
              <a:ext cx="578447" cy="705657"/>
            </a:xfrm>
            <a:custGeom>
              <a:avLst/>
              <a:gdLst/>
              <a:ahLst/>
              <a:cxnLst/>
              <a:rect l="l" t="t" r="r" b="b"/>
              <a:pathLst>
                <a:path w="16338" h="19931" extrusionOk="0">
                  <a:moveTo>
                    <a:pt x="10178" y="0"/>
                  </a:moveTo>
                  <a:cubicBezTo>
                    <a:pt x="10149" y="0"/>
                    <a:pt x="10120" y="16"/>
                    <a:pt x="10105" y="45"/>
                  </a:cubicBezTo>
                  <a:cubicBezTo>
                    <a:pt x="10086" y="85"/>
                    <a:pt x="10102" y="133"/>
                    <a:pt x="10142" y="152"/>
                  </a:cubicBezTo>
                  <a:cubicBezTo>
                    <a:pt x="13541" y="1832"/>
                    <a:pt x="16175" y="7657"/>
                    <a:pt x="16175" y="11545"/>
                  </a:cubicBezTo>
                  <a:cubicBezTo>
                    <a:pt x="16175" y="16080"/>
                    <a:pt x="12583" y="19769"/>
                    <a:pt x="8169" y="19769"/>
                  </a:cubicBezTo>
                  <a:cubicBezTo>
                    <a:pt x="3753" y="19769"/>
                    <a:pt x="161" y="16080"/>
                    <a:pt x="161" y="11545"/>
                  </a:cubicBezTo>
                  <a:cubicBezTo>
                    <a:pt x="161" y="8000"/>
                    <a:pt x="2385" y="2594"/>
                    <a:pt x="5576" y="508"/>
                  </a:cubicBezTo>
                  <a:cubicBezTo>
                    <a:pt x="5613" y="484"/>
                    <a:pt x="5623" y="434"/>
                    <a:pt x="5599" y="397"/>
                  </a:cubicBezTo>
                  <a:cubicBezTo>
                    <a:pt x="5583" y="373"/>
                    <a:pt x="5558" y="360"/>
                    <a:pt x="5531" y="360"/>
                  </a:cubicBezTo>
                  <a:cubicBezTo>
                    <a:pt x="5516" y="360"/>
                    <a:pt x="5501" y="365"/>
                    <a:pt x="5487" y="373"/>
                  </a:cubicBezTo>
                  <a:cubicBezTo>
                    <a:pt x="2253" y="2488"/>
                    <a:pt x="0" y="7958"/>
                    <a:pt x="0" y="11545"/>
                  </a:cubicBezTo>
                  <a:cubicBezTo>
                    <a:pt x="0" y="16168"/>
                    <a:pt x="3664" y="19930"/>
                    <a:pt x="8169" y="19930"/>
                  </a:cubicBezTo>
                  <a:cubicBezTo>
                    <a:pt x="12673" y="19930"/>
                    <a:pt x="16337" y="16168"/>
                    <a:pt x="16337" y="11545"/>
                  </a:cubicBezTo>
                  <a:cubicBezTo>
                    <a:pt x="16337" y="9605"/>
                    <a:pt x="15688" y="7148"/>
                    <a:pt x="14599" y="4972"/>
                  </a:cubicBezTo>
                  <a:cubicBezTo>
                    <a:pt x="13402" y="2578"/>
                    <a:pt x="11845" y="814"/>
                    <a:pt x="10214" y="8"/>
                  </a:cubicBezTo>
                  <a:cubicBezTo>
                    <a:pt x="10202" y="3"/>
                    <a:pt x="10190" y="0"/>
                    <a:pt x="10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63;p36"/>
            <p:cNvSpPr/>
            <p:nvPr/>
          </p:nvSpPr>
          <p:spPr>
            <a:xfrm>
              <a:off x="687696" y="1307659"/>
              <a:ext cx="572747" cy="693726"/>
            </a:xfrm>
            <a:custGeom>
              <a:avLst/>
              <a:gdLst/>
              <a:ahLst/>
              <a:cxnLst/>
              <a:rect l="l" t="t" r="r" b="b"/>
              <a:pathLst>
                <a:path w="16177" h="19594" extrusionOk="0">
                  <a:moveTo>
                    <a:pt x="10440" y="0"/>
                  </a:moveTo>
                  <a:cubicBezTo>
                    <a:pt x="10440" y="0"/>
                    <a:pt x="9883" y="1644"/>
                    <a:pt x="8165" y="1644"/>
                  </a:cubicBezTo>
                  <a:cubicBezTo>
                    <a:pt x="7405" y="1644"/>
                    <a:pt x="6419" y="1323"/>
                    <a:pt x="5153" y="396"/>
                  </a:cubicBezTo>
                  <a:cubicBezTo>
                    <a:pt x="5025" y="489"/>
                    <a:pt x="4900" y="595"/>
                    <a:pt x="4776" y="699"/>
                  </a:cubicBezTo>
                  <a:cubicBezTo>
                    <a:pt x="5206" y="1750"/>
                    <a:pt x="5187" y="2827"/>
                    <a:pt x="4335" y="3794"/>
                  </a:cubicBezTo>
                  <a:cubicBezTo>
                    <a:pt x="3441" y="4808"/>
                    <a:pt x="2198" y="5427"/>
                    <a:pt x="1090" y="6193"/>
                  </a:cubicBezTo>
                  <a:cubicBezTo>
                    <a:pt x="398" y="7951"/>
                    <a:pt x="0" y="9772"/>
                    <a:pt x="0" y="11288"/>
                  </a:cubicBezTo>
                  <a:cubicBezTo>
                    <a:pt x="0" y="15874"/>
                    <a:pt x="3622" y="19593"/>
                    <a:pt x="8089" y="19593"/>
                  </a:cubicBezTo>
                  <a:cubicBezTo>
                    <a:pt x="12556" y="19593"/>
                    <a:pt x="16177" y="15874"/>
                    <a:pt x="16177" y="11288"/>
                  </a:cubicBezTo>
                  <a:cubicBezTo>
                    <a:pt x="16177" y="9150"/>
                    <a:pt x="15385" y="6410"/>
                    <a:pt x="14092"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4;p36"/>
            <p:cNvSpPr/>
            <p:nvPr/>
          </p:nvSpPr>
          <p:spPr>
            <a:xfrm>
              <a:off x="684863" y="1304791"/>
              <a:ext cx="578447" cy="699426"/>
            </a:xfrm>
            <a:custGeom>
              <a:avLst/>
              <a:gdLst/>
              <a:ahLst/>
              <a:cxnLst/>
              <a:rect l="l" t="t" r="r" b="b"/>
              <a:pathLst>
                <a:path w="16338" h="19755" extrusionOk="0">
                  <a:moveTo>
                    <a:pt x="10558" y="206"/>
                  </a:moveTo>
                  <a:lnTo>
                    <a:pt x="11026" y="529"/>
                  </a:lnTo>
                  <a:cubicBezTo>
                    <a:pt x="11061" y="1926"/>
                    <a:pt x="12461" y="3608"/>
                    <a:pt x="14115" y="4235"/>
                  </a:cubicBezTo>
                  <a:cubicBezTo>
                    <a:pt x="15387" y="6526"/>
                    <a:pt x="16175" y="9256"/>
                    <a:pt x="16175" y="11369"/>
                  </a:cubicBezTo>
                  <a:cubicBezTo>
                    <a:pt x="16175" y="15904"/>
                    <a:pt x="12583" y="19593"/>
                    <a:pt x="8169" y="19593"/>
                  </a:cubicBezTo>
                  <a:cubicBezTo>
                    <a:pt x="3753" y="19593"/>
                    <a:pt x="161" y="15904"/>
                    <a:pt x="161" y="11369"/>
                  </a:cubicBezTo>
                  <a:cubicBezTo>
                    <a:pt x="161" y="9886"/>
                    <a:pt x="542" y="8096"/>
                    <a:pt x="1237" y="6327"/>
                  </a:cubicBezTo>
                  <a:cubicBezTo>
                    <a:pt x="1533" y="6122"/>
                    <a:pt x="1845" y="5924"/>
                    <a:pt x="2146" y="5733"/>
                  </a:cubicBezTo>
                  <a:cubicBezTo>
                    <a:pt x="2969" y="5212"/>
                    <a:pt x="3819" y="4673"/>
                    <a:pt x="4475" y="3928"/>
                  </a:cubicBezTo>
                  <a:cubicBezTo>
                    <a:pt x="5259" y="3039"/>
                    <a:pt x="5420" y="1989"/>
                    <a:pt x="4952" y="803"/>
                  </a:cubicBezTo>
                  <a:lnTo>
                    <a:pt x="4960" y="798"/>
                  </a:lnTo>
                  <a:cubicBezTo>
                    <a:pt x="5050" y="722"/>
                    <a:pt x="5141" y="646"/>
                    <a:pt x="5233" y="577"/>
                  </a:cubicBezTo>
                  <a:cubicBezTo>
                    <a:pt x="6364" y="1395"/>
                    <a:pt x="7372" y="1807"/>
                    <a:pt x="8243" y="1807"/>
                  </a:cubicBezTo>
                  <a:cubicBezTo>
                    <a:pt x="8506" y="1807"/>
                    <a:pt x="8755" y="1769"/>
                    <a:pt x="8992" y="1695"/>
                  </a:cubicBezTo>
                  <a:cubicBezTo>
                    <a:pt x="9988" y="1379"/>
                    <a:pt x="10432" y="503"/>
                    <a:pt x="10558" y="206"/>
                  </a:cubicBezTo>
                  <a:close/>
                  <a:moveTo>
                    <a:pt x="10519" y="1"/>
                  </a:moveTo>
                  <a:cubicBezTo>
                    <a:pt x="10511" y="1"/>
                    <a:pt x="10502" y="2"/>
                    <a:pt x="10494" y="4"/>
                  </a:cubicBezTo>
                  <a:cubicBezTo>
                    <a:pt x="10471" y="12"/>
                    <a:pt x="10451" y="31"/>
                    <a:pt x="10443" y="56"/>
                  </a:cubicBezTo>
                  <a:cubicBezTo>
                    <a:pt x="10439" y="67"/>
                    <a:pt x="10047" y="1191"/>
                    <a:pt x="8943" y="1540"/>
                  </a:cubicBezTo>
                  <a:cubicBezTo>
                    <a:pt x="8722" y="1610"/>
                    <a:pt x="8487" y="1645"/>
                    <a:pt x="8240" y="1645"/>
                  </a:cubicBezTo>
                  <a:cubicBezTo>
                    <a:pt x="7393" y="1645"/>
                    <a:pt x="6401" y="1232"/>
                    <a:pt x="5279" y="411"/>
                  </a:cubicBezTo>
                  <a:cubicBezTo>
                    <a:pt x="5265" y="401"/>
                    <a:pt x="5249" y="396"/>
                    <a:pt x="5232" y="396"/>
                  </a:cubicBezTo>
                  <a:cubicBezTo>
                    <a:pt x="5215" y="396"/>
                    <a:pt x="5198" y="401"/>
                    <a:pt x="5184" y="411"/>
                  </a:cubicBezTo>
                  <a:cubicBezTo>
                    <a:pt x="5072" y="493"/>
                    <a:pt x="4963" y="586"/>
                    <a:pt x="4857" y="674"/>
                  </a:cubicBezTo>
                  <a:lnTo>
                    <a:pt x="4804" y="717"/>
                  </a:lnTo>
                  <a:cubicBezTo>
                    <a:pt x="4778" y="741"/>
                    <a:pt x="4768" y="778"/>
                    <a:pt x="4781" y="810"/>
                  </a:cubicBezTo>
                  <a:cubicBezTo>
                    <a:pt x="5250" y="1955"/>
                    <a:pt x="5107" y="2968"/>
                    <a:pt x="4354" y="3822"/>
                  </a:cubicBezTo>
                  <a:cubicBezTo>
                    <a:pt x="3713" y="4549"/>
                    <a:pt x="2872" y="5082"/>
                    <a:pt x="2059" y="5597"/>
                  </a:cubicBezTo>
                  <a:cubicBezTo>
                    <a:pt x="1750" y="5794"/>
                    <a:pt x="1430" y="5996"/>
                    <a:pt x="1124" y="6208"/>
                  </a:cubicBezTo>
                  <a:cubicBezTo>
                    <a:pt x="1111" y="6217"/>
                    <a:pt x="1101" y="6230"/>
                    <a:pt x="1095" y="6245"/>
                  </a:cubicBezTo>
                  <a:cubicBezTo>
                    <a:pt x="389" y="8040"/>
                    <a:pt x="0" y="9860"/>
                    <a:pt x="0" y="11369"/>
                  </a:cubicBezTo>
                  <a:cubicBezTo>
                    <a:pt x="0" y="15992"/>
                    <a:pt x="3664" y="19754"/>
                    <a:pt x="8169" y="19754"/>
                  </a:cubicBezTo>
                  <a:cubicBezTo>
                    <a:pt x="12673" y="19754"/>
                    <a:pt x="16337" y="15992"/>
                    <a:pt x="16337" y="11369"/>
                  </a:cubicBezTo>
                  <a:cubicBezTo>
                    <a:pt x="16337" y="9222"/>
                    <a:pt x="15534" y="6449"/>
                    <a:pt x="14242" y="4130"/>
                  </a:cubicBezTo>
                  <a:cubicBezTo>
                    <a:pt x="14233" y="4114"/>
                    <a:pt x="14218" y="4101"/>
                    <a:pt x="14200" y="4094"/>
                  </a:cubicBezTo>
                  <a:cubicBezTo>
                    <a:pt x="12573" y="3491"/>
                    <a:pt x="11193" y="1839"/>
                    <a:pt x="11186" y="485"/>
                  </a:cubicBezTo>
                  <a:cubicBezTo>
                    <a:pt x="11186" y="459"/>
                    <a:pt x="11172" y="435"/>
                    <a:pt x="11151" y="420"/>
                  </a:cubicBezTo>
                  <a:lnTo>
                    <a:pt x="10566" y="15"/>
                  </a:lnTo>
                  <a:cubicBezTo>
                    <a:pt x="10552" y="5"/>
                    <a:pt x="10536" y="1"/>
                    <a:pt x="105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5;p36"/>
            <p:cNvSpPr/>
            <p:nvPr/>
          </p:nvSpPr>
          <p:spPr>
            <a:xfrm>
              <a:off x="845887" y="1361369"/>
              <a:ext cx="268264" cy="84193"/>
            </a:xfrm>
            <a:custGeom>
              <a:avLst/>
              <a:gdLst/>
              <a:ahLst/>
              <a:cxnLst/>
              <a:rect l="l" t="t" r="r" b="b"/>
              <a:pathLst>
                <a:path w="7577" h="2378" extrusionOk="0">
                  <a:moveTo>
                    <a:pt x="6824" y="0"/>
                  </a:moveTo>
                  <a:cubicBezTo>
                    <a:pt x="5265" y="870"/>
                    <a:pt x="3349" y="1050"/>
                    <a:pt x="1445" y="1050"/>
                  </a:cubicBezTo>
                  <a:cubicBezTo>
                    <a:pt x="1136" y="1050"/>
                    <a:pt x="827" y="1045"/>
                    <a:pt x="521" y="1038"/>
                  </a:cubicBezTo>
                  <a:cubicBezTo>
                    <a:pt x="438" y="1403"/>
                    <a:pt x="267" y="1761"/>
                    <a:pt x="1" y="2107"/>
                  </a:cubicBezTo>
                  <a:cubicBezTo>
                    <a:pt x="847" y="2225"/>
                    <a:pt x="1695" y="2327"/>
                    <a:pt x="2550" y="2366"/>
                  </a:cubicBezTo>
                  <a:cubicBezTo>
                    <a:pt x="2723" y="2374"/>
                    <a:pt x="2893" y="2378"/>
                    <a:pt x="3062"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6;p36"/>
            <p:cNvSpPr/>
            <p:nvPr/>
          </p:nvSpPr>
          <p:spPr>
            <a:xfrm>
              <a:off x="702318" y="1461284"/>
              <a:ext cx="534014" cy="194975"/>
            </a:xfrm>
            <a:custGeom>
              <a:avLst/>
              <a:gdLst/>
              <a:ahLst/>
              <a:cxnLst/>
              <a:rect l="l" t="t" r="r" b="b"/>
              <a:pathLst>
                <a:path w="15083" h="5507" extrusionOk="0">
                  <a:moveTo>
                    <a:pt x="13808" y="0"/>
                  </a:moveTo>
                  <a:cubicBezTo>
                    <a:pt x="13071" y="641"/>
                    <a:pt x="12302" y="1238"/>
                    <a:pt x="11418" y="1688"/>
                  </a:cubicBezTo>
                  <a:cubicBezTo>
                    <a:pt x="9996" y="2413"/>
                    <a:pt x="8381" y="2652"/>
                    <a:pt x="6800" y="2702"/>
                  </a:cubicBezTo>
                  <a:cubicBezTo>
                    <a:pt x="6569" y="2710"/>
                    <a:pt x="6338" y="2713"/>
                    <a:pt x="6107" y="2713"/>
                  </a:cubicBezTo>
                  <a:cubicBezTo>
                    <a:pt x="4275" y="2713"/>
                    <a:pt x="2410" y="2485"/>
                    <a:pt x="610" y="2037"/>
                  </a:cubicBezTo>
                  <a:cubicBezTo>
                    <a:pt x="366" y="2676"/>
                    <a:pt x="162" y="3320"/>
                    <a:pt x="0" y="3955"/>
                  </a:cubicBezTo>
                  <a:cubicBezTo>
                    <a:pt x="2636" y="4792"/>
                    <a:pt x="5569" y="5506"/>
                    <a:pt x="8293" y="5506"/>
                  </a:cubicBezTo>
                  <a:cubicBezTo>
                    <a:pt x="10893" y="5506"/>
                    <a:pt x="13303" y="4855"/>
                    <a:pt x="15082" y="3040"/>
                  </a:cubicBezTo>
                  <a:cubicBezTo>
                    <a:pt x="14756" y="2009"/>
                    <a:pt x="14330" y="973"/>
                    <a:pt x="138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467;p36"/>
            <p:cNvSpPr/>
            <p:nvPr/>
          </p:nvSpPr>
          <p:spPr>
            <a:xfrm>
              <a:off x="688510" y="1720098"/>
              <a:ext cx="571614" cy="147214"/>
            </a:xfrm>
            <a:custGeom>
              <a:avLst/>
              <a:gdLst/>
              <a:ahLst/>
              <a:cxnLst/>
              <a:rect l="l" t="t" r="r" b="b"/>
              <a:pathLst>
                <a:path w="16145" h="4158" extrusionOk="0">
                  <a:moveTo>
                    <a:pt x="16145" y="0"/>
                  </a:moveTo>
                  <a:lnTo>
                    <a:pt x="16145" y="0"/>
                  </a:lnTo>
                  <a:cubicBezTo>
                    <a:pt x="14664" y="804"/>
                    <a:pt x="12880" y="1197"/>
                    <a:pt x="11297" y="1334"/>
                  </a:cubicBezTo>
                  <a:cubicBezTo>
                    <a:pt x="10468" y="1406"/>
                    <a:pt x="9620" y="1439"/>
                    <a:pt x="8767" y="1439"/>
                  </a:cubicBezTo>
                  <a:cubicBezTo>
                    <a:pt x="7222" y="1439"/>
                    <a:pt x="5661" y="1330"/>
                    <a:pt x="4169" y="1138"/>
                  </a:cubicBezTo>
                  <a:cubicBezTo>
                    <a:pt x="2781" y="960"/>
                    <a:pt x="1394" y="529"/>
                    <a:pt x="1" y="235"/>
                  </a:cubicBezTo>
                  <a:lnTo>
                    <a:pt x="1" y="235"/>
                  </a:lnTo>
                  <a:cubicBezTo>
                    <a:pt x="46" y="899"/>
                    <a:pt x="169" y="1541"/>
                    <a:pt x="358" y="2153"/>
                  </a:cubicBezTo>
                  <a:cubicBezTo>
                    <a:pt x="2581" y="3441"/>
                    <a:pt x="5178" y="4054"/>
                    <a:pt x="7762" y="4146"/>
                  </a:cubicBezTo>
                  <a:cubicBezTo>
                    <a:pt x="7971" y="4153"/>
                    <a:pt x="8180" y="4157"/>
                    <a:pt x="8389" y="4157"/>
                  </a:cubicBezTo>
                  <a:cubicBezTo>
                    <a:pt x="9413" y="4157"/>
                    <a:pt x="10439" y="4064"/>
                    <a:pt x="11438" y="3848"/>
                  </a:cubicBezTo>
                  <a:cubicBezTo>
                    <a:pt x="12543" y="3610"/>
                    <a:pt x="13593" y="3196"/>
                    <a:pt x="14687" y="2921"/>
                  </a:cubicBezTo>
                  <a:cubicBezTo>
                    <a:pt x="14961" y="2852"/>
                    <a:pt x="15253" y="2809"/>
                    <a:pt x="15554"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468;p36"/>
            <p:cNvSpPr/>
            <p:nvPr/>
          </p:nvSpPr>
          <p:spPr>
            <a:xfrm>
              <a:off x="767499" y="1910580"/>
              <a:ext cx="354121" cy="90814"/>
            </a:xfrm>
            <a:custGeom>
              <a:avLst/>
              <a:gdLst/>
              <a:ahLst/>
              <a:cxnLst/>
              <a:rect l="l" t="t" r="r" b="b"/>
              <a:pathLst>
                <a:path w="10002" h="2565" extrusionOk="0">
                  <a:moveTo>
                    <a:pt x="1" y="0"/>
                  </a:moveTo>
                  <a:cubicBezTo>
                    <a:pt x="1471" y="1578"/>
                    <a:pt x="3540" y="2564"/>
                    <a:pt x="5835" y="2564"/>
                  </a:cubicBezTo>
                  <a:cubicBezTo>
                    <a:pt x="7360" y="2564"/>
                    <a:pt x="8785" y="2125"/>
                    <a:pt x="10001" y="1372"/>
                  </a:cubicBezTo>
                  <a:lnTo>
                    <a:pt x="10001" y="1372"/>
                  </a:lnTo>
                  <a:cubicBezTo>
                    <a:pt x="9699" y="1375"/>
                    <a:pt x="9397" y="1378"/>
                    <a:pt x="9094" y="1378"/>
                  </a:cubicBezTo>
                  <a:cubicBezTo>
                    <a:pt x="9087" y="1378"/>
                    <a:pt x="9081" y="1378"/>
                    <a:pt x="9074" y="1378"/>
                  </a:cubicBezTo>
                  <a:cubicBezTo>
                    <a:pt x="6014" y="1378"/>
                    <a:pt x="2957" y="843"/>
                    <a:pt x="1"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9;p36"/>
            <p:cNvSpPr/>
            <p:nvPr/>
          </p:nvSpPr>
          <p:spPr>
            <a:xfrm>
              <a:off x="842842" y="1358501"/>
              <a:ext cx="274283" cy="89893"/>
            </a:xfrm>
            <a:custGeom>
              <a:avLst/>
              <a:gdLst/>
              <a:ahLst/>
              <a:cxnLst/>
              <a:rect l="l" t="t" r="r" b="b"/>
              <a:pathLst>
                <a:path w="7747" h="2539" extrusionOk="0">
                  <a:moveTo>
                    <a:pt x="6873" y="194"/>
                  </a:moveTo>
                  <a:cubicBezTo>
                    <a:pt x="7037" y="536"/>
                    <a:pt x="7262" y="874"/>
                    <a:pt x="7541" y="1201"/>
                  </a:cubicBezTo>
                  <a:cubicBezTo>
                    <a:pt x="6294" y="1983"/>
                    <a:pt x="4818" y="2377"/>
                    <a:pt x="3144" y="2377"/>
                  </a:cubicBezTo>
                  <a:cubicBezTo>
                    <a:pt x="2978" y="2377"/>
                    <a:pt x="2810" y="2373"/>
                    <a:pt x="2640" y="2366"/>
                  </a:cubicBezTo>
                  <a:cubicBezTo>
                    <a:pt x="1769" y="2326"/>
                    <a:pt x="909" y="2220"/>
                    <a:pt x="232" y="2127"/>
                  </a:cubicBezTo>
                  <a:cubicBezTo>
                    <a:pt x="443" y="1831"/>
                    <a:pt x="589" y="1520"/>
                    <a:pt x="669" y="1201"/>
                  </a:cubicBezTo>
                  <a:cubicBezTo>
                    <a:pt x="948" y="1208"/>
                    <a:pt x="1228" y="1211"/>
                    <a:pt x="1508" y="1211"/>
                  </a:cubicBezTo>
                  <a:cubicBezTo>
                    <a:pt x="3412" y="1211"/>
                    <a:pt x="5319" y="1031"/>
                    <a:pt x="6873" y="194"/>
                  </a:cubicBezTo>
                  <a:close/>
                  <a:moveTo>
                    <a:pt x="6911" y="0"/>
                  </a:moveTo>
                  <a:cubicBezTo>
                    <a:pt x="6897" y="0"/>
                    <a:pt x="6883" y="4"/>
                    <a:pt x="6871" y="11"/>
                  </a:cubicBezTo>
                  <a:cubicBezTo>
                    <a:pt x="5335" y="868"/>
                    <a:pt x="3423" y="1050"/>
                    <a:pt x="1509" y="1050"/>
                  </a:cubicBezTo>
                  <a:cubicBezTo>
                    <a:pt x="1208" y="1050"/>
                    <a:pt x="907" y="1045"/>
                    <a:pt x="608" y="1038"/>
                  </a:cubicBezTo>
                  <a:cubicBezTo>
                    <a:pt x="605" y="1038"/>
                    <a:pt x="602" y="1038"/>
                    <a:pt x="599" y="1038"/>
                  </a:cubicBezTo>
                  <a:cubicBezTo>
                    <a:pt x="562" y="1038"/>
                    <a:pt x="535" y="1067"/>
                    <a:pt x="527" y="1101"/>
                  </a:cubicBezTo>
                  <a:cubicBezTo>
                    <a:pt x="447" y="1459"/>
                    <a:pt x="277" y="1808"/>
                    <a:pt x="23" y="2139"/>
                  </a:cubicBezTo>
                  <a:cubicBezTo>
                    <a:pt x="5" y="2162"/>
                    <a:pt x="0" y="2192"/>
                    <a:pt x="12" y="2218"/>
                  </a:cubicBezTo>
                  <a:cubicBezTo>
                    <a:pt x="23" y="2245"/>
                    <a:pt x="47" y="2264"/>
                    <a:pt x="75" y="2268"/>
                  </a:cubicBezTo>
                  <a:cubicBezTo>
                    <a:pt x="774" y="2366"/>
                    <a:pt x="1697" y="2484"/>
                    <a:pt x="2633" y="2527"/>
                  </a:cubicBezTo>
                  <a:cubicBezTo>
                    <a:pt x="2806" y="2536"/>
                    <a:pt x="2976" y="2539"/>
                    <a:pt x="3146" y="2539"/>
                  </a:cubicBezTo>
                  <a:cubicBezTo>
                    <a:pt x="4885" y="2539"/>
                    <a:pt x="6418" y="2119"/>
                    <a:pt x="7707" y="1286"/>
                  </a:cubicBezTo>
                  <a:cubicBezTo>
                    <a:pt x="7727" y="1273"/>
                    <a:pt x="7740" y="1254"/>
                    <a:pt x="7743" y="1230"/>
                  </a:cubicBezTo>
                  <a:cubicBezTo>
                    <a:pt x="7747" y="1207"/>
                    <a:pt x="7740" y="1184"/>
                    <a:pt x="7723" y="1165"/>
                  </a:cubicBezTo>
                  <a:cubicBezTo>
                    <a:pt x="7403" y="805"/>
                    <a:pt x="7155" y="429"/>
                    <a:pt x="6984" y="48"/>
                  </a:cubicBezTo>
                  <a:cubicBezTo>
                    <a:pt x="6974" y="27"/>
                    <a:pt x="6957" y="11"/>
                    <a:pt x="6936" y="4"/>
                  </a:cubicBezTo>
                  <a:cubicBezTo>
                    <a:pt x="6928"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70;p36"/>
            <p:cNvSpPr/>
            <p:nvPr/>
          </p:nvSpPr>
          <p:spPr>
            <a:xfrm>
              <a:off x="699202" y="1458416"/>
              <a:ext cx="540139" cy="201171"/>
            </a:xfrm>
            <a:custGeom>
              <a:avLst/>
              <a:gdLst/>
              <a:ahLst/>
              <a:cxnLst/>
              <a:rect l="l" t="t" r="r" b="b"/>
              <a:pathLst>
                <a:path w="15256" h="5682" extrusionOk="0">
                  <a:moveTo>
                    <a:pt x="13873" y="208"/>
                  </a:moveTo>
                  <a:cubicBezTo>
                    <a:pt x="14349" y="1111"/>
                    <a:pt x="14754" y="2082"/>
                    <a:pt x="15078" y="3099"/>
                  </a:cubicBezTo>
                  <a:cubicBezTo>
                    <a:pt x="13292" y="4899"/>
                    <a:pt x="10893" y="5519"/>
                    <a:pt x="8374" y="5519"/>
                  </a:cubicBezTo>
                  <a:cubicBezTo>
                    <a:pt x="5568" y="5519"/>
                    <a:pt x="2613" y="4750"/>
                    <a:pt x="186" y="3982"/>
                  </a:cubicBezTo>
                  <a:cubicBezTo>
                    <a:pt x="337" y="3395"/>
                    <a:pt x="526" y="2801"/>
                    <a:pt x="748" y="2213"/>
                  </a:cubicBezTo>
                  <a:cubicBezTo>
                    <a:pt x="2534" y="2652"/>
                    <a:pt x="4356" y="2875"/>
                    <a:pt x="6175" y="2875"/>
                  </a:cubicBezTo>
                  <a:cubicBezTo>
                    <a:pt x="6414" y="2875"/>
                    <a:pt x="6652" y="2871"/>
                    <a:pt x="6891" y="2864"/>
                  </a:cubicBezTo>
                  <a:cubicBezTo>
                    <a:pt x="8815" y="2803"/>
                    <a:pt x="10294" y="2477"/>
                    <a:pt x="11543" y="1841"/>
                  </a:cubicBezTo>
                  <a:cubicBezTo>
                    <a:pt x="12470" y="1369"/>
                    <a:pt x="13268" y="729"/>
                    <a:pt x="13873" y="208"/>
                  </a:cubicBezTo>
                  <a:close/>
                  <a:moveTo>
                    <a:pt x="13896" y="1"/>
                  </a:moveTo>
                  <a:cubicBezTo>
                    <a:pt x="13876" y="1"/>
                    <a:pt x="13858" y="8"/>
                    <a:pt x="13844" y="21"/>
                  </a:cubicBezTo>
                  <a:cubicBezTo>
                    <a:pt x="13238" y="546"/>
                    <a:pt x="12420" y="1213"/>
                    <a:pt x="11470" y="1697"/>
                  </a:cubicBezTo>
                  <a:cubicBezTo>
                    <a:pt x="10241" y="2323"/>
                    <a:pt x="8785" y="2643"/>
                    <a:pt x="6885" y="2703"/>
                  </a:cubicBezTo>
                  <a:cubicBezTo>
                    <a:pt x="6650" y="2711"/>
                    <a:pt x="6414" y="2714"/>
                    <a:pt x="6178" y="2714"/>
                  </a:cubicBezTo>
                  <a:cubicBezTo>
                    <a:pt x="4348" y="2714"/>
                    <a:pt x="2515" y="2487"/>
                    <a:pt x="718" y="2039"/>
                  </a:cubicBezTo>
                  <a:cubicBezTo>
                    <a:pt x="711" y="2037"/>
                    <a:pt x="705" y="2037"/>
                    <a:pt x="699" y="2037"/>
                  </a:cubicBezTo>
                  <a:cubicBezTo>
                    <a:pt x="666" y="2037"/>
                    <a:pt x="635" y="2057"/>
                    <a:pt x="622" y="2089"/>
                  </a:cubicBezTo>
                  <a:cubicBezTo>
                    <a:pt x="378" y="2729"/>
                    <a:pt x="172" y="3377"/>
                    <a:pt x="10" y="4016"/>
                  </a:cubicBezTo>
                  <a:cubicBezTo>
                    <a:pt x="0" y="4057"/>
                    <a:pt x="23" y="4099"/>
                    <a:pt x="64" y="4113"/>
                  </a:cubicBezTo>
                  <a:cubicBezTo>
                    <a:pt x="2518" y="4892"/>
                    <a:pt x="5520" y="5681"/>
                    <a:pt x="8376" y="5681"/>
                  </a:cubicBezTo>
                  <a:cubicBezTo>
                    <a:pt x="10948" y="5681"/>
                    <a:pt x="13401" y="5040"/>
                    <a:pt x="15227" y="3178"/>
                  </a:cubicBezTo>
                  <a:cubicBezTo>
                    <a:pt x="15248" y="3156"/>
                    <a:pt x="15255" y="3125"/>
                    <a:pt x="15247" y="3096"/>
                  </a:cubicBezTo>
                  <a:cubicBezTo>
                    <a:pt x="14906" y="2020"/>
                    <a:pt x="14476" y="992"/>
                    <a:pt x="13967" y="43"/>
                  </a:cubicBezTo>
                  <a:cubicBezTo>
                    <a:pt x="13956" y="22"/>
                    <a:pt x="13935" y="7"/>
                    <a:pt x="13911" y="2"/>
                  </a:cubicBezTo>
                  <a:cubicBezTo>
                    <a:pt x="13906" y="1"/>
                    <a:pt x="13901" y="1"/>
                    <a:pt x="138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71;p36"/>
            <p:cNvSpPr/>
            <p:nvPr/>
          </p:nvSpPr>
          <p:spPr>
            <a:xfrm>
              <a:off x="685607" y="1717230"/>
              <a:ext cx="577385" cy="152914"/>
            </a:xfrm>
            <a:custGeom>
              <a:avLst/>
              <a:gdLst/>
              <a:ahLst/>
              <a:cxnLst/>
              <a:rect l="l" t="t" r="r" b="b"/>
              <a:pathLst>
                <a:path w="16308" h="4319" extrusionOk="0">
                  <a:moveTo>
                    <a:pt x="16139" y="218"/>
                  </a:moveTo>
                  <a:lnTo>
                    <a:pt x="16139" y="218"/>
                  </a:lnTo>
                  <a:cubicBezTo>
                    <a:pt x="16087" y="1102"/>
                    <a:pt x="15898" y="1964"/>
                    <a:pt x="15579" y="2785"/>
                  </a:cubicBezTo>
                  <a:cubicBezTo>
                    <a:pt x="15251" y="2821"/>
                    <a:pt x="14986" y="2865"/>
                    <a:pt x="14749" y="2924"/>
                  </a:cubicBezTo>
                  <a:cubicBezTo>
                    <a:pt x="14262" y="3046"/>
                    <a:pt x="13776" y="3199"/>
                    <a:pt x="13304" y="3346"/>
                  </a:cubicBezTo>
                  <a:cubicBezTo>
                    <a:pt x="12719" y="3529"/>
                    <a:pt x="12114" y="3719"/>
                    <a:pt x="11504" y="3851"/>
                  </a:cubicBezTo>
                  <a:cubicBezTo>
                    <a:pt x="10561" y="4055"/>
                    <a:pt x="9541" y="4158"/>
                    <a:pt x="8465" y="4158"/>
                  </a:cubicBezTo>
                  <a:cubicBezTo>
                    <a:pt x="8261" y="4158"/>
                    <a:pt x="8055" y="4154"/>
                    <a:pt x="7848" y="4147"/>
                  </a:cubicBezTo>
                  <a:cubicBezTo>
                    <a:pt x="5110" y="4049"/>
                    <a:pt x="2573" y="3370"/>
                    <a:pt x="507" y="2181"/>
                  </a:cubicBezTo>
                  <a:cubicBezTo>
                    <a:pt x="333" y="1608"/>
                    <a:pt x="220" y="1016"/>
                    <a:pt x="171" y="417"/>
                  </a:cubicBezTo>
                  <a:lnTo>
                    <a:pt x="171" y="417"/>
                  </a:lnTo>
                  <a:cubicBezTo>
                    <a:pt x="629" y="516"/>
                    <a:pt x="1094" y="630"/>
                    <a:pt x="1543" y="741"/>
                  </a:cubicBezTo>
                  <a:cubicBezTo>
                    <a:pt x="2426" y="958"/>
                    <a:pt x="3340" y="1183"/>
                    <a:pt x="4240" y="1299"/>
                  </a:cubicBezTo>
                  <a:cubicBezTo>
                    <a:pt x="5803" y="1500"/>
                    <a:pt x="7362" y="1601"/>
                    <a:pt x="8849" y="1601"/>
                  </a:cubicBezTo>
                  <a:cubicBezTo>
                    <a:pt x="9724" y="1601"/>
                    <a:pt x="10574" y="1566"/>
                    <a:pt x="11386" y="1496"/>
                  </a:cubicBezTo>
                  <a:cubicBezTo>
                    <a:pt x="12658" y="1385"/>
                    <a:pt x="14501" y="1075"/>
                    <a:pt x="16139" y="218"/>
                  </a:cubicBezTo>
                  <a:close/>
                  <a:moveTo>
                    <a:pt x="16227" y="0"/>
                  </a:moveTo>
                  <a:cubicBezTo>
                    <a:pt x="16213" y="0"/>
                    <a:pt x="16200" y="4"/>
                    <a:pt x="16188" y="10"/>
                  </a:cubicBezTo>
                  <a:cubicBezTo>
                    <a:pt x="14544" y="904"/>
                    <a:pt x="12662" y="1223"/>
                    <a:pt x="11372" y="1335"/>
                  </a:cubicBezTo>
                  <a:cubicBezTo>
                    <a:pt x="10565" y="1405"/>
                    <a:pt x="9721" y="1439"/>
                    <a:pt x="8851" y="1439"/>
                  </a:cubicBezTo>
                  <a:cubicBezTo>
                    <a:pt x="7370" y="1439"/>
                    <a:pt x="5817" y="1339"/>
                    <a:pt x="4260" y="1138"/>
                  </a:cubicBezTo>
                  <a:cubicBezTo>
                    <a:pt x="3369" y="1024"/>
                    <a:pt x="2460" y="801"/>
                    <a:pt x="1581" y="585"/>
                  </a:cubicBezTo>
                  <a:cubicBezTo>
                    <a:pt x="1096" y="465"/>
                    <a:pt x="595" y="342"/>
                    <a:pt x="99" y="237"/>
                  </a:cubicBezTo>
                  <a:cubicBezTo>
                    <a:pt x="94" y="236"/>
                    <a:pt x="88" y="235"/>
                    <a:pt x="83" y="235"/>
                  </a:cubicBezTo>
                  <a:cubicBezTo>
                    <a:pt x="64" y="235"/>
                    <a:pt x="45" y="243"/>
                    <a:pt x="29" y="256"/>
                  </a:cubicBezTo>
                  <a:cubicBezTo>
                    <a:pt x="11" y="272"/>
                    <a:pt x="0" y="296"/>
                    <a:pt x="2" y="322"/>
                  </a:cubicBezTo>
                  <a:cubicBezTo>
                    <a:pt x="48" y="979"/>
                    <a:pt x="169" y="1631"/>
                    <a:pt x="363" y="2259"/>
                  </a:cubicBezTo>
                  <a:cubicBezTo>
                    <a:pt x="369" y="2277"/>
                    <a:pt x="382" y="2295"/>
                    <a:pt x="399" y="2304"/>
                  </a:cubicBezTo>
                  <a:cubicBezTo>
                    <a:pt x="2493" y="3516"/>
                    <a:pt x="5066" y="4210"/>
                    <a:pt x="7842" y="4307"/>
                  </a:cubicBezTo>
                  <a:cubicBezTo>
                    <a:pt x="8051" y="4315"/>
                    <a:pt x="8259" y="4319"/>
                    <a:pt x="8465" y="4319"/>
                  </a:cubicBezTo>
                  <a:cubicBezTo>
                    <a:pt x="9553" y="4319"/>
                    <a:pt x="10585" y="4215"/>
                    <a:pt x="11537" y="4008"/>
                  </a:cubicBezTo>
                  <a:cubicBezTo>
                    <a:pt x="12155" y="3874"/>
                    <a:pt x="12765" y="3684"/>
                    <a:pt x="13353" y="3500"/>
                  </a:cubicBezTo>
                  <a:cubicBezTo>
                    <a:pt x="13821" y="3353"/>
                    <a:pt x="14305" y="3202"/>
                    <a:pt x="14789" y="3081"/>
                  </a:cubicBezTo>
                  <a:cubicBezTo>
                    <a:pt x="15030" y="3021"/>
                    <a:pt x="15302" y="2975"/>
                    <a:pt x="15644" y="2940"/>
                  </a:cubicBezTo>
                  <a:cubicBezTo>
                    <a:pt x="15673" y="2937"/>
                    <a:pt x="15700" y="2917"/>
                    <a:pt x="15710" y="2889"/>
                  </a:cubicBezTo>
                  <a:cubicBezTo>
                    <a:pt x="16066" y="1996"/>
                    <a:pt x="16266" y="1051"/>
                    <a:pt x="16307" y="85"/>
                  </a:cubicBezTo>
                  <a:cubicBezTo>
                    <a:pt x="16308" y="55"/>
                    <a:pt x="16294" y="28"/>
                    <a:pt x="16270" y="12"/>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72;p36"/>
            <p:cNvSpPr/>
            <p:nvPr/>
          </p:nvSpPr>
          <p:spPr>
            <a:xfrm>
              <a:off x="764384" y="1907712"/>
              <a:ext cx="360317" cy="96514"/>
            </a:xfrm>
            <a:custGeom>
              <a:avLst/>
              <a:gdLst/>
              <a:ahLst/>
              <a:cxnLst/>
              <a:rect l="l" t="t" r="r" b="b"/>
              <a:pathLst>
                <a:path w="10177" h="2726" extrusionOk="0">
                  <a:moveTo>
                    <a:pt x="353" y="239"/>
                  </a:moveTo>
                  <a:lnTo>
                    <a:pt x="353" y="239"/>
                  </a:lnTo>
                  <a:cubicBezTo>
                    <a:pt x="3464" y="1101"/>
                    <a:pt x="6426" y="1539"/>
                    <a:pt x="9163" y="1539"/>
                  </a:cubicBezTo>
                  <a:lnTo>
                    <a:pt x="9182" y="1539"/>
                  </a:lnTo>
                  <a:cubicBezTo>
                    <a:pt x="9385" y="1539"/>
                    <a:pt x="9588" y="1538"/>
                    <a:pt x="9790" y="1536"/>
                  </a:cubicBezTo>
                  <a:lnTo>
                    <a:pt x="9790" y="1536"/>
                  </a:lnTo>
                  <a:cubicBezTo>
                    <a:pt x="8606" y="2210"/>
                    <a:pt x="7276" y="2564"/>
                    <a:pt x="5923" y="2564"/>
                  </a:cubicBezTo>
                  <a:cubicBezTo>
                    <a:pt x="3822" y="2564"/>
                    <a:pt x="1856" y="1741"/>
                    <a:pt x="353" y="239"/>
                  </a:cubicBezTo>
                  <a:close/>
                  <a:moveTo>
                    <a:pt x="87" y="1"/>
                  </a:moveTo>
                  <a:cubicBezTo>
                    <a:pt x="60" y="1"/>
                    <a:pt x="35" y="15"/>
                    <a:pt x="20" y="39"/>
                  </a:cubicBezTo>
                  <a:cubicBezTo>
                    <a:pt x="0" y="71"/>
                    <a:pt x="5" y="110"/>
                    <a:pt x="30" y="136"/>
                  </a:cubicBezTo>
                  <a:cubicBezTo>
                    <a:pt x="1586" y="1806"/>
                    <a:pt x="3679" y="2725"/>
                    <a:pt x="5923" y="2725"/>
                  </a:cubicBezTo>
                  <a:cubicBezTo>
                    <a:pt x="7405" y="2725"/>
                    <a:pt x="8860" y="2309"/>
                    <a:pt x="10132" y="1521"/>
                  </a:cubicBezTo>
                  <a:cubicBezTo>
                    <a:pt x="10163" y="1502"/>
                    <a:pt x="10177" y="1464"/>
                    <a:pt x="10167" y="1429"/>
                  </a:cubicBezTo>
                  <a:cubicBezTo>
                    <a:pt x="10157" y="1395"/>
                    <a:pt x="10127" y="1372"/>
                    <a:pt x="10088" y="1371"/>
                  </a:cubicBezTo>
                  <a:cubicBezTo>
                    <a:pt x="9787" y="1376"/>
                    <a:pt x="9485" y="1378"/>
                    <a:pt x="9182" y="1378"/>
                  </a:cubicBezTo>
                  <a:lnTo>
                    <a:pt x="9163" y="1378"/>
                  </a:lnTo>
                  <a:cubicBezTo>
                    <a:pt x="6357" y="1378"/>
                    <a:pt x="3311" y="915"/>
                    <a:pt x="111" y="4"/>
                  </a:cubicBezTo>
                  <a:cubicBezTo>
                    <a:pt x="103" y="2"/>
                    <a:pt x="95"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73;p36"/>
            <p:cNvSpPr/>
            <p:nvPr/>
          </p:nvSpPr>
          <p:spPr>
            <a:xfrm>
              <a:off x="1087069" y="1324477"/>
              <a:ext cx="519391" cy="425816"/>
            </a:xfrm>
            <a:custGeom>
              <a:avLst/>
              <a:gdLst/>
              <a:ahLst/>
              <a:cxnLst/>
              <a:rect l="l" t="t" r="r" b="b"/>
              <a:pathLst>
                <a:path w="14670" h="12027" extrusionOk="0">
                  <a:moveTo>
                    <a:pt x="5098" y="0"/>
                  </a:moveTo>
                  <a:cubicBezTo>
                    <a:pt x="3146" y="0"/>
                    <a:pt x="1335" y="203"/>
                    <a:pt x="410" y="328"/>
                  </a:cubicBezTo>
                  <a:cubicBezTo>
                    <a:pt x="127" y="365"/>
                    <a:pt x="1" y="700"/>
                    <a:pt x="183" y="919"/>
                  </a:cubicBezTo>
                  <a:lnTo>
                    <a:pt x="974" y="1869"/>
                  </a:lnTo>
                  <a:lnTo>
                    <a:pt x="8161" y="4295"/>
                  </a:lnTo>
                  <a:cubicBezTo>
                    <a:pt x="4247" y="6195"/>
                    <a:pt x="5444" y="10307"/>
                    <a:pt x="5444" y="10307"/>
                  </a:cubicBezTo>
                  <a:cubicBezTo>
                    <a:pt x="5817" y="11706"/>
                    <a:pt x="7125" y="12027"/>
                    <a:pt x="8246" y="12027"/>
                  </a:cubicBezTo>
                  <a:cubicBezTo>
                    <a:pt x="9194" y="12027"/>
                    <a:pt x="10008" y="11798"/>
                    <a:pt x="10008" y="11798"/>
                  </a:cubicBezTo>
                  <a:cubicBezTo>
                    <a:pt x="10008" y="11798"/>
                    <a:pt x="9858" y="7619"/>
                    <a:pt x="10932" y="6975"/>
                  </a:cubicBezTo>
                  <a:cubicBezTo>
                    <a:pt x="12006" y="6330"/>
                    <a:pt x="14669" y="3906"/>
                    <a:pt x="11540" y="1441"/>
                  </a:cubicBezTo>
                  <a:cubicBezTo>
                    <a:pt x="10101" y="306"/>
                    <a:pt x="7494" y="0"/>
                    <a:pt x="5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4;p36"/>
            <p:cNvSpPr/>
            <p:nvPr/>
          </p:nvSpPr>
          <p:spPr>
            <a:xfrm>
              <a:off x="1327790" y="1326990"/>
              <a:ext cx="278673" cy="423338"/>
            </a:xfrm>
            <a:custGeom>
              <a:avLst/>
              <a:gdLst/>
              <a:ahLst/>
              <a:cxnLst/>
              <a:rect l="l" t="t" r="r" b="b"/>
              <a:pathLst>
                <a:path w="7871" h="11957" extrusionOk="0">
                  <a:moveTo>
                    <a:pt x="191" y="1"/>
                  </a:moveTo>
                  <a:lnTo>
                    <a:pt x="191" y="1"/>
                  </a:lnTo>
                  <a:cubicBezTo>
                    <a:pt x="1315" y="220"/>
                    <a:pt x="2323" y="578"/>
                    <a:pt x="3039" y="1143"/>
                  </a:cubicBezTo>
                  <a:cubicBezTo>
                    <a:pt x="6167" y="3608"/>
                    <a:pt x="3504" y="6032"/>
                    <a:pt x="2430" y="6677"/>
                  </a:cubicBezTo>
                  <a:cubicBezTo>
                    <a:pt x="1356" y="7321"/>
                    <a:pt x="1507" y="11500"/>
                    <a:pt x="1507" y="11500"/>
                  </a:cubicBezTo>
                  <a:cubicBezTo>
                    <a:pt x="1507" y="11500"/>
                    <a:pt x="835" y="11688"/>
                    <a:pt x="1" y="11723"/>
                  </a:cubicBezTo>
                  <a:cubicBezTo>
                    <a:pt x="459" y="11898"/>
                    <a:pt x="970" y="11956"/>
                    <a:pt x="1448" y="11956"/>
                  </a:cubicBezTo>
                  <a:cubicBezTo>
                    <a:pt x="2395" y="11956"/>
                    <a:pt x="3209" y="11727"/>
                    <a:pt x="3209" y="11727"/>
                  </a:cubicBezTo>
                  <a:cubicBezTo>
                    <a:pt x="3209" y="11727"/>
                    <a:pt x="3059" y="7548"/>
                    <a:pt x="4133" y="6904"/>
                  </a:cubicBezTo>
                  <a:cubicBezTo>
                    <a:pt x="5207" y="6259"/>
                    <a:pt x="7870" y="3835"/>
                    <a:pt x="4741" y="1370"/>
                  </a:cubicBezTo>
                  <a:cubicBezTo>
                    <a:pt x="3677" y="531"/>
                    <a:pt x="1974" y="145"/>
                    <a:pt x="1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5;p36"/>
            <p:cNvSpPr/>
            <p:nvPr/>
          </p:nvSpPr>
          <p:spPr>
            <a:xfrm>
              <a:off x="1098540" y="1321750"/>
              <a:ext cx="454140" cy="431516"/>
            </a:xfrm>
            <a:custGeom>
              <a:avLst/>
              <a:gdLst/>
              <a:ahLst/>
              <a:cxnLst/>
              <a:rect l="l" t="t" r="r" b="b"/>
              <a:pathLst>
                <a:path w="12827" h="12188" extrusionOk="0">
                  <a:moveTo>
                    <a:pt x="4753" y="0"/>
                  </a:moveTo>
                  <a:cubicBezTo>
                    <a:pt x="2776" y="0"/>
                    <a:pt x="956" y="206"/>
                    <a:pt x="76" y="324"/>
                  </a:cubicBezTo>
                  <a:cubicBezTo>
                    <a:pt x="31" y="330"/>
                    <a:pt x="0" y="371"/>
                    <a:pt x="6" y="415"/>
                  </a:cubicBezTo>
                  <a:cubicBezTo>
                    <a:pt x="12" y="456"/>
                    <a:pt x="47" y="485"/>
                    <a:pt x="86" y="485"/>
                  </a:cubicBezTo>
                  <a:cubicBezTo>
                    <a:pt x="89" y="485"/>
                    <a:pt x="93" y="484"/>
                    <a:pt x="97" y="484"/>
                  </a:cubicBezTo>
                  <a:cubicBezTo>
                    <a:pt x="976" y="366"/>
                    <a:pt x="2797" y="159"/>
                    <a:pt x="4767" y="159"/>
                  </a:cubicBezTo>
                  <a:cubicBezTo>
                    <a:pt x="7147" y="159"/>
                    <a:pt x="9745" y="460"/>
                    <a:pt x="11167" y="1581"/>
                  </a:cubicBezTo>
                  <a:cubicBezTo>
                    <a:pt x="12178" y="2378"/>
                    <a:pt x="12661" y="3237"/>
                    <a:pt x="12604" y="4135"/>
                  </a:cubicBezTo>
                  <a:cubicBezTo>
                    <a:pt x="12520" y="5467"/>
                    <a:pt x="11284" y="6551"/>
                    <a:pt x="10566" y="6982"/>
                  </a:cubicBezTo>
                  <a:cubicBezTo>
                    <a:pt x="9526" y="7607"/>
                    <a:pt x="9586" y="11259"/>
                    <a:pt x="9602" y="11813"/>
                  </a:cubicBezTo>
                  <a:cubicBezTo>
                    <a:pt x="9397" y="11864"/>
                    <a:pt x="8704" y="12022"/>
                    <a:pt x="7921" y="12022"/>
                  </a:cubicBezTo>
                  <a:cubicBezTo>
                    <a:pt x="7326" y="12022"/>
                    <a:pt x="6680" y="11931"/>
                    <a:pt x="6158" y="11634"/>
                  </a:cubicBezTo>
                  <a:cubicBezTo>
                    <a:pt x="5672" y="11357"/>
                    <a:pt x="5349" y="10929"/>
                    <a:pt x="5196" y="10362"/>
                  </a:cubicBezTo>
                  <a:cubicBezTo>
                    <a:pt x="5185" y="10322"/>
                    <a:pt x="4063" y="6293"/>
                    <a:pt x="7872" y="4444"/>
                  </a:cubicBezTo>
                  <a:cubicBezTo>
                    <a:pt x="7902" y="4430"/>
                    <a:pt x="7920" y="4398"/>
                    <a:pt x="7917" y="4366"/>
                  </a:cubicBezTo>
                  <a:cubicBezTo>
                    <a:pt x="7916" y="4333"/>
                    <a:pt x="7894" y="4305"/>
                    <a:pt x="7864" y="4295"/>
                  </a:cubicBezTo>
                  <a:lnTo>
                    <a:pt x="1192" y="2005"/>
                  </a:lnTo>
                  <a:cubicBezTo>
                    <a:pt x="1184" y="2003"/>
                    <a:pt x="1175" y="2001"/>
                    <a:pt x="1167" y="2001"/>
                  </a:cubicBezTo>
                  <a:cubicBezTo>
                    <a:pt x="1133" y="2001"/>
                    <a:pt x="1102" y="2022"/>
                    <a:pt x="1090" y="2055"/>
                  </a:cubicBezTo>
                  <a:cubicBezTo>
                    <a:pt x="1076" y="2098"/>
                    <a:pt x="1098" y="2144"/>
                    <a:pt x="1140" y="2158"/>
                  </a:cubicBezTo>
                  <a:lnTo>
                    <a:pt x="7630" y="4385"/>
                  </a:lnTo>
                  <a:cubicBezTo>
                    <a:pt x="3906" y="6330"/>
                    <a:pt x="5030" y="10366"/>
                    <a:pt x="5042" y="10405"/>
                  </a:cubicBezTo>
                  <a:cubicBezTo>
                    <a:pt x="5204" y="11015"/>
                    <a:pt x="5553" y="11474"/>
                    <a:pt x="6079" y="11775"/>
                  </a:cubicBezTo>
                  <a:cubicBezTo>
                    <a:pt x="6635" y="12091"/>
                    <a:pt x="7310" y="12188"/>
                    <a:pt x="7927" y="12188"/>
                  </a:cubicBezTo>
                  <a:cubicBezTo>
                    <a:pt x="8856" y="12188"/>
                    <a:pt x="9652" y="11968"/>
                    <a:pt x="9706" y="11953"/>
                  </a:cubicBezTo>
                  <a:cubicBezTo>
                    <a:pt x="9742" y="11942"/>
                    <a:pt x="9767" y="11909"/>
                    <a:pt x="9766" y="11872"/>
                  </a:cubicBezTo>
                  <a:cubicBezTo>
                    <a:pt x="9763" y="11830"/>
                    <a:pt x="9628" y="7733"/>
                    <a:pt x="10649" y="7120"/>
                  </a:cubicBezTo>
                  <a:cubicBezTo>
                    <a:pt x="11393" y="6674"/>
                    <a:pt x="12676" y="5544"/>
                    <a:pt x="12766" y="4146"/>
                  </a:cubicBezTo>
                  <a:cubicBezTo>
                    <a:pt x="12826" y="3191"/>
                    <a:pt x="12321" y="2286"/>
                    <a:pt x="11266" y="1454"/>
                  </a:cubicBezTo>
                  <a:cubicBezTo>
                    <a:pt x="9811" y="307"/>
                    <a:pt x="7165" y="0"/>
                    <a:pt x="47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6;p36"/>
            <p:cNvSpPr/>
            <p:nvPr/>
          </p:nvSpPr>
          <p:spPr>
            <a:xfrm>
              <a:off x="687696" y="1321644"/>
              <a:ext cx="426276" cy="679741"/>
            </a:xfrm>
            <a:custGeom>
              <a:avLst/>
              <a:gdLst/>
              <a:ahLst/>
              <a:cxnLst/>
              <a:rect l="l" t="t" r="r" b="b"/>
              <a:pathLst>
                <a:path w="12040" h="19199" extrusionOk="0">
                  <a:moveTo>
                    <a:pt x="5153" y="1"/>
                  </a:moveTo>
                  <a:cubicBezTo>
                    <a:pt x="5025" y="94"/>
                    <a:pt x="4900" y="200"/>
                    <a:pt x="4776" y="304"/>
                  </a:cubicBezTo>
                  <a:cubicBezTo>
                    <a:pt x="5206" y="1355"/>
                    <a:pt x="5187" y="2432"/>
                    <a:pt x="4335" y="3399"/>
                  </a:cubicBezTo>
                  <a:cubicBezTo>
                    <a:pt x="3441" y="4413"/>
                    <a:pt x="2198" y="5032"/>
                    <a:pt x="1090" y="5798"/>
                  </a:cubicBezTo>
                  <a:cubicBezTo>
                    <a:pt x="398" y="7556"/>
                    <a:pt x="0" y="9377"/>
                    <a:pt x="0" y="10893"/>
                  </a:cubicBezTo>
                  <a:cubicBezTo>
                    <a:pt x="0" y="15479"/>
                    <a:pt x="3622" y="19198"/>
                    <a:pt x="8089" y="19198"/>
                  </a:cubicBezTo>
                  <a:cubicBezTo>
                    <a:pt x="9524" y="19198"/>
                    <a:pt x="10871" y="18812"/>
                    <a:pt x="12039" y="18138"/>
                  </a:cubicBezTo>
                  <a:lnTo>
                    <a:pt x="12039" y="18138"/>
                  </a:lnTo>
                  <a:cubicBezTo>
                    <a:pt x="11603" y="18209"/>
                    <a:pt x="11159" y="18252"/>
                    <a:pt x="10706" y="18256"/>
                  </a:cubicBezTo>
                  <a:cubicBezTo>
                    <a:pt x="10681" y="18256"/>
                    <a:pt x="10657" y="18256"/>
                    <a:pt x="10632" y="18256"/>
                  </a:cubicBezTo>
                  <a:cubicBezTo>
                    <a:pt x="6629" y="18256"/>
                    <a:pt x="2818" y="15156"/>
                    <a:pt x="2469" y="11106"/>
                  </a:cubicBezTo>
                  <a:cubicBezTo>
                    <a:pt x="2304" y="9188"/>
                    <a:pt x="2643" y="6896"/>
                    <a:pt x="3915" y="5384"/>
                  </a:cubicBezTo>
                  <a:cubicBezTo>
                    <a:pt x="4531" y="4650"/>
                    <a:pt x="5278" y="4048"/>
                    <a:pt x="5828" y="3254"/>
                  </a:cubicBezTo>
                  <a:cubicBezTo>
                    <a:pt x="6380" y="2456"/>
                    <a:pt x="6403" y="1611"/>
                    <a:pt x="6329" y="735"/>
                  </a:cubicBezTo>
                  <a:cubicBezTo>
                    <a:pt x="5966" y="550"/>
                    <a:pt x="5575" y="310"/>
                    <a:pt x="5153"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7;p36"/>
            <p:cNvSpPr/>
            <p:nvPr/>
          </p:nvSpPr>
          <p:spPr>
            <a:xfrm>
              <a:off x="366250" y="1350995"/>
              <a:ext cx="497228" cy="524029"/>
            </a:xfrm>
            <a:custGeom>
              <a:avLst/>
              <a:gdLst/>
              <a:ahLst/>
              <a:cxnLst/>
              <a:rect l="l" t="t" r="r" b="b"/>
              <a:pathLst>
                <a:path w="14044" h="14801" extrusionOk="0">
                  <a:moveTo>
                    <a:pt x="13519" y="1"/>
                  </a:moveTo>
                  <a:cubicBezTo>
                    <a:pt x="13494" y="1"/>
                    <a:pt x="13469" y="3"/>
                    <a:pt x="13444" y="7"/>
                  </a:cubicBezTo>
                  <a:cubicBezTo>
                    <a:pt x="11148" y="391"/>
                    <a:pt x="4454" y="1735"/>
                    <a:pt x="2442" y="4633"/>
                  </a:cubicBezTo>
                  <a:cubicBezTo>
                    <a:pt x="0" y="8150"/>
                    <a:pt x="3500" y="9805"/>
                    <a:pt x="4807" y="10131"/>
                  </a:cubicBezTo>
                  <a:cubicBezTo>
                    <a:pt x="6112" y="10456"/>
                    <a:pt x="7271" y="14800"/>
                    <a:pt x="7271" y="14800"/>
                  </a:cubicBezTo>
                  <a:cubicBezTo>
                    <a:pt x="7271" y="14800"/>
                    <a:pt x="11598" y="14705"/>
                    <a:pt x="11496" y="11834"/>
                  </a:cubicBezTo>
                  <a:cubicBezTo>
                    <a:pt x="11496" y="11834"/>
                    <a:pt x="11434" y="7230"/>
                    <a:pt x="6812" y="6505"/>
                  </a:cubicBezTo>
                  <a:lnTo>
                    <a:pt x="13439" y="1754"/>
                  </a:lnTo>
                  <a:lnTo>
                    <a:pt x="13920" y="612"/>
                  </a:lnTo>
                  <a:cubicBezTo>
                    <a:pt x="14044" y="317"/>
                    <a:pt x="13824" y="1"/>
                    <a:pt x="13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8;p36"/>
            <p:cNvSpPr/>
            <p:nvPr/>
          </p:nvSpPr>
          <p:spPr>
            <a:xfrm>
              <a:off x="366250" y="1368450"/>
              <a:ext cx="389526" cy="506575"/>
            </a:xfrm>
            <a:custGeom>
              <a:avLst/>
              <a:gdLst/>
              <a:ahLst/>
              <a:cxnLst/>
              <a:rect l="l" t="t" r="r" b="b"/>
              <a:pathLst>
                <a:path w="11002" h="14308" extrusionOk="0">
                  <a:moveTo>
                    <a:pt x="11001" y="0"/>
                  </a:moveTo>
                  <a:cubicBezTo>
                    <a:pt x="8058" y="678"/>
                    <a:pt x="3945" y="1975"/>
                    <a:pt x="2442" y="4140"/>
                  </a:cubicBezTo>
                  <a:cubicBezTo>
                    <a:pt x="0" y="7657"/>
                    <a:pt x="3500" y="9312"/>
                    <a:pt x="4807" y="9638"/>
                  </a:cubicBezTo>
                  <a:cubicBezTo>
                    <a:pt x="6112" y="9963"/>
                    <a:pt x="7271" y="14307"/>
                    <a:pt x="7271" y="14307"/>
                  </a:cubicBezTo>
                  <a:cubicBezTo>
                    <a:pt x="7271" y="14307"/>
                    <a:pt x="8382" y="14282"/>
                    <a:pt x="9465" y="13885"/>
                  </a:cubicBezTo>
                  <a:lnTo>
                    <a:pt x="9465" y="13885"/>
                  </a:lnTo>
                  <a:cubicBezTo>
                    <a:pt x="8975" y="13959"/>
                    <a:pt x="8633" y="13966"/>
                    <a:pt x="8633" y="13966"/>
                  </a:cubicBezTo>
                  <a:cubicBezTo>
                    <a:pt x="8633" y="13966"/>
                    <a:pt x="7474" y="9623"/>
                    <a:pt x="6169" y="9297"/>
                  </a:cubicBezTo>
                  <a:cubicBezTo>
                    <a:pt x="4863" y="8971"/>
                    <a:pt x="1362" y="7317"/>
                    <a:pt x="3804" y="3799"/>
                  </a:cubicBezTo>
                  <a:cubicBezTo>
                    <a:pt x="5086" y="1953"/>
                    <a:pt x="8266" y="739"/>
                    <a:pt x="110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9;p36"/>
            <p:cNvSpPr/>
            <p:nvPr/>
          </p:nvSpPr>
          <p:spPr>
            <a:xfrm>
              <a:off x="412985" y="1348375"/>
              <a:ext cx="432366" cy="529482"/>
            </a:xfrm>
            <a:custGeom>
              <a:avLst/>
              <a:gdLst/>
              <a:ahLst/>
              <a:cxnLst/>
              <a:rect l="l" t="t" r="r" b="b"/>
              <a:pathLst>
                <a:path w="12212" h="14955" extrusionOk="0">
                  <a:moveTo>
                    <a:pt x="12125" y="0"/>
                  </a:moveTo>
                  <a:cubicBezTo>
                    <a:pt x="12120" y="0"/>
                    <a:pt x="12115" y="1"/>
                    <a:pt x="12110" y="2"/>
                  </a:cubicBezTo>
                  <a:cubicBezTo>
                    <a:pt x="4125" y="1336"/>
                    <a:pt x="1720" y="3704"/>
                    <a:pt x="1056" y="4661"/>
                  </a:cubicBezTo>
                  <a:cubicBezTo>
                    <a:pt x="233" y="5845"/>
                    <a:pt x="1" y="6932"/>
                    <a:pt x="361" y="7893"/>
                  </a:cubicBezTo>
                  <a:cubicBezTo>
                    <a:pt x="890" y="9301"/>
                    <a:pt x="2562" y="10057"/>
                    <a:pt x="3467" y="10283"/>
                  </a:cubicBezTo>
                  <a:cubicBezTo>
                    <a:pt x="4712" y="10593"/>
                    <a:pt x="5861" y="14852"/>
                    <a:pt x="5873" y="14895"/>
                  </a:cubicBezTo>
                  <a:cubicBezTo>
                    <a:pt x="5882" y="14930"/>
                    <a:pt x="5913" y="14954"/>
                    <a:pt x="5951" y="14954"/>
                  </a:cubicBezTo>
                  <a:lnTo>
                    <a:pt x="5952" y="14954"/>
                  </a:lnTo>
                  <a:cubicBezTo>
                    <a:pt x="6053" y="14952"/>
                    <a:pt x="8439" y="14886"/>
                    <a:pt x="9621" y="13634"/>
                  </a:cubicBezTo>
                  <a:cubicBezTo>
                    <a:pt x="10066" y="13162"/>
                    <a:pt x="10280" y="12580"/>
                    <a:pt x="10256" y="11907"/>
                  </a:cubicBezTo>
                  <a:cubicBezTo>
                    <a:pt x="10256" y="11861"/>
                    <a:pt x="10143" y="7355"/>
                    <a:pt x="5697" y="6532"/>
                  </a:cubicBezTo>
                  <a:lnTo>
                    <a:pt x="12166" y="1894"/>
                  </a:lnTo>
                  <a:cubicBezTo>
                    <a:pt x="12202" y="1868"/>
                    <a:pt x="12210" y="1818"/>
                    <a:pt x="12185" y="1782"/>
                  </a:cubicBezTo>
                  <a:cubicBezTo>
                    <a:pt x="12169" y="1760"/>
                    <a:pt x="12144" y="1748"/>
                    <a:pt x="12119" y="1748"/>
                  </a:cubicBezTo>
                  <a:cubicBezTo>
                    <a:pt x="12102" y="1748"/>
                    <a:pt x="12086" y="1753"/>
                    <a:pt x="12072" y="1763"/>
                  </a:cubicBezTo>
                  <a:lnTo>
                    <a:pt x="5446" y="6514"/>
                  </a:lnTo>
                  <a:cubicBezTo>
                    <a:pt x="5419" y="6532"/>
                    <a:pt x="5407" y="6566"/>
                    <a:pt x="5414" y="6597"/>
                  </a:cubicBezTo>
                  <a:cubicBezTo>
                    <a:pt x="5422" y="6630"/>
                    <a:pt x="5448" y="6653"/>
                    <a:pt x="5481" y="6659"/>
                  </a:cubicBezTo>
                  <a:cubicBezTo>
                    <a:pt x="9979" y="7365"/>
                    <a:pt x="10094" y="11864"/>
                    <a:pt x="10095" y="11911"/>
                  </a:cubicBezTo>
                  <a:cubicBezTo>
                    <a:pt x="10117" y="12542"/>
                    <a:pt x="9918" y="13084"/>
                    <a:pt x="9504" y="13522"/>
                  </a:cubicBezTo>
                  <a:cubicBezTo>
                    <a:pt x="8473" y="14616"/>
                    <a:pt x="6398" y="14772"/>
                    <a:pt x="6011" y="14790"/>
                  </a:cubicBezTo>
                  <a:cubicBezTo>
                    <a:pt x="5858" y="14233"/>
                    <a:pt x="4771" y="10442"/>
                    <a:pt x="3505" y="10127"/>
                  </a:cubicBezTo>
                  <a:cubicBezTo>
                    <a:pt x="2632" y="9909"/>
                    <a:pt x="1018" y="9181"/>
                    <a:pt x="512" y="7836"/>
                  </a:cubicBezTo>
                  <a:cubicBezTo>
                    <a:pt x="170" y="6929"/>
                    <a:pt x="398" y="5891"/>
                    <a:pt x="1188" y="4753"/>
                  </a:cubicBezTo>
                  <a:cubicBezTo>
                    <a:pt x="3201" y="1854"/>
                    <a:pt x="10078" y="505"/>
                    <a:pt x="12137" y="161"/>
                  </a:cubicBezTo>
                  <a:cubicBezTo>
                    <a:pt x="12181" y="153"/>
                    <a:pt x="12211" y="112"/>
                    <a:pt x="12203" y="68"/>
                  </a:cubicBezTo>
                  <a:cubicBezTo>
                    <a:pt x="12197" y="29"/>
                    <a:pt x="12164" y="0"/>
                    <a:pt x="12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80;p36"/>
            <p:cNvSpPr/>
            <p:nvPr/>
          </p:nvSpPr>
          <p:spPr>
            <a:xfrm>
              <a:off x="702389" y="1925415"/>
              <a:ext cx="243657" cy="457574"/>
            </a:xfrm>
            <a:custGeom>
              <a:avLst/>
              <a:gdLst/>
              <a:ahLst/>
              <a:cxnLst/>
              <a:rect l="l" t="t" r="r" b="b"/>
              <a:pathLst>
                <a:path w="6882" h="12924" extrusionOk="0">
                  <a:moveTo>
                    <a:pt x="3201" y="1"/>
                  </a:moveTo>
                  <a:cubicBezTo>
                    <a:pt x="2843" y="1"/>
                    <a:pt x="2508" y="238"/>
                    <a:pt x="2410" y="610"/>
                  </a:cubicBezTo>
                  <a:lnTo>
                    <a:pt x="174" y="10383"/>
                  </a:lnTo>
                  <a:cubicBezTo>
                    <a:pt x="1" y="11034"/>
                    <a:pt x="249" y="11727"/>
                    <a:pt x="802" y="12111"/>
                  </a:cubicBezTo>
                  <a:cubicBezTo>
                    <a:pt x="1386" y="12515"/>
                    <a:pt x="2253" y="12923"/>
                    <a:pt x="3373" y="12923"/>
                  </a:cubicBezTo>
                  <a:cubicBezTo>
                    <a:pt x="4131" y="12923"/>
                    <a:pt x="5005" y="12737"/>
                    <a:pt x="5986" y="12235"/>
                  </a:cubicBezTo>
                  <a:cubicBezTo>
                    <a:pt x="6553" y="11946"/>
                    <a:pt x="6881" y="11333"/>
                    <a:pt x="6834" y="10697"/>
                  </a:cubicBezTo>
                  <a:lnTo>
                    <a:pt x="6264" y="1695"/>
                  </a:lnTo>
                  <a:cubicBezTo>
                    <a:pt x="6241" y="1388"/>
                    <a:pt x="6047" y="1120"/>
                    <a:pt x="5762"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81;p36"/>
            <p:cNvSpPr/>
            <p:nvPr/>
          </p:nvSpPr>
          <p:spPr>
            <a:xfrm>
              <a:off x="704761" y="1953951"/>
              <a:ext cx="241285" cy="429038"/>
            </a:xfrm>
            <a:custGeom>
              <a:avLst/>
              <a:gdLst/>
              <a:ahLst/>
              <a:cxnLst/>
              <a:rect l="l" t="t" r="r" b="b"/>
              <a:pathLst>
                <a:path w="6815" h="12118" extrusionOk="0">
                  <a:moveTo>
                    <a:pt x="5227" y="0"/>
                  </a:moveTo>
                  <a:lnTo>
                    <a:pt x="5745" y="8188"/>
                  </a:lnTo>
                  <a:cubicBezTo>
                    <a:pt x="5792" y="8824"/>
                    <a:pt x="5464" y="9437"/>
                    <a:pt x="4897"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19" y="11709"/>
                    <a:pt x="2186" y="12117"/>
                    <a:pt x="3306" y="12117"/>
                  </a:cubicBezTo>
                  <a:cubicBezTo>
                    <a:pt x="4064" y="12117"/>
                    <a:pt x="4938" y="11931"/>
                    <a:pt x="5919" y="11429"/>
                  </a:cubicBezTo>
                  <a:cubicBezTo>
                    <a:pt x="6486" y="11140"/>
                    <a:pt x="6814" y="10527"/>
                    <a:pt x="6767" y="9891"/>
                  </a:cubicBezTo>
                  <a:lnTo>
                    <a:pt x="6197" y="889"/>
                  </a:lnTo>
                  <a:cubicBezTo>
                    <a:pt x="6174" y="582"/>
                    <a:pt x="5980" y="314"/>
                    <a:pt x="5695" y="196"/>
                  </a:cubicBezTo>
                  <a:lnTo>
                    <a:pt x="5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82;p36"/>
            <p:cNvSpPr/>
            <p:nvPr/>
          </p:nvSpPr>
          <p:spPr>
            <a:xfrm>
              <a:off x="982375" y="1925415"/>
              <a:ext cx="243657" cy="457574"/>
            </a:xfrm>
            <a:custGeom>
              <a:avLst/>
              <a:gdLst/>
              <a:ahLst/>
              <a:cxnLst/>
              <a:rect l="l" t="t" r="r" b="b"/>
              <a:pathLst>
                <a:path w="6882" h="12924" extrusionOk="0">
                  <a:moveTo>
                    <a:pt x="3681" y="1"/>
                  </a:moveTo>
                  <a:cubicBezTo>
                    <a:pt x="3577" y="1"/>
                    <a:pt x="3470" y="21"/>
                    <a:pt x="3367" y="64"/>
                  </a:cubicBezTo>
                  <a:lnTo>
                    <a:pt x="1120" y="1002"/>
                  </a:lnTo>
                  <a:cubicBezTo>
                    <a:pt x="835" y="1120"/>
                    <a:pt x="642" y="1388"/>
                    <a:pt x="618" y="1695"/>
                  </a:cubicBezTo>
                  <a:lnTo>
                    <a:pt x="48" y="10697"/>
                  </a:lnTo>
                  <a:cubicBezTo>
                    <a:pt x="1" y="11333"/>
                    <a:pt x="329" y="11946"/>
                    <a:pt x="896" y="12235"/>
                  </a:cubicBezTo>
                  <a:cubicBezTo>
                    <a:pt x="1877" y="12737"/>
                    <a:pt x="2751" y="12923"/>
                    <a:pt x="3509" y="12923"/>
                  </a:cubicBezTo>
                  <a:cubicBezTo>
                    <a:pt x="4629" y="12923"/>
                    <a:pt x="5496" y="12515"/>
                    <a:pt x="6080" y="12111"/>
                  </a:cubicBezTo>
                  <a:cubicBezTo>
                    <a:pt x="6634" y="11727"/>
                    <a:pt x="6881" y="11034"/>
                    <a:pt x="6708" y="10383"/>
                  </a:cubicBezTo>
                  <a:lnTo>
                    <a:pt x="4472" y="610"/>
                  </a:lnTo>
                  <a:cubicBezTo>
                    <a:pt x="4374" y="238"/>
                    <a:pt x="4040" y="1"/>
                    <a:pt x="36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83;p36"/>
            <p:cNvSpPr/>
            <p:nvPr/>
          </p:nvSpPr>
          <p:spPr>
            <a:xfrm>
              <a:off x="982375" y="1948995"/>
              <a:ext cx="241675" cy="433994"/>
            </a:xfrm>
            <a:custGeom>
              <a:avLst/>
              <a:gdLst/>
              <a:ahLst/>
              <a:cxnLst/>
              <a:rect l="l" t="t" r="r" b="b"/>
              <a:pathLst>
                <a:path w="6826" h="12258" extrusionOk="0">
                  <a:moveTo>
                    <a:pt x="1924" y="1"/>
                  </a:moveTo>
                  <a:lnTo>
                    <a:pt x="1120" y="336"/>
                  </a:lnTo>
                  <a:cubicBezTo>
                    <a:pt x="835" y="454"/>
                    <a:pt x="642" y="722"/>
                    <a:pt x="618" y="1029"/>
                  </a:cubicBezTo>
                  <a:lnTo>
                    <a:pt x="48" y="10031"/>
                  </a:lnTo>
                  <a:cubicBezTo>
                    <a:pt x="1" y="10667"/>
                    <a:pt x="329" y="11280"/>
                    <a:pt x="896" y="11569"/>
                  </a:cubicBezTo>
                  <a:cubicBezTo>
                    <a:pt x="1877" y="12071"/>
                    <a:pt x="2751" y="12257"/>
                    <a:pt x="3509" y="12257"/>
                  </a:cubicBezTo>
                  <a:cubicBezTo>
                    <a:pt x="4629" y="12257"/>
                    <a:pt x="5496" y="11849"/>
                    <a:pt x="6080" y="11445"/>
                  </a:cubicBezTo>
                  <a:cubicBezTo>
                    <a:pt x="6579" y="11099"/>
                    <a:pt x="6825" y="10504"/>
                    <a:pt x="6745" y="9913"/>
                  </a:cubicBezTo>
                  <a:lnTo>
                    <a:pt x="6745" y="9913"/>
                  </a:lnTo>
                  <a:cubicBezTo>
                    <a:pt x="6235" y="10150"/>
                    <a:pt x="5607" y="10328"/>
                    <a:pt x="4869" y="10328"/>
                  </a:cubicBezTo>
                  <a:cubicBezTo>
                    <a:pt x="4111" y="10328"/>
                    <a:pt x="3239" y="10141"/>
                    <a:pt x="2259" y="9639"/>
                  </a:cubicBezTo>
                  <a:cubicBezTo>
                    <a:pt x="1691" y="9350"/>
                    <a:pt x="1363" y="8737"/>
                    <a:pt x="1411" y="8102"/>
                  </a:cubicBezTo>
                  <a:lnTo>
                    <a:pt x="192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4;p36"/>
            <p:cNvSpPr/>
            <p:nvPr/>
          </p:nvSpPr>
          <p:spPr>
            <a:xfrm>
              <a:off x="711382" y="1922582"/>
              <a:ext cx="249711" cy="463416"/>
            </a:xfrm>
            <a:custGeom>
              <a:avLst/>
              <a:gdLst/>
              <a:ahLst/>
              <a:cxnLst/>
              <a:rect l="l" t="t" r="r" b="b"/>
              <a:pathLst>
                <a:path w="7053" h="13089" extrusionOk="0">
                  <a:moveTo>
                    <a:pt x="3287" y="162"/>
                  </a:moveTo>
                  <a:cubicBezTo>
                    <a:pt x="3383" y="162"/>
                    <a:pt x="3480" y="181"/>
                    <a:pt x="3570" y="218"/>
                  </a:cubicBezTo>
                  <a:lnTo>
                    <a:pt x="5819" y="1156"/>
                  </a:lnTo>
                  <a:cubicBezTo>
                    <a:pt x="6076" y="1263"/>
                    <a:pt x="6249" y="1503"/>
                    <a:pt x="6270" y="1781"/>
                  </a:cubicBezTo>
                  <a:lnTo>
                    <a:pt x="6840" y="10783"/>
                  </a:lnTo>
                  <a:cubicBezTo>
                    <a:pt x="6886" y="11397"/>
                    <a:pt x="6570" y="11971"/>
                    <a:pt x="6037" y="12243"/>
                  </a:cubicBezTo>
                  <a:cubicBezTo>
                    <a:pt x="5068" y="12738"/>
                    <a:pt x="4207" y="12926"/>
                    <a:pt x="3456" y="12926"/>
                  </a:cubicBezTo>
                  <a:cubicBezTo>
                    <a:pt x="2386" y="12926"/>
                    <a:pt x="1541" y="12545"/>
                    <a:pt x="934" y="12124"/>
                  </a:cubicBezTo>
                  <a:cubicBezTo>
                    <a:pt x="413" y="11763"/>
                    <a:pt x="174" y="11103"/>
                    <a:pt x="339" y="10481"/>
                  </a:cubicBezTo>
                  <a:lnTo>
                    <a:pt x="2575" y="708"/>
                  </a:lnTo>
                  <a:cubicBezTo>
                    <a:pt x="2629" y="503"/>
                    <a:pt x="2770" y="332"/>
                    <a:pt x="2961" y="238"/>
                  </a:cubicBezTo>
                  <a:cubicBezTo>
                    <a:pt x="3064" y="187"/>
                    <a:pt x="3175" y="162"/>
                    <a:pt x="3287" y="162"/>
                  </a:cubicBezTo>
                  <a:close/>
                  <a:moveTo>
                    <a:pt x="3287" y="1"/>
                  </a:moveTo>
                  <a:cubicBezTo>
                    <a:pt x="3151" y="1"/>
                    <a:pt x="3015" y="32"/>
                    <a:pt x="2890" y="93"/>
                  </a:cubicBezTo>
                  <a:cubicBezTo>
                    <a:pt x="2657" y="208"/>
                    <a:pt x="2485" y="417"/>
                    <a:pt x="2419" y="669"/>
                  </a:cubicBezTo>
                  <a:cubicBezTo>
                    <a:pt x="2419" y="670"/>
                    <a:pt x="2418" y="670"/>
                    <a:pt x="2418" y="671"/>
                  </a:cubicBezTo>
                  <a:lnTo>
                    <a:pt x="183" y="10442"/>
                  </a:lnTo>
                  <a:cubicBezTo>
                    <a:pt x="0" y="11128"/>
                    <a:pt x="266" y="11857"/>
                    <a:pt x="843" y="12257"/>
                  </a:cubicBezTo>
                  <a:cubicBezTo>
                    <a:pt x="1472" y="12693"/>
                    <a:pt x="2348" y="13089"/>
                    <a:pt x="3454" y="13089"/>
                  </a:cubicBezTo>
                  <a:cubicBezTo>
                    <a:pt x="4229" y="13089"/>
                    <a:pt x="5115" y="12896"/>
                    <a:pt x="6110" y="12387"/>
                  </a:cubicBezTo>
                  <a:cubicBezTo>
                    <a:pt x="6702" y="12085"/>
                    <a:pt x="7052" y="11450"/>
                    <a:pt x="7001" y="10772"/>
                  </a:cubicBezTo>
                  <a:lnTo>
                    <a:pt x="6431" y="1769"/>
                  </a:lnTo>
                  <a:cubicBezTo>
                    <a:pt x="6405" y="1431"/>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5;p36"/>
            <p:cNvSpPr/>
            <p:nvPr/>
          </p:nvSpPr>
          <p:spPr>
            <a:xfrm>
              <a:off x="991474" y="1922582"/>
              <a:ext cx="249711" cy="463416"/>
            </a:xfrm>
            <a:custGeom>
              <a:avLst/>
              <a:gdLst/>
              <a:ahLst/>
              <a:cxnLst/>
              <a:rect l="l" t="t" r="r" b="b"/>
              <a:pathLst>
                <a:path w="7053" h="13089" extrusionOk="0">
                  <a:moveTo>
                    <a:pt x="3765" y="161"/>
                  </a:moveTo>
                  <a:cubicBezTo>
                    <a:pt x="3878" y="161"/>
                    <a:pt x="3990" y="187"/>
                    <a:pt x="4092" y="238"/>
                  </a:cubicBezTo>
                  <a:cubicBezTo>
                    <a:pt x="4283" y="332"/>
                    <a:pt x="4423" y="503"/>
                    <a:pt x="4478" y="708"/>
                  </a:cubicBezTo>
                  <a:lnTo>
                    <a:pt x="6714" y="10484"/>
                  </a:lnTo>
                  <a:cubicBezTo>
                    <a:pt x="6879" y="11103"/>
                    <a:pt x="6639" y="11763"/>
                    <a:pt x="6118" y="12124"/>
                  </a:cubicBezTo>
                  <a:cubicBezTo>
                    <a:pt x="5512" y="12545"/>
                    <a:pt x="4667" y="12926"/>
                    <a:pt x="3597" y="12926"/>
                  </a:cubicBezTo>
                  <a:cubicBezTo>
                    <a:pt x="2846" y="12926"/>
                    <a:pt x="1984" y="12738"/>
                    <a:pt x="1016" y="12243"/>
                  </a:cubicBezTo>
                  <a:cubicBezTo>
                    <a:pt x="482" y="11971"/>
                    <a:pt x="167" y="11397"/>
                    <a:pt x="212" y="10782"/>
                  </a:cubicBezTo>
                  <a:lnTo>
                    <a:pt x="782" y="1782"/>
                  </a:lnTo>
                  <a:cubicBezTo>
                    <a:pt x="803" y="1503"/>
                    <a:pt x="977" y="1263"/>
                    <a:pt x="1234" y="1156"/>
                  </a:cubicBezTo>
                  <a:lnTo>
                    <a:pt x="3482" y="218"/>
                  </a:lnTo>
                  <a:cubicBezTo>
                    <a:pt x="3573" y="181"/>
                    <a:pt x="3670" y="161"/>
                    <a:pt x="3765" y="161"/>
                  </a:cubicBezTo>
                  <a:close/>
                  <a:moveTo>
                    <a:pt x="3765" y="0"/>
                  </a:moveTo>
                  <a:cubicBezTo>
                    <a:pt x="3648" y="0"/>
                    <a:pt x="3530" y="23"/>
                    <a:pt x="3420" y="70"/>
                  </a:cubicBezTo>
                  <a:lnTo>
                    <a:pt x="1172" y="1007"/>
                  </a:lnTo>
                  <a:cubicBezTo>
                    <a:pt x="858" y="1137"/>
                    <a:pt x="647" y="1431"/>
                    <a:pt x="622" y="1770"/>
                  </a:cubicBezTo>
                  <a:lnTo>
                    <a:pt x="52" y="10772"/>
                  </a:lnTo>
                  <a:cubicBezTo>
                    <a:pt x="1" y="11450"/>
                    <a:pt x="351" y="12084"/>
                    <a:pt x="943" y="12387"/>
                  </a:cubicBezTo>
                  <a:cubicBezTo>
                    <a:pt x="1938" y="12896"/>
                    <a:pt x="2824" y="13089"/>
                    <a:pt x="3598" y="13089"/>
                  </a:cubicBezTo>
                  <a:cubicBezTo>
                    <a:pt x="4705" y="13089"/>
                    <a:pt x="5581" y="12693"/>
                    <a:pt x="6210" y="12257"/>
                  </a:cubicBezTo>
                  <a:cubicBezTo>
                    <a:pt x="6787" y="11857"/>
                    <a:pt x="7052" y="11128"/>
                    <a:pt x="6871" y="10445"/>
                  </a:cubicBezTo>
                  <a:lnTo>
                    <a:pt x="4635" y="671"/>
                  </a:lnTo>
                  <a:cubicBezTo>
                    <a:pt x="4634" y="670"/>
                    <a:pt x="4634" y="670"/>
                    <a:pt x="4634" y="669"/>
                  </a:cubicBezTo>
                  <a:cubicBezTo>
                    <a:pt x="4568" y="417"/>
                    <a:pt x="4396" y="208"/>
                    <a:pt x="4163" y="93"/>
                  </a:cubicBezTo>
                  <a:cubicBezTo>
                    <a:pt x="4038"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6;p36"/>
            <p:cNvSpPr/>
            <p:nvPr/>
          </p:nvSpPr>
          <p:spPr>
            <a:xfrm>
              <a:off x="537116" y="1564384"/>
              <a:ext cx="73572" cy="19791"/>
            </a:xfrm>
            <a:custGeom>
              <a:avLst/>
              <a:gdLst/>
              <a:ahLst/>
              <a:cxnLst/>
              <a:rect l="l" t="t" r="r" b="b"/>
              <a:pathLst>
                <a:path w="2078" h="559" extrusionOk="0">
                  <a:moveTo>
                    <a:pt x="81" y="1"/>
                  </a:moveTo>
                  <a:cubicBezTo>
                    <a:pt x="37" y="1"/>
                    <a:pt x="1" y="37"/>
                    <a:pt x="1" y="82"/>
                  </a:cubicBezTo>
                  <a:cubicBezTo>
                    <a:pt x="1" y="127"/>
                    <a:pt x="37" y="163"/>
                    <a:pt x="81" y="163"/>
                  </a:cubicBezTo>
                  <a:cubicBezTo>
                    <a:pt x="742" y="163"/>
                    <a:pt x="1950" y="551"/>
                    <a:pt x="1962" y="555"/>
                  </a:cubicBezTo>
                  <a:cubicBezTo>
                    <a:pt x="1970" y="557"/>
                    <a:pt x="1978" y="558"/>
                    <a:pt x="1986" y="558"/>
                  </a:cubicBezTo>
                  <a:cubicBezTo>
                    <a:pt x="2021" y="558"/>
                    <a:pt x="2053" y="537"/>
                    <a:pt x="2063" y="503"/>
                  </a:cubicBezTo>
                  <a:cubicBezTo>
                    <a:pt x="2077" y="460"/>
                    <a:pt x="2054" y="415"/>
                    <a:pt x="2012" y="401"/>
                  </a:cubicBezTo>
                  <a:cubicBezTo>
                    <a:pt x="1961" y="385"/>
                    <a:pt x="767" y="1"/>
                    <a:pt x="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487;p36"/>
            <p:cNvSpPr/>
            <p:nvPr/>
          </p:nvSpPr>
          <p:spPr>
            <a:xfrm>
              <a:off x="611857" y="1834529"/>
              <a:ext cx="77289" cy="49567"/>
            </a:xfrm>
            <a:custGeom>
              <a:avLst/>
              <a:gdLst/>
              <a:ahLst/>
              <a:cxnLst/>
              <a:rect l="l" t="t" r="r" b="b"/>
              <a:pathLst>
                <a:path w="2183" h="1400" extrusionOk="0">
                  <a:moveTo>
                    <a:pt x="1322" y="0"/>
                  </a:moveTo>
                  <a:cubicBezTo>
                    <a:pt x="1190" y="0"/>
                    <a:pt x="1051" y="19"/>
                    <a:pt x="909" y="59"/>
                  </a:cubicBezTo>
                  <a:cubicBezTo>
                    <a:pt x="363" y="214"/>
                    <a:pt x="1" y="627"/>
                    <a:pt x="102" y="980"/>
                  </a:cubicBezTo>
                  <a:cubicBezTo>
                    <a:pt x="176" y="1242"/>
                    <a:pt x="484" y="1399"/>
                    <a:pt x="861" y="1399"/>
                  </a:cubicBezTo>
                  <a:cubicBezTo>
                    <a:pt x="992" y="1399"/>
                    <a:pt x="1132" y="1380"/>
                    <a:pt x="1274" y="1340"/>
                  </a:cubicBezTo>
                  <a:cubicBezTo>
                    <a:pt x="1820" y="1185"/>
                    <a:pt x="2182" y="772"/>
                    <a:pt x="2082" y="418"/>
                  </a:cubicBezTo>
                  <a:cubicBezTo>
                    <a:pt x="2007" y="156"/>
                    <a:pt x="1699" y="0"/>
                    <a:pt x="1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488;p36"/>
            <p:cNvSpPr/>
            <p:nvPr/>
          </p:nvSpPr>
          <p:spPr>
            <a:xfrm>
              <a:off x="608706" y="1831625"/>
              <a:ext cx="83591" cy="55303"/>
            </a:xfrm>
            <a:custGeom>
              <a:avLst/>
              <a:gdLst/>
              <a:ahLst/>
              <a:cxnLst/>
              <a:rect l="l" t="t" r="r" b="b"/>
              <a:pathLst>
                <a:path w="2361" h="1562" extrusionOk="0">
                  <a:moveTo>
                    <a:pt x="1411" y="162"/>
                  </a:moveTo>
                  <a:cubicBezTo>
                    <a:pt x="1524" y="162"/>
                    <a:pt x="1631" y="177"/>
                    <a:pt x="1728" y="207"/>
                  </a:cubicBezTo>
                  <a:cubicBezTo>
                    <a:pt x="1922" y="267"/>
                    <a:pt x="2052" y="378"/>
                    <a:pt x="2093" y="523"/>
                  </a:cubicBezTo>
                  <a:cubicBezTo>
                    <a:pt x="2181" y="833"/>
                    <a:pt x="1843" y="1202"/>
                    <a:pt x="1340" y="1345"/>
                  </a:cubicBezTo>
                  <a:cubicBezTo>
                    <a:pt x="1208" y="1382"/>
                    <a:pt x="1076" y="1401"/>
                    <a:pt x="950" y="1401"/>
                  </a:cubicBezTo>
                  <a:cubicBezTo>
                    <a:pt x="838" y="1401"/>
                    <a:pt x="730" y="1386"/>
                    <a:pt x="633" y="1355"/>
                  </a:cubicBezTo>
                  <a:cubicBezTo>
                    <a:pt x="439" y="1296"/>
                    <a:pt x="309" y="1184"/>
                    <a:pt x="268" y="1040"/>
                  </a:cubicBezTo>
                  <a:cubicBezTo>
                    <a:pt x="181" y="730"/>
                    <a:pt x="518" y="361"/>
                    <a:pt x="1021" y="219"/>
                  </a:cubicBezTo>
                  <a:cubicBezTo>
                    <a:pt x="1153" y="181"/>
                    <a:pt x="1286" y="162"/>
                    <a:pt x="1411" y="162"/>
                  </a:cubicBezTo>
                  <a:close/>
                  <a:moveTo>
                    <a:pt x="1411" y="1"/>
                  </a:moveTo>
                  <a:cubicBezTo>
                    <a:pt x="1270" y="1"/>
                    <a:pt x="1122" y="22"/>
                    <a:pt x="976" y="63"/>
                  </a:cubicBezTo>
                  <a:cubicBezTo>
                    <a:pt x="388" y="231"/>
                    <a:pt x="0" y="689"/>
                    <a:pt x="113" y="1084"/>
                  </a:cubicBezTo>
                  <a:cubicBezTo>
                    <a:pt x="169" y="1282"/>
                    <a:pt x="337" y="1433"/>
                    <a:pt x="585" y="1510"/>
                  </a:cubicBezTo>
                  <a:cubicBezTo>
                    <a:pt x="698" y="1545"/>
                    <a:pt x="822" y="1561"/>
                    <a:pt x="950" y="1561"/>
                  </a:cubicBezTo>
                  <a:cubicBezTo>
                    <a:pt x="1090" y="1561"/>
                    <a:pt x="1238" y="1542"/>
                    <a:pt x="1385" y="1500"/>
                  </a:cubicBezTo>
                  <a:cubicBezTo>
                    <a:pt x="1973" y="1332"/>
                    <a:pt x="2361" y="875"/>
                    <a:pt x="2248" y="478"/>
                  </a:cubicBezTo>
                  <a:cubicBezTo>
                    <a:pt x="2192" y="281"/>
                    <a:pt x="2024" y="129"/>
                    <a:pt x="1775" y="53"/>
                  </a:cubicBezTo>
                  <a:cubicBezTo>
                    <a:pt x="1663" y="18"/>
                    <a:pt x="1539" y="1"/>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89;p36"/>
            <p:cNvSpPr/>
            <p:nvPr/>
          </p:nvSpPr>
          <p:spPr>
            <a:xfrm>
              <a:off x="589410" y="1799583"/>
              <a:ext cx="77289" cy="49567"/>
            </a:xfrm>
            <a:custGeom>
              <a:avLst/>
              <a:gdLst/>
              <a:ahLst/>
              <a:cxnLst/>
              <a:rect l="l" t="t" r="r" b="b"/>
              <a:pathLst>
                <a:path w="2183" h="1400" extrusionOk="0">
                  <a:moveTo>
                    <a:pt x="1322" y="1"/>
                  </a:moveTo>
                  <a:cubicBezTo>
                    <a:pt x="1190" y="1"/>
                    <a:pt x="1051" y="20"/>
                    <a:pt x="909" y="60"/>
                  </a:cubicBezTo>
                  <a:cubicBezTo>
                    <a:pt x="363" y="214"/>
                    <a:pt x="1" y="627"/>
                    <a:pt x="101" y="981"/>
                  </a:cubicBezTo>
                  <a:cubicBezTo>
                    <a:pt x="176" y="1243"/>
                    <a:pt x="484" y="1400"/>
                    <a:pt x="861" y="1400"/>
                  </a:cubicBezTo>
                  <a:cubicBezTo>
                    <a:pt x="992" y="1400"/>
                    <a:pt x="1132" y="1381"/>
                    <a:pt x="1274" y="1340"/>
                  </a:cubicBezTo>
                  <a:cubicBezTo>
                    <a:pt x="1820" y="1186"/>
                    <a:pt x="2182" y="773"/>
                    <a:pt x="2081" y="419"/>
                  </a:cubicBezTo>
                  <a:cubicBezTo>
                    <a:pt x="2007" y="157"/>
                    <a:pt x="1699" y="1"/>
                    <a:pt x="1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90;p36"/>
            <p:cNvSpPr/>
            <p:nvPr/>
          </p:nvSpPr>
          <p:spPr>
            <a:xfrm>
              <a:off x="586259" y="1796715"/>
              <a:ext cx="81573" cy="55267"/>
            </a:xfrm>
            <a:custGeom>
              <a:avLst/>
              <a:gdLst/>
              <a:ahLst/>
              <a:cxnLst/>
              <a:rect l="l" t="t" r="r" b="b"/>
              <a:pathLst>
                <a:path w="2304" h="1561" extrusionOk="0">
                  <a:moveTo>
                    <a:pt x="1411" y="161"/>
                  </a:moveTo>
                  <a:cubicBezTo>
                    <a:pt x="1523" y="161"/>
                    <a:pt x="1631" y="177"/>
                    <a:pt x="1728" y="207"/>
                  </a:cubicBezTo>
                  <a:cubicBezTo>
                    <a:pt x="1922" y="266"/>
                    <a:pt x="2052" y="378"/>
                    <a:pt x="2093" y="522"/>
                  </a:cubicBezTo>
                  <a:cubicBezTo>
                    <a:pt x="2134" y="666"/>
                    <a:pt x="2083" y="829"/>
                    <a:pt x="1949" y="982"/>
                  </a:cubicBezTo>
                  <a:cubicBezTo>
                    <a:pt x="1806" y="1144"/>
                    <a:pt x="1589" y="1274"/>
                    <a:pt x="1340" y="1344"/>
                  </a:cubicBezTo>
                  <a:cubicBezTo>
                    <a:pt x="1208" y="1381"/>
                    <a:pt x="1076" y="1400"/>
                    <a:pt x="950" y="1400"/>
                  </a:cubicBezTo>
                  <a:cubicBezTo>
                    <a:pt x="837" y="1400"/>
                    <a:pt x="730" y="1385"/>
                    <a:pt x="632" y="1355"/>
                  </a:cubicBezTo>
                  <a:cubicBezTo>
                    <a:pt x="438" y="1296"/>
                    <a:pt x="309" y="1184"/>
                    <a:pt x="268" y="1040"/>
                  </a:cubicBezTo>
                  <a:cubicBezTo>
                    <a:pt x="179" y="729"/>
                    <a:pt x="518" y="360"/>
                    <a:pt x="1021" y="218"/>
                  </a:cubicBezTo>
                  <a:cubicBezTo>
                    <a:pt x="1153" y="180"/>
                    <a:pt x="1286" y="161"/>
                    <a:pt x="1411" y="161"/>
                  </a:cubicBezTo>
                  <a:close/>
                  <a:moveTo>
                    <a:pt x="1411" y="1"/>
                  </a:moveTo>
                  <a:cubicBezTo>
                    <a:pt x="1270" y="1"/>
                    <a:pt x="1122" y="21"/>
                    <a:pt x="976" y="63"/>
                  </a:cubicBezTo>
                  <a:cubicBezTo>
                    <a:pt x="388" y="230"/>
                    <a:pt x="0" y="688"/>
                    <a:pt x="113" y="1084"/>
                  </a:cubicBezTo>
                  <a:cubicBezTo>
                    <a:pt x="169" y="1282"/>
                    <a:pt x="337" y="1433"/>
                    <a:pt x="585" y="1510"/>
                  </a:cubicBezTo>
                  <a:cubicBezTo>
                    <a:pt x="698" y="1545"/>
                    <a:pt x="820" y="1561"/>
                    <a:pt x="950" y="1561"/>
                  </a:cubicBezTo>
                  <a:cubicBezTo>
                    <a:pt x="1090" y="1561"/>
                    <a:pt x="1238" y="1541"/>
                    <a:pt x="1385" y="1499"/>
                  </a:cubicBezTo>
                  <a:cubicBezTo>
                    <a:pt x="1664" y="1420"/>
                    <a:pt x="1907" y="1274"/>
                    <a:pt x="2070" y="1089"/>
                  </a:cubicBezTo>
                  <a:cubicBezTo>
                    <a:pt x="2241" y="893"/>
                    <a:pt x="2304" y="677"/>
                    <a:pt x="2248" y="478"/>
                  </a:cubicBezTo>
                  <a:cubicBezTo>
                    <a:pt x="2192" y="280"/>
                    <a:pt x="2023" y="129"/>
                    <a:pt x="1775" y="52"/>
                  </a:cubicBezTo>
                  <a:cubicBezTo>
                    <a:pt x="1663" y="18"/>
                    <a:pt x="1539" y="1"/>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91;p36"/>
            <p:cNvSpPr/>
            <p:nvPr/>
          </p:nvSpPr>
          <p:spPr>
            <a:xfrm>
              <a:off x="567140" y="1765169"/>
              <a:ext cx="77218" cy="49567"/>
            </a:xfrm>
            <a:custGeom>
              <a:avLst/>
              <a:gdLst/>
              <a:ahLst/>
              <a:cxnLst/>
              <a:rect l="l" t="t" r="r" b="b"/>
              <a:pathLst>
                <a:path w="2181" h="1400" extrusionOk="0">
                  <a:moveTo>
                    <a:pt x="1322" y="1"/>
                  </a:moveTo>
                  <a:cubicBezTo>
                    <a:pt x="1190" y="1"/>
                    <a:pt x="1051" y="20"/>
                    <a:pt x="909" y="60"/>
                  </a:cubicBezTo>
                  <a:cubicBezTo>
                    <a:pt x="362" y="215"/>
                    <a:pt x="1" y="628"/>
                    <a:pt x="101" y="981"/>
                  </a:cubicBezTo>
                  <a:cubicBezTo>
                    <a:pt x="175" y="1244"/>
                    <a:pt x="483" y="1400"/>
                    <a:pt x="860" y="1400"/>
                  </a:cubicBezTo>
                  <a:cubicBezTo>
                    <a:pt x="991" y="1400"/>
                    <a:pt x="1131" y="1381"/>
                    <a:pt x="1272" y="1341"/>
                  </a:cubicBezTo>
                  <a:cubicBezTo>
                    <a:pt x="1819" y="1185"/>
                    <a:pt x="2181" y="773"/>
                    <a:pt x="2081" y="420"/>
                  </a:cubicBezTo>
                  <a:cubicBezTo>
                    <a:pt x="2005" y="157"/>
                    <a:pt x="1698" y="1"/>
                    <a:pt x="1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92;p36"/>
            <p:cNvSpPr/>
            <p:nvPr/>
          </p:nvSpPr>
          <p:spPr>
            <a:xfrm>
              <a:off x="565936" y="1762372"/>
              <a:ext cx="81609" cy="55232"/>
            </a:xfrm>
            <a:custGeom>
              <a:avLst/>
              <a:gdLst/>
              <a:ahLst/>
              <a:cxnLst/>
              <a:rect l="l" t="t" r="r" b="b"/>
              <a:pathLst>
                <a:path w="2305" h="1560" extrusionOk="0">
                  <a:moveTo>
                    <a:pt x="1358" y="160"/>
                  </a:moveTo>
                  <a:cubicBezTo>
                    <a:pt x="1698" y="160"/>
                    <a:pt x="1973" y="294"/>
                    <a:pt x="2037" y="521"/>
                  </a:cubicBezTo>
                  <a:cubicBezTo>
                    <a:pt x="2125" y="831"/>
                    <a:pt x="1788" y="1199"/>
                    <a:pt x="1284" y="1342"/>
                  </a:cubicBezTo>
                  <a:cubicBezTo>
                    <a:pt x="1152" y="1380"/>
                    <a:pt x="1019" y="1399"/>
                    <a:pt x="893" y="1399"/>
                  </a:cubicBezTo>
                  <a:cubicBezTo>
                    <a:pt x="781" y="1399"/>
                    <a:pt x="674" y="1384"/>
                    <a:pt x="577" y="1354"/>
                  </a:cubicBezTo>
                  <a:cubicBezTo>
                    <a:pt x="382" y="1294"/>
                    <a:pt x="253" y="1183"/>
                    <a:pt x="213" y="1038"/>
                  </a:cubicBezTo>
                  <a:cubicBezTo>
                    <a:pt x="171" y="894"/>
                    <a:pt x="223" y="731"/>
                    <a:pt x="357" y="578"/>
                  </a:cubicBezTo>
                  <a:cubicBezTo>
                    <a:pt x="499" y="416"/>
                    <a:pt x="715" y="287"/>
                    <a:pt x="964" y="216"/>
                  </a:cubicBezTo>
                  <a:cubicBezTo>
                    <a:pt x="1100" y="178"/>
                    <a:pt x="1234" y="160"/>
                    <a:pt x="1358" y="160"/>
                  </a:cubicBezTo>
                  <a:close/>
                  <a:moveTo>
                    <a:pt x="1351" y="0"/>
                  </a:moveTo>
                  <a:cubicBezTo>
                    <a:pt x="1213" y="0"/>
                    <a:pt x="1068" y="20"/>
                    <a:pt x="921" y="61"/>
                  </a:cubicBezTo>
                  <a:cubicBezTo>
                    <a:pt x="642" y="140"/>
                    <a:pt x="398" y="286"/>
                    <a:pt x="235" y="472"/>
                  </a:cubicBezTo>
                  <a:cubicBezTo>
                    <a:pt x="64" y="667"/>
                    <a:pt x="1" y="884"/>
                    <a:pt x="57" y="1083"/>
                  </a:cubicBezTo>
                  <a:cubicBezTo>
                    <a:pt x="114" y="1280"/>
                    <a:pt x="281" y="1432"/>
                    <a:pt x="529" y="1508"/>
                  </a:cubicBezTo>
                  <a:cubicBezTo>
                    <a:pt x="642" y="1542"/>
                    <a:pt x="765" y="1560"/>
                    <a:pt x="893" y="1560"/>
                  </a:cubicBezTo>
                  <a:cubicBezTo>
                    <a:pt x="1035" y="1560"/>
                    <a:pt x="1182" y="1539"/>
                    <a:pt x="1328" y="1497"/>
                  </a:cubicBezTo>
                  <a:cubicBezTo>
                    <a:pt x="1917" y="1330"/>
                    <a:pt x="2304" y="872"/>
                    <a:pt x="2191" y="477"/>
                  </a:cubicBezTo>
                  <a:cubicBezTo>
                    <a:pt x="2107" y="179"/>
                    <a:pt x="1765" y="0"/>
                    <a:pt x="13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93;p36"/>
            <p:cNvSpPr/>
            <p:nvPr/>
          </p:nvSpPr>
          <p:spPr>
            <a:xfrm>
              <a:off x="547596" y="1744669"/>
              <a:ext cx="62384" cy="40078"/>
            </a:xfrm>
            <a:custGeom>
              <a:avLst/>
              <a:gdLst/>
              <a:ahLst/>
              <a:cxnLst/>
              <a:rect l="l" t="t" r="r" b="b"/>
              <a:pathLst>
                <a:path w="1762" h="1132" extrusionOk="0">
                  <a:moveTo>
                    <a:pt x="1066" y="1"/>
                  </a:moveTo>
                  <a:cubicBezTo>
                    <a:pt x="960" y="1"/>
                    <a:pt x="847" y="16"/>
                    <a:pt x="733" y="48"/>
                  </a:cubicBezTo>
                  <a:cubicBezTo>
                    <a:pt x="292" y="174"/>
                    <a:pt x="0" y="508"/>
                    <a:pt x="80" y="793"/>
                  </a:cubicBezTo>
                  <a:cubicBezTo>
                    <a:pt x="141" y="1005"/>
                    <a:pt x="389" y="1131"/>
                    <a:pt x="694" y="1131"/>
                  </a:cubicBezTo>
                  <a:cubicBezTo>
                    <a:pt x="800" y="1131"/>
                    <a:pt x="913" y="1116"/>
                    <a:pt x="1027" y="1084"/>
                  </a:cubicBezTo>
                  <a:cubicBezTo>
                    <a:pt x="1468" y="958"/>
                    <a:pt x="1761" y="625"/>
                    <a:pt x="1680" y="339"/>
                  </a:cubicBezTo>
                  <a:cubicBezTo>
                    <a:pt x="1619" y="127"/>
                    <a:pt x="1371" y="1"/>
                    <a:pt x="10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94;p36"/>
            <p:cNvSpPr/>
            <p:nvPr/>
          </p:nvSpPr>
          <p:spPr>
            <a:xfrm>
              <a:off x="546003" y="1741802"/>
              <a:ext cx="67163" cy="45814"/>
            </a:xfrm>
            <a:custGeom>
              <a:avLst/>
              <a:gdLst/>
              <a:ahLst/>
              <a:cxnLst/>
              <a:rect l="l" t="t" r="r" b="b"/>
              <a:pathLst>
                <a:path w="1897" h="1294" extrusionOk="0">
                  <a:moveTo>
                    <a:pt x="1108" y="163"/>
                  </a:moveTo>
                  <a:cubicBezTo>
                    <a:pt x="1377" y="163"/>
                    <a:pt x="1598" y="268"/>
                    <a:pt x="1647" y="442"/>
                  </a:cubicBezTo>
                  <a:cubicBezTo>
                    <a:pt x="1714" y="681"/>
                    <a:pt x="1441" y="976"/>
                    <a:pt x="1050" y="1087"/>
                  </a:cubicBezTo>
                  <a:cubicBezTo>
                    <a:pt x="945" y="1116"/>
                    <a:pt x="841" y="1130"/>
                    <a:pt x="742" y="1130"/>
                  </a:cubicBezTo>
                  <a:cubicBezTo>
                    <a:pt x="474" y="1130"/>
                    <a:pt x="253" y="1026"/>
                    <a:pt x="203" y="852"/>
                  </a:cubicBezTo>
                  <a:cubicBezTo>
                    <a:pt x="172" y="741"/>
                    <a:pt x="211" y="614"/>
                    <a:pt x="316" y="495"/>
                  </a:cubicBezTo>
                  <a:cubicBezTo>
                    <a:pt x="430" y="365"/>
                    <a:pt x="601" y="264"/>
                    <a:pt x="800" y="207"/>
                  </a:cubicBezTo>
                  <a:cubicBezTo>
                    <a:pt x="906" y="177"/>
                    <a:pt x="1011" y="163"/>
                    <a:pt x="1108" y="163"/>
                  </a:cubicBezTo>
                  <a:close/>
                  <a:moveTo>
                    <a:pt x="1116" y="0"/>
                  </a:moveTo>
                  <a:cubicBezTo>
                    <a:pt x="1002" y="0"/>
                    <a:pt x="880" y="17"/>
                    <a:pt x="756" y="52"/>
                  </a:cubicBezTo>
                  <a:cubicBezTo>
                    <a:pt x="528" y="116"/>
                    <a:pt x="329" y="236"/>
                    <a:pt x="195" y="389"/>
                  </a:cubicBezTo>
                  <a:cubicBezTo>
                    <a:pt x="53" y="550"/>
                    <a:pt x="1" y="731"/>
                    <a:pt x="49" y="896"/>
                  </a:cubicBezTo>
                  <a:cubicBezTo>
                    <a:pt x="119" y="1146"/>
                    <a:pt x="394" y="1294"/>
                    <a:pt x="735" y="1294"/>
                  </a:cubicBezTo>
                  <a:cubicBezTo>
                    <a:pt x="849" y="1294"/>
                    <a:pt x="971" y="1277"/>
                    <a:pt x="1094" y="1241"/>
                  </a:cubicBezTo>
                  <a:cubicBezTo>
                    <a:pt x="1585" y="1103"/>
                    <a:pt x="1897" y="732"/>
                    <a:pt x="1803" y="398"/>
                  </a:cubicBezTo>
                  <a:cubicBezTo>
                    <a:pt x="1731" y="149"/>
                    <a:pt x="1457"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95;p36"/>
            <p:cNvSpPr/>
            <p:nvPr/>
          </p:nvSpPr>
          <p:spPr>
            <a:xfrm>
              <a:off x="1372614" y="1706361"/>
              <a:ext cx="73501" cy="47159"/>
            </a:xfrm>
            <a:custGeom>
              <a:avLst/>
              <a:gdLst/>
              <a:ahLst/>
              <a:cxnLst/>
              <a:rect l="l" t="t" r="r" b="b"/>
              <a:pathLst>
                <a:path w="2076" h="1332" extrusionOk="0">
                  <a:moveTo>
                    <a:pt x="1063" y="0"/>
                  </a:moveTo>
                  <a:cubicBezTo>
                    <a:pt x="1050" y="0"/>
                    <a:pt x="1036" y="0"/>
                    <a:pt x="1023" y="1"/>
                  </a:cubicBezTo>
                  <a:cubicBezTo>
                    <a:pt x="454" y="14"/>
                    <a:pt x="1" y="323"/>
                    <a:pt x="10" y="691"/>
                  </a:cubicBezTo>
                  <a:cubicBezTo>
                    <a:pt x="19" y="1050"/>
                    <a:pt x="465" y="1332"/>
                    <a:pt x="1015" y="1332"/>
                  </a:cubicBezTo>
                  <a:cubicBezTo>
                    <a:pt x="1028" y="1332"/>
                    <a:pt x="1041" y="1332"/>
                    <a:pt x="1054" y="1331"/>
                  </a:cubicBezTo>
                  <a:cubicBezTo>
                    <a:pt x="1622" y="1318"/>
                    <a:pt x="2076" y="1009"/>
                    <a:pt x="2068" y="642"/>
                  </a:cubicBezTo>
                  <a:cubicBezTo>
                    <a:pt x="2059" y="283"/>
                    <a:pt x="1612" y="0"/>
                    <a:pt x="10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96;p36"/>
            <p:cNvSpPr/>
            <p:nvPr/>
          </p:nvSpPr>
          <p:spPr>
            <a:xfrm>
              <a:off x="1369887" y="1703457"/>
              <a:ext cx="79130" cy="52930"/>
            </a:xfrm>
            <a:custGeom>
              <a:avLst/>
              <a:gdLst/>
              <a:ahLst/>
              <a:cxnLst/>
              <a:rect l="l" t="t" r="r" b="b"/>
              <a:pathLst>
                <a:path w="2235" h="1495" extrusionOk="0">
                  <a:moveTo>
                    <a:pt x="1138" y="162"/>
                  </a:moveTo>
                  <a:cubicBezTo>
                    <a:pt x="1644" y="162"/>
                    <a:pt x="2056" y="411"/>
                    <a:pt x="2063" y="725"/>
                  </a:cubicBezTo>
                  <a:cubicBezTo>
                    <a:pt x="2071" y="1048"/>
                    <a:pt x="1653" y="1320"/>
                    <a:pt x="1129" y="1333"/>
                  </a:cubicBezTo>
                  <a:cubicBezTo>
                    <a:pt x="1116" y="1334"/>
                    <a:pt x="1104" y="1334"/>
                    <a:pt x="1091" y="1334"/>
                  </a:cubicBezTo>
                  <a:cubicBezTo>
                    <a:pt x="582" y="1334"/>
                    <a:pt x="175" y="1086"/>
                    <a:pt x="167" y="771"/>
                  </a:cubicBezTo>
                  <a:lnTo>
                    <a:pt x="167" y="770"/>
                  </a:lnTo>
                  <a:cubicBezTo>
                    <a:pt x="164" y="621"/>
                    <a:pt x="254" y="476"/>
                    <a:pt x="422" y="361"/>
                  </a:cubicBezTo>
                  <a:cubicBezTo>
                    <a:pt x="601" y="240"/>
                    <a:pt x="842" y="169"/>
                    <a:pt x="1101" y="163"/>
                  </a:cubicBezTo>
                  <a:cubicBezTo>
                    <a:pt x="1114" y="163"/>
                    <a:pt x="1127" y="162"/>
                    <a:pt x="1138" y="162"/>
                  </a:cubicBezTo>
                  <a:close/>
                  <a:moveTo>
                    <a:pt x="1133" y="1"/>
                  </a:moveTo>
                  <a:cubicBezTo>
                    <a:pt x="1122" y="1"/>
                    <a:pt x="1110" y="1"/>
                    <a:pt x="1098" y="1"/>
                  </a:cubicBezTo>
                  <a:cubicBezTo>
                    <a:pt x="807" y="8"/>
                    <a:pt x="536" y="89"/>
                    <a:pt x="331" y="228"/>
                  </a:cubicBezTo>
                  <a:cubicBezTo>
                    <a:pt x="117" y="375"/>
                    <a:pt x="1" y="569"/>
                    <a:pt x="7" y="775"/>
                  </a:cubicBezTo>
                  <a:cubicBezTo>
                    <a:pt x="16" y="1177"/>
                    <a:pt x="500" y="1495"/>
                    <a:pt x="1094" y="1495"/>
                  </a:cubicBezTo>
                  <a:cubicBezTo>
                    <a:pt x="1107" y="1495"/>
                    <a:pt x="1120" y="1495"/>
                    <a:pt x="1134" y="1494"/>
                  </a:cubicBezTo>
                  <a:cubicBezTo>
                    <a:pt x="1745" y="1480"/>
                    <a:pt x="2234" y="1133"/>
                    <a:pt x="2225" y="721"/>
                  </a:cubicBezTo>
                  <a:cubicBezTo>
                    <a:pt x="2215" y="317"/>
                    <a:pt x="1736" y="1"/>
                    <a:pt x="1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97;p36"/>
            <p:cNvSpPr/>
            <p:nvPr/>
          </p:nvSpPr>
          <p:spPr>
            <a:xfrm>
              <a:off x="1383731" y="1666317"/>
              <a:ext cx="73501" cy="47230"/>
            </a:xfrm>
            <a:custGeom>
              <a:avLst/>
              <a:gdLst/>
              <a:ahLst/>
              <a:cxnLst/>
              <a:rect l="l" t="t" r="r" b="b"/>
              <a:pathLst>
                <a:path w="2076" h="1334" extrusionOk="0">
                  <a:moveTo>
                    <a:pt x="1059" y="1"/>
                  </a:moveTo>
                  <a:cubicBezTo>
                    <a:pt x="1046" y="1"/>
                    <a:pt x="1034" y="1"/>
                    <a:pt x="1022" y="1"/>
                  </a:cubicBezTo>
                  <a:cubicBezTo>
                    <a:pt x="454" y="15"/>
                    <a:pt x="1" y="324"/>
                    <a:pt x="10" y="692"/>
                  </a:cubicBezTo>
                  <a:cubicBezTo>
                    <a:pt x="18" y="1052"/>
                    <a:pt x="466" y="1333"/>
                    <a:pt x="1018" y="1333"/>
                  </a:cubicBezTo>
                  <a:cubicBezTo>
                    <a:pt x="1030" y="1333"/>
                    <a:pt x="1042" y="1333"/>
                    <a:pt x="1055" y="1333"/>
                  </a:cubicBezTo>
                  <a:cubicBezTo>
                    <a:pt x="1622" y="1319"/>
                    <a:pt x="2076" y="1010"/>
                    <a:pt x="2067" y="642"/>
                  </a:cubicBezTo>
                  <a:cubicBezTo>
                    <a:pt x="2059" y="282"/>
                    <a:pt x="1611" y="1"/>
                    <a:pt x="105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98;p36"/>
            <p:cNvSpPr/>
            <p:nvPr/>
          </p:nvSpPr>
          <p:spPr>
            <a:xfrm>
              <a:off x="1380863" y="1663484"/>
              <a:ext cx="79095" cy="52895"/>
            </a:xfrm>
            <a:custGeom>
              <a:avLst/>
              <a:gdLst/>
              <a:ahLst/>
              <a:cxnLst/>
              <a:rect l="l" t="t" r="r" b="b"/>
              <a:pathLst>
                <a:path w="2234" h="1494" extrusionOk="0">
                  <a:moveTo>
                    <a:pt x="1151" y="162"/>
                  </a:moveTo>
                  <a:cubicBezTo>
                    <a:pt x="1391" y="162"/>
                    <a:pt x="1620" y="222"/>
                    <a:pt x="1793" y="328"/>
                  </a:cubicBezTo>
                  <a:cubicBezTo>
                    <a:pt x="1966" y="433"/>
                    <a:pt x="2064" y="574"/>
                    <a:pt x="2067" y="724"/>
                  </a:cubicBezTo>
                  <a:cubicBezTo>
                    <a:pt x="2071" y="873"/>
                    <a:pt x="1980" y="1019"/>
                    <a:pt x="1813" y="1134"/>
                  </a:cubicBezTo>
                  <a:cubicBezTo>
                    <a:pt x="1633" y="1255"/>
                    <a:pt x="1393" y="1326"/>
                    <a:pt x="1133" y="1332"/>
                  </a:cubicBezTo>
                  <a:cubicBezTo>
                    <a:pt x="1117" y="1332"/>
                    <a:pt x="1100" y="1332"/>
                    <a:pt x="1084" y="1332"/>
                  </a:cubicBezTo>
                  <a:cubicBezTo>
                    <a:pt x="588" y="1332"/>
                    <a:pt x="179" y="1082"/>
                    <a:pt x="171" y="770"/>
                  </a:cubicBezTo>
                  <a:cubicBezTo>
                    <a:pt x="163" y="447"/>
                    <a:pt x="583" y="174"/>
                    <a:pt x="1105" y="162"/>
                  </a:cubicBezTo>
                  <a:cubicBezTo>
                    <a:pt x="1121" y="162"/>
                    <a:pt x="1136" y="162"/>
                    <a:pt x="1151" y="162"/>
                  </a:cubicBezTo>
                  <a:close/>
                  <a:moveTo>
                    <a:pt x="1136" y="0"/>
                  </a:moveTo>
                  <a:cubicBezTo>
                    <a:pt x="1124" y="0"/>
                    <a:pt x="1113" y="1"/>
                    <a:pt x="1101" y="1"/>
                  </a:cubicBezTo>
                  <a:cubicBezTo>
                    <a:pt x="490" y="16"/>
                    <a:pt x="0" y="363"/>
                    <a:pt x="10" y="773"/>
                  </a:cubicBezTo>
                  <a:cubicBezTo>
                    <a:pt x="20" y="1176"/>
                    <a:pt x="504" y="1493"/>
                    <a:pt x="1097" y="1493"/>
                  </a:cubicBezTo>
                  <a:lnTo>
                    <a:pt x="1137" y="1493"/>
                  </a:lnTo>
                  <a:cubicBezTo>
                    <a:pt x="1428" y="1486"/>
                    <a:pt x="1700" y="1406"/>
                    <a:pt x="1903" y="1266"/>
                  </a:cubicBezTo>
                  <a:cubicBezTo>
                    <a:pt x="2117" y="1121"/>
                    <a:pt x="2234" y="927"/>
                    <a:pt x="2228" y="721"/>
                  </a:cubicBezTo>
                  <a:cubicBezTo>
                    <a:pt x="2223" y="514"/>
                    <a:pt x="2099" y="326"/>
                    <a:pt x="1878" y="190"/>
                  </a:cubicBezTo>
                  <a:cubicBezTo>
                    <a:pt x="1676" y="66"/>
                    <a:pt x="1416" y="0"/>
                    <a:pt x="1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99;p36"/>
            <p:cNvSpPr/>
            <p:nvPr/>
          </p:nvSpPr>
          <p:spPr>
            <a:xfrm>
              <a:off x="1394848" y="1626875"/>
              <a:ext cx="73501" cy="47159"/>
            </a:xfrm>
            <a:custGeom>
              <a:avLst/>
              <a:gdLst/>
              <a:ahLst/>
              <a:cxnLst/>
              <a:rect l="l" t="t" r="r" b="b"/>
              <a:pathLst>
                <a:path w="2076" h="1332" extrusionOk="0">
                  <a:moveTo>
                    <a:pt x="1062" y="0"/>
                  </a:moveTo>
                  <a:cubicBezTo>
                    <a:pt x="1049" y="0"/>
                    <a:pt x="1035" y="0"/>
                    <a:pt x="1022" y="1"/>
                  </a:cubicBezTo>
                  <a:cubicBezTo>
                    <a:pt x="454" y="15"/>
                    <a:pt x="1" y="324"/>
                    <a:pt x="10" y="692"/>
                  </a:cubicBezTo>
                  <a:cubicBezTo>
                    <a:pt x="18" y="1051"/>
                    <a:pt x="464" y="1332"/>
                    <a:pt x="1015" y="1332"/>
                  </a:cubicBezTo>
                  <a:cubicBezTo>
                    <a:pt x="1028" y="1332"/>
                    <a:pt x="1041" y="1332"/>
                    <a:pt x="1055" y="1331"/>
                  </a:cubicBezTo>
                  <a:cubicBezTo>
                    <a:pt x="1622" y="1319"/>
                    <a:pt x="2076" y="1009"/>
                    <a:pt x="2067" y="642"/>
                  </a:cubicBezTo>
                  <a:cubicBezTo>
                    <a:pt x="2059" y="283"/>
                    <a:pt x="1612" y="0"/>
                    <a:pt x="10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500;p36"/>
            <p:cNvSpPr/>
            <p:nvPr/>
          </p:nvSpPr>
          <p:spPr>
            <a:xfrm>
              <a:off x="1391980" y="1624007"/>
              <a:ext cx="79095" cy="52895"/>
            </a:xfrm>
            <a:custGeom>
              <a:avLst/>
              <a:gdLst/>
              <a:ahLst/>
              <a:cxnLst/>
              <a:rect l="l" t="t" r="r" b="b"/>
              <a:pathLst>
                <a:path w="2234" h="1494" extrusionOk="0">
                  <a:moveTo>
                    <a:pt x="1145" y="161"/>
                  </a:moveTo>
                  <a:cubicBezTo>
                    <a:pt x="1388" y="161"/>
                    <a:pt x="1619" y="221"/>
                    <a:pt x="1793" y="328"/>
                  </a:cubicBezTo>
                  <a:cubicBezTo>
                    <a:pt x="1966" y="434"/>
                    <a:pt x="2064" y="575"/>
                    <a:pt x="2067" y="725"/>
                  </a:cubicBezTo>
                  <a:cubicBezTo>
                    <a:pt x="2071" y="874"/>
                    <a:pt x="1980" y="1019"/>
                    <a:pt x="1813" y="1134"/>
                  </a:cubicBezTo>
                  <a:cubicBezTo>
                    <a:pt x="1634" y="1255"/>
                    <a:pt x="1393" y="1326"/>
                    <a:pt x="1133" y="1332"/>
                  </a:cubicBezTo>
                  <a:cubicBezTo>
                    <a:pt x="1117" y="1333"/>
                    <a:pt x="1102" y="1333"/>
                    <a:pt x="1086" y="1333"/>
                  </a:cubicBezTo>
                  <a:cubicBezTo>
                    <a:pt x="582" y="1333"/>
                    <a:pt x="179" y="1083"/>
                    <a:pt x="171" y="770"/>
                  </a:cubicBezTo>
                  <a:cubicBezTo>
                    <a:pt x="163" y="448"/>
                    <a:pt x="583" y="175"/>
                    <a:pt x="1105" y="162"/>
                  </a:cubicBezTo>
                  <a:cubicBezTo>
                    <a:pt x="1119" y="162"/>
                    <a:pt x="1132" y="161"/>
                    <a:pt x="1145" y="161"/>
                  </a:cubicBezTo>
                  <a:close/>
                  <a:moveTo>
                    <a:pt x="1142" y="1"/>
                  </a:moveTo>
                  <a:cubicBezTo>
                    <a:pt x="1128" y="1"/>
                    <a:pt x="1115" y="1"/>
                    <a:pt x="1101" y="1"/>
                  </a:cubicBezTo>
                  <a:cubicBezTo>
                    <a:pt x="490" y="16"/>
                    <a:pt x="0" y="362"/>
                    <a:pt x="10" y="774"/>
                  </a:cubicBezTo>
                  <a:cubicBezTo>
                    <a:pt x="20" y="1176"/>
                    <a:pt x="504" y="1494"/>
                    <a:pt x="1097" y="1494"/>
                  </a:cubicBezTo>
                  <a:lnTo>
                    <a:pt x="1137" y="1494"/>
                  </a:lnTo>
                  <a:cubicBezTo>
                    <a:pt x="1428" y="1487"/>
                    <a:pt x="1700" y="1407"/>
                    <a:pt x="1903" y="1267"/>
                  </a:cubicBezTo>
                  <a:cubicBezTo>
                    <a:pt x="2119" y="1120"/>
                    <a:pt x="2234" y="927"/>
                    <a:pt x="2228" y="720"/>
                  </a:cubicBezTo>
                  <a:cubicBezTo>
                    <a:pt x="2223" y="514"/>
                    <a:pt x="2099" y="326"/>
                    <a:pt x="1878" y="191"/>
                  </a:cubicBezTo>
                  <a:cubicBezTo>
                    <a:pt x="1677" y="68"/>
                    <a:pt x="1421"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501;p36"/>
            <p:cNvSpPr/>
            <p:nvPr/>
          </p:nvSpPr>
          <p:spPr>
            <a:xfrm>
              <a:off x="1420234" y="1599259"/>
              <a:ext cx="59374" cy="38167"/>
            </a:xfrm>
            <a:custGeom>
              <a:avLst/>
              <a:gdLst/>
              <a:ahLst/>
              <a:cxnLst/>
              <a:rect l="l" t="t" r="r" b="b"/>
              <a:pathLst>
                <a:path w="1677" h="1078" extrusionOk="0">
                  <a:moveTo>
                    <a:pt x="855" y="1"/>
                  </a:moveTo>
                  <a:cubicBezTo>
                    <a:pt x="845" y="1"/>
                    <a:pt x="835" y="1"/>
                    <a:pt x="825" y="1"/>
                  </a:cubicBezTo>
                  <a:cubicBezTo>
                    <a:pt x="367" y="13"/>
                    <a:pt x="0" y="263"/>
                    <a:pt x="7" y="560"/>
                  </a:cubicBezTo>
                  <a:cubicBezTo>
                    <a:pt x="14" y="850"/>
                    <a:pt x="376" y="1078"/>
                    <a:pt x="821" y="1078"/>
                  </a:cubicBezTo>
                  <a:cubicBezTo>
                    <a:pt x="831" y="1078"/>
                    <a:pt x="841" y="1077"/>
                    <a:pt x="851" y="1077"/>
                  </a:cubicBezTo>
                  <a:cubicBezTo>
                    <a:pt x="1310" y="1066"/>
                    <a:pt x="1677" y="817"/>
                    <a:pt x="1670" y="519"/>
                  </a:cubicBezTo>
                  <a:cubicBezTo>
                    <a:pt x="1663" y="229"/>
                    <a:pt x="1301" y="1"/>
                    <a:pt x="8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502;p36"/>
            <p:cNvSpPr/>
            <p:nvPr/>
          </p:nvSpPr>
          <p:spPr>
            <a:xfrm>
              <a:off x="1417472" y="1596426"/>
              <a:ext cx="64862" cy="43831"/>
            </a:xfrm>
            <a:custGeom>
              <a:avLst/>
              <a:gdLst/>
              <a:ahLst/>
              <a:cxnLst/>
              <a:rect l="l" t="t" r="r" b="b"/>
              <a:pathLst>
                <a:path w="1832" h="1238" extrusionOk="0">
                  <a:moveTo>
                    <a:pt x="936" y="163"/>
                  </a:moveTo>
                  <a:cubicBezTo>
                    <a:pt x="1131" y="163"/>
                    <a:pt x="1314" y="208"/>
                    <a:pt x="1452" y="294"/>
                  </a:cubicBezTo>
                  <a:cubicBezTo>
                    <a:pt x="1588" y="377"/>
                    <a:pt x="1664" y="486"/>
                    <a:pt x="1666" y="601"/>
                  </a:cubicBezTo>
                  <a:cubicBezTo>
                    <a:pt x="1670" y="716"/>
                    <a:pt x="1599" y="829"/>
                    <a:pt x="1467" y="919"/>
                  </a:cubicBezTo>
                  <a:cubicBezTo>
                    <a:pt x="1325" y="1015"/>
                    <a:pt x="1133" y="1071"/>
                    <a:pt x="927" y="1077"/>
                  </a:cubicBezTo>
                  <a:cubicBezTo>
                    <a:pt x="922" y="1077"/>
                    <a:pt x="917" y="1077"/>
                    <a:pt x="912" y="1077"/>
                  </a:cubicBezTo>
                  <a:cubicBezTo>
                    <a:pt x="709" y="1077"/>
                    <a:pt x="522" y="1033"/>
                    <a:pt x="380" y="946"/>
                  </a:cubicBezTo>
                  <a:cubicBezTo>
                    <a:pt x="245" y="862"/>
                    <a:pt x="169" y="752"/>
                    <a:pt x="166" y="637"/>
                  </a:cubicBezTo>
                  <a:cubicBezTo>
                    <a:pt x="163" y="522"/>
                    <a:pt x="234" y="409"/>
                    <a:pt x="366" y="320"/>
                  </a:cubicBezTo>
                  <a:cubicBezTo>
                    <a:pt x="506" y="223"/>
                    <a:pt x="698" y="167"/>
                    <a:pt x="905" y="163"/>
                  </a:cubicBezTo>
                  <a:close/>
                  <a:moveTo>
                    <a:pt x="945" y="0"/>
                  </a:moveTo>
                  <a:cubicBezTo>
                    <a:pt x="931" y="0"/>
                    <a:pt x="916" y="0"/>
                    <a:pt x="902" y="1"/>
                  </a:cubicBezTo>
                  <a:cubicBezTo>
                    <a:pt x="665" y="7"/>
                    <a:pt x="441" y="73"/>
                    <a:pt x="274" y="187"/>
                  </a:cubicBezTo>
                  <a:cubicBezTo>
                    <a:pt x="97" y="308"/>
                    <a:pt x="0" y="470"/>
                    <a:pt x="5" y="641"/>
                  </a:cubicBezTo>
                  <a:cubicBezTo>
                    <a:pt x="8" y="813"/>
                    <a:pt x="112" y="970"/>
                    <a:pt x="296" y="1083"/>
                  </a:cubicBezTo>
                  <a:cubicBezTo>
                    <a:pt x="460" y="1183"/>
                    <a:pt x="673" y="1237"/>
                    <a:pt x="897" y="1237"/>
                  </a:cubicBezTo>
                  <a:lnTo>
                    <a:pt x="931" y="1237"/>
                  </a:lnTo>
                  <a:cubicBezTo>
                    <a:pt x="1168" y="1232"/>
                    <a:pt x="1392" y="1165"/>
                    <a:pt x="1558" y="1053"/>
                  </a:cubicBezTo>
                  <a:cubicBezTo>
                    <a:pt x="1736" y="930"/>
                    <a:pt x="1831" y="769"/>
                    <a:pt x="1828" y="598"/>
                  </a:cubicBezTo>
                  <a:cubicBezTo>
                    <a:pt x="1823" y="426"/>
                    <a:pt x="1721" y="268"/>
                    <a:pt x="1537" y="157"/>
                  </a:cubicBezTo>
                  <a:cubicBezTo>
                    <a:pt x="1376" y="58"/>
                    <a:pt x="1163" y="0"/>
                    <a:pt x="9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503;p36"/>
            <p:cNvSpPr/>
            <p:nvPr/>
          </p:nvSpPr>
          <p:spPr>
            <a:xfrm>
              <a:off x="1372755" y="1451866"/>
              <a:ext cx="57675" cy="27510"/>
            </a:xfrm>
            <a:custGeom>
              <a:avLst/>
              <a:gdLst/>
              <a:ahLst/>
              <a:cxnLst/>
              <a:rect l="l" t="t" r="r" b="b"/>
              <a:pathLst>
                <a:path w="1629" h="777" extrusionOk="0">
                  <a:moveTo>
                    <a:pt x="1536" y="0"/>
                  </a:moveTo>
                  <a:cubicBezTo>
                    <a:pt x="1526" y="0"/>
                    <a:pt x="1515" y="2"/>
                    <a:pt x="1505" y="7"/>
                  </a:cubicBezTo>
                  <a:lnTo>
                    <a:pt x="61" y="622"/>
                  </a:lnTo>
                  <a:cubicBezTo>
                    <a:pt x="20" y="640"/>
                    <a:pt x="0" y="687"/>
                    <a:pt x="17" y="728"/>
                  </a:cubicBezTo>
                  <a:cubicBezTo>
                    <a:pt x="31" y="758"/>
                    <a:pt x="61" y="777"/>
                    <a:pt x="92" y="777"/>
                  </a:cubicBezTo>
                  <a:cubicBezTo>
                    <a:pt x="102" y="777"/>
                    <a:pt x="113" y="774"/>
                    <a:pt x="123" y="770"/>
                  </a:cubicBezTo>
                  <a:lnTo>
                    <a:pt x="1568" y="156"/>
                  </a:lnTo>
                  <a:cubicBezTo>
                    <a:pt x="1610" y="138"/>
                    <a:pt x="1629" y="90"/>
                    <a:pt x="1611" y="50"/>
                  </a:cubicBezTo>
                  <a:cubicBezTo>
                    <a:pt x="1598" y="19"/>
                    <a:pt x="1568" y="0"/>
                    <a:pt x="1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504;p36"/>
            <p:cNvSpPr/>
            <p:nvPr/>
          </p:nvSpPr>
          <p:spPr>
            <a:xfrm>
              <a:off x="1388157" y="1439828"/>
              <a:ext cx="5736" cy="29846"/>
            </a:xfrm>
            <a:custGeom>
              <a:avLst/>
              <a:gdLst/>
              <a:ahLst/>
              <a:cxnLst/>
              <a:rect l="l" t="t" r="r" b="b"/>
              <a:pathLst>
                <a:path w="162" h="843" extrusionOk="0">
                  <a:moveTo>
                    <a:pt x="80" y="0"/>
                  </a:moveTo>
                  <a:cubicBezTo>
                    <a:pt x="36" y="0"/>
                    <a:pt x="0" y="36"/>
                    <a:pt x="0" y="80"/>
                  </a:cubicBezTo>
                  <a:lnTo>
                    <a:pt x="0" y="762"/>
                  </a:lnTo>
                  <a:cubicBezTo>
                    <a:pt x="0" y="806"/>
                    <a:pt x="36" y="842"/>
                    <a:pt x="80" y="842"/>
                  </a:cubicBezTo>
                  <a:cubicBezTo>
                    <a:pt x="126" y="842"/>
                    <a:pt x="162" y="806"/>
                    <a:pt x="162" y="762"/>
                  </a:cubicBezTo>
                  <a:lnTo>
                    <a:pt x="162" y="80"/>
                  </a:lnTo>
                  <a:cubicBezTo>
                    <a:pt x="162" y="36"/>
                    <a:pt x="126" y="0"/>
                    <a:pt x="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505;p36"/>
            <p:cNvSpPr/>
            <p:nvPr/>
          </p:nvSpPr>
          <p:spPr>
            <a:xfrm>
              <a:off x="596350" y="1478845"/>
              <a:ext cx="59303" cy="39937"/>
            </a:xfrm>
            <a:custGeom>
              <a:avLst/>
              <a:gdLst/>
              <a:ahLst/>
              <a:cxnLst/>
              <a:rect l="l" t="t" r="r" b="b"/>
              <a:pathLst>
                <a:path w="1675" h="1128" extrusionOk="0">
                  <a:moveTo>
                    <a:pt x="991" y="1"/>
                  </a:moveTo>
                  <a:cubicBezTo>
                    <a:pt x="990" y="1"/>
                    <a:pt x="989" y="1"/>
                    <a:pt x="988" y="1"/>
                  </a:cubicBezTo>
                  <a:cubicBezTo>
                    <a:pt x="1" y="2"/>
                    <a:pt x="167" y="1127"/>
                    <a:pt x="865" y="1127"/>
                  </a:cubicBezTo>
                  <a:cubicBezTo>
                    <a:pt x="960" y="1127"/>
                    <a:pt x="1063" y="1107"/>
                    <a:pt x="1175" y="1061"/>
                  </a:cubicBezTo>
                  <a:cubicBezTo>
                    <a:pt x="1471" y="938"/>
                    <a:pt x="1624" y="734"/>
                    <a:pt x="1645" y="536"/>
                  </a:cubicBezTo>
                  <a:cubicBezTo>
                    <a:pt x="1674" y="261"/>
                    <a:pt x="1446" y="1"/>
                    <a:pt x="9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506;p36"/>
            <p:cNvSpPr/>
            <p:nvPr/>
          </p:nvSpPr>
          <p:spPr>
            <a:xfrm>
              <a:off x="1368719" y="1490918"/>
              <a:ext cx="59268" cy="39937"/>
            </a:xfrm>
            <a:custGeom>
              <a:avLst/>
              <a:gdLst/>
              <a:ahLst/>
              <a:cxnLst/>
              <a:rect l="l" t="t" r="r" b="b"/>
              <a:pathLst>
                <a:path w="1674" h="1128" extrusionOk="0">
                  <a:moveTo>
                    <a:pt x="991" y="1"/>
                  </a:moveTo>
                  <a:cubicBezTo>
                    <a:pt x="990" y="1"/>
                    <a:pt x="989" y="1"/>
                    <a:pt x="988" y="1"/>
                  </a:cubicBezTo>
                  <a:cubicBezTo>
                    <a:pt x="1" y="2"/>
                    <a:pt x="167" y="1127"/>
                    <a:pt x="865" y="1127"/>
                  </a:cubicBezTo>
                  <a:cubicBezTo>
                    <a:pt x="959" y="1127"/>
                    <a:pt x="1063" y="1107"/>
                    <a:pt x="1175" y="1060"/>
                  </a:cubicBezTo>
                  <a:cubicBezTo>
                    <a:pt x="1470" y="938"/>
                    <a:pt x="1624" y="734"/>
                    <a:pt x="1645" y="536"/>
                  </a:cubicBezTo>
                  <a:cubicBezTo>
                    <a:pt x="1674" y="261"/>
                    <a:pt x="1446" y="1"/>
                    <a:pt x="9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507;p36"/>
            <p:cNvSpPr/>
            <p:nvPr/>
          </p:nvSpPr>
          <p:spPr>
            <a:xfrm>
              <a:off x="541861" y="1512622"/>
              <a:ext cx="47797" cy="34272"/>
            </a:xfrm>
            <a:custGeom>
              <a:avLst/>
              <a:gdLst/>
              <a:ahLst/>
              <a:cxnLst/>
              <a:rect l="l" t="t" r="r" b="b"/>
              <a:pathLst>
                <a:path w="1350" h="968" extrusionOk="0">
                  <a:moveTo>
                    <a:pt x="665" y="0"/>
                  </a:moveTo>
                  <a:cubicBezTo>
                    <a:pt x="211" y="0"/>
                    <a:pt x="0" y="717"/>
                    <a:pt x="619" y="924"/>
                  </a:cubicBezTo>
                  <a:cubicBezTo>
                    <a:pt x="707" y="954"/>
                    <a:pt x="789" y="967"/>
                    <a:pt x="863" y="967"/>
                  </a:cubicBezTo>
                  <a:cubicBezTo>
                    <a:pt x="998" y="967"/>
                    <a:pt x="1109" y="924"/>
                    <a:pt x="1185" y="853"/>
                  </a:cubicBezTo>
                  <a:cubicBezTo>
                    <a:pt x="1350" y="701"/>
                    <a:pt x="1349" y="419"/>
                    <a:pt x="1068" y="176"/>
                  </a:cubicBezTo>
                  <a:cubicBezTo>
                    <a:pt x="924" y="51"/>
                    <a:pt x="786" y="0"/>
                    <a:pt x="6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8;p36"/>
            <p:cNvSpPr/>
            <p:nvPr/>
          </p:nvSpPr>
          <p:spPr>
            <a:xfrm>
              <a:off x="754470" y="2131050"/>
              <a:ext cx="80299" cy="57569"/>
            </a:xfrm>
            <a:custGeom>
              <a:avLst/>
              <a:gdLst/>
              <a:ahLst/>
              <a:cxnLst/>
              <a:rect l="l" t="t" r="r" b="b"/>
              <a:pathLst>
                <a:path w="2268" h="1626" extrusionOk="0">
                  <a:moveTo>
                    <a:pt x="1117" y="0"/>
                  </a:moveTo>
                  <a:cubicBezTo>
                    <a:pt x="355" y="0"/>
                    <a:pt x="1" y="1204"/>
                    <a:pt x="1040" y="1553"/>
                  </a:cubicBezTo>
                  <a:cubicBezTo>
                    <a:pt x="1188" y="1603"/>
                    <a:pt x="1326" y="1625"/>
                    <a:pt x="1452" y="1625"/>
                  </a:cubicBezTo>
                  <a:cubicBezTo>
                    <a:pt x="1678" y="1625"/>
                    <a:pt x="1863" y="1553"/>
                    <a:pt x="1990" y="1434"/>
                  </a:cubicBezTo>
                  <a:cubicBezTo>
                    <a:pt x="2267" y="1177"/>
                    <a:pt x="2265" y="705"/>
                    <a:pt x="1795" y="297"/>
                  </a:cubicBezTo>
                  <a:cubicBezTo>
                    <a:pt x="1552" y="86"/>
                    <a:pt x="1320" y="0"/>
                    <a:pt x="11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09;p36"/>
            <p:cNvSpPr/>
            <p:nvPr/>
          </p:nvSpPr>
          <p:spPr>
            <a:xfrm>
              <a:off x="1099001" y="2131050"/>
              <a:ext cx="80299" cy="57569"/>
            </a:xfrm>
            <a:custGeom>
              <a:avLst/>
              <a:gdLst/>
              <a:ahLst/>
              <a:cxnLst/>
              <a:rect l="l" t="t" r="r" b="b"/>
              <a:pathLst>
                <a:path w="2268" h="1626" extrusionOk="0">
                  <a:moveTo>
                    <a:pt x="1152" y="0"/>
                  </a:moveTo>
                  <a:cubicBezTo>
                    <a:pt x="949" y="0"/>
                    <a:pt x="716" y="86"/>
                    <a:pt x="473" y="297"/>
                  </a:cubicBezTo>
                  <a:cubicBezTo>
                    <a:pt x="3" y="705"/>
                    <a:pt x="1" y="1177"/>
                    <a:pt x="278" y="1434"/>
                  </a:cubicBezTo>
                  <a:cubicBezTo>
                    <a:pt x="405" y="1553"/>
                    <a:pt x="591" y="1625"/>
                    <a:pt x="817" y="1625"/>
                  </a:cubicBezTo>
                  <a:cubicBezTo>
                    <a:pt x="942" y="1625"/>
                    <a:pt x="1081" y="1603"/>
                    <a:pt x="1228" y="1553"/>
                  </a:cubicBezTo>
                  <a:cubicBezTo>
                    <a:pt x="2268" y="1204"/>
                    <a:pt x="1914" y="0"/>
                    <a:pt x="11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10;p36"/>
            <p:cNvSpPr/>
            <p:nvPr/>
          </p:nvSpPr>
          <p:spPr>
            <a:xfrm>
              <a:off x="823369" y="2101026"/>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4" y="1126"/>
                    <a:pt x="899" y="978"/>
                    <a:pt x="967" y="671"/>
                  </a:cubicBezTo>
                  <a:cubicBezTo>
                    <a:pt x="1066" y="218"/>
                    <a:pt x="806"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11;p36"/>
            <p:cNvSpPr/>
            <p:nvPr/>
          </p:nvSpPr>
          <p:spPr>
            <a:xfrm>
              <a:off x="1119252" y="2076879"/>
              <a:ext cx="37742" cy="39901"/>
            </a:xfrm>
            <a:custGeom>
              <a:avLst/>
              <a:gdLst/>
              <a:ahLst/>
              <a:cxnLst/>
              <a:rect l="l" t="t" r="r" b="b"/>
              <a:pathLst>
                <a:path w="1066" h="1127" extrusionOk="0">
                  <a:moveTo>
                    <a:pt x="539" y="0"/>
                  </a:moveTo>
                  <a:cubicBezTo>
                    <a:pt x="273" y="0"/>
                    <a:pt x="1" y="218"/>
                    <a:pt x="75" y="634"/>
                  </a:cubicBezTo>
                  <a:cubicBezTo>
                    <a:pt x="121" y="895"/>
                    <a:pt x="260" y="1056"/>
                    <a:pt x="415" y="1108"/>
                  </a:cubicBezTo>
                  <a:cubicBezTo>
                    <a:pt x="453" y="1120"/>
                    <a:pt x="491" y="1127"/>
                    <a:pt x="529" y="1127"/>
                  </a:cubicBezTo>
                  <a:cubicBezTo>
                    <a:pt x="715" y="1127"/>
                    <a:pt x="899" y="979"/>
                    <a:pt x="967" y="672"/>
                  </a:cubicBezTo>
                  <a:cubicBezTo>
                    <a:pt x="1066" y="218"/>
                    <a:pt x="806" y="0"/>
                    <a:pt x="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12;p36"/>
            <p:cNvSpPr/>
            <p:nvPr/>
          </p:nvSpPr>
          <p:spPr>
            <a:xfrm>
              <a:off x="790407" y="2077871"/>
              <a:ext cx="24925" cy="26341"/>
            </a:xfrm>
            <a:custGeom>
              <a:avLst/>
              <a:gdLst/>
              <a:ahLst/>
              <a:cxnLst/>
              <a:rect l="l" t="t" r="r" b="b"/>
              <a:pathLst>
                <a:path w="704" h="744" extrusionOk="0">
                  <a:moveTo>
                    <a:pt x="356" y="0"/>
                  </a:moveTo>
                  <a:cubicBezTo>
                    <a:pt x="180" y="0"/>
                    <a:pt x="1" y="144"/>
                    <a:pt x="50" y="418"/>
                  </a:cubicBezTo>
                  <a:cubicBezTo>
                    <a:pt x="80" y="590"/>
                    <a:pt x="172" y="696"/>
                    <a:pt x="274" y="731"/>
                  </a:cubicBezTo>
                  <a:cubicBezTo>
                    <a:pt x="299" y="739"/>
                    <a:pt x="324" y="743"/>
                    <a:pt x="349" y="743"/>
                  </a:cubicBezTo>
                  <a:cubicBezTo>
                    <a:pt x="472" y="743"/>
                    <a:pt x="594" y="646"/>
                    <a:pt x="638" y="444"/>
                  </a:cubicBezTo>
                  <a:cubicBezTo>
                    <a:pt x="704"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13;p36"/>
            <p:cNvSpPr/>
            <p:nvPr/>
          </p:nvSpPr>
          <p:spPr>
            <a:xfrm>
              <a:off x="1081333" y="2114020"/>
              <a:ext cx="24890" cy="26377"/>
            </a:xfrm>
            <a:custGeom>
              <a:avLst/>
              <a:gdLst/>
              <a:ahLst/>
              <a:cxnLst/>
              <a:rect l="l" t="t" r="r" b="b"/>
              <a:pathLst>
                <a:path w="703" h="745" extrusionOk="0">
                  <a:moveTo>
                    <a:pt x="356" y="1"/>
                  </a:moveTo>
                  <a:cubicBezTo>
                    <a:pt x="180" y="1"/>
                    <a:pt x="0" y="144"/>
                    <a:pt x="49" y="420"/>
                  </a:cubicBezTo>
                  <a:cubicBezTo>
                    <a:pt x="80" y="592"/>
                    <a:pt x="171" y="698"/>
                    <a:pt x="274" y="732"/>
                  </a:cubicBezTo>
                  <a:cubicBezTo>
                    <a:pt x="299"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14;p36"/>
            <p:cNvSpPr/>
            <p:nvPr/>
          </p:nvSpPr>
          <p:spPr>
            <a:xfrm>
              <a:off x="1323719" y="1524695"/>
              <a:ext cx="47832" cy="34237"/>
            </a:xfrm>
            <a:custGeom>
              <a:avLst/>
              <a:gdLst/>
              <a:ahLst/>
              <a:cxnLst/>
              <a:rect l="l" t="t" r="r" b="b"/>
              <a:pathLst>
                <a:path w="1351" h="967" extrusionOk="0">
                  <a:moveTo>
                    <a:pt x="666" y="0"/>
                  </a:moveTo>
                  <a:cubicBezTo>
                    <a:pt x="212" y="0"/>
                    <a:pt x="1" y="717"/>
                    <a:pt x="620" y="924"/>
                  </a:cubicBezTo>
                  <a:cubicBezTo>
                    <a:pt x="707" y="954"/>
                    <a:pt x="789" y="967"/>
                    <a:pt x="864" y="967"/>
                  </a:cubicBezTo>
                  <a:cubicBezTo>
                    <a:pt x="999" y="967"/>
                    <a:pt x="1109" y="924"/>
                    <a:pt x="1185" y="853"/>
                  </a:cubicBezTo>
                  <a:cubicBezTo>
                    <a:pt x="1350" y="701"/>
                    <a:pt x="1349" y="419"/>
                    <a:pt x="1070" y="176"/>
                  </a:cubicBezTo>
                  <a:cubicBezTo>
                    <a:pt x="925" y="51"/>
                    <a:pt x="787" y="0"/>
                    <a:pt x="6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15;p36"/>
            <p:cNvSpPr/>
            <p:nvPr/>
          </p:nvSpPr>
          <p:spPr>
            <a:xfrm>
              <a:off x="764348" y="1377125"/>
              <a:ext cx="36149" cy="15932"/>
            </a:xfrm>
            <a:custGeom>
              <a:avLst/>
              <a:gdLst/>
              <a:ahLst/>
              <a:cxnLst/>
              <a:rect l="l" t="t" r="r" b="b"/>
              <a:pathLst>
                <a:path w="1021" h="450" extrusionOk="0">
                  <a:moveTo>
                    <a:pt x="516" y="0"/>
                  </a:moveTo>
                  <a:cubicBezTo>
                    <a:pt x="0" y="0"/>
                    <a:pt x="108" y="449"/>
                    <a:pt x="560" y="449"/>
                  </a:cubicBezTo>
                  <a:cubicBezTo>
                    <a:pt x="600" y="449"/>
                    <a:pt x="643" y="446"/>
                    <a:pt x="688" y="438"/>
                  </a:cubicBezTo>
                  <a:cubicBezTo>
                    <a:pt x="872" y="407"/>
                    <a:pt x="972" y="334"/>
                    <a:pt x="993" y="256"/>
                  </a:cubicBezTo>
                  <a:cubicBezTo>
                    <a:pt x="1020" y="149"/>
                    <a:pt x="893" y="32"/>
                    <a:pt x="615" y="5"/>
                  </a:cubicBezTo>
                  <a:cubicBezTo>
                    <a:pt x="579" y="2"/>
                    <a:pt x="546" y="0"/>
                    <a:pt x="5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16;p36"/>
            <p:cNvSpPr/>
            <p:nvPr/>
          </p:nvSpPr>
          <p:spPr>
            <a:xfrm>
              <a:off x="960353" y="1328867"/>
              <a:ext cx="36184" cy="15897"/>
            </a:xfrm>
            <a:custGeom>
              <a:avLst/>
              <a:gdLst/>
              <a:ahLst/>
              <a:cxnLst/>
              <a:rect l="l" t="t" r="r" b="b"/>
              <a:pathLst>
                <a:path w="1022" h="449" extrusionOk="0">
                  <a:moveTo>
                    <a:pt x="518" y="0"/>
                  </a:moveTo>
                  <a:cubicBezTo>
                    <a:pt x="1" y="0"/>
                    <a:pt x="108" y="449"/>
                    <a:pt x="560" y="449"/>
                  </a:cubicBezTo>
                  <a:cubicBezTo>
                    <a:pt x="600" y="449"/>
                    <a:pt x="643" y="445"/>
                    <a:pt x="689" y="438"/>
                  </a:cubicBezTo>
                  <a:cubicBezTo>
                    <a:pt x="873" y="406"/>
                    <a:pt x="973" y="334"/>
                    <a:pt x="993" y="257"/>
                  </a:cubicBezTo>
                  <a:cubicBezTo>
                    <a:pt x="1022" y="149"/>
                    <a:pt x="893" y="32"/>
                    <a:pt x="616" y="5"/>
                  </a:cubicBezTo>
                  <a:cubicBezTo>
                    <a:pt x="581" y="2"/>
                    <a:pt x="548"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17;p36"/>
            <p:cNvSpPr/>
            <p:nvPr/>
          </p:nvSpPr>
          <p:spPr>
            <a:xfrm>
              <a:off x="997953" y="1313572"/>
              <a:ext cx="36184" cy="15897"/>
            </a:xfrm>
            <a:custGeom>
              <a:avLst/>
              <a:gdLst/>
              <a:ahLst/>
              <a:cxnLst/>
              <a:rect l="l" t="t" r="r" b="b"/>
              <a:pathLst>
                <a:path w="1022" h="449" extrusionOk="0">
                  <a:moveTo>
                    <a:pt x="517" y="0"/>
                  </a:moveTo>
                  <a:cubicBezTo>
                    <a:pt x="1" y="0"/>
                    <a:pt x="109" y="448"/>
                    <a:pt x="560" y="448"/>
                  </a:cubicBezTo>
                  <a:cubicBezTo>
                    <a:pt x="600" y="448"/>
                    <a:pt x="643" y="445"/>
                    <a:pt x="689" y="437"/>
                  </a:cubicBezTo>
                  <a:cubicBezTo>
                    <a:pt x="873" y="407"/>
                    <a:pt x="973" y="333"/>
                    <a:pt x="994" y="257"/>
                  </a:cubicBezTo>
                  <a:cubicBezTo>
                    <a:pt x="1022" y="148"/>
                    <a:pt x="893" y="32"/>
                    <a:pt x="616" y="5"/>
                  </a:cubicBezTo>
                  <a:cubicBezTo>
                    <a:pt x="580"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518;p36"/>
            <p:cNvSpPr/>
            <p:nvPr/>
          </p:nvSpPr>
          <p:spPr>
            <a:xfrm>
              <a:off x="998166" y="754377"/>
              <a:ext cx="36184" cy="15897"/>
            </a:xfrm>
            <a:custGeom>
              <a:avLst/>
              <a:gdLst/>
              <a:ahLst/>
              <a:cxnLst/>
              <a:rect l="l" t="t" r="r" b="b"/>
              <a:pathLst>
                <a:path w="1022" h="449" extrusionOk="0">
                  <a:moveTo>
                    <a:pt x="516" y="1"/>
                  </a:moveTo>
                  <a:cubicBezTo>
                    <a:pt x="1" y="1"/>
                    <a:pt x="109" y="448"/>
                    <a:pt x="560" y="448"/>
                  </a:cubicBezTo>
                  <a:cubicBezTo>
                    <a:pt x="600" y="448"/>
                    <a:pt x="643" y="445"/>
                    <a:pt x="689" y="437"/>
                  </a:cubicBezTo>
                  <a:cubicBezTo>
                    <a:pt x="873" y="406"/>
                    <a:pt x="973" y="334"/>
                    <a:pt x="992" y="257"/>
                  </a:cubicBezTo>
                  <a:cubicBezTo>
                    <a:pt x="1022" y="149"/>
                    <a:pt x="892" y="31"/>
                    <a:pt x="616"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519;p36"/>
            <p:cNvSpPr/>
            <p:nvPr/>
          </p:nvSpPr>
          <p:spPr>
            <a:xfrm>
              <a:off x="1054142" y="773248"/>
              <a:ext cx="29492" cy="12958"/>
            </a:xfrm>
            <a:custGeom>
              <a:avLst/>
              <a:gdLst/>
              <a:ahLst/>
              <a:cxnLst/>
              <a:rect l="l" t="t" r="r" b="b"/>
              <a:pathLst>
                <a:path w="833" h="366" extrusionOk="0">
                  <a:moveTo>
                    <a:pt x="423" y="0"/>
                  </a:moveTo>
                  <a:cubicBezTo>
                    <a:pt x="0" y="0"/>
                    <a:pt x="89" y="366"/>
                    <a:pt x="457" y="366"/>
                  </a:cubicBezTo>
                  <a:cubicBezTo>
                    <a:pt x="490" y="366"/>
                    <a:pt x="525" y="363"/>
                    <a:pt x="562" y="357"/>
                  </a:cubicBezTo>
                  <a:cubicBezTo>
                    <a:pt x="712" y="331"/>
                    <a:pt x="793" y="273"/>
                    <a:pt x="810" y="210"/>
                  </a:cubicBezTo>
                  <a:cubicBezTo>
                    <a:pt x="833" y="122"/>
                    <a:pt x="728" y="26"/>
                    <a:pt x="503" y="4"/>
                  </a:cubicBezTo>
                  <a:cubicBezTo>
                    <a:pt x="474" y="2"/>
                    <a:pt x="447" y="0"/>
                    <a:pt x="4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520;p36"/>
            <p:cNvSpPr/>
            <p:nvPr/>
          </p:nvSpPr>
          <p:spPr>
            <a:xfrm>
              <a:off x="1024932" y="802493"/>
              <a:ext cx="29492" cy="12958"/>
            </a:xfrm>
            <a:custGeom>
              <a:avLst/>
              <a:gdLst/>
              <a:ahLst/>
              <a:cxnLst/>
              <a:rect l="l" t="t" r="r" b="b"/>
              <a:pathLst>
                <a:path w="833" h="366" extrusionOk="0">
                  <a:moveTo>
                    <a:pt x="422" y="0"/>
                  </a:moveTo>
                  <a:cubicBezTo>
                    <a:pt x="0" y="0"/>
                    <a:pt x="88" y="366"/>
                    <a:pt x="456" y="366"/>
                  </a:cubicBezTo>
                  <a:cubicBezTo>
                    <a:pt x="489" y="366"/>
                    <a:pt x="524" y="363"/>
                    <a:pt x="561" y="357"/>
                  </a:cubicBezTo>
                  <a:cubicBezTo>
                    <a:pt x="711" y="331"/>
                    <a:pt x="792" y="272"/>
                    <a:pt x="809" y="209"/>
                  </a:cubicBezTo>
                  <a:cubicBezTo>
                    <a:pt x="832" y="122"/>
                    <a:pt x="727" y="26"/>
                    <a:pt x="502" y="4"/>
                  </a:cubicBezTo>
                  <a:cubicBezTo>
                    <a:pt x="473" y="1"/>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521;p36"/>
            <p:cNvSpPr/>
            <p:nvPr/>
          </p:nvSpPr>
          <p:spPr>
            <a:xfrm>
              <a:off x="1095920" y="766273"/>
              <a:ext cx="29528" cy="12994"/>
            </a:xfrm>
            <a:custGeom>
              <a:avLst/>
              <a:gdLst/>
              <a:ahLst/>
              <a:cxnLst/>
              <a:rect l="l" t="t" r="r" b="b"/>
              <a:pathLst>
                <a:path w="834" h="367" extrusionOk="0">
                  <a:moveTo>
                    <a:pt x="422" y="1"/>
                  </a:moveTo>
                  <a:cubicBezTo>
                    <a:pt x="1" y="1"/>
                    <a:pt x="88" y="366"/>
                    <a:pt x="457" y="366"/>
                  </a:cubicBezTo>
                  <a:cubicBezTo>
                    <a:pt x="489" y="366"/>
                    <a:pt x="524" y="363"/>
                    <a:pt x="561" y="357"/>
                  </a:cubicBezTo>
                  <a:cubicBezTo>
                    <a:pt x="711" y="331"/>
                    <a:pt x="793" y="273"/>
                    <a:pt x="810" y="210"/>
                  </a:cubicBezTo>
                  <a:cubicBezTo>
                    <a:pt x="834"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522;p36"/>
            <p:cNvSpPr/>
            <p:nvPr/>
          </p:nvSpPr>
          <p:spPr>
            <a:xfrm>
              <a:off x="1161668" y="1352978"/>
              <a:ext cx="36184" cy="15932"/>
            </a:xfrm>
            <a:custGeom>
              <a:avLst/>
              <a:gdLst/>
              <a:ahLst/>
              <a:cxnLst/>
              <a:rect l="l" t="t" r="r" b="b"/>
              <a:pathLst>
                <a:path w="1022" h="450" extrusionOk="0">
                  <a:moveTo>
                    <a:pt x="518" y="1"/>
                  </a:moveTo>
                  <a:cubicBezTo>
                    <a:pt x="1" y="1"/>
                    <a:pt x="108" y="450"/>
                    <a:pt x="559" y="450"/>
                  </a:cubicBezTo>
                  <a:cubicBezTo>
                    <a:pt x="599" y="450"/>
                    <a:pt x="642" y="446"/>
                    <a:pt x="688" y="438"/>
                  </a:cubicBezTo>
                  <a:cubicBezTo>
                    <a:pt x="872" y="407"/>
                    <a:pt x="973" y="335"/>
                    <a:pt x="993" y="257"/>
                  </a:cubicBezTo>
                  <a:cubicBezTo>
                    <a:pt x="1022" y="150"/>
                    <a:pt x="893" y="32"/>
                    <a:pt x="616" y="6"/>
                  </a:cubicBezTo>
                  <a:cubicBezTo>
                    <a:pt x="581" y="2"/>
                    <a:pt x="548" y="1"/>
                    <a:pt x="5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523;p36"/>
            <p:cNvSpPr/>
            <p:nvPr/>
          </p:nvSpPr>
          <p:spPr>
            <a:xfrm>
              <a:off x="724163" y="1407432"/>
              <a:ext cx="18304" cy="8072"/>
            </a:xfrm>
            <a:custGeom>
              <a:avLst/>
              <a:gdLst/>
              <a:ahLst/>
              <a:cxnLst/>
              <a:rect l="l" t="t" r="r" b="b"/>
              <a:pathLst>
                <a:path w="517" h="228" extrusionOk="0">
                  <a:moveTo>
                    <a:pt x="262" y="1"/>
                  </a:moveTo>
                  <a:cubicBezTo>
                    <a:pt x="0" y="1"/>
                    <a:pt x="54" y="228"/>
                    <a:pt x="282" y="228"/>
                  </a:cubicBezTo>
                  <a:cubicBezTo>
                    <a:pt x="303" y="228"/>
                    <a:pt x="325" y="226"/>
                    <a:pt x="348" y="222"/>
                  </a:cubicBezTo>
                  <a:cubicBezTo>
                    <a:pt x="441" y="207"/>
                    <a:pt x="492" y="169"/>
                    <a:pt x="502" y="131"/>
                  </a:cubicBezTo>
                  <a:cubicBezTo>
                    <a:pt x="516" y="76"/>
                    <a:pt x="451" y="17"/>
                    <a:pt x="312" y="3"/>
                  </a:cubicBezTo>
                  <a:cubicBezTo>
                    <a:pt x="294" y="1"/>
                    <a:pt x="278"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524;p36"/>
            <p:cNvSpPr/>
            <p:nvPr/>
          </p:nvSpPr>
          <p:spPr>
            <a:xfrm>
              <a:off x="1225964" y="1350429"/>
              <a:ext cx="18304" cy="8072"/>
            </a:xfrm>
            <a:custGeom>
              <a:avLst/>
              <a:gdLst/>
              <a:ahLst/>
              <a:cxnLst/>
              <a:rect l="l" t="t" r="r" b="b"/>
              <a:pathLst>
                <a:path w="517" h="228" extrusionOk="0">
                  <a:moveTo>
                    <a:pt x="262" y="1"/>
                  </a:moveTo>
                  <a:cubicBezTo>
                    <a:pt x="0" y="1"/>
                    <a:pt x="54" y="228"/>
                    <a:pt x="282" y="228"/>
                  </a:cubicBezTo>
                  <a:cubicBezTo>
                    <a:pt x="303" y="228"/>
                    <a:pt x="325" y="226"/>
                    <a:pt x="348" y="222"/>
                  </a:cubicBezTo>
                  <a:cubicBezTo>
                    <a:pt x="441" y="207"/>
                    <a:pt x="492" y="169"/>
                    <a:pt x="503" y="131"/>
                  </a:cubicBezTo>
                  <a:cubicBezTo>
                    <a:pt x="517" y="76"/>
                    <a:pt x="452" y="17"/>
                    <a:pt x="312" y="3"/>
                  </a:cubicBezTo>
                  <a:cubicBezTo>
                    <a:pt x="294" y="1"/>
                    <a:pt x="278"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525;p36"/>
            <p:cNvSpPr/>
            <p:nvPr/>
          </p:nvSpPr>
          <p:spPr>
            <a:xfrm>
              <a:off x="763428" y="1418443"/>
              <a:ext cx="16286" cy="10267"/>
            </a:xfrm>
            <a:custGeom>
              <a:avLst/>
              <a:gdLst/>
              <a:ahLst/>
              <a:cxnLst/>
              <a:rect l="l" t="t" r="r" b="b"/>
              <a:pathLst>
                <a:path w="460" h="290" extrusionOk="0">
                  <a:moveTo>
                    <a:pt x="362" y="1"/>
                  </a:moveTo>
                  <a:cubicBezTo>
                    <a:pt x="324" y="1"/>
                    <a:pt x="275" y="13"/>
                    <a:pt x="218" y="42"/>
                  </a:cubicBezTo>
                  <a:cubicBezTo>
                    <a:pt x="0" y="152"/>
                    <a:pt x="52" y="290"/>
                    <a:pt x="181" y="290"/>
                  </a:cubicBezTo>
                  <a:cubicBezTo>
                    <a:pt x="234" y="290"/>
                    <a:pt x="300" y="266"/>
                    <a:pt x="366" y="207"/>
                  </a:cubicBezTo>
                  <a:cubicBezTo>
                    <a:pt x="436" y="145"/>
                    <a:pt x="459" y="86"/>
                    <a:pt x="447" y="48"/>
                  </a:cubicBezTo>
                  <a:cubicBezTo>
                    <a:pt x="438" y="19"/>
                    <a:pt x="408" y="1"/>
                    <a:pt x="3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526;p36"/>
            <p:cNvSpPr/>
            <p:nvPr/>
          </p:nvSpPr>
          <p:spPr>
            <a:xfrm>
              <a:off x="1205217" y="1394296"/>
              <a:ext cx="16322" cy="10303"/>
            </a:xfrm>
            <a:custGeom>
              <a:avLst/>
              <a:gdLst/>
              <a:ahLst/>
              <a:cxnLst/>
              <a:rect l="l" t="t" r="r" b="b"/>
              <a:pathLst>
                <a:path w="461" h="291" extrusionOk="0">
                  <a:moveTo>
                    <a:pt x="363" y="1"/>
                  </a:moveTo>
                  <a:cubicBezTo>
                    <a:pt x="325" y="1"/>
                    <a:pt x="276" y="13"/>
                    <a:pt x="219" y="43"/>
                  </a:cubicBezTo>
                  <a:cubicBezTo>
                    <a:pt x="1" y="153"/>
                    <a:pt x="53" y="290"/>
                    <a:pt x="181" y="290"/>
                  </a:cubicBezTo>
                  <a:cubicBezTo>
                    <a:pt x="235" y="290"/>
                    <a:pt x="301" y="267"/>
                    <a:pt x="366" y="208"/>
                  </a:cubicBezTo>
                  <a:cubicBezTo>
                    <a:pt x="437" y="145"/>
                    <a:pt x="461" y="87"/>
                    <a:pt x="448" y="48"/>
                  </a:cubicBezTo>
                  <a:cubicBezTo>
                    <a:pt x="439" y="19"/>
                    <a:pt x="409" y="1"/>
                    <a:pt x="36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527;p36"/>
            <p:cNvSpPr/>
            <p:nvPr/>
          </p:nvSpPr>
          <p:spPr>
            <a:xfrm>
              <a:off x="1201216" y="2301103"/>
              <a:ext cx="52506" cy="72439"/>
            </a:xfrm>
            <a:custGeom>
              <a:avLst/>
              <a:gdLst/>
              <a:ahLst/>
              <a:cxnLst/>
              <a:rect l="l" t="t" r="r" b="b"/>
              <a:pathLst>
                <a:path w="1483" h="2046" extrusionOk="0">
                  <a:moveTo>
                    <a:pt x="826" y="0"/>
                  </a:moveTo>
                  <a:cubicBezTo>
                    <a:pt x="484" y="0"/>
                    <a:pt x="159" y="397"/>
                    <a:pt x="83" y="926"/>
                  </a:cubicBezTo>
                  <a:cubicBezTo>
                    <a:pt x="0" y="1489"/>
                    <a:pt x="229" y="1988"/>
                    <a:pt x="592" y="2041"/>
                  </a:cubicBezTo>
                  <a:cubicBezTo>
                    <a:pt x="613" y="2044"/>
                    <a:pt x="635" y="2045"/>
                    <a:pt x="656" y="2045"/>
                  </a:cubicBezTo>
                  <a:cubicBezTo>
                    <a:pt x="998" y="2045"/>
                    <a:pt x="1323" y="1648"/>
                    <a:pt x="1401"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528;p36"/>
            <p:cNvSpPr/>
            <p:nvPr/>
          </p:nvSpPr>
          <p:spPr>
            <a:xfrm>
              <a:off x="1199800" y="2298235"/>
              <a:ext cx="55303" cy="78139"/>
            </a:xfrm>
            <a:custGeom>
              <a:avLst/>
              <a:gdLst/>
              <a:ahLst/>
              <a:cxnLst/>
              <a:rect l="l" t="t" r="r" b="b"/>
              <a:pathLst>
                <a:path w="1562" h="2207" extrusionOk="0">
                  <a:moveTo>
                    <a:pt x="866" y="162"/>
                  </a:moveTo>
                  <a:cubicBezTo>
                    <a:pt x="883" y="162"/>
                    <a:pt x="901" y="163"/>
                    <a:pt x="918" y="165"/>
                  </a:cubicBezTo>
                  <a:cubicBezTo>
                    <a:pt x="1066" y="187"/>
                    <a:pt x="1194" y="301"/>
                    <a:pt x="1279" y="485"/>
                  </a:cubicBezTo>
                  <a:cubicBezTo>
                    <a:pt x="1368" y="682"/>
                    <a:pt x="1398" y="932"/>
                    <a:pt x="1360" y="1189"/>
                  </a:cubicBezTo>
                  <a:cubicBezTo>
                    <a:pt x="1289" y="1676"/>
                    <a:pt x="998" y="2047"/>
                    <a:pt x="698" y="2047"/>
                  </a:cubicBezTo>
                  <a:cubicBezTo>
                    <a:pt x="680" y="2047"/>
                    <a:pt x="662" y="2045"/>
                    <a:pt x="644" y="2043"/>
                  </a:cubicBezTo>
                  <a:cubicBezTo>
                    <a:pt x="496" y="2020"/>
                    <a:pt x="368" y="1906"/>
                    <a:pt x="283" y="1723"/>
                  </a:cubicBezTo>
                  <a:cubicBezTo>
                    <a:pt x="194" y="1526"/>
                    <a:pt x="165" y="1276"/>
                    <a:pt x="203" y="1019"/>
                  </a:cubicBezTo>
                  <a:cubicBezTo>
                    <a:pt x="274" y="530"/>
                    <a:pt x="565" y="162"/>
                    <a:pt x="866" y="162"/>
                  </a:cubicBezTo>
                  <a:close/>
                  <a:moveTo>
                    <a:pt x="869" y="1"/>
                  </a:moveTo>
                  <a:cubicBezTo>
                    <a:pt x="487" y="1"/>
                    <a:pt x="126" y="427"/>
                    <a:pt x="42" y="996"/>
                  </a:cubicBezTo>
                  <a:cubicBezTo>
                    <a:pt x="0" y="1283"/>
                    <a:pt x="34" y="1564"/>
                    <a:pt x="137" y="1789"/>
                  </a:cubicBezTo>
                  <a:cubicBezTo>
                    <a:pt x="245" y="2025"/>
                    <a:pt x="417" y="2172"/>
                    <a:pt x="621" y="2202"/>
                  </a:cubicBezTo>
                  <a:cubicBezTo>
                    <a:pt x="646" y="2205"/>
                    <a:pt x="671" y="2207"/>
                    <a:pt x="695" y="2207"/>
                  </a:cubicBezTo>
                  <a:cubicBezTo>
                    <a:pt x="1075" y="2207"/>
                    <a:pt x="1437" y="1781"/>
                    <a:pt x="1520" y="1212"/>
                  </a:cubicBezTo>
                  <a:cubicBezTo>
                    <a:pt x="1562" y="925"/>
                    <a:pt x="1528" y="643"/>
                    <a:pt x="1425" y="419"/>
                  </a:cubicBezTo>
                  <a:cubicBezTo>
                    <a:pt x="1317" y="183"/>
                    <a:pt x="1145" y="36"/>
                    <a:pt x="942" y="6"/>
                  </a:cubicBezTo>
                  <a:cubicBezTo>
                    <a:pt x="917" y="2"/>
                    <a:pt x="893" y="1"/>
                    <a:pt x="8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529;p36"/>
            <p:cNvSpPr/>
            <p:nvPr/>
          </p:nvSpPr>
          <p:spPr>
            <a:xfrm>
              <a:off x="1160181" y="2307263"/>
              <a:ext cx="52470" cy="72474"/>
            </a:xfrm>
            <a:custGeom>
              <a:avLst/>
              <a:gdLst/>
              <a:ahLst/>
              <a:cxnLst/>
              <a:rect l="l" t="t" r="r" b="b"/>
              <a:pathLst>
                <a:path w="1482" h="2047" extrusionOk="0">
                  <a:moveTo>
                    <a:pt x="826" y="1"/>
                  </a:moveTo>
                  <a:cubicBezTo>
                    <a:pt x="485" y="1"/>
                    <a:pt x="160" y="397"/>
                    <a:pt x="82" y="928"/>
                  </a:cubicBezTo>
                  <a:cubicBezTo>
                    <a:pt x="0" y="1490"/>
                    <a:pt x="228" y="1989"/>
                    <a:pt x="593" y="2042"/>
                  </a:cubicBezTo>
                  <a:cubicBezTo>
                    <a:pt x="613" y="2045"/>
                    <a:pt x="634" y="2047"/>
                    <a:pt x="655" y="2047"/>
                  </a:cubicBezTo>
                  <a:cubicBezTo>
                    <a:pt x="996" y="2047"/>
                    <a:pt x="1322" y="1651"/>
                    <a:pt x="1400" y="1120"/>
                  </a:cubicBezTo>
                  <a:cubicBezTo>
                    <a:pt x="1481" y="558"/>
                    <a:pt x="1253" y="59"/>
                    <a:pt x="889"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530;p36"/>
            <p:cNvSpPr/>
            <p:nvPr/>
          </p:nvSpPr>
          <p:spPr>
            <a:xfrm>
              <a:off x="1158765" y="2304431"/>
              <a:ext cx="55267" cy="78174"/>
            </a:xfrm>
            <a:custGeom>
              <a:avLst/>
              <a:gdLst/>
              <a:ahLst/>
              <a:cxnLst/>
              <a:rect l="l" t="t" r="r" b="b"/>
              <a:pathLst>
                <a:path w="1561" h="2208" extrusionOk="0">
                  <a:moveTo>
                    <a:pt x="865" y="162"/>
                  </a:moveTo>
                  <a:cubicBezTo>
                    <a:pt x="883" y="162"/>
                    <a:pt x="900" y="163"/>
                    <a:pt x="918" y="166"/>
                  </a:cubicBezTo>
                  <a:cubicBezTo>
                    <a:pt x="1066" y="187"/>
                    <a:pt x="1194" y="301"/>
                    <a:pt x="1278" y="486"/>
                  </a:cubicBezTo>
                  <a:cubicBezTo>
                    <a:pt x="1369" y="682"/>
                    <a:pt x="1398" y="931"/>
                    <a:pt x="1360" y="1188"/>
                  </a:cubicBezTo>
                  <a:cubicBezTo>
                    <a:pt x="1322" y="1445"/>
                    <a:pt x="1223" y="1676"/>
                    <a:pt x="1080" y="1838"/>
                  </a:cubicBezTo>
                  <a:cubicBezTo>
                    <a:pt x="963" y="1973"/>
                    <a:pt x="829" y="2046"/>
                    <a:pt x="698" y="2046"/>
                  </a:cubicBezTo>
                  <a:cubicBezTo>
                    <a:pt x="680" y="2046"/>
                    <a:pt x="662" y="2045"/>
                    <a:pt x="644" y="2042"/>
                  </a:cubicBezTo>
                  <a:cubicBezTo>
                    <a:pt x="495" y="2020"/>
                    <a:pt x="367" y="1907"/>
                    <a:pt x="284" y="1722"/>
                  </a:cubicBezTo>
                  <a:cubicBezTo>
                    <a:pt x="193" y="1526"/>
                    <a:pt x="165" y="1275"/>
                    <a:pt x="202" y="1020"/>
                  </a:cubicBezTo>
                  <a:cubicBezTo>
                    <a:pt x="273" y="531"/>
                    <a:pt x="564" y="162"/>
                    <a:pt x="865" y="162"/>
                  </a:cubicBezTo>
                  <a:close/>
                  <a:moveTo>
                    <a:pt x="866" y="1"/>
                  </a:moveTo>
                  <a:cubicBezTo>
                    <a:pt x="484" y="1"/>
                    <a:pt x="126" y="427"/>
                    <a:pt x="43" y="996"/>
                  </a:cubicBezTo>
                  <a:cubicBezTo>
                    <a:pt x="1" y="1284"/>
                    <a:pt x="33" y="1565"/>
                    <a:pt x="137" y="1790"/>
                  </a:cubicBezTo>
                  <a:cubicBezTo>
                    <a:pt x="245" y="2026"/>
                    <a:pt x="416" y="2172"/>
                    <a:pt x="621" y="2201"/>
                  </a:cubicBezTo>
                  <a:cubicBezTo>
                    <a:pt x="645" y="2205"/>
                    <a:pt x="671" y="2207"/>
                    <a:pt x="697" y="2207"/>
                  </a:cubicBezTo>
                  <a:cubicBezTo>
                    <a:pt x="876" y="2207"/>
                    <a:pt x="1052" y="2117"/>
                    <a:pt x="1203" y="1946"/>
                  </a:cubicBezTo>
                  <a:cubicBezTo>
                    <a:pt x="1364" y="1759"/>
                    <a:pt x="1477" y="1499"/>
                    <a:pt x="1519" y="1211"/>
                  </a:cubicBezTo>
                  <a:cubicBezTo>
                    <a:pt x="1561" y="924"/>
                    <a:pt x="1528" y="643"/>
                    <a:pt x="1425" y="418"/>
                  </a:cubicBezTo>
                  <a:cubicBezTo>
                    <a:pt x="1317" y="182"/>
                    <a:pt x="1146" y="35"/>
                    <a:pt x="941" y="6"/>
                  </a:cubicBezTo>
                  <a:cubicBezTo>
                    <a:pt x="916" y="3"/>
                    <a:pt x="891"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531;p36"/>
            <p:cNvSpPr/>
            <p:nvPr/>
          </p:nvSpPr>
          <p:spPr>
            <a:xfrm>
              <a:off x="1119642" y="2313565"/>
              <a:ext cx="52506" cy="72439"/>
            </a:xfrm>
            <a:custGeom>
              <a:avLst/>
              <a:gdLst/>
              <a:ahLst/>
              <a:cxnLst/>
              <a:rect l="l" t="t" r="r" b="b"/>
              <a:pathLst>
                <a:path w="1483" h="2046" extrusionOk="0">
                  <a:moveTo>
                    <a:pt x="826" y="1"/>
                  </a:moveTo>
                  <a:cubicBezTo>
                    <a:pt x="485" y="1"/>
                    <a:pt x="160" y="398"/>
                    <a:pt x="82" y="927"/>
                  </a:cubicBezTo>
                  <a:cubicBezTo>
                    <a:pt x="1" y="1490"/>
                    <a:pt x="229" y="1988"/>
                    <a:pt x="593" y="2041"/>
                  </a:cubicBezTo>
                  <a:cubicBezTo>
                    <a:pt x="614" y="2044"/>
                    <a:pt x="635" y="2046"/>
                    <a:pt x="657" y="2046"/>
                  </a:cubicBezTo>
                  <a:cubicBezTo>
                    <a:pt x="998" y="2046"/>
                    <a:pt x="1322" y="1649"/>
                    <a:pt x="1400" y="1120"/>
                  </a:cubicBezTo>
                  <a:cubicBezTo>
                    <a:pt x="1483"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532;p36"/>
            <p:cNvSpPr/>
            <p:nvPr/>
          </p:nvSpPr>
          <p:spPr>
            <a:xfrm>
              <a:off x="1116597" y="2310697"/>
              <a:ext cx="56967" cy="78174"/>
            </a:xfrm>
            <a:custGeom>
              <a:avLst/>
              <a:gdLst/>
              <a:ahLst/>
              <a:cxnLst/>
              <a:rect l="l" t="t" r="r" b="b"/>
              <a:pathLst>
                <a:path w="1609" h="2208" extrusionOk="0">
                  <a:moveTo>
                    <a:pt x="912" y="162"/>
                  </a:moveTo>
                  <a:cubicBezTo>
                    <a:pt x="929" y="162"/>
                    <a:pt x="946" y="163"/>
                    <a:pt x="964" y="166"/>
                  </a:cubicBezTo>
                  <a:cubicBezTo>
                    <a:pt x="1113" y="188"/>
                    <a:pt x="1241" y="300"/>
                    <a:pt x="1326" y="485"/>
                  </a:cubicBezTo>
                  <a:cubicBezTo>
                    <a:pt x="1415" y="682"/>
                    <a:pt x="1444" y="932"/>
                    <a:pt x="1406" y="1188"/>
                  </a:cubicBezTo>
                  <a:cubicBezTo>
                    <a:pt x="1335" y="1678"/>
                    <a:pt x="1043" y="2047"/>
                    <a:pt x="742" y="2047"/>
                  </a:cubicBezTo>
                  <a:cubicBezTo>
                    <a:pt x="725" y="2047"/>
                    <a:pt x="708" y="2045"/>
                    <a:pt x="691" y="2043"/>
                  </a:cubicBezTo>
                  <a:cubicBezTo>
                    <a:pt x="371" y="1995"/>
                    <a:pt x="173" y="1537"/>
                    <a:pt x="248" y="1019"/>
                  </a:cubicBezTo>
                  <a:cubicBezTo>
                    <a:pt x="319" y="531"/>
                    <a:pt x="610" y="162"/>
                    <a:pt x="912" y="162"/>
                  </a:cubicBezTo>
                  <a:close/>
                  <a:moveTo>
                    <a:pt x="914" y="1"/>
                  </a:moveTo>
                  <a:cubicBezTo>
                    <a:pt x="533" y="1"/>
                    <a:pt x="172" y="428"/>
                    <a:pt x="89" y="996"/>
                  </a:cubicBezTo>
                  <a:cubicBezTo>
                    <a:pt x="1" y="1601"/>
                    <a:pt x="260" y="2142"/>
                    <a:pt x="667" y="2202"/>
                  </a:cubicBezTo>
                  <a:cubicBezTo>
                    <a:pt x="692" y="2206"/>
                    <a:pt x="716" y="2207"/>
                    <a:pt x="741" y="2207"/>
                  </a:cubicBezTo>
                  <a:cubicBezTo>
                    <a:pt x="1122" y="2207"/>
                    <a:pt x="1483" y="1781"/>
                    <a:pt x="1566" y="1212"/>
                  </a:cubicBezTo>
                  <a:cubicBezTo>
                    <a:pt x="1608" y="925"/>
                    <a:pt x="1575" y="644"/>
                    <a:pt x="1472" y="419"/>
                  </a:cubicBezTo>
                  <a:cubicBezTo>
                    <a:pt x="1364" y="183"/>
                    <a:pt x="1192" y="36"/>
                    <a:pt x="987" y="6"/>
                  </a:cubicBezTo>
                  <a:cubicBezTo>
                    <a:pt x="963" y="3"/>
                    <a:pt x="938" y="1"/>
                    <a:pt x="9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533;p36"/>
            <p:cNvSpPr/>
            <p:nvPr/>
          </p:nvSpPr>
          <p:spPr>
            <a:xfrm>
              <a:off x="1090609" y="2334809"/>
              <a:ext cx="42415" cy="58560"/>
            </a:xfrm>
            <a:custGeom>
              <a:avLst/>
              <a:gdLst/>
              <a:ahLst/>
              <a:cxnLst/>
              <a:rect l="l" t="t" r="r" b="b"/>
              <a:pathLst>
                <a:path w="1198" h="1654" extrusionOk="0">
                  <a:moveTo>
                    <a:pt x="667" y="1"/>
                  </a:moveTo>
                  <a:cubicBezTo>
                    <a:pt x="392" y="1"/>
                    <a:pt x="129" y="322"/>
                    <a:pt x="67" y="749"/>
                  </a:cubicBezTo>
                  <a:cubicBezTo>
                    <a:pt x="1" y="1204"/>
                    <a:pt x="184" y="1606"/>
                    <a:pt x="479" y="1649"/>
                  </a:cubicBezTo>
                  <a:cubicBezTo>
                    <a:pt x="496" y="1652"/>
                    <a:pt x="513" y="1653"/>
                    <a:pt x="530" y="1653"/>
                  </a:cubicBezTo>
                  <a:cubicBezTo>
                    <a:pt x="805" y="1653"/>
                    <a:pt x="1069" y="1332"/>
                    <a:pt x="1131" y="905"/>
                  </a:cubicBezTo>
                  <a:cubicBezTo>
                    <a:pt x="1198" y="450"/>
                    <a:pt x="1013" y="48"/>
                    <a:pt x="718" y="5"/>
                  </a:cubicBezTo>
                  <a:cubicBezTo>
                    <a:pt x="701" y="2"/>
                    <a:pt x="684" y="1"/>
                    <a:pt x="6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534;p36"/>
            <p:cNvSpPr/>
            <p:nvPr/>
          </p:nvSpPr>
          <p:spPr>
            <a:xfrm>
              <a:off x="1087529" y="2331976"/>
              <a:ext cx="47195" cy="64225"/>
            </a:xfrm>
            <a:custGeom>
              <a:avLst/>
              <a:gdLst/>
              <a:ahLst/>
              <a:cxnLst/>
              <a:rect l="l" t="t" r="r" b="b"/>
              <a:pathLst>
                <a:path w="1333" h="1814" extrusionOk="0">
                  <a:moveTo>
                    <a:pt x="754" y="161"/>
                  </a:moveTo>
                  <a:cubicBezTo>
                    <a:pt x="768" y="161"/>
                    <a:pt x="781" y="162"/>
                    <a:pt x="794" y="165"/>
                  </a:cubicBezTo>
                  <a:cubicBezTo>
                    <a:pt x="908" y="181"/>
                    <a:pt x="1008" y="269"/>
                    <a:pt x="1074" y="414"/>
                  </a:cubicBezTo>
                  <a:cubicBezTo>
                    <a:pt x="1145" y="570"/>
                    <a:pt x="1168" y="769"/>
                    <a:pt x="1138" y="973"/>
                  </a:cubicBezTo>
                  <a:cubicBezTo>
                    <a:pt x="1108" y="1178"/>
                    <a:pt x="1030" y="1361"/>
                    <a:pt x="916" y="1490"/>
                  </a:cubicBezTo>
                  <a:cubicBezTo>
                    <a:pt x="825" y="1595"/>
                    <a:pt x="720" y="1652"/>
                    <a:pt x="618" y="1652"/>
                  </a:cubicBezTo>
                  <a:cubicBezTo>
                    <a:pt x="604" y="1652"/>
                    <a:pt x="591" y="1651"/>
                    <a:pt x="577" y="1649"/>
                  </a:cubicBezTo>
                  <a:cubicBezTo>
                    <a:pt x="332" y="1614"/>
                    <a:pt x="175" y="1243"/>
                    <a:pt x="233" y="841"/>
                  </a:cubicBezTo>
                  <a:cubicBezTo>
                    <a:pt x="263" y="636"/>
                    <a:pt x="341" y="452"/>
                    <a:pt x="455" y="323"/>
                  </a:cubicBezTo>
                  <a:cubicBezTo>
                    <a:pt x="547" y="218"/>
                    <a:pt x="653" y="161"/>
                    <a:pt x="754" y="161"/>
                  </a:cubicBezTo>
                  <a:close/>
                  <a:moveTo>
                    <a:pt x="756" y="0"/>
                  </a:moveTo>
                  <a:cubicBezTo>
                    <a:pt x="607" y="0"/>
                    <a:pt x="458" y="75"/>
                    <a:pt x="333" y="217"/>
                  </a:cubicBezTo>
                  <a:cubicBezTo>
                    <a:pt x="201" y="370"/>
                    <a:pt x="109" y="582"/>
                    <a:pt x="74" y="817"/>
                  </a:cubicBezTo>
                  <a:cubicBezTo>
                    <a:pt x="0" y="1323"/>
                    <a:pt x="211" y="1758"/>
                    <a:pt x="554" y="1808"/>
                  </a:cubicBezTo>
                  <a:cubicBezTo>
                    <a:pt x="575" y="1812"/>
                    <a:pt x="596" y="1813"/>
                    <a:pt x="618" y="1813"/>
                  </a:cubicBezTo>
                  <a:cubicBezTo>
                    <a:pt x="767" y="1813"/>
                    <a:pt x="914" y="1739"/>
                    <a:pt x="1038" y="1597"/>
                  </a:cubicBezTo>
                  <a:cubicBezTo>
                    <a:pt x="1171" y="1444"/>
                    <a:pt x="1264" y="1231"/>
                    <a:pt x="1297" y="997"/>
                  </a:cubicBezTo>
                  <a:cubicBezTo>
                    <a:pt x="1332" y="762"/>
                    <a:pt x="1304" y="531"/>
                    <a:pt x="1220" y="346"/>
                  </a:cubicBezTo>
                  <a:cubicBezTo>
                    <a:pt x="1130" y="151"/>
                    <a:pt x="988" y="30"/>
                    <a:pt x="817" y="4"/>
                  </a:cubicBezTo>
                  <a:cubicBezTo>
                    <a:pt x="797" y="1"/>
                    <a:pt x="777" y="0"/>
                    <a:pt x="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535;p36"/>
            <p:cNvSpPr/>
            <p:nvPr/>
          </p:nvSpPr>
          <p:spPr>
            <a:xfrm>
              <a:off x="684226" y="2301103"/>
              <a:ext cx="52506" cy="72439"/>
            </a:xfrm>
            <a:custGeom>
              <a:avLst/>
              <a:gdLst/>
              <a:ahLst/>
              <a:cxnLst/>
              <a:rect l="l" t="t" r="r" b="b"/>
              <a:pathLst>
                <a:path w="1483" h="2046" extrusionOk="0">
                  <a:moveTo>
                    <a:pt x="657" y="0"/>
                  </a:moveTo>
                  <a:cubicBezTo>
                    <a:pt x="635" y="0"/>
                    <a:pt x="614" y="2"/>
                    <a:pt x="593" y="5"/>
                  </a:cubicBezTo>
                  <a:cubicBezTo>
                    <a:pt x="229" y="57"/>
                    <a:pt x="1" y="556"/>
                    <a:pt x="83" y="1119"/>
                  </a:cubicBezTo>
                  <a:cubicBezTo>
                    <a:pt x="160" y="1648"/>
                    <a:pt x="485" y="2045"/>
                    <a:pt x="827" y="2045"/>
                  </a:cubicBezTo>
                  <a:cubicBezTo>
                    <a:pt x="848" y="2045"/>
                    <a:pt x="869" y="2044"/>
                    <a:pt x="891" y="2041"/>
                  </a:cubicBezTo>
                  <a:cubicBezTo>
                    <a:pt x="1255"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536;p36"/>
            <p:cNvSpPr/>
            <p:nvPr/>
          </p:nvSpPr>
          <p:spPr>
            <a:xfrm>
              <a:off x="682845" y="2298235"/>
              <a:ext cx="55303" cy="78139"/>
            </a:xfrm>
            <a:custGeom>
              <a:avLst/>
              <a:gdLst/>
              <a:ahLst/>
              <a:cxnLst/>
              <a:rect l="l" t="t" r="r" b="b"/>
              <a:pathLst>
                <a:path w="1562" h="2207" extrusionOk="0">
                  <a:moveTo>
                    <a:pt x="697" y="162"/>
                  </a:moveTo>
                  <a:cubicBezTo>
                    <a:pt x="998" y="162"/>
                    <a:pt x="1288" y="530"/>
                    <a:pt x="1360" y="1019"/>
                  </a:cubicBezTo>
                  <a:cubicBezTo>
                    <a:pt x="1397" y="1276"/>
                    <a:pt x="1368" y="1526"/>
                    <a:pt x="1279" y="1723"/>
                  </a:cubicBezTo>
                  <a:cubicBezTo>
                    <a:pt x="1194" y="1906"/>
                    <a:pt x="1066" y="2020"/>
                    <a:pt x="918" y="2043"/>
                  </a:cubicBezTo>
                  <a:cubicBezTo>
                    <a:pt x="900" y="2045"/>
                    <a:pt x="882" y="2047"/>
                    <a:pt x="864" y="2047"/>
                  </a:cubicBezTo>
                  <a:cubicBezTo>
                    <a:pt x="564" y="2047"/>
                    <a:pt x="273" y="1677"/>
                    <a:pt x="201" y="1189"/>
                  </a:cubicBezTo>
                  <a:cubicBezTo>
                    <a:pt x="164" y="932"/>
                    <a:pt x="193" y="682"/>
                    <a:pt x="283" y="485"/>
                  </a:cubicBezTo>
                  <a:cubicBezTo>
                    <a:pt x="368" y="301"/>
                    <a:pt x="496" y="187"/>
                    <a:pt x="643" y="165"/>
                  </a:cubicBezTo>
                  <a:cubicBezTo>
                    <a:pt x="661" y="163"/>
                    <a:pt x="678" y="162"/>
                    <a:pt x="697" y="162"/>
                  </a:cubicBezTo>
                  <a:close/>
                  <a:moveTo>
                    <a:pt x="692" y="1"/>
                  </a:moveTo>
                  <a:cubicBezTo>
                    <a:pt x="668" y="1"/>
                    <a:pt x="644" y="2"/>
                    <a:pt x="620" y="6"/>
                  </a:cubicBezTo>
                  <a:cubicBezTo>
                    <a:pt x="417" y="36"/>
                    <a:pt x="244" y="183"/>
                    <a:pt x="136" y="419"/>
                  </a:cubicBezTo>
                  <a:cubicBezTo>
                    <a:pt x="34" y="643"/>
                    <a:pt x="0" y="925"/>
                    <a:pt x="42" y="1212"/>
                  </a:cubicBezTo>
                  <a:cubicBezTo>
                    <a:pt x="125" y="1781"/>
                    <a:pt x="486" y="2207"/>
                    <a:pt x="868" y="2207"/>
                  </a:cubicBezTo>
                  <a:cubicBezTo>
                    <a:pt x="892" y="2207"/>
                    <a:pt x="917" y="2205"/>
                    <a:pt x="941" y="2202"/>
                  </a:cubicBezTo>
                  <a:cubicBezTo>
                    <a:pt x="1145" y="2172"/>
                    <a:pt x="1317" y="2025"/>
                    <a:pt x="1425" y="1789"/>
                  </a:cubicBezTo>
                  <a:cubicBezTo>
                    <a:pt x="1528" y="1564"/>
                    <a:pt x="1561" y="1283"/>
                    <a:pt x="1519" y="996"/>
                  </a:cubicBezTo>
                  <a:cubicBezTo>
                    <a:pt x="1436" y="427"/>
                    <a:pt x="1074" y="1"/>
                    <a:pt x="6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537;p36"/>
            <p:cNvSpPr/>
            <p:nvPr/>
          </p:nvSpPr>
          <p:spPr>
            <a:xfrm>
              <a:off x="725296" y="2307263"/>
              <a:ext cx="52506" cy="72474"/>
            </a:xfrm>
            <a:custGeom>
              <a:avLst/>
              <a:gdLst/>
              <a:ahLst/>
              <a:cxnLst/>
              <a:rect l="l" t="t" r="r" b="b"/>
              <a:pathLst>
                <a:path w="1483" h="2047" extrusionOk="0">
                  <a:moveTo>
                    <a:pt x="655" y="1"/>
                  </a:moveTo>
                  <a:cubicBezTo>
                    <a:pt x="635" y="1"/>
                    <a:pt x="614" y="2"/>
                    <a:pt x="593" y="5"/>
                  </a:cubicBezTo>
                  <a:cubicBezTo>
                    <a:pt x="229" y="59"/>
                    <a:pt x="1" y="558"/>
                    <a:pt x="82" y="1120"/>
                  </a:cubicBezTo>
                  <a:cubicBezTo>
                    <a:pt x="160" y="1651"/>
                    <a:pt x="486" y="2047"/>
                    <a:pt x="828" y="2047"/>
                  </a:cubicBezTo>
                  <a:cubicBezTo>
                    <a:pt x="849" y="2047"/>
                    <a:pt x="869" y="2045"/>
                    <a:pt x="890" y="2042"/>
                  </a:cubicBezTo>
                  <a:cubicBezTo>
                    <a:pt x="1253" y="1989"/>
                    <a:pt x="1483" y="1490"/>
                    <a:pt x="1400" y="928"/>
                  </a:cubicBezTo>
                  <a:cubicBezTo>
                    <a:pt x="1323" y="397"/>
                    <a:pt x="997" y="1"/>
                    <a:pt x="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538;p36"/>
            <p:cNvSpPr/>
            <p:nvPr/>
          </p:nvSpPr>
          <p:spPr>
            <a:xfrm>
              <a:off x="723880" y="2304431"/>
              <a:ext cx="55338" cy="78174"/>
            </a:xfrm>
            <a:custGeom>
              <a:avLst/>
              <a:gdLst/>
              <a:ahLst/>
              <a:cxnLst/>
              <a:rect l="l" t="t" r="r" b="b"/>
              <a:pathLst>
                <a:path w="1563" h="2208" extrusionOk="0">
                  <a:moveTo>
                    <a:pt x="697" y="162"/>
                  </a:moveTo>
                  <a:cubicBezTo>
                    <a:pt x="998" y="162"/>
                    <a:pt x="1289" y="531"/>
                    <a:pt x="1360" y="1020"/>
                  </a:cubicBezTo>
                  <a:cubicBezTo>
                    <a:pt x="1398" y="1275"/>
                    <a:pt x="1369" y="1526"/>
                    <a:pt x="1279" y="1722"/>
                  </a:cubicBezTo>
                  <a:cubicBezTo>
                    <a:pt x="1194" y="1907"/>
                    <a:pt x="1067" y="2020"/>
                    <a:pt x="919" y="2042"/>
                  </a:cubicBezTo>
                  <a:cubicBezTo>
                    <a:pt x="901" y="2045"/>
                    <a:pt x="882" y="2046"/>
                    <a:pt x="864" y="2046"/>
                  </a:cubicBezTo>
                  <a:cubicBezTo>
                    <a:pt x="733" y="2046"/>
                    <a:pt x="599" y="1973"/>
                    <a:pt x="481" y="1838"/>
                  </a:cubicBezTo>
                  <a:cubicBezTo>
                    <a:pt x="338" y="1676"/>
                    <a:pt x="239" y="1445"/>
                    <a:pt x="202" y="1188"/>
                  </a:cubicBezTo>
                  <a:cubicBezTo>
                    <a:pt x="165" y="931"/>
                    <a:pt x="194" y="682"/>
                    <a:pt x="284" y="486"/>
                  </a:cubicBezTo>
                  <a:cubicBezTo>
                    <a:pt x="369" y="301"/>
                    <a:pt x="497" y="187"/>
                    <a:pt x="644" y="166"/>
                  </a:cubicBezTo>
                  <a:cubicBezTo>
                    <a:pt x="662" y="163"/>
                    <a:pt x="679" y="162"/>
                    <a:pt x="697" y="162"/>
                  </a:cubicBezTo>
                  <a:close/>
                  <a:moveTo>
                    <a:pt x="696" y="1"/>
                  </a:moveTo>
                  <a:cubicBezTo>
                    <a:pt x="671" y="1"/>
                    <a:pt x="646" y="3"/>
                    <a:pt x="621" y="6"/>
                  </a:cubicBezTo>
                  <a:cubicBezTo>
                    <a:pt x="417" y="35"/>
                    <a:pt x="245" y="182"/>
                    <a:pt x="137" y="418"/>
                  </a:cubicBezTo>
                  <a:cubicBezTo>
                    <a:pt x="35" y="643"/>
                    <a:pt x="1" y="924"/>
                    <a:pt x="43" y="1211"/>
                  </a:cubicBezTo>
                  <a:cubicBezTo>
                    <a:pt x="85" y="1499"/>
                    <a:pt x="198" y="1759"/>
                    <a:pt x="360" y="1946"/>
                  </a:cubicBezTo>
                  <a:cubicBezTo>
                    <a:pt x="509" y="2117"/>
                    <a:pt x="687" y="2207"/>
                    <a:pt x="865" y="2207"/>
                  </a:cubicBezTo>
                  <a:cubicBezTo>
                    <a:pt x="891" y="2207"/>
                    <a:pt x="916" y="2205"/>
                    <a:pt x="942" y="2201"/>
                  </a:cubicBezTo>
                  <a:cubicBezTo>
                    <a:pt x="1146" y="2172"/>
                    <a:pt x="1318" y="2026"/>
                    <a:pt x="1426" y="1790"/>
                  </a:cubicBezTo>
                  <a:cubicBezTo>
                    <a:pt x="1528" y="1565"/>
                    <a:pt x="1562" y="1284"/>
                    <a:pt x="1520" y="996"/>
                  </a:cubicBezTo>
                  <a:cubicBezTo>
                    <a:pt x="1437" y="427"/>
                    <a:pt x="1076" y="1"/>
                    <a:pt x="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539;p36"/>
            <p:cNvSpPr/>
            <p:nvPr/>
          </p:nvSpPr>
          <p:spPr>
            <a:xfrm>
              <a:off x="765835" y="2313565"/>
              <a:ext cx="52470" cy="72439"/>
            </a:xfrm>
            <a:custGeom>
              <a:avLst/>
              <a:gdLst/>
              <a:ahLst/>
              <a:cxnLst/>
              <a:rect l="l" t="t" r="r" b="b"/>
              <a:pathLst>
                <a:path w="1482" h="2046" extrusionOk="0">
                  <a:moveTo>
                    <a:pt x="656" y="1"/>
                  </a:moveTo>
                  <a:cubicBezTo>
                    <a:pt x="635" y="1"/>
                    <a:pt x="614" y="2"/>
                    <a:pt x="592" y="5"/>
                  </a:cubicBezTo>
                  <a:cubicBezTo>
                    <a:pt x="228" y="58"/>
                    <a:pt x="0" y="557"/>
                    <a:pt x="82" y="1120"/>
                  </a:cubicBezTo>
                  <a:cubicBezTo>
                    <a:pt x="159" y="1649"/>
                    <a:pt x="485" y="2046"/>
                    <a:pt x="825" y="2046"/>
                  </a:cubicBezTo>
                  <a:cubicBezTo>
                    <a:pt x="846" y="2046"/>
                    <a:pt x="868" y="2044"/>
                    <a:pt x="889" y="2041"/>
                  </a:cubicBezTo>
                  <a:cubicBezTo>
                    <a:pt x="1253" y="1988"/>
                    <a:pt x="1481" y="1490"/>
                    <a:pt x="1400" y="927"/>
                  </a:cubicBezTo>
                  <a:cubicBezTo>
                    <a:pt x="1322" y="398"/>
                    <a:pt x="998"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540;p36"/>
            <p:cNvSpPr/>
            <p:nvPr/>
          </p:nvSpPr>
          <p:spPr>
            <a:xfrm>
              <a:off x="764419" y="2310733"/>
              <a:ext cx="56967" cy="78139"/>
            </a:xfrm>
            <a:custGeom>
              <a:avLst/>
              <a:gdLst/>
              <a:ahLst/>
              <a:cxnLst/>
              <a:rect l="l" t="t" r="r" b="b"/>
              <a:pathLst>
                <a:path w="1609" h="2207" extrusionOk="0">
                  <a:moveTo>
                    <a:pt x="696" y="161"/>
                  </a:moveTo>
                  <a:cubicBezTo>
                    <a:pt x="998" y="161"/>
                    <a:pt x="1288" y="530"/>
                    <a:pt x="1359" y="1018"/>
                  </a:cubicBezTo>
                  <a:cubicBezTo>
                    <a:pt x="1435" y="1536"/>
                    <a:pt x="1237" y="1994"/>
                    <a:pt x="917" y="2042"/>
                  </a:cubicBezTo>
                  <a:cubicBezTo>
                    <a:pt x="899" y="2045"/>
                    <a:pt x="881" y="2046"/>
                    <a:pt x="863" y="2046"/>
                  </a:cubicBezTo>
                  <a:cubicBezTo>
                    <a:pt x="562" y="2046"/>
                    <a:pt x="273" y="1676"/>
                    <a:pt x="202" y="1187"/>
                  </a:cubicBezTo>
                  <a:cubicBezTo>
                    <a:pt x="165" y="931"/>
                    <a:pt x="193" y="681"/>
                    <a:pt x="283" y="484"/>
                  </a:cubicBezTo>
                  <a:cubicBezTo>
                    <a:pt x="367" y="299"/>
                    <a:pt x="495" y="187"/>
                    <a:pt x="644" y="165"/>
                  </a:cubicBezTo>
                  <a:cubicBezTo>
                    <a:pt x="661" y="162"/>
                    <a:pt x="679" y="161"/>
                    <a:pt x="696" y="161"/>
                  </a:cubicBezTo>
                  <a:close/>
                  <a:moveTo>
                    <a:pt x="693" y="0"/>
                  </a:moveTo>
                  <a:cubicBezTo>
                    <a:pt x="669" y="0"/>
                    <a:pt x="645" y="2"/>
                    <a:pt x="621" y="5"/>
                  </a:cubicBezTo>
                  <a:cubicBezTo>
                    <a:pt x="416" y="35"/>
                    <a:pt x="245" y="182"/>
                    <a:pt x="137" y="418"/>
                  </a:cubicBezTo>
                  <a:cubicBezTo>
                    <a:pt x="33" y="643"/>
                    <a:pt x="1" y="924"/>
                    <a:pt x="43" y="1211"/>
                  </a:cubicBezTo>
                  <a:cubicBezTo>
                    <a:pt x="125" y="1780"/>
                    <a:pt x="487" y="2206"/>
                    <a:pt x="867" y="2206"/>
                  </a:cubicBezTo>
                  <a:cubicBezTo>
                    <a:pt x="892" y="2206"/>
                    <a:pt x="916" y="2205"/>
                    <a:pt x="941" y="2201"/>
                  </a:cubicBezTo>
                  <a:cubicBezTo>
                    <a:pt x="1348" y="2141"/>
                    <a:pt x="1608" y="1600"/>
                    <a:pt x="1520" y="995"/>
                  </a:cubicBezTo>
                  <a:cubicBezTo>
                    <a:pt x="1436" y="426"/>
                    <a:pt x="1075" y="0"/>
                    <a:pt x="6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541;p36"/>
            <p:cNvSpPr/>
            <p:nvPr/>
          </p:nvSpPr>
          <p:spPr>
            <a:xfrm>
              <a:off x="804958" y="2334809"/>
              <a:ext cx="42415" cy="58560"/>
            </a:xfrm>
            <a:custGeom>
              <a:avLst/>
              <a:gdLst/>
              <a:ahLst/>
              <a:cxnLst/>
              <a:rect l="l" t="t" r="r" b="b"/>
              <a:pathLst>
                <a:path w="1198" h="1654" extrusionOk="0">
                  <a:moveTo>
                    <a:pt x="530" y="1"/>
                  </a:moveTo>
                  <a:cubicBezTo>
                    <a:pt x="513" y="1"/>
                    <a:pt x="496" y="2"/>
                    <a:pt x="478" y="5"/>
                  </a:cubicBezTo>
                  <a:cubicBezTo>
                    <a:pt x="184" y="48"/>
                    <a:pt x="0" y="450"/>
                    <a:pt x="67" y="905"/>
                  </a:cubicBezTo>
                  <a:cubicBezTo>
                    <a:pt x="129" y="1332"/>
                    <a:pt x="392" y="1653"/>
                    <a:pt x="667" y="1653"/>
                  </a:cubicBezTo>
                  <a:cubicBezTo>
                    <a:pt x="684" y="1653"/>
                    <a:pt x="701" y="1652"/>
                    <a:pt x="718" y="1649"/>
                  </a:cubicBezTo>
                  <a:cubicBezTo>
                    <a:pt x="1012" y="1606"/>
                    <a:pt x="1197" y="1204"/>
                    <a:pt x="1131" y="749"/>
                  </a:cubicBezTo>
                  <a:cubicBezTo>
                    <a:pt x="1069" y="322"/>
                    <a:pt x="806" y="1"/>
                    <a:pt x="5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542;p36"/>
            <p:cNvSpPr/>
            <p:nvPr/>
          </p:nvSpPr>
          <p:spPr>
            <a:xfrm>
              <a:off x="803259" y="2331976"/>
              <a:ext cx="47195" cy="64225"/>
            </a:xfrm>
            <a:custGeom>
              <a:avLst/>
              <a:gdLst/>
              <a:ahLst/>
              <a:cxnLst/>
              <a:rect l="l" t="t" r="r" b="b"/>
              <a:pathLst>
                <a:path w="1333" h="1814" extrusionOk="0">
                  <a:moveTo>
                    <a:pt x="578" y="161"/>
                  </a:moveTo>
                  <a:cubicBezTo>
                    <a:pt x="680" y="161"/>
                    <a:pt x="785" y="218"/>
                    <a:pt x="878" y="323"/>
                  </a:cubicBezTo>
                  <a:cubicBezTo>
                    <a:pt x="991" y="452"/>
                    <a:pt x="1068" y="636"/>
                    <a:pt x="1099" y="841"/>
                  </a:cubicBezTo>
                  <a:cubicBezTo>
                    <a:pt x="1158" y="1243"/>
                    <a:pt x="1000" y="1614"/>
                    <a:pt x="754" y="1649"/>
                  </a:cubicBezTo>
                  <a:cubicBezTo>
                    <a:pt x="741" y="1651"/>
                    <a:pt x="727" y="1653"/>
                    <a:pt x="713" y="1653"/>
                  </a:cubicBezTo>
                  <a:cubicBezTo>
                    <a:pt x="612" y="1653"/>
                    <a:pt x="508" y="1595"/>
                    <a:pt x="416" y="1490"/>
                  </a:cubicBezTo>
                  <a:cubicBezTo>
                    <a:pt x="303" y="1361"/>
                    <a:pt x="224" y="1178"/>
                    <a:pt x="194" y="973"/>
                  </a:cubicBezTo>
                  <a:cubicBezTo>
                    <a:pt x="165" y="769"/>
                    <a:pt x="187" y="570"/>
                    <a:pt x="259" y="414"/>
                  </a:cubicBezTo>
                  <a:cubicBezTo>
                    <a:pt x="324" y="269"/>
                    <a:pt x="424" y="181"/>
                    <a:pt x="538" y="165"/>
                  </a:cubicBezTo>
                  <a:cubicBezTo>
                    <a:pt x="551" y="162"/>
                    <a:pt x="564" y="161"/>
                    <a:pt x="578" y="161"/>
                  </a:cubicBezTo>
                  <a:close/>
                  <a:moveTo>
                    <a:pt x="576" y="0"/>
                  </a:moveTo>
                  <a:cubicBezTo>
                    <a:pt x="556" y="0"/>
                    <a:pt x="535" y="1"/>
                    <a:pt x="515" y="4"/>
                  </a:cubicBezTo>
                  <a:cubicBezTo>
                    <a:pt x="345" y="30"/>
                    <a:pt x="202" y="151"/>
                    <a:pt x="112" y="346"/>
                  </a:cubicBezTo>
                  <a:cubicBezTo>
                    <a:pt x="27" y="531"/>
                    <a:pt x="1" y="762"/>
                    <a:pt x="34" y="997"/>
                  </a:cubicBezTo>
                  <a:cubicBezTo>
                    <a:pt x="69" y="1231"/>
                    <a:pt x="161" y="1444"/>
                    <a:pt x="295" y="1597"/>
                  </a:cubicBezTo>
                  <a:cubicBezTo>
                    <a:pt x="418" y="1739"/>
                    <a:pt x="566" y="1813"/>
                    <a:pt x="715" y="1813"/>
                  </a:cubicBezTo>
                  <a:cubicBezTo>
                    <a:pt x="736" y="1813"/>
                    <a:pt x="757" y="1812"/>
                    <a:pt x="778" y="1808"/>
                  </a:cubicBezTo>
                  <a:cubicBezTo>
                    <a:pt x="1121" y="1758"/>
                    <a:pt x="1333" y="1323"/>
                    <a:pt x="1258" y="817"/>
                  </a:cubicBezTo>
                  <a:cubicBezTo>
                    <a:pt x="1224" y="582"/>
                    <a:pt x="1131" y="370"/>
                    <a:pt x="999" y="217"/>
                  </a:cubicBezTo>
                  <a:cubicBezTo>
                    <a:pt x="874" y="75"/>
                    <a:pt x="726" y="0"/>
                    <a:pt x="5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543;p36"/>
            <p:cNvSpPr/>
            <p:nvPr/>
          </p:nvSpPr>
          <p:spPr>
            <a:xfrm>
              <a:off x="845144" y="1226793"/>
              <a:ext cx="50629" cy="14445"/>
            </a:xfrm>
            <a:custGeom>
              <a:avLst/>
              <a:gdLst/>
              <a:ahLst/>
              <a:cxnLst/>
              <a:rect l="l" t="t" r="r" b="b"/>
              <a:pathLst>
                <a:path w="1430" h="408" extrusionOk="0">
                  <a:moveTo>
                    <a:pt x="93" y="0"/>
                  </a:moveTo>
                  <a:cubicBezTo>
                    <a:pt x="64" y="0"/>
                    <a:pt x="34" y="17"/>
                    <a:pt x="20" y="45"/>
                  </a:cubicBezTo>
                  <a:cubicBezTo>
                    <a:pt x="1" y="86"/>
                    <a:pt x="17" y="133"/>
                    <a:pt x="56" y="153"/>
                  </a:cubicBezTo>
                  <a:cubicBezTo>
                    <a:pt x="480" y="365"/>
                    <a:pt x="858" y="408"/>
                    <a:pt x="1096" y="408"/>
                  </a:cubicBezTo>
                  <a:cubicBezTo>
                    <a:pt x="1252" y="408"/>
                    <a:pt x="1348" y="389"/>
                    <a:pt x="1358" y="388"/>
                  </a:cubicBezTo>
                  <a:cubicBezTo>
                    <a:pt x="1401" y="379"/>
                    <a:pt x="1429" y="337"/>
                    <a:pt x="1421" y="293"/>
                  </a:cubicBezTo>
                  <a:cubicBezTo>
                    <a:pt x="1413" y="254"/>
                    <a:pt x="1379" y="228"/>
                    <a:pt x="1341" y="228"/>
                  </a:cubicBezTo>
                  <a:cubicBezTo>
                    <a:pt x="1336" y="228"/>
                    <a:pt x="1331" y="229"/>
                    <a:pt x="1326" y="230"/>
                  </a:cubicBezTo>
                  <a:cubicBezTo>
                    <a:pt x="1323" y="230"/>
                    <a:pt x="1240" y="246"/>
                    <a:pt x="1101" y="246"/>
                  </a:cubicBezTo>
                  <a:cubicBezTo>
                    <a:pt x="882" y="246"/>
                    <a:pt x="525" y="207"/>
                    <a:pt x="129" y="9"/>
                  </a:cubicBezTo>
                  <a:cubicBezTo>
                    <a:pt x="117" y="3"/>
                    <a:pt x="105"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544;p36"/>
            <p:cNvSpPr/>
            <p:nvPr/>
          </p:nvSpPr>
          <p:spPr>
            <a:xfrm>
              <a:off x="871945" y="1275405"/>
              <a:ext cx="27793" cy="9382"/>
            </a:xfrm>
            <a:custGeom>
              <a:avLst/>
              <a:gdLst/>
              <a:ahLst/>
              <a:cxnLst/>
              <a:rect l="l" t="t" r="r" b="b"/>
              <a:pathLst>
                <a:path w="785" h="265" extrusionOk="0">
                  <a:moveTo>
                    <a:pt x="88" y="0"/>
                  </a:moveTo>
                  <a:cubicBezTo>
                    <a:pt x="50" y="0"/>
                    <a:pt x="14" y="28"/>
                    <a:pt x="8" y="68"/>
                  </a:cubicBezTo>
                  <a:cubicBezTo>
                    <a:pt x="1" y="112"/>
                    <a:pt x="30" y="153"/>
                    <a:pt x="74" y="161"/>
                  </a:cubicBezTo>
                  <a:lnTo>
                    <a:pt x="685" y="263"/>
                  </a:lnTo>
                  <a:cubicBezTo>
                    <a:pt x="690" y="264"/>
                    <a:pt x="694" y="264"/>
                    <a:pt x="699" y="264"/>
                  </a:cubicBezTo>
                  <a:cubicBezTo>
                    <a:pt x="737" y="264"/>
                    <a:pt x="771" y="236"/>
                    <a:pt x="778" y="197"/>
                  </a:cubicBezTo>
                  <a:cubicBezTo>
                    <a:pt x="785" y="154"/>
                    <a:pt x="756" y="112"/>
                    <a:pt x="712" y="105"/>
                  </a:cubicBezTo>
                  <a:lnTo>
                    <a:pt x="101" y="1"/>
                  </a:lnTo>
                  <a:cubicBezTo>
                    <a:pt x="97" y="1"/>
                    <a:pt x="92"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545;p36"/>
            <p:cNvSpPr/>
            <p:nvPr/>
          </p:nvSpPr>
          <p:spPr>
            <a:xfrm>
              <a:off x="1042210" y="1248107"/>
              <a:ext cx="26483" cy="9807"/>
            </a:xfrm>
            <a:custGeom>
              <a:avLst/>
              <a:gdLst/>
              <a:ahLst/>
              <a:cxnLst/>
              <a:rect l="l" t="t" r="r" b="b"/>
              <a:pathLst>
                <a:path w="748" h="277" extrusionOk="0">
                  <a:moveTo>
                    <a:pt x="657" y="1"/>
                  </a:moveTo>
                  <a:cubicBezTo>
                    <a:pt x="630" y="1"/>
                    <a:pt x="604" y="14"/>
                    <a:pt x="588" y="37"/>
                  </a:cubicBezTo>
                  <a:cubicBezTo>
                    <a:pt x="587" y="38"/>
                    <a:pt x="531" y="115"/>
                    <a:pt x="346" y="115"/>
                  </a:cubicBezTo>
                  <a:cubicBezTo>
                    <a:pt x="283" y="115"/>
                    <a:pt x="205" y="107"/>
                    <a:pt x="109" y="83"/>
                  </a:cubicBezTo>
                  <a:cubicBezTo>
                    <a:pt x="103" y="81"/>
                    <a:pt x="96" y="80"/>
                    <a:pt x="90" y="80"/>
                  </a:cubicBezTo>
                  <a:cubicBezTo>
                    <a:pt x="54" y="80"/>
                    <a:pt x="20" y="104"/>
                    <a:pt x="11" y="141"/>
                  </a:cubicBezTo>
                  <a:cubicBezTo>
                    <a:pt x="1" y="184"/>
                    <a:pt x="28" y="228"/>
                    <a:pt x="71" y="238"/>
                  </a:cubicBezTo>
                  <a:cubicBezTo>
                    <a:pt x="180" y="266"/>
                    <a:pt x="272" y="277"/>
                    <a:pt x="350" y="277"/>
                  </a:cubicBezTo>
                  <a:cubicBezTo>
                    <a:pt x="626" y="277"/>
                    <a:pt x="715" y="140"/>
                    <a:pt x="727" y="120"/>
                  </a:cubicBezTo>
                  <a:cubicBezTo>
                    <a:pt x="748" y="83"/>
                    <a:pt x="735" y="35"/>
                    <a:pt x="699" y="13"/>
                  </a:cubicBezTo>
                  <a:cubicBezTo>
                    <a:pt x="686" y="5"/>
                    <a:pt x="671" y="1"/>
                    <a:pt x="6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390;p35"/>
          <p:cNvGrpSpPr/>
          <p:nvPr/>
        </p:nvGrpSpPr>
        <p:grpSpPr>
          <a:xfrm rot="1526261">
            <a:off x="308782" y="3922071"/>
            <a:ext cx="510895" cy="845729"/>
            <a:chOff x="8468794" y="1507191"/>
            <a:chExt cx="588282" cy="954684"/>
          </a:xfrm>
        </p:grpSpPr>
        <p:grpSp>
          <p:nvGrpSpPr>
            <p:cNvPr id="197" name="Google Shape;1391;p35"/>
            <p:cNvGrpSpPr/>
            <p:nvPr/>
          </p:nvGrpSpPr>
          <p:grpSpPr>
            <a:xfrm flipH="1">
              <a:off x="8637509" y="1507191"/>
              <a:ext cx="419567" cy="418426"/>
              <a:chOff x="814151" y="3357956"/>
              <a:chExt cx="441000" cy="439800"/>
            </a:xfrm>
          </p:grpSpPr>
          <p:sp>
            <p:nvSpPr>
              <p:cNvPr id="202" name="Google Shape;1392;p3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393;p3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394;p3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 name="Google Shape;1395;p35"/>
            <p:cNvGrpSpPr/>
            <p:nvPr/>
          </p:nvGrpSpPr>
          <p:grpSpPr>
            <a:xfrm rot="-1900108" flipH="1">
              <a:off x="8526279" y="2098054"/>
              <a:ext cx="306850" cy="306053"/>
              <a:chOff x="814151" y="3357956"/>
              <a:chExt cx="441000" cy="439800"/>
            </a:xfrm>
          </p:grpSpPr>
          <p:sp>
            <p:nvSpPr>
              <p:cNvPr id="199" name="Google Shape;1396;p3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397;p3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398;p3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7" name="Google Shape;1633;p38"/>
          <p:cNvGrpSpPr/>
          <p:nvPr/>
        </p:nvGrpSpPr>
        <p:grpSpPr>
          <a:xfrm flipH="1">
            <a:off x="7895063" y="3245702"/>
            <a:ext cx="918349" cy="1293589"/>
            <a:chOff x="5565449" y="2698069"/>
            <a:chExt cx="1223930" cy="1838572"/>
          </a:xfrm>
        </p:grpSpPr>
        <p:sp>
          <p:nvSpPr>
            <p:cNvPr id="208" name="Google Shape;1634;p38"/>
            <p:cNvSpPr/>
            <p:nvPr/>
          </p:nvSpPr>
          <p:spPr>
            <a:xfrm>
              <a:off x="6293739" y="3236410"/>
              <a:ext cx="476091" cy="292020"/>
            </a:xfrm>
            <a:custGeom>
              <a:avLst/>
              <a:gdLst/>
              <a:ahLst/>
              <a:cxnLst/>
              <a:rect l="l" t="t" r="r" b="b"/>
              <a:pathLst>
                <a:path w="13447" h="8248" extrusionOk="0">
                  <a:moveTo>
                    <a:pt x="10296" y="1"/>
                  </a:moveTo>
                  <a:cubicBezTo>
                    <a:pt x="9968" y="1"/>
                    <a:pt x="9640" y="101"/>
                    <a:pt x="9361" y="300"/>
                  </a:cubicBezTo>
                  <a:lnTo>
                    <a:pt x="996" y="5828"/>
                  </a:lnTo>
                  <a:cubicBezTo>
                    <a:pt x="789" y="5976"/>
                    <a:pt x="463" y="6365"/>
                    <a:pt x="241" y="6760"/>
                  </a:cubicBezTo>
                  <a:cubicBezTo>
                    <a:pt x="0" y="7187"/>
                    <a:pt x="253" y="7724"/>
                    <a:pt x="733" y="7822"/>
                  </a:cubicBezTo>
                  <a:lnTo>
                    <a:pt x="1321" y="7942"/>
                  </a:lnTo>
                  <a:cubicBezTo>
                    <a:pt x="1438" y="7966"/>
                    <a:pt x="1556" y="8004"/>
                    <a:pt x="1650" y="8078"/>
                  </a:cubicBezTo>
                  <a:cubicBezTo>
                    <a:pt x="1793" y="8189"/>
                    <a:pt x="1970" y="8248"/>
                    <a:pt x="2149" y="8248"/>
                  </a:cubicBezTo>
                  <a:cubicBezTo>
                    <a:pt x="2226" y="8248"/>
                    <a:pt x="2303" y="8237"/>
                    <a:pt x="2379" y="8215"/>
                  </a:cubicBezTo>
                  <a:lnTo>
                    <a:pt x="11995" y="6426"/>
                  </a:lnTo>
                  <a:cubicBezTo>
                    <a:pt x="12605" y="6247"/>
                    <a:pt x="13065" y="5724"/>
                    <a:pt x="13137" y="5092"/>
                  </a:cubicBezTo>
                  <a:cubicBezTo>
                    <a:pt x="13446" y="2379"/>
                    <a:pt x="12178" y="960"/>
                    <a:pt x="11199" y="281"/>
                  </a:cubicBezTo>
                  <a:cubicBezTo>
                    <a:pt x="10927" y="94"/>
                    <a:pt x="10612" y="1"/>
                    <a:pt x="10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635;p38"/>
            <p:cNvSpPr/>
            <p:nvPr/>
          </p:nvSpPr>
          <p:spPr>
            <a:xfrm>
              <a:off x="6319975" y="3236410"/>
              <a:ext cx="449856" cy="294534"/>
            </a:xfrm>
            <a:custGeom>
              <a:avLst/>
              <a:gdLst/>
              <a:ahLst/>
              <a:cxnLst/>
              <a:rect l="l" t="t" r="r" b="b"/>
              <a:pathLst>
                <a:path w="12706" h="8319" extrusionOk="0">
                  <a:moveTo>
                    <a:pt x="9557" y="0"/>
                  </a:moveTo>
                  <a:cubicBezTo>
                    <a:pt x="9308" y="0"/>
                    <a:pt x="9060" y="58"/>
                    <a:pt x="8832" y="173"/>
                  </a:cubicBezTo>
                  <a:cubicBezTo>
                    <a:pt x="9741" y="927"/>
                    <a:pt x="10719" y="2315"/>
                    <a:pt x="10443" y="4733"/>
                  </a:cubicBezTo>
                  <a:cubicBezTo>
                    <a:pt x="10371" y="5366"/>
                    <a:pt x="9911" y="5888"/>
                    <a:pt x="9301" y="6068"/>
                  </a:cubicBezTo>
                  <a:lnTo>
                    <a:pt x="0" y="7690"/>
                  </a:lnTo>
                  <a:lnTo>
                    <a:pt x="349" y="8060"/>
                  </a:lnTo>
                  <a:cubicBezTo>
                    <a:pt x="506" y="8227"/>
                    <a:pt x="723" y="8319"/>
                    <a:pt x="946" y="8319"/>
                  </a:cubicBezTo>
                  <a:cubicBezTo>
                    <a:pt x="1022" y="8319"/>
                    <a:pt x="1100" y="8308"/>
                    <a:pt x="1175" y="8286"/>
                  </a:cubicBezTo>
                  <a:lnTo>
                    <a:pt x="11254" y="6426"/>
                  </a:lnTo>
                  <a:cubicBezTo>
                    <a:pt x="11864" y="6247"/>
                    <a:pt x="12324" y="5724"/>
                    <a:pt x="12396" y="5092"/>
                  </a:cubicBezTo>
                  <a:cubicBezTo>
                    <a:pt x="12705" y="2379"/>
                    <a:pt x="11437" y="960"/>
                    <a:pt x="10458" y="281"/>
                  </a:cubicBezTo>
                  <a:cubicBezTo>
                    <a:pt x="10186" y="94"/>
                    <a:pt x="9871" y="0"/>
                    <a:pt x="9557" y="0"/>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636;p38"/>
            <p:cNvSpPr/>
            <p:nvPr/>
          </p:nvSpPr>
          <p:spPr>
            <a:xfrm>
              <a:off x="6297882" y="3244872"/>
              <a:ext cx="478959" cy="290569"/>
            </a:xfrm>
            <a:custGeom>
              <a:avLst/>
              <a:gdLst/>
              <a:ahLst/>
              <a:cxnLst/>
              <a:rect l="l" t="t" r="r" b="b"/>
              <a:pathLst>
                <a:path w="13528" h="8207" extrusionOk="0">
                  <a:moveTo>
                    <a:pt x="10299" y="1"/>
                  </a:moveTo>
                  <a:cubicBezTo>
                    <a:pt x="9956" y="1"/>
                    <a:pt x="9611" y="105"/>
                    <a:pt x="9319" y="314"/>
                  </a:cubicBezTo>
                  <a:lnTo>
                    <a:pt x="1257" y="5640"/>
                  </a:lnTo>
                  <a:cubicBezTo>
                    <a:pt x="949" y="5844"/>
                    <a:pt x="302" y="6353"/>
                    <a:pt x="30" y="6658"/>
                  </a:cubicBezTo>
                  <a:cubicBezTo>
                    <a:pt x="1" y="6691"/>
                    <a:pt x="3" y="6742"/>
                    <a:pt x="37" y="6772"/>
                  </a:cubicBezTo>
                  <a:cubicBezTo>
                    <a:pt x="52" y="6785"/>
                    <a:pt x="71" y="6792"/>
                    <a:pt x="90" y="6792"/>
                  </a:cubicBezTo>
                  <a:cubicBezTo>
                    <a:pt x="112" y="6792"/>
                    <a:pt x="134" y="6783"/>
                    <a:pt x="150" y="6765"/>
                  </a:cubicBezTo>
                  <a:cubicBezTo>
                    <a:pt x="414" y="6471"/>
                    <a:pt x="1044" y="5974"/>
                    <a:pt x="1346" y="5775"/>
                  </a:cubicBezTo>
                  <a:lnTo>
                    <a:pt x="9410" y="446"/>
                  </a:lnTo>
                  <a:cubicBezTo>
                    <a:pt x="9676" y="257"/>
                    <a:pt x="9988" y="162"/>
                    <a:pt x="10299" y="162"/>
                  </a:cubicBezTo>
                  <a:cubicBezTo>
                    <a:pt x="10600" y="162"/>
                    <a:pt x="10899" y="250"/>
                    <a:pt x="11155" y="428"/>
                  </a:cubicBezTo>
                  <a:cubicBezTo>
                    <a:pt x="12188" y="1143"/>
                    <a:pt x="13357" y="2546"/>
                    <a:pt x="13060" y="5162"/>
                  </a:cubicBezTo>
                  <a:cubicBezTo>
                    <a:pt x="12992" y="5759"/>
                    <a:pt x="12566" y="6255"/>
                    <a:pt x="11985" y="6426"/>
                  </a:cubicBezTo>
                  <a:lnTo>
                    <a:pt x="1668" y="8046"/>
                  </a:lnTo>
                  <a:cubicBezTo>
                    <a:pt x="1625" y="8053"/>
                    <a:pt x="1594" y="8093"/>
                    <a:pt x="1601" y="8138"/>
                  </a:cubicBezTo>
                  <a:cubicBezTo>
                    <a:pt x="1607" y="8177"/>
                    <a:pt x="1642" y="8206"/>
                    <a:pt x="1681" y="8206"/>
                  </a:cubicBezTo>
                  <a:cubicBezTo>
                    <a:pt x="1685" y="8206"/>
                    <a:pt x="1689" y="8206"/>
                    <a:pt x="1693" y="8205"/>
                  </a:cubicBezTo>
                  <a:lnTo>
                    <a:pt x="12020" y="6582"/>
                  </a:lnTo>
                  <a:cubicBezTo>
                    <a:pt x="12673" y="6392"/>
                    <a:pt x="13144" y="5841"/>
                    <a:pt x="13220" y="5181"/>
                  </a:cubicBezTo>
                  <a:cubicBezTo>
                    <a:pt x="13527" y="2484"/>
                    <a:pt x="12316" y="1036"/>
                    <a:pt x="11247" y="295"/>
                  </a:cubicBezTo>
                  <a:cubicBezTo>
                    <a:pt x="10963" y="99"/>
                    <a:pt x="10632" y="1"/>
                    <a:pt x="10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637;p38"/>
            <p:cNvSpPr/>
            <p:nvPr/>
          </p:nvSpPr>
          <p:spPr>
            <a:xfrm>
              <a:off x="6697609" y="3332926"/>
              <a:ext cx="74811" cy="47443"/>
            </a:xfrm>
            <a:custGeom>
              <a:avLst/>
              <a:gdLst/>
              <a:ahLst/>
              <a:cxnLst/>
              <a:rect l="l" t="t" r="r" b="b"/>
              <a:pathLst>
                <a:path w="2113" h="1340" extrusionOk="0">
                  <a:moveTo>
                    <a:pt x="1135" y="1"/>
                  </a:moveTo>
                  <a:cubicBezTo>
                    <a:pt x="1091" y="1"/>
                    <a:pt x="1046" y="3"/>
                    <a:pt x="1001" y="6"/>
                  </a:cubicBezTo>
                  <a:cubicBezTo>
                    <a:pt x="434" y="54"/>
                    <a:pt x="0" y="390"/>
                    <a:pt x="32" y="757"/>
                  </a:cubicBezTo>
                  <a:cubicBezTo>
                    <a:pt x="59" y="1094"/>
                    <a:pt x="471" y="1339"/>
                    <a:pt x="978" y="1339"/>
                  </a:cubicBezTo>
                  <a:cubicBezTo>
                    <a:pt x="1022" y="1339"/>
                    <a:pt x="1067" y="1338"/>
                    <a:pt x="1112" y="1334"/>
                  </a:cubicBezTo>
                  <a:cubicBezTo>
                    <a:pt x="1679" y="1286"/>
                    <a:pt x="2113" y="950"/>
                    <a:pt x="2082" y="583"/>
                  </a:cubicBezTo>
                  <a:cubicBezTo>
                    <a:pt x="2054" y="246"/>
                    <a:pt x="1642"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638;p38"/>
            <p:cNvSpPr/>
            <p:nvPr/>
          </p:nvSpPr>
          <p:spPr>
            <a:xfrm>
              <a:off x="6726464" y="3367446"/>
              <a:ext cx="60436" cy="38308"/>
            </a:xfrm>
            <a:custGeom>
              <a:avLst/>
              <a:gdLst/>
              <a:ahLst/>
              <a:cxnLst/>
              <a:rect l="l" t="t" r="r" b="b"/>
              <a:pathLst>
                <a:path w="1707" h="1082" extrusionOk="0">
                  <a:moveTo>
                    <a:pt x="916" y="1"/>
                  </a:moveTo>
                  <a:cubicBezTo>
                    <a:pt x="881" y="1"/>
                    <a:pt x="845" y="2"/>
                    <a:pt x="808" y="5"/>
                  </a:cubicBezTo>
                  <a:cubicBezTo>
                    <a:pt x="351" y="44"/>
                    <a:pt x="1" y="315"/>
                    <a:pt x="25" y="611"/>
                  </a:cubicBezTo>
                  <a:cubicBezTo>
                    <a:pt x="48" y="883"/>
                    <a:pt x="381" y="1081"/>
                    <a:pt x="791" y="1081"/>
                  </a:cubicBezTo>
                  <a:cubicBezTo>
                    <a:pt x="826" y="1081"/>
                    <a:pt x="862" y="1080"/>
                    <a:pt x="899" y="1077"/>
                  </a:cubicBezTo>
                  <a:cubicBezTo>
                    <a:pt x="1356" y="1038"/>
                    <a:pt x="1706" y="767"/>
                    <a:pt x="1682" y="472"/>
                  </a:cubicBezTo>
                  <a:cubicBezTo>
                    <a:pt x="1659" y="199"/>
                    <a:pt x="1326" y="1"/>
                    <a:pt x="9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639;p38"/>
            <p:cNvSpPr/>
            <p:nvPr/>
          </p:nvSpPr>
          <p:spPr>
            <a:xfrm>
              <a:off x="6011027" y="3319826"/>
              <a:ext cx="285400" cy="134716"/>
            </a:xfrm>
            <a:custGeom>
              <a:avLst/>
              <a:gdLst/>
              <a:ahLst/>
              <a:cxnLst/>
              <a:rect l="l" t="t" r="r" b="b"/>
              <a:pathLst>
                <a:path w="8061" h="3805" extrusionOk="0">
                  <a:moveTo>
                    <a:pt x="1" y="1"/>
                  </a:moveTo>
                  <a:lnTo>
                    <a:pt x="1" y="1"/>
                  </a:lnTo>
                  <a:cubicBezTo>
                    <a:pt x="1" y="1"/>
                    <a:pt x="2441"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640;p38"/>
            <p:cNvSpPr/>
            <p:nvPr/>
          </p:nvSpPr>
          <p:spPr>
            <a:xfrm>
              <a:off x="6011027" y="3319826"/>
              <a:ext cx="285400" cy="98886"/>
            </a:xfrm>
            <a:custGeom>
              <a:avLst/>
              <a:gdLst/>
              <a:ahLst/>
              <a:cxnLst/>
              <a:rect l="l" t="t" r="r" b="b"/>
              <a:pathLst>
                <a:path w="8061" h="2793" extrusionOk="0">
                  <a:moveTo>
                    <a:pt x="1" y="1"/>
                  </a:moveTo>
                  <a:cubicBezTo>
                    <a:pt x="1" y="1"/>
                    <a:pt x="1590" y="1370"/>
                    <a:pt x="2113" y="2793"/>
                  </a:cubicBezTo>
                  <a:cubicBezTo>
                    <a:pt x="2993" y="1946"/>
                    <a:pt x="4100" y="1537"/>
                    <a:pt x="5262" y="1537"/>
                  </a:cubicBezTo>
                  <a:cubicBezTo>
                    <a:pt x="5997" y="1537"/>
                    <a:pt x="6755" y="1701"/>
                    <a:pt x="7491"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641;p38"/>
            <p:cNvSpPr/>
            <p:nvPr/>
          </p:nvSpPr>
          <p:spPr>
            <a:xfrm>
              <a:off x="6007911" y="3316993"/>
              <a:ext cx="291489" cy="140381"/>
            </a:xfrm>
            <a:custGeom>
              <a:avLst/>
              <a:gdLst/>
              <a:ahLst/>
              <a:cxnLst/>
              <a:rect l="l" t="t" r="r" b="b"/>
              <a:pathLst>
                <a:path w="8233" h="3965" extrusionOk="0">
                  <a:moveTo>
                    <a:pt x="322" y="183"/>
                  </a:moveTo>
                  <a:lnTo>
                    <a:pt x="8029" y="889"/>
                  </a:lnTo>
                  <a:lnTo>
                    <a:pt x="6734" y="3803"/>
                  </a:lnTo>
                  <a:lnTo>
                    <a:pt x="2447" y="3803"/>
                  </a:lnTo>
                  <a:cubicBezTo>
                    <a:pt x="2519" y="2357"/>
                    <a:pt x="882" y="704"/>
                    <a:pt x="322" y="183"/>
                  </a:cubicBezTo>
                  <a:close/>
                  <a:moveTo>
                    <a:pt x="96" y="0"/>
                  </a:moveTo>
                  <a:cubicBezTo>
                    <a:pt x="61" y="0"/>
                    <a:pt x="28" y="17"/>
                    <a:pt x="14" y="49"/>
                  </a:cubicBezTo>
                  <a:cubicBezTo>
                    <a:pt x="0" y="82"/>
                    <a:pt x="10" y="119"/>
                    <a:pt x="36" y="142"/>
                  </a:cubicBezTo>
                  <a:cubicBezTo>
                    <a:pt x="60" y="163"/>
                    <a:pt x="2443" y="2235"/>
                    <a:pt x="2279" y="3876"/>
                  </a:cubicBezTo>
                  <a:cubicBezTo>
                    <a:pt x="2277" y="3899"/>
                    <a:pt x="2285" y="3922"/>
                    <a:pt x="2300" y="3938"/>
                  </a:cubicBezTo>
                  <a:cubicBezTo>
                    <a:pt x="2315" y="3956"/>
                    <a:pt x="2337" y="3965"/>
                    <a:pt x="2359" y="3965"/>
                  </a:cubicBezTo>
                  <a:lnTo>
                    <a:pt x="6787" y="3965"/>
                  </a:lnTo>
                  <a:cubicBezTo>
                    <a:pt x="6818" y="3965"/>
                    <a:pt x="6847" y="3946"/>
                    <a:pt x="6860" y="3917"/>
                  </a:cubicBezTo>
                  <a:lnTo>
                    <a:pt x="8222" y="852"/>
                  </a:lnTo>
                  <a:cubicBezTo>
                    <a:pt x="8233" y="829"/>
                    <a:pt x="8231" y="801"/>
                    <a:pt x="8219" y="779"/>
                  </a:cubicBezTo>
                  <a:cubicBezTo>
                    <a:pt x="8205" y="757"/>
                    <a:pt x="8181" y="741"/>
                    <a:pt x="8156" y="739"/>
                  </a:cubicBezTo>
                  <a:lnTo>
                    <a:pt x="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642;p38"/>
            <p:cNvSpPr/>
            <p:nvPr/>
          </p:nvSpPr>
          <p:spPr>
            <a:xfrm>
              <a:off x="5927187" y="2861678"/>
              <a:ext cx="596008" cy="488447"/>
            </a:xfrm>
            <a:custGeom>
              <a:avLst/>
              <a:gdLst/>
              <a:ahLst/>
              <a:cxnLst/>
              <a:rect l="l" t="t" r="r" b="b"/>
              <a:pathLst>
                <a:path w="16834" h="13796" extrusionOk="0">
                  <a:moveTo>
                    <a:pt x="8418" y="1"/>
                  </a:moveTo>
                  <a:cubicBezTo>
                    <a:pt x="3769" y="1"/>
                    <a:pt x="0" y="3768"/>
                    <a:pt x="0" y="8417"/>
                  </a:cubicBezTo>
                  <a:cubicBezTo>
                    <a:pt x="0" y="12531"/>
                    <a:pt x="2478" y="13796"/>
                    <a:pt x="6691" y="13796"/>
                  </a:cubicBezTo>
                  <a:cubicBezTo>
                    <a:pt x="7238" y="13796"/>
                    <a:pt x="7814" y="13774"/>
                    <a:pt x="8418" y="13735"/>
                  </a:cubicBezTo>
                  <a:cubicBezTo>
                    <a:pt x="13056" y="13434"/>
                    <a:pt x="16834" y="13065"/>
                    <a:pt x="16834" y="8417"/>
                  </a:cubicBezTo>
                  <a:cubicBezTo>
                    <a:pt x="16834" y="3768"/>
                    <a:pt x="13066" y="1"/>
                    <a:pt x="84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643;p38"/>
            <p:cNvSpPr/>
            <p:nvPr/>
          </p:nvSpPr>
          <p:spPr>
            <a:xfrm>
              <a:off x="5969673" y="2923071"/>
              <a:ext cx="262953" cy="263024"/>
            </a:xfrm>
            <a:custGeom>
              <a:avLst/>
              <a:gdLst/>
              <a:ahLst/>
              <a:cxnLst/>
              <a:rect l="l" t="t" r="r" b="b"/>
              <a:pathLst>
                <a:path w="7427" h="7429" extrusionOk="0">
                  <a:moveTo>
                    <a:pt x="3714" y="1"/>
                  </a:moveTo>
                  <a:cubicBezTo>
                    <a:pt x="1663" y="1"/>
                    <a:pt x="1" y="1664"/>
                    <a:pt x="1" y="3715"/>
                  </a:cubicBezTo>
                  <a:cubicBezTo>
                    <a:pt x="1" y="5766"/>
                    <a:pt x="1663" y="7428"/>
                    <a:pt x="3714" y="7428"/>
                  </a:cubicBezTo>
                  <a:cubicBezTo>
                    <a:pt x="5765" y="7428"/>
                    <a:pt x="7427" y="5766"/>
                    <a:pt x="7427" y="3715"/>
                  </a:cubicBezTo>
                  <a:cubicBezTo>
                    <a:pt x="7427"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644;p38"/>
            <p:cNvSpPr/>
            <p:nvPr/>
          </p:nvSpPr>
          <p:spPr>
            <a:xfrm>
              <a:off x="5978879" y="2920239"/>
              <a:ext cx="268724" cy="268689"/>
            </a:xfrm>
            <a:custGeom>
              <a:avLst/>
              <a:gdLst/>
              <a:ahLst/>
              <a:cxnLst/>
              <a:rect l="l" t="t" r="r" b="b"/>
              <a:pathLst>
                <a:path w="7590" h="7589" extrusionOk="0">
                  <a:moveTo>
                    <a:pt x="3795" y="162"/>
                  </a:moveTo>
                  <a:cubicBezTo>
                    <a:pt x="5798" y="162"/>
                    <a:pt x="7428" y="1791"/>
                    <a:pt x="7428" y="3795"/>
                  </a:cubicBezTo>
                  <a:cubicBezTo>
                    <a:pt x="7428" y="5798"/>
                    <a:pt x="5798" y="7427"/>
                    <a:pt x="3795" y="7427"/>
                  </a:cubicBezTo>
                  <a:cubicBezTo>
                    <a:pt x="1792" y="7427"/>
                    <a:pt x="162" y="5798"/>
                    <a:pt x="162" y="3795"/>
                  </a:cubicBezTo>
                  <a:cubicBezTo>
                    <a:pt x="162" y="1791"/>
                    <a:pt x="1792" y="162"/>
                    <a:pt x="3795" y="162"/>
                  </a:cubicBezTo>
                  <a:close/>
                  <a:moveTo>
                    <a:pt x="3795" y="1"/>
                  </a:moveTo>
                  <a:cubicBezTo>
                    <a:pt x="1703" y="1"/>
                    <a:pt x="0" y="1703"/>
                    <a:pt x="0" y="3795"/>
                  </a:cubicBezTo>
                  <a:cubicBezTo>
                    <a:pt x="0" y="5887"/>
                    <a:pt x="1703" y="7589"/>
                    <a:pt x="3795" y="7589"/>
                  </a:cubicBezTo>
                  <a:cubicBezTo>
                    <a:pt x="5887" y="7589"/>
                    <a:pt x="7589" y="5887"/>
                    <a:pt x="7589" y="3795"/>
                  </a:cubicBezTo>
                  <a:cubicBezTo>
                    <a:pt x="7589" y="1703"/>
                    <a:pt x="5887" y="1"/>
                    <a:pt x="3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645;p38"/>
            <p:cNvSpPr/>
            <p:nvPr/>
          </p:nvSpPr>
          <p:spPr>
            <a:xfrm>
              <a:off x="6009292" y="3006947"/>
              <a:ext cx="143567" cy="143567"/>
            </a:xfrm>
            <a:custGeom>
              <a:avLst/>
              <a:gdLst/>
              <a:ahLst/>
              <a:cxnLst/>
              <a:rect l="l" t="t" r="r" b="b"/>
              <a:pathLst>
                <a:path w="4055" h="4055" extrusionOk="0">
                  <a:moveTo>
                    <a:pt x="2027" y="0"/>
                  </a:moveTo>
                  <a:cubicBezTo>
                    <a:pt x="908" y="0"/>
                    <a:pt x="1" y="908"/>
                    <a:pt x="1" y="2027"/>
                  </a:cubicBezTo>
                  <a:cubicBezTo>
                    <a:pt x="1" y="3147"/>
                    <a:pt x="908" y="4054"/>
                    <a:pt x="2027" y="4054"/>
                  </a:cubicBezTo>
                  <a:cubicBezTo>
                    <a:pt x="3147" y="4054"/>
                    <a:pt x="4055" y="3147"/>
                    <a:pt x="4055" y="2027"/>
                  </a:cubicBezTo>
                  <a:cubicBezTo>
                    <a:pt x="4055" y="908"/>
                    <a:pt x="3147" y="0"/>
                    <a:pt x="20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646;p38"/>
            <p:cNvSpPr/>
            <p:nvPr/>
          </p:nvSpPr>
          <p:spPr>
            <a:xfrm>
              <a:off x="5994386" y="3004044"/>
              <a:ext cx="149303" cy="149303"/>
            </a:xfrm>
            <a:custGeom>
              <a:avLst/>
              <a:gdLst/>
              <a:ahLst/>
              <a:cxnLst/>
              <a:rect l="l" t="t" r="r" b="b"/>
              <a:pathLst>
                <a:path w="4217" h="4217" extrusionOk="0">
                  <a:moveTo>
                    <a:pt x="2107" y="163"/>
                  </a:moveTo>
                  <a:cubicBezTo>
                    <a:pt x="3181" y="163"/>
                    <a:pt x="4055" y="1036"/>
                    <a:pt x="4055" y="2109"/>
                  </a:cubicBezTo>
                  <a:cubicBezTo>
                    <a:pt x="4055" y="3183"/>
                    <a:pt x="3181" y="4056"/>
                    <a:pt x="2107" y="4056"/>
                  </a:cubicBezTo>
                  <a:cubicBezTo>
                    <a:pt x="1035" y="4056"/>
                    <a:pt x="161" y="3183"/>
                    <a:pt x="161" y="2109"/>
                  </a:cubicBezTo>
                  <a:cubicBezTo>
                    <a:pt x="161" y="1036"/>
                    <a:pt x="1035" y="163"/>
                    <a:pt x="2107" y="163"/>
                  </a:cubicBezTo>
                  <a:close/>
                  <a:moveTo>
                    <a:pt x="2107" y="1"/>
                  </a:moveTo>
                  <a:cubicBezTo>
                    <a:pt x="945" y="1"/>
                    <a:pt x="1" y="947"/>
                    <a:pt x="1" y="2109"/>
                  </a:cubicBezTo>
                  <a:cubicBezTo>
                    <a:pt x="1" y="3271"/>
                    <a:pt x="945" y="4217"/>
                    <a:pt x="2107" y="4217"/>
                  </a:cubicBezTo>
                  <a:cubicBezTo>
                    <a:pt x="3269" y="4217"/>
                    <a:pt x="4216" y="3271"/>
                    <a:pt x="4216" y="2109"/>
                  </a:cubicBezTo>
                  <a:cubicBezTo>
                    <a:pt x="4216" y="947"/>
                    <a:pt x="3269" y="1"/>
                    <a:pt x="2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647;p38"/>
            <p:cNvSpPr/>
            <p:nvPr/>
          </p:nvSpPr>
          <p:spPr>
            <a:xfrm>
              <a:off x="6029367" y="3039024"/>
              <a:ext cx="79307" cy="79378"/>
            </a:xfrm>
            <a:custGeom>
              <a:avLst/>
              <a:gdLst/>
              <a:ahLst/>
              <a:cxnLst/>
              <a:rect l="l" t="t" r="r" b="b"/>
              <a:pathLst>
                <a:path w="2240" h="2242" extrusionOk="0">
                  <a:moveTo>
                    <a:pt x="1119" y="1"/>
                  </a:moveTo>
                  <a:cubicBezTo>
                    <a:pt x="502" y="1"/>
                    <a:pt x="0" y="503"/>
                    <a:pt x="0" y="1121"/>
                  </a:cubicBezTo>
                  <a:cubicBezTo>
                    <a:pt x="0" y="1740"/>
                    <a:pt x="502" y="2241"/>
                    <a:pt x="1119" y="2241"/>
                  </a:cubicBezTo>
                  <a:cubicBezTo>
                    <a:pt x="1738" y="2241"/>
                    <a:pt x="2240" y="1740"/>
                    <a:pt x="2240" y="1121"/>
                  </a:cubicBezTo>
                  <a:cubicBezTo>
                    <a:pt x="2240" y="503"/>
                    <a:pt x="1738" y="1"/>
                    <a:pt x="1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648;p38"/>
            <p:cNvSpPr/>
            <p:nvPr/>
          </p:nvSpPr>
          <p:spPr>
            <a:xfrm>
              <a:off x="6265132" y="2923071"/>
              <a:ext cx="245994" cy="246029"/>
            </a:xfrm>
            <a:custGeom>
              <a:avLst/>
              <a:gdLst/>
              <a:ahLst/>
              <a:cxnLst/>
              <a:rect l="l" t="t" r="r" b="b"/>
              <a:pathLst>
                <a:path w="6948" h="6949" extrusionOk="0">
                  <a:moveTo>
                    <a:pt x="3474" y="1"/>
                  </a:moveTo>
                  <a:cubicBezTo>
                    <a:pt x="1556" y="1"/>
                    <a:pt x="1" y="1556"/>
                    <a:pt x="1" y="3475"/>
                  </a:cubicBezTo>
                  <a:cubicBezTo>
                    <a:pt x="1" y="5393"/>
                    <a:pt x="1556" y="6948"/>
                    <a:pt x="3474" y="6948"/>
                  </a:cubicBezTo>
                  <a:cubicBezTo>
                    <a:pt x="5393" y="6948"/>
                    <a:pt x="6948" y="5393"/>
                    <a:pt x="6948" y="3475"/>
                  </a:cubicBezTo>
                  <a:cubicBezTo>
                    <a:pt x="6948" y="1556"/>
                    <a:pt x="5393" y="1"/>
                    <a:pt x="34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649;p38"/>
            <p:cNvSpPr/>
            <p:nvPr/>
          </p:nvSpPr>
          <p:spPr>
            <a:xfrm>
              <a:off x="6273770" y="2920416"/>
              <a:ext cx="251305" cy="251340"/>
            </a:xfrm>
            <a:custGeom>
              <a:avLst/>
              <a:gdLst/>
              <a:ahLst/>
              <a:cxnLst/>
              <a:rect l="l" t="t" r="r" b="b"/>
              <a:pathLst>
                <a:path w="7098" h="7099" extrusionOk="0">
                  <a:moveTo>
                    <a:pt x="3549" y="152"/>
                  </a:moveTo>
                  <a:cubicBezTo>
                    <a:pt x="5423" y="152"/>
                    <a:pt x="6947" y="1677"/>
                    <a:pt x="6947" y="3550"/>
                  </a:cubicBezTo>
                  <a:cubicBezTo>
                    <a:pt x="6947" y="5424"/>
                    <a:pt x="5423" y="6947"/>
                    <a:pt x="3549" y="6947"/>
                  </a:cubicBezTo>
                  <a:cubicBezTo>
                    <a:pt x="1675" y="6947"/>
                    <a:pt x="151" y="5424"/>
                    <a:pt x="151" y="3550"/>
                  </a:cubicBezTo>
                  <a:cubicBezTo>
                    <a:pt x="151" y="1677"/>
                    <a:pt x="1675" y="152"/>
                    <a:pt x="3549" y="152"/>
                  </a:cubicBezTo>
                  <a:close/>
                  <a:moveTo>
                    <a:pt x="3549" y="0"/>
                  </a:moveTo>
                  <a:cubicBezTo>
                    <a:pt x="1593" y="0"/>
                    <a:pt x="0" y="1593"/>
                    <a:pt x="0" y="3550"/>
                  </a:cubicBezTo>
                  <a:cubicBezTo>
                    <a:pt x="0" y="5506"/>
                    <a:pt x="1593" y="7099"/>
                    <a:pt x="3549" y="7099"/>
                  </a:cubicBezTo>
                  <a:cubicBezTo>
                    <a:pt x="5506" y="7099"/>
                    <a:pt x="7097" y="5506"/>
                    <a:pt x="7097" y="3550"/>
                  </a:cubicBezTo>
                  <a:cubicBezTo>
                    <a:pt x="7097" y="1593"/>
                    <a:pt x="550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650;p38"/>
            <p:cNvSpPr/>
            <p:nvPr/>
          </p:nvSpPr>
          <p:spPr>
            <a:xfrm>
              <a:off x="6309742" y="3001495"/>
              <a:ext cx="134327" cy="134327"/>
            </a:xfrm>
            <a:custGeom>
              <a:avLst/>
              <a:gdLst/>
              <a:ahLst/>
              <a:cxnLst/>
              <a:rect l="l" t="t" r="r" b="b"/>
              <a:pathLst>
                <a:path w="3794" h="3794" extrusionOk="0">
                  <a:moveTo>
                    <a:pt x="1897" y="1"/>
                  </a:moveTo>
                  <a:cubicBezTo>
                    <a:pt x="850" y="1"/>
                    <a:pt x="1" y="850"/>
                    <a:pt x="1" y="1897"/>
                  </a:cubicBezTo>
                  <a:cubicBezTo>
                    <a:pt x="1" y="2944"/>
                    <a:pt x="850" y="3793"/>
                    <a:pt x="1897" y="3793"/>
                  </a:cubicBezTo>
                  <a:cubicBezTo>
                    <a:pt x="2944" y="3793"/>
                    <a:pt x="3793" y="2944"/>
                    <a:pt x="3793" y="1897"/>
                  </a:cubicBezTo>
                  <a:cubicBezTo>
                    <a:pt x="3793" y="850"/>
                    <a:pt x="2944" y="1"/>
                    <a:pt x="18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651;p38"/>
            <p:cNvSpPr/>
            <p:nvPr/>
          </p:nvSpPr>
          <p:spPr>
            <a:xfrm>
              <a:off x="6295793" y="2998839"/>
              <a:ext cx="139602" cy="139637"/>
            </a:xfrm>
            <a:custGeom>
              <a:avLst/>
              <a:gdLst/>
              <a:ahLst/>
              <a:cxnLst/>
              <a:rect l="l" t="t" r="r" b="b"/>
              <a:pathLst>
                <a:path w="3943" h="3944" extrusionOk="0">
                  <a:moveTo>
                    <a:pt x="1972" y="151"/>
                  </a:moveTo>
                  <a:cubicBezTo>
                    <a:pt x="2976" y="151"/>
                    <a:pt x="3793" y="968"/>
                    <a:pt x="3793" y="1972"/>
                  </a:cubicBezTo>
                  <a:cubicBezTo>
                    <a:pt x="3793" y="2976"/>
                    <a:pt x="2976" y="3792"/>
                    <a:pt x="1972" y="3792"/>
                  </a:cubicBezTo>
                  <a:cubicBezTo>
                    <a:pt x="968" y="3792"/>
                    <a:pt x="152" y="2976"/>
                    <a:pt x="152" y="1972"/>
                  </a:cubicBezTo>
                  <a:cubicBezTo>
                    <a:pt x="152" y="968"/>
                    <a:pt x="968" y="151"/>
                    <a:pt x="1972" y="151"/>
                  </a:cubicBezTo>
                  <a:close/>
                  <a:moveTo>
                    <a:pt x="1972" y="0"/>
                  </a:moveTo>
                  <a:cubicBezTo>
                    <a:pt x="885" y="0"/>
                    <a:pt x="0" y="885"/>
                    <a:pt x="0" y="1972"/>
                  </a:cubicBezTo>
                  <a:cubicBezTo>
                    <a:pt x="0" y="3058"/>
                    <a:pt x="885" y="3944"/>
                    <a:pt x="1972" y="3944"/>
                  </a:cubicBezTo>
                  <a:cubicBezTo>
                    <a:pt x="3059" y="3944"/>
                    <a:pt x="3943" y="3058"/>
                    <a:pt x="3943" y="1972"/>
                  </a:cubicBezTo>
                  <a:cubicBezTo>
                    <a:pt x="3943" y="885"/>
                    <a:pt x="3059" y="0"/>
                    <a:pt x="19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652;p38"/>
            <p:cNvSpPr/>
            <p:nvPr/>
          </p:nvSpPr>
          <p:spPr>
            <a:xfrm>
              <a:off x="6328507" y="3035555"/>
              <a:ext cx="74209" cy="74209"/>
            </a:xfrm>
            <a:custGeom>
              <a:avLst/>
              <a:gdLst/>
              <a:ahLst/>
              <a:cxnLst/>
              <a:rect l="l" t="t" r="r" b="b"/>
              <a:pathLst>
                <a:path w="2096" h="2096" extrusionOk="0">
                  <a:moveTo>
                    <a:pt x="1048" y="1"/>
                  </a:moveTo>
                  <a:cubicBezTo>
                    <a:pt x="469" y="1"/>
                    <a:pt x="0" y="470"/>
                    <a:pt x="0" y="1049"/>
                  </a:cubicBezTo>
                  <a:cubicBezTo>
                    <a:pt x="0" y="1627"/>
                    <a:pt x="469" y="2096"/>
                    <a:pt x="1048" y="2096"/>
                  </a:cubicBezTo>
                  <a:cubicBezTo>
                    <a:pt x="1626" y="2096"/>
                    <a:pt x="2095" y="1627"/>
                    <a:pt x="2095" y="1049"/>
                  </a:cubicBezTo>
                  <a:cubicBezTo>
                    <a:pt x="2095" y="470"/>
                    <a:pt x="1626"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653;p38"/>
            <p:cNvSpPr/>
            <p:nvPr/>
          </p:nvSpPr>
          <p:spPr>
            <a:xfrm>
              <a:off x="6225194" y="3110862"/>
              <a:ext cx="298004" cy="233142"/>
            </a:xfrm>
            <a:custGeom>
              <a:avLst/>
              <a:gdLst/>
              <a:ahLst/>
              <a:cxnLst/>
              <a:rect l="l" t="t" r="r" b="b"/>
              <a:pathLst>
                <a:path w="8417" h="6585" extrusionOk="0">
                  <a:moveTo>
                    <a:pt x="4208" y="0"/>
                  </a:moveTo>
                  <a:cubicBezTo>
                    <a:pt x="1884" y="0"/>
                    <a:pt x="1" y="1884"/>
                    <a:pt x="1" y="4208"/>
                  </a:cubicBezTo>
                  <a:cubicBezTo>
                    <a:pt x="1" y="6532"/>
                    <a:pt x="1049" y="6584"/>
                    <a:pt x="3373" y="6584"/>
                  </a:cubicBezTo>
                  <a:cubicBezTo>
                    <a:pt x="5698" y="6584"/>
                    <a:pt x="8417" y="6532"/>
                    <a:pt x="8417" y="4208"/>
                  </a:cubicBezTo>
                  <a:cubicBezTo>
                    <a:pt x="8417" y="1884"/>
                    <a:pt x="6534" y="0"/>
                    <a:pt x="42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654;p38"/>
            <p:cNvSpPr/>
            <p:nvPr/>
          </p:nvSpPr>
          <p:spPr>
            <a:xfrm>
              <a:off x="6245871" y="3110827"/>
              <a:ext cx="277611" cy="150896"/>
            </a:xfrm>
            <a:custGeom>
              <a:avLst/>
              <a:gdLst/>
              <a:ahLst/>
              <a:cxnLst/>
              <a:rect l="l" t="t" r="r" b="b"/>
              <a:pathLst>
                <a:path w="7841" h="4262" extrusionOk="0">
                  <a:moveTo>
                    <a:pt x="3624" y="1"/>
                  </a:moveTo>
                  <a:cubicBezTo>
                    <a:pt x="2196" y="1"/>
                    <a:pt x="935" y="712"/>
                    <a:pt x="174" y="1800"/>
                  </a:cubicBezTo>
                  <a:cubicBezTo>
                    <a:pt x="1" y="2048"/>
                    <a:pt x="205" y="2329"/>
                    <a:pt x="448" y="2329"/>
                  </a:cubicBezTo>
                  <a:cubicBezTo>
                    <a:pt x="517" y="2329"/>
                    <a:pt x="589" y="2306"/>
                    <a:pt x="657" y="2253"/>
                  </a:cubicBezTo>
                  <a:cubicBezTo>
                    <a:pt x="1369" y="1697"/>
                    <a:pt x="2264" y="1366"/>
                    <a:pt x="3238" y="1366"/>
                  </a:cubicBezTo>
                  <a:cubicBezTo>
                    <a:pt x="5021" y="1366"/>
                    <a:pt x="6544" y="2477"/>
                    <a:pt x="7155" y="4045"/>
                  </a:cubicBezTo>
                  <a:cubicBezTo>
                    <a:pt x="7213" y="4195"/>
                    <a:pt x="7338" y="4262"/>
                    <a:pt x="7464" y="4262"/>
                  </a:cubicBezTo>
                  <a:cubicBezTo>
                    <a:pt x="7651" y="4262"/>
                    <a:pt x="7840" y="4113"/>
                    <a:pt x="7815" y="3874"/>
                  </a:cubicBezTo>
                  <a:cubicBezTo>
                    <a:pt x="7813" y="3861"/>
                    <a:pt x="7812" y="3847"/>
                    <a:pt x="7811" y="3833"/>
                  </a:cubicBezTo>
                  <a:cubicBezTo>
                    <a:pt x="7566" y="1743"/>
                    <a:pt x="5846"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655;p38"/>
            <p:cNvSpPr/>
            <p:nvPr/>
          </p:nvSpPr>
          <p:spPr>
            <a:xfrm>
              <a:off x="5892525" y="2866847"/>
              <a:ext cx="633537" cy="487173"/>
            </a:xfrm>
            <a:custGeom>
              <a:avLst/>
              <a:gdLst/>
              <a:ahLst/>
              <a:cxnLst/>
              <a:rect l="l" t="t" r="r" b="b"/>
              <a:pathLst>
                <a:path w="17894" h="13760" extrusionOk="0">
                  <a:moveTo>
                    <a:pt x="7888" y="0"/>
                  </a:moveTo>
                  <a:cubicBezTo>
                    <a:pt x="7883" y="0"/>
                    <a:pt x="7877" y="1"/>
                    <a:pt x="7872" y="2"/>
                  </a:cubicBezTo>
                  <a:cubicBezTo>
                    <a:pt x="4706" y="680"/>
                    <a:pt x="2568" y="2200"/>
                    <a:pt x="1517" y="4519"/>
                  </a:cubicBezTo>
                  <a:cubicBezTo>
                    <a:pt x="651" y="6431"/>
                    <a:pt x="716" y="8467"/>
                    <a:pt x="923" y="9841"/>
                  </a:cubicBezTo>
                  <a:cubicBezTo>
                    <a:pt x="1158" y="11397"/>
                    <a:pt x="1897" y="12331"/>
                    <a:pt x="3319" y="12870"/>
                  </a:cubicBezTo>
                  <a:cubicBezTo>
                    <a:pt x="5247" y="13602"/>
                    <a:pt x="7317" y="13759"/>
                    <a:pt x="8736" y="13759"/>
                  </a:cubicBezTo>
                  <a:cubicBezTo>
                    <a:pt x="9791" y="13759"/>
                    <a:pt x="10488" y="13672"/>
                    <a:pt x="10499" y="13671"/>
                  </a:cubicBezTo>
                  <a:cubicBezTo>
                    <a:pt x="15406" y="13671"/>
                    <a:pt x="17893" y="12805"/>
                    <a:pt x="17893" y="11100"/>
                  </a:cubicBezTo>
                  <a:cubicBezTo>
                    <a:pt x="17893" y="8735"/>
                    <a:pt x="15970" y="6811"/>
                    <a:pt x="13612" y="6811"/>
                  </a:cubicBezTo>
                  <a:lnTo>
                    <a:pt x="13611" y="6811"/>
                  </a:lnTo>
                  <a:cubicBezTo>
                    <a:pt x="13608" y="6811"/>
                    <a:pt x="13564" y="6807"/>
                    <a:pt x="13486" y="6807"/>
                  </a:cubicBezTo>
                  <a:cubicBezTo>
                    <a:pt x="13024" y="6807"/>
                    <a:pt x="11382" y="6923"/>
                    <a:pt x="10206" y="8491"/>
                  </a:cubicBezTo>
                  <a:cubicBezTo>
                    <a:pt x="10181" y="8526"/>
                    <a:pt x="10188" y="8577"/>
                    <a:pt x="10223" y="8603"/>
                  </a:cubicBezTo>
                  <a:cubicBezTo>
                    <a:pt x="10237" y="8614"/>
                    <a:pt x="10254" y="8619"/>
                    <a:pt x="10271" y="8619"/>
                  </a:cubicBezTo>
                  <a:cubicBezTo>
                    <a:pt x="10296" y="8619"/>
                    <a:pt x="10320" y="8608"/>
                    <a:pt x="10335" y="8587"/>
                  </a:cubicBezTo>
                  <a:cubicBezTo>
                    <a:pt x="11465" y="7082"/>
                    <a:pt x="13040" y="6969"/>
                    <a:pt x="13484" y="6969"/>
                  </a:cubicBezTo>
                  <a:cubicBezTo>
                    <a:pt x="13558" y="6969"/>
                    <a:pt x="13600" y="6972"/>
                    <a:pt x="13604" y="6973"/>
                  </a:cubicBezTo>
                  <a:cubicBezTo>
                    <a:pt x="15881" y="6973"/>
                    <a:pt x="17733" y="8825"/>
                    <a:pt x="17733" y="11100"/>
                  </a:cubicBezTo>
                  <a:cubicBezTo>
                    <a:pt x="17733" y="13091"/>
                    <a:pt x="13798" y="13509"/>
                    <a:pt x="10489" y="13510"/>
                  </a:cubicBezTo>
                  <a:cubicBezTo>
                    <a:pt x="10473" y="13512"/>
                    <a:pt x="9780" y="13598"/>
                    <a:pt x="8733" y="13598"/>
                  </a:cubicBezTo>
                  <a:cubicBezTo>
                    <a:pt x="7327" y="13598"/>
                    <a:pt x="5281" y="13443"/>
                    <a:pt x="3376" y="12719"/>
                  </a:cubicBezTo>
                  <a:cubicBezTo>
                    <a:pt x="2016" y="12203"/>
                    <a:pt x="1308" y="11308"/>
                    <a:pt x="1083" y="9817"/>
                  </a:cubicBezTo>
                  <a:cubicBezTo>
                    <a:pt x="1" y="2652"/>
                    <a:pt x="5494" y="677"/>
                    <a:pt x="7905" y="159"/>
                  </a:cubicBezTo>
                  <a:cubicBezTo>
                    <a:pt x="7948" y="150"/>
                    <a:pt x="7976" y="108"/>
                    <a:pt x="7967" y="64"/>
                  </a:cubicBezTo>
                  <a:cubicBezTo>
                    <a:pt x="7959" y="26"/>
                    <a:pt x="7925" y="0"/>
                    <a:pt x="7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656;p38"/>
            <p:cNvSpPr/>
            <p:nvPr/>
          </p:nvSpPr>
          <p:spPr>
            <a:xfrm>
              <a:off x="6337359" y="3220513"/>
              <a:ext cx="40149" cy="23828"/>
            </a:xfrm>
            <a:custGeom>
              <a:avLst/>
              <a:gdLst/>
              <a:ahLst/>
              <a:cxnLst/>
              <a:rect l="l" t="t" r="r" b="b"/>
              <a:pathLst>
                <a:path w="1134" h="673" extrusionOk="0">
                  <a:moveTo>
                    <a:pt x="92" y="0"/>
                  </a:moveTo>
                  <a:cubicBezTo>
                    <a:pt x="63" y="0"/>
                    <a:pt x="35" y="16"/>
                    <a:pt x="21" y="43"/>
                  </a:cubicBezTo>
                  <a:cubicBezTo>
                    <a:pt x="0" y="83"/>
                    <a:pt x="15" y="131"/>
                    <a:pt x="54" y="152"/>
                  </a:cubicBezTo>
                  <a:lnTo>
                    <a:pt x="1002" y="663"/>
                  </a:lnTo>
                  <a:cubicBezTo>
                    <a:pt x="1015" y="670"/>
                    <a:pt x="1027" y="672"/>
                    <a:pt x="1040" y="672"/>
                  </a:cubicBezTo>
                  <a:cubicBezTo>
                    <a:pt x="1069" y="672"/>
                    <a:pt x="1097" y="657"/>
                    <a:pt x="1111" y="630"/>
                  </a:cubicBezTo>
                  <a:cubicBezTo>
                    <a:pt x="1133" y="591"/>
                    <a:pt x="1118" y="542"/>
                    <a:pt x="1079" y="521"/>
                  </a:cubicBezTo>
                  <a:lnTo>
                    <a:pt x="130" y="10"/>
                  </a:lnTo>
                  <a:cubicBezTo>
                    <a:pt x="118" y="3"/>
                    <a:pt x="105"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657;p38"/>
            <p:cNvSpPr/>
            <p:nvPr/>
          </p:nvSpPr>
          <p:spPr>
            <a:xfrm>
              <a:off x="6466376" y="3200332"/>
              <a:ext cx="23190" cy="40078"/>
            </a:xfrm>
            <a:custGeom>
              <a:avLst/>
              <a:gdLst/>
              <a:ahLst/>
              <a:cxnLst/>
              <a:rect l="l" t="t" r="r" b="b"/>
              <a:pathLst>
                <a:path w="655" h="1132" extrusionOk="0">
                  <a:moveTo>
                    <a:pt x="562" y="1"/>
                  </a:moveTo>
                  <a:cubicBezTo>
                    <a:pt x="533" y="1"/>
                    <a:pt x="503" y="17"/>
                    <a:pt x="489" y="46"/>
                  </a:cubicBezTo>
                  <a:lnTo>
                    <a:pt x="20" y="1015"/>
                  </a:lnTo>
                  <a:cubicBezTo>
                    <a:pt x="1" y="1055"/>
                    <a:pt x="18" y="1104"/>
                    <a:pt x="58" y="1123"/>
                  </a:cubicBezTo>
                  <a:cubicBezTo>
                    <a:pt x="69" y="1128"/>
                    <a:pt x="81" y="1132"/>
                    <a:pt x="93" y="1132"/>
                  </a:cubicBezTo>
                  <a:cubicBezTo>
                    <a:pt x="123" y="1132"/>
                    <a:pt x="152" y="1114"/>
                    <a:pt x="166" y="1085"/>
                  </a:cubicBezTo>
                  <a:lnTo>
                    <a:pt x="635" y="116"/>
                  </a:lnTo>
                  <a:cubicBezTo>
                    <a:pt x="654" y="77"/>
                    <a:pt x="637" y="28"/>
                    <a:pt x="597" y="9"/>
                  </a:cubicBezTo>
                  <a:cubicBezTo>
                    <a:pt x="586" y="4"/>
                    <a:pt x="574" y="1"/>
                    <a:pt x="5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658;p38"/>
            <p:cNvSpPr/>
            <p:nvPr/>
          </p:nvSpPr>
          <p:spPr>
            <a:xfrm>
              <a:off x="6222114" y="2858775"/>
              <a:ext cx="191683" cy="67234"/>
            </a:xfrm>
            <a:custGeom>
              <a:avLst/>
              <a:gdLst/>
              <a:ahLst/>
              <a:cxnLst/>
              <a:rect l="l" t="t" r="r" b="b"/>
              <a:pathLst>
                <a:path w="5414" h="1899" extrusionOk="0">
                  <a:moveTo>
                    <a:pt x="86" y="1"/>
                  </a:moveTo>
                  <a:cubicBezTo>
                    <a:pt x="48" y="1"/>
                    <a:pt x="14" y="30"/>
                    <a:pt x="7" y="69"/>
                  </a:cubicBezTo>
                  <a:cubicBezTo>
                    <a:pt x="0" y="113"/>
                    <a:pt x="31" y="155"/>
                    <a:pt x="74" y="162"/>
                  </a:cubicBezTo>
                  <a:cubicBezTo>
                    <a:pt x="119" y="169"/>
                    <a:pt x="4537" y="913"/>
                    <a:pt x="5258" y="1866"/>
                  </a:cubicBezTo>
                  <a:cubicBezTo>
                    <a:pt x="5273" y="1887"/>
                    <a:pt x="5298" y="1898"/>
                    <a:pt x="5322" y="1898"/>
                  </a:cubicBezTo>
                  <a:cubicBezTo>
                    <a:pt x="5340" y="1898"/>
                    <a:pt x="5356" y="1893"/>
                    <a:pt x="5371" y="1881"/>
                  </a:cubicBezTo>
                  <a:cubicBezTo>
                    <a:pt x="5406" y="1854"/>
                    <a:pt x="5413" y="1804"/>
                    <a:pt x="5386" y="1769"/>
                  </a:cubicBezTo>
                  <a:cubicBezTo>
                    <a:pt x="4628" y="765"/>
                    <a:pt x="285" y="34"/>
                    <a:pt x="100" y="2"/>
                  </a:cubicBezTo>
                  <a:cubicBezTo>
                    <a:pt x="96" y="1"/>
                    <a:pt x="91"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659;p38"/>
            <p:cNvSpPr/>
            <p:nvPr/>
          </p:nvSpPr>
          <p:spPr>
            <a:xfrm>
              <a:off x="6273204" y="2722180"/>
              <a:ext cx="94531" cy="118253"/>
            </a:xfrm>
            <a:custGeom>
              <a:avLst/>
              <a:gdLst/>
              <a:ahLst/>
              <a:cxnLst/>
              <a:rect l="l" t="t" r="r" b="b"/>
              <a:pathLst>
                <a:path w="2670" h="3340" extrusionOk="0">
                  <a:moveTo>
                    <a:pt x="2586" y="0"/>
                  </a:moveTo>
                  <a:cubicBezTo>
                    <a:pt x="2583" y="0"/>
                    <a:pt x="2580" y="0"/>
                    <a:pt x="2576" y="1"/>
                  </a:cubicBezTo>
                  <a:cubicBezTo>
                    <a:pt x="1712" y="96"/>
                    <a:pt x="993" y="692"/>
                    <a:pt x="498" y="1720"/>
                  </a:cubicBezTo>
                  <a:cubicBezTo>
                    <a:pt x="128" y="2488"/>
                    <a:pt x="13" y="3216"/>
                    <a:pt x="8" y="3246"/>
                  </a:cubicBezTo>
                  <a:cubicBezTo>
                    <a:pt x="1" y="3290"/>
                    <a:pt x="31" y="3331"/>
                    <a:pt x="75" y="3339"/>
                  </a:cubicBezTo>
                  <a:lnTo>
                    <a:pt x="88" y="3339"/>
                  </a:lnTo>
                  <a:cubicBezTo>
                    <a:pt x="127" y="3339"/>
                    <a:pt x="162" y="3311"/>
                    <a:pt x="167" y="3272"/>
                  </a:cubicBezTo>
                  <a:cubicBezTo>
                    <a:pt x="172" y="3243"/>
                    <a:pt x="636" y="379"/>
                    <a:pt x="2594" y="160"/>
                  </a:cubicBezTo>
                  <a:cubicBezTo>
                    <a:pt x="2638" y="155"/>
                    <a:pt x="2670" y="116"/>
                    <a:pt x="2665" y="72"/>
                  </a:cubicBezTo>
                  <a:cubicBezTo>
                    <a:pt x="2661" y="30"/>
                    <a:pt x="2628" y="0"/>
                    <a:pt x="2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660;p38"/>
            <p:cNvSpPr/>
            <p:nvPr/>
          </p:nvSpPr>
          <p:spPr>
            <a:xfrm>
              <a:off x="6164545" y="2698069"/>
              <a:ext cx="62490" cy="142399"/>
            </a:xfrm>
            <a:custGeom>
              <a:avLst/>
              <a:gdLst/>
              <a:ahLst/>
              <a:cxnLst/>
              <a:rect l="l" t="t" r="r" b="b"/>
              <a:pathLst>
                <a:path w="1765" h="4022" extrusionOk="0">
                  <a:moveTo>
                    <a:pt x="91" y="0"/>
                  </a:moveTo>
                  <a:cubicBezTo>
                    <a:pt x="62" y="0"/>
                    <a:pt x="34" y="17"/>
                    <a:pt x="20" y="45"/>
                  </a:cubicBezTo>
                  <a:cubicBezTo>
                    <a:pt x="0" y="85"/>
                    <a:pt x="16" y="132"/>
                    <a:pt x="56" y="153"/>
                  </a:cubicBezTo>
                  <a:cubicBezTo>
                    <a:pt x="1361" y="806"/>
                    <a:pt x="1598" y="3915"/>
                    <a:pt x="1601" y="3947"/>
                  </a:cubicBezTo>
                  <a:cubicBezTo>
                    <a:pt x="1604" y="3989"/>
                    <a:pt x="1639" y="4021"/>
                    <a:pt x="1681" y="4021"/>
                  </a:cubicBezTo>
                  <a:lnTo>
                    <a:pt x="1687" y="4021"/>
                  </a:lnTo>
                  <a:cubicBezTo>
                    <a:pt x="1731" y="4018"/>
                    <a:pt x="1765" y="3979"/>
                    <a:pt x="1761" y="3934"/>
                  </a:cubicBezTo>
                  <a:cubicBezTo>
                    <a:pt x="1752" y="3803"/>
                    <a:pt x="1516" y="702"/>
                    <a:pt x="128" y="9"/>
                  </a:cubicBezTo>
                  <a:cubicBezTo>
                    <a:pt x="116" y="3"/>
                    <a:pt x="104"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661;p38"/>
            <p:cNvSpPr/>
            <p:nvPr/>
          </p:nvSpPr>
          <p:spPr>
            <a:xfrm>
              <a:off x="6072137" y="2766402"/>
              <a:ext cx="94850" cy="70031"/>
            </a:xfrm>
            <a:custGeom>
              <a:avLst/>
              <a:gdLst/>
              <a:ahLst/>
              <a:cxnLst/>
              <a:rect l="l" t="t" r="r" b="b"/>
              <a:pathLst>
                <a:path w="2679" h="1978" extrusionOk="0">
                  <a:moveTo>
                    <a:pt x="90" y="0"/>
                  </a:moveTo>
                  <a:cubicBezTo>
                    <a:pt x="57" y="0"/>
                    <a:pt x="26" y="21"/>
                    <a:pt x="15" y="54"/>
                  </a:cubicBezTo>
                  <a:cubicBezTo>
                    <a:pt x="1" y="97"/>
                    <a:pt x="23" y="143"/>
                    <a:pt x="66" y="157"/>
                  </a:cubicBezTo>
                  <a:cubicBezTo>
                    <a:pt x="1390" y="598"/>
                    <a:pt x="2515" y="1934"/>
                    <a:pt x="2526" y="1948"/>
                  </a:cubicBezTo>
                  <a:cubicBezTo>
                    <a:pt x="2543" y="1967"/>
                    <a:pt x="2565" y="1977"/>
                    <a:pt x="2588" y="1977"/>
                  </a:cubicBezTo>
                  <a:cubicBezTo>
                    <a:pt x="2607" y="1977"/>
                    <a:pt x="2625" y="1971"/>
                    <a:pt x="2639" y="1959"/>
                  </a:cubicBezTo>
                  <a:cubicBezTo>
                    <a:pt x="2674" y="1930"/>
                    <a:pt x="2679" y="1880"/>
                    <a:pt x="2650" y="1845"/>
                  </a:cubicBezTo>
                  <a:cubicBezTo>
                    <a:pt x="2603" y="1789"/>
                    <a:pt x="1484" y="459"/>
                    <a:pt x="116" y="4"/>
                  </a:cubicBezTo>
                  <a:cubicBezTo>
                    <a:pt x="108" y="2"/>
                    <a:pt x="99"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662;p38"/>
            <p:cNvSpPr/>
            <p:nvPr/>
          </p:nvSpPr>
          <p:spPr>
            <a:xfrm>
              <a:off x="6069729" y="3207307"/>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663;p38"/>
            <p:cNvSpPr/>
            <p:nvPr/>
          </p:nvSpPr>
          <p:spPr>
            <a:xfrm>
              <a:off x="6510243" y="3107994"/>
              <a:ext cx="22057" cy="102179"/>
            </a:xfrm>
            <a:custGeom>
              <a:avLst/>
              <a:gdLst/>
              <a:ahLst/>
              <a:cxnLst/>
              <a:rect l="l" t="t" r="r" b="b"/>
              <a:pathLst>
                <a:path w="623" h="2886" extrusionOk="0">
                  <a:moveTo>
                    <a:pt x="204" y="0"/>
                  </a:moveTo>
                  <a:cubicBezTo>
                    <a:pt x="196" y="0"/>
                    <a:pt x="187" y="2"/>
                    <a:pt x="179" y="5"/>
                  </a:cubicBezTo>
                  <a:cubicBezTo>
                    <a:pt x="137" y="19"/>
                    <a:pt x="113" y="64"/>
                    <a:pt x="127" y="107"/>
                  </a:cubicBezTo>
                  <a:cubicBezTo>
                    <a:pt x="131" y="116"/>
                    <a:pt x="454" y="1129"/>
                    <a:pt x="12" y="2785"/>
                  </a:cubicBezTo>
                  <a:cubicBezTo>
                    <a:pt x="1" y="2828"/>
                    <a:pt x="26" y="2872"/>
                    <a:pt x="69" y="2884"/>
                  </a:cubicBezTo>
                  <a:cubicBezTo>
                    <a:pt x="76" y="2885"/>
                    <a:pt x="83" y="2886"/>
                    <a:pt x="90" y="2886"/>
                  </a:cubicBezTo>
                  <a:cubicBezTo>
                    <a:pt x="126" y="2886"/>
                    <a:pt x="159" y="2863"/>
                    <a:pt x="168" y="2827"/>
                  </a:cubicBezTo>
                  <a:cubicBezTo>
                    <a:pt x="623" y="1120"/>
                    <a:pt x="295" y="98"/>
                    <a:pt x="280" y="56"/>
                  </a:cubicBezTo>
                  <a:cubicBezTo>
                    <a:pt x="269" y="22"/>
                    <a:pt x="238" y="0"/>
                    <a:pt x="204"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664;p38"/>
            <p:cNvSpPr/>
            <p:nvPr/>
          </p:nvSpPr>
          <p:spPr>
            <a:xfrm>
              <a:off x="6140504" y="3268771"/>
              <a:ext cx="133866" cy="33458"/>
            </a:xfrm>
            <a:custGeom>
              <a:avLst/>
              <a:gdLst/>
              <a:ahLst/>
              <a:cxnLst/>
              <a:rect l="l" t="t" r="r" b="b"/>
              <a:pathLst>
                <a:path w="3781" h="945" extrusionOk="0">
                  <a:moveTo>
                    <a:pt x="88" y="0"/>
                  </a:moveTo>
                  <a:cubicBezTo>
                    <a:pt x="68" y="0"/>
                    <a:pt x="47" y="8"/>
                    <a:pt x="31" y="24"/>
                  </a:cubicBezTo>
                  <a:cubicBezTo>
                    <a:pt x="1" y="55"/>
                    <a:pt x="1" y="106"/>
                    <a:pt x="31" y="138"/>
                  </a:cubicBezTo>
                  <a:cubicBezTo>
                    <a:pt x="642" y="747"/>
                    <a:pt x="1278" y="945"/>
                    <a:pt x="1848" y="945"/>
                  </a:cubicBezTo>
                  <a:cubicBezTo>
                    <a:pt x="2902" y="945"/>
                    <a:pt x="3729" y="269"/>
                    <a:pt x="3742" y="259"/>
                  </a:cubicBezTo>
                  <a:cubicBezTo>
                    <a:pt x="3777" y="229"/>
                    <a:pt x="3780" y="178"/>
                    <a:pt x="3752" y="145"/>
                  </a:cubicBezTo>
                  <a:cubicBezTo>
                    <a:pt x="3736" y="125"/>
                    <a:pt x="3713" y="115"/>
                    <a:pt x="3690" y="115"/>
                  </a:cubicBezTo>
                  <a:cubicBezTo>
                    <a:pt x="3672" y="115"/>
                    <a:pt x="3653" y="122"/>
                    <a:pt x="3638" y="134"/>
                  </a:cubicBezTo>
                  <a:cubicBezTo>
                    <a:pt x="3627" y="145"/>
                    <a:pt x="2847" y="783"/>
                    <a:pt x="1854" y="783"/>
                  </a:cubicBezTo>
                  <a:cubicBezTo>
                    <a:pt x="1318" y="783"/>
                    <a:pt x="719" y="596"/>
                    <a:pt x="146" y="24"/>
                  </a:cubicBezTo>
                  <a:cubicBezTo>
                    <a:pt x="130"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665;p38"/>
            <p:cNvSpPr/>
            <p:nvPr/>
          </p:nvSpPr>
          <p:spPr>
            <a:xfrm>
              <a:off x="5898508" y="3424272"/>
              <a:ext cx="572711" cy="717482"/>
            </a:xfrm>
            <a:custGeom>
              <a:avLst/>
              <a:gdLst/>
              <a:ahLst/>
              <a:cxnLst/>
              <a:rect l="l" t="t" r="r" b="b"/>
              <a:pathLst>
                <a:path w="16176" h="20265" extrusionOk="0">
                  <a:moveTo>
                    <a:pt x="8089" y="1"/>
                  </a:moveTo>
                  <a:cubicBezTo>
                    <a:pt x="3622" y="1"/>
                    <a:pt x="1" y="7375"/>
                    <a:pt x="1" y="11962"/>
                  </a:cubicBezTo>
                  <a:cubicBezTo>
                    <a:pt x="1" y="16547"/>
                    <a:pt x="3622" y="20265"/>
                    <a:pt x="8089" y="20265"/>
                  </a:cubicBezTo>
                  <a:cubicBezTo>
                    <a:pt x="12556" y="20265"/>
                    <a:pt x="16176" y="16547"/>
                    <a:pt x="16176" y="11962"/>
                  </a:cubicBezTo>
                  <a:cubicBezTo>
                    <a:pt x="16176"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666;p38"/>
            <p:cNvSpPr/>
            <p:nvPr/>
          </p:nvSpPr>
          <p:spPr>
            <a:xfrm>
              <a:off x="5895640" y="3438965"/>
              <a:ext cx="578482" cy="705692"/>
            </a:xfrm>
            <a:custGeom>
              <a:avLst/>
              <a:gdLst/>
              <a:ahLst/>
              <a:cxnLst/>
              <a:rect l="l" t="t" r="r" b="b"/>
              <a:pathLst>
                <a:path w="16339" h="19932" extrusionOk="0">
                  <a:moveTo>
                    <a:pt x="10179" y="1"/>
                  </a:moveTo>
                  <a:cubicBezTo>
                    <a:pt x="10149" y="1"/>
                    <a:pt x="10121" y="17"/>
                    <a:pt x="10107" y="46"/>
                  </a:cubicBezTo>
                  <a:cubicBezTo>
                    <a:pt x="10087" y="86"/>
                    <a:pt x="10103" y="134"/>
                    <a:pt x="10143" y="153"/>
                  </a:cubicBezTo>
                  <a:cubicBezTo>
                    <a:pt x="13541" y="1833"/>
                    <a:pt x="16177" y="7657"/>
                    <a:pt x="16177" y="11547"/>
                  </a:cubicBezTo>
                  <a:cubicBezTo>
                    <a:pt x="16177" y="16081"/>
                    <a:pt x="12584" y="19770"/>
                    <a:pt x="8170" y="19770"/>
                  </a:cubicBezTo>
                  <a:cubicBezTo>
                    <a:pt x="3754" y="19770"/>
                    <a:pt x="162" y="16081"/>
                    <a:pt x="162" y="11547"/>
                  </a:cubicBezTo>
                  <a:cubicBezTo>
                    <a:pt x="162" y="8000"/>
                    <a:pt x="2386" y="2595"/>
                    <a:pt x="5576" y="509"/>
                  </a:cubicBezTo>
                  <a:cubicBezTo>
                    <a:pt x="5613" y="485"/>
                    <a:pt x="5623" y="435"/>
                    <a:pt x="5600" y="398"/>
                  </a:cubicBezTo>
                  <a:cubicBezTo>
                    <a:pt x="5584" y="374"/>
                    <a:pt x="5558" y="362"/>
                    <a:pt x="5532" y="362"/>
                  </a:cubicBezTo>
                  <a:cubicBezTo>
                    <a:pt x="5517" y="362"/>
                    <a:pt x="5502" y="366"/>
                    <a:pt x="5488" y="374"/>
                  </a:cubicBezTo>
                  <a:cubicBezTo>
                    <a:pt x="2255" y="2489"/>
                    <a:pt x="0" y="7959"/>
                    <a:pt x="0" y="11547"/>
                  </a:cubicBezTo>
                  <a:cubicBezTo>
                    <a:pt x="0" y="16169"/>
                    <a:pt x="3666" y="19931"/>
                    <a:pt x="8170" y="19931"/>
                  </a:cubicBezTo>
                  <a:cubicBezTo>
                    <a:pt x="12673" y="19931"/>
                    <a:pt x="16338" y="16169"/>
                    <a:pt x="16338" y="11547"/>
                  </a:cubicBezTo>
                  <a:cubicBezTo>
                    <a:pt x="16338" y="9606"/>
                    <a:pt x="15688" y="7149"/>
                    <a:pt x="14600" y="4973"/>
                  </a:cubicBezTo>
                  <a:cubicBezTo>
                    <a:pt x="13403" y="2579"/>
                    <a:pt x="11846" y="815"/>
                    <a:pt x="10215" y="9"/>
                  </a:cubicBezTo>
                  <a:cubicBezTo>
                    <a:pt x="10203" y="4"/>
                    <a:pt x="10191" y="1"/>
                    <a:pt x="10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667;p38"/>
            <p:cNvSpPr/>
            <p:nvPr/>
          </p:nvSpPr>
          <p:spPr>
            <a:xfrm>
              <a:off x="5898508" y="3448100"/>
              <a:ext cx="572711" cy="693655"/>
            </a:xfrm>
            <a:custGeom>
              <a:avLst/>
              <a:gdLst/>
              <a:ahLst/>
              <a:cxnLst/>
              <a:rect l="l" t="t" r="r" b="b"/>
              <a:pathLst>
                <a:path w="16176" h="19592" extrusionOk="0">
                  <a:moveTo>
                    <a:pt x="10440" y="0"/>
                  </a:moveTo>
                  <a:cubicBezTo>
                    <a:pt x="10440" y="0"/>
                    <a:pt x="9883" y="1644"/>
                    <a:pt x="8165" y="1644"/>
                  </a:cubicBezTo>
                  <a:cubicBezTo>
                    <a:pt x="7405" y="1644"/>
                    <a:pt x="6418" y="1323"/>
                    <a:pt x="5152" y="396"/>
                  </a:cubicBezTo>
                  <a:cubicBezTo>
                    <a:pt x="5025" y="489"/>
                    <a:pt x="4900" y="595"/>
                    <a:pt x="4776" y="698"/>
                  </a:cubicBezTo>
                  <a:cubicBezTo>
                    <a:pt x="5206" y="1750"/>
                    <a:pt x="5188" y="2827"/>
                    <a:pt x="4335" y="3794"/>
                  </a:cubicBezTo>
                  <a:cubicBezTo>
                    <a:pt x="3442" y="4808"/>
                    <a:pt x="2198" y="5427"/>
                    <a:pt x="1091" y="6193"/>
                  </a:cubicBezTo>
                  <a:cubicBezTo>
                    <a:pt x="398" y="7951"/>
                    <a:pt x="1" y="9772"/>
                    <a:pt x="1" y="11289"/>
                  </a:cubicBezTo>
                  <a:cubicBezTo>
                    <a:pt x="1" y="15874"/>
                    <a:pt x="3622" y="19592"/>
                    <a:pt x="8089" y="19592"/>
                  </a:cubicBezTo>
                  <a:cubicBezTo>
                    <a:pt x="12556" y="19592"/>
                    <a:pt x="16176" y="15874"/>
                    <a:pt x="16176" y="11289"/>
                  </a:cubicBezTo>
                  <a:cubicBezTo>
                    <a:pt x="16176" y="9150"/>
                    <a:pt x="15385" y="6410"/>
                    <a:pt x="14091"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668;p38"/>
            <p:cNvSpPr/>
            <p:nvPr/>
          </p:nvSpPr>
          <p:spPr>
            <a:xfrm>
              <a:off x="5895640" y="3445267"/>
              <a:ext cx="578482" cy="699390"/>
            </a:xfrm>
            <a:custGeom>
              <a:avLst/>
              <a:gdLst/>
              <a:ahLst/>
              <a:cxnLst/>
              <a:rect l="l" t="t" r="r" b="b"/>
              <a:pathLst>
                <a:path w="16339" h="19754" extrusionOk="0">
                  <a:moveTo>
                    <a:pt x="10559" y="205"/>
                  </a:moveTo>
                  <a:lnTo>
                    <a:pt x="11026" y="527"/>
                  </a:lnTo>
                  <a:cubicBezTo>
                    <a:pt x="11062" y="1925"/>
                    <a:pt x="12462" y="3608"/>
                    <a:pt x="14116" y="4234"/>
                  </a:cubicBezTo>
                  <a:cubicBezTo>
                    <a:pt x="15388" y="6525"/>
                    <a:pt x="16177" y="9255"/>
                    <a:pt x="16177" y="11369"/>
                  </a:cubicBezTo>
                  <a:cubicBezTo>
                    <a:pt x="16177" y="15903"/>
                    <a:pt x="12584" y="19592"/>
                    <a:pt x="8170" y="19592"/>
                  </a:cubicBezTo>
                  <a:cubicBezTo>
                    <a:pt x="3754" y="19592"/>
                    <a:pt x="162" y="15903"/>
                    <a:pt x="162" y="11369"/>
                  </a:cubicBezTo>
                  <a:cubicBezTo>
                    <a:pt x="162" y="9885"/>
                    <a:pt x="543" y="8095"/>
                    <a:pt x="1237" y="6326"/>
                  </a:cubicBezTo>
                  <a:cubicBezTo>
                    <a:pt x="1533" y="6121"/>
                    <a:pt x="1845" y="5924"/>
                    <a:pt x="2146" y="5732"/>
                  </a:cubicBezTo>
                  <a:cubicBezTo>
                    <a:pt x="2969" y="5211"/>
                    <a:pt x="3820" y="4672"/>
                    <a:pt x="4476" y="3927"/>
                  </a:cubicBezTo>
                  <a:cubicBezTo>
                    <a:pt x="5260" y="3038"/>
                    <a:pt x="5421" y="1988"/>
                    <a:pt x="4953" y="803"/>
                  </a:cubicBezTo>
                  <a:lnTo>
                    <a:pt x="4967" y="791"/>
                  </a:lnTo>
                  <a:cubicBezTo>
                    <a:pt x="5056" y="718"/>
                    <a:pt x="5143" y="644"/>
                    <a:pt x="5234" y="576"/>
                  </a:cubicBezTo>
                  <a:cubicBezTo>
                    <a:pt x="6364" y="1394"/>
                    <a:pt x="7372" y="1806"/>
                    <a:pt x="8244" y="1806"/>
                  </a:cubicBezTo>
                  <a:cubicBezTo>
                    <a:pt x="8506" y="1806"/>
                    <a:pt x="8756" y="1768"/>
                    <a:pt x="8993" y="1694"/>
                  </a:cubicBezTo>
                  <a:cubicBezTo>
                    <a:pt x="9989" y="1378"/>
                    <a:pt x="10433" y="502"/>
                    <a:pt x="10559" y="205"/>
                  </a:cubicBezTo>
                  <a:close/>
                  <a:moveTo>
                    <a:pt x="10521" y="0"/>
                  </a:moveTo>
                  <a:cubicBezTo>
                    <a:pt x="10513" y="0"/>
                    <a:pt x="10504" y="2"/>
                    <a:pt x="10495" y="5"/>
                  </a:cubicBezTo>
                  <a:cubicBezTo>
                    <a:pt x="10472" y="12"/>
                    <a:pt x="10452" y="30"/>
                    <a:pt x="10444" y="55"/>
                  </a:cubicBezTo>
                  <a:cubicBezTo>
                    <a:pt x="10440" y="66"/>
                    <a:pt x="10046" y="1192"/>
                    <a:pt x="8942" y="1540"/>
                  </a:cubicBezTo>
                  <a:cubicBezTo>
                    <a:pt x="8722" y="1610"/>
                    <a:pt x="8488" y="1644"/>
                    <a:pt x="8242" y="1644"/>
                  </a:cubicBezTo>
                  <a:cubicBezTo>
                    <a:pt x="7395" y="1644"/>
                    <a:pt x="6402" y="1232"/>
                    <a:pt x="5280" y="411"/>
                  </a:cubicBezTo>
                  <a:cubicBezTo>
                    <a:pt x="5266" y="400"/>
                    <a:pt x="5249" y="395"/>
                    <a:pt x="5233" y="395"/>
                  </a:cubicBezTo>
                  <a:cubicBezTo>
                    <a:pt x="5216" y="395"/>
                    <a:pt x="5199" y="400"/>
                    <a:pt x="5185" y="411"/>
                  </a:cubicBezTo>
                  <a:cubicBezTo>
                    <a:pt x="5077" y="490"/>
                    <a:pt x="4970" y="579"/>
                    <a:pt x="4864" y="668"/>
                  </a:cubicBezTo>
                  <a:lnTo>
                    <a:pt x="4806" y="716"/>
                  </a:lnTo>
                  <a:cubicBezTo>
                    <a:pt x="4779" y="739"/>
                    <a:pt x="4770" y="777"/>
                    <a:pt x="4782" y="810"/>
                  </a:cubicBezTo>
                  <a:cubicBezTo>
                    <a:pt x="5251" y="1954"/>
                    <a:pt x="5107" y="2967"/>
                    <a:pt x="4355" y="3821"/>
                  </a:cubicBezTo>
                  <a:cubicBezTo>
                    <a:pt x="3714" y="4548"/>
                    <a:pt x="2873" y="5081"/>
                    <a:pt x="2060" y="5596"/>
                  </a:cubicBezTo>
                  <a:cubicBezTo>
                    <a:pt x="1751" y="5793"/>
                    <a:pt x="1431" y="5995"/>
                    <a:pt x="1125" y="6207"/>
                  </a:cubicBezTo>
                  <a:cubicBezTo>
                    <a:pt x="1112" y="6216"/>
                    <a:pt x="1102" y="6228"/>
                    <a:pt x="1096" y="6243"/>
                  </a:cubicBezTo>
                  <a:cubicBezTo>
                    <a:pt x="390" y="8039"/>
                    <a:pt x="0" y="9859"/>
                    <a:pt x="0" y="11369"/>
                  </a:cubicBezTo>
                  <a:cubicBezTo>
                    <a:pt x="0" y="15991"/>
                    <a:pt x="3666" y="19753"/>
                    <a:pt x="8170" y="19753"/>
                  </a:cubicBezTo>
                  <a:cubicBezTo>
                    <a:pt x="12673" y="19753"/>
                    <a:pt x="16338" y="15991"/>
                    <a:pt x="16338" y="11369"/>
                  </a:cubicBezTo>
                  <a:cubicBezTo>
                    <a:pt x="16338" y="9221"/>
                    <a:pt x="15536" y="6448"/>
                    <a:pt x="14243" y="4130"/>
                  </a:cubicBezTo>
                  <a:cubicBezTo>
                    <a:pt x="14234" y="4113"/>
                    <a:pt x="14219" y="4100"/>
                    <a:pt x="14200" y="4093"/>
                  </a:cubicBezTo>
                  <a:cubicBezTo>
                    <a:pt x="12575" y="3491"/>
                    <a:pt x="11194" y="1838"/>
                    <a:pt x="11187" y="484"/>
                  </a:cubicBezTo>
                  <a:cubicBezTo>
                    <a:pt x="11186" y="458"/>
                    <a:pt x="11173" y="434"/>
                    <a:pt x="11151" y="419"/>
                  </a:cubicBezTo>
                  <a:lnTo>
                    <a:pt x="10566" y="14"/>
                  </a:lnTo>
                  <a:cubicBezTo>
                    <a:pt x="10553" y="5"/>
                    <a:pt x="10537" y="0"/>
                    <a:pt x="10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669;p38"/>
            <p:cNvSpPr/>
            <p:nvPr/>
          </p:nvSpPr>
          <p:spPr>
            <a:xfrm>
              <a:off x="6056700" y="3501810"/>
              <a:ext cx="268299" cy="84193"/>
            </a:xfrm>
            <a:custGeom>
              <a:avLst/>
              <a:gdLst/>
              <a:ahLst/>
              <a:cxnLst/>
              <a:rect l="l" t="t" r="r" b="b"/>
              <a:pathLst>
                <a:path w="7578" h="2378" extrusionOk="0">
                  <a:moveTo>
                    <a:pt x="6824" y="0"/>
                  </a:moveTo>
                  <a:cubicBezTo>
                    <a:pt x="5265" y="870"/>
                    <a:pt x="3349" y="1050"/>
                    <a:pt x="1445" y="1050"/>
                  </a:cubicBezTo>
                  <a:cubicBezTo>
                    <a:pt x="1136" y="1050"/>
                    <a:pt x="828" y="1045"/>
                    <a:pt x="521" y="1038"/>
                  </a:cubicBezTo>
                  <a:cubicBezTo>
                    <a:pt x="438" y="1403"/>
                    <a:pt x="267" y="1761"/>
                    <a:pt x="1" y="2107"/>
                  </a:cubicBezTo>
                  <a:cubicBezTo>
                    <a:pt x="848" y="2225"/>
                    <a:pt x="1696" y="2327"/>
                    <a:pt x="2551" y="2366"/>
                  </a:cubicBezTo>
                  <a:cubicBezTo>
                    <a:pt x="2723" y="2374"/>
                    <a:pt x="2893" y="2378"/>
                    <a:pt x="3063"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670;p38"/>
            <p:cNvSpPr/>
            <p:nvPr/>
          </p:nvSpPr>
          <p:spPr>
            <a:xfrm>
              <a:off x="5913131" y="3601724"/>
              <a:ext cx="533978" cy="194940"/>
            </a:xfrm>
            <a:custGeom>
              <a:avLst/>
              <a:gdLst/>
              <a:ahLst/>
              <a:cxnLst/>
              <a:rect l="l" t="t" r="r" b="b"/>
              <a:pathLst>
                <a:path w="15082" h="5506" extrusionOk="0">
                  <a:moveTo>
                    <a:pt x="13809" y="0"/>
                  </a:moveTo>
                  <a:cubicBezTo>
                    <a:pt x="13071" y="640"/>
                    <a:pt x="12302" y="1238"/>
                    <a:pt x="11418" y="1688"/>
                  </a:cubicBezTo>
                  <a:cubicBezTo>
                    <a:pt x="9996" y="2413"/>
                    <a:pt x="8381" y="2652"/>
                    <a:pt x="6800" y="2702"/>
                  </a:cubicBezTo>
                  <a:cubicBezTo>
                    <a:pt x="6570" y="2710"/>
                    <a:pt x="6338" y="2713"/>
                    <a:pt x="6107" y="2713"/>
                  </a:cubicBezTo>
                  <a:cubicBezTo>
                    <a:pt x="4275" y="2713"/>
                    <a:pt x="2409" y="2485"/>
                    <a:pt x="610" y="2037"/>
                  </a:cubicBezTo>
                  <a:cubicBezTo>
                    <a:pt x="366" y="2676"/>
                    <a:pt x="161" y="3320"/>
                    <a:pt x="1" y="3954"/>
                  </a:cubicBezTo>
                  <a:cubicBezTo>
                    <a:pt x="2637" y="4792"/>
                    <a:pt x="5570" y="5506"/>
                    <a:pt x="8294" y="5506"/>
                  </a:cubicBezTo>
                  <a:cubicBezTo>
                    <a:pt x="10893" y="5506"/>
                    <a:pt x="13303" y="4855"/>
                    <a:pt x="15081" y="3040"/>
                  </a:cubicBezTo>
                  <a:cubicBezTo>
                    <a:pt x="14755" y="2009"/>
                    <a:pt x="14328" y="973"/>
                    <a:pt x="138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671;p38"/>
            <p:cNvSpPr/>
            <p:nvPr/>
          </p:nvSpPr>
          <p:spPr>
            <a:xfrm>
              <a:off x="5899323" y="3860539"/>
              <a:ext cx="571614" cy="147214"/>
            </a:xfrm>
            <a:custGeom>
              <a:avLst/>
              <a:gdLst/>
              <a:ahLst/>
              <a:cxnLst/>
              <a:rect l="l" t="t" r="r" b="b"/>
              <a:pathLst>
                <a:path w="16145" h="4158" extrusionOk="0">
                  <a:moveTo>
                    <a:pt x="16145" y="0"/>
                  </a:moveTo>
                  <a:cubicBezTo>
                    <a:pt x="14664" y="804"/>
                    <a:pt x="12881" y="1197"/>
                    <a:pt x="11297" y="1334"/>
                  </a:cubicBezTo>
                  <a:cubicBezTo>
                    <a:pt x="10468" y="1406"/>
                    <a:pt x="9620" y="1439"/>
                    <a:pt x="8767" y="1439"/>
                  </a:cubicBezTo>
                  <a:cubicBezTo>
                    <a:pt x="7222" y="1439"/>
                    <a:pt x="5661" y="1330"/>
                    <a:pt x="4168" y="1138"/>
                  </a:cubicBezTo>
                  <a:cubicBezTo>
                    <a:pt x="2781" y="960"/>
                    <a:pt x="1394" y="529"/>
                    <a:pt x="1" y="235"/>
                  </a:cubicBezTo>
                  <a:lnTo>
                    <a:pt x="1" y="235"/>
                  </a:lnTo>
                  <a:cubicBezTo>
                    <a:pt x="46" y="899"/>
                    <a:pt x="168" y="1541"/>
                    <a:pt x="358" y="2153"/>
                  </a:cubicBezTo>
                  <a:cubicBezTo>
                    <a:pt x="2581" y="3441"/>
                    <a:pt x="5179" y="4054"/>
                    <a:pt x="7762" y="4146"/>
                  </a:cubicBezTo>
                  <a:cubicBezTo>
                    <a:pt x="7971" y="4154"/>
                    <a:pt x="8180" y="4157"/>
                    <a:pt x="8389" y="4157"/>
                  </a:cubicBezTo>
                  <a:cubicBezTo>
                    <a:pt x="9413" y="4157"/>
                    <a:pt x="10439" y="4065"/>
                    <a:pt x="11438" y="3848"/>
                  </a:cubicBezTo>
                  <a:cubicBezTo>
                    <a:pt x="12543" y="3610"/>
                    <a:pt x="13594" y="3196"/>
                    <a:pt x="14687" y="2921"/>
                  </a:cubicBezTo>
                  <a:cubicBezTo>
                    <a:pt x="14962" y="2852"/>
                    <a:pt x="15254" y="2809"/>
                    <a:pt x="15553"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672;p38"/>
            <p:cNvSpPr/>
            <p:nvPr/>
          </p:nvSpPr>
          <p:spPr>
            <a:xfrm>
              <a:off x="5978348" y="4051020"/>
              <a:ext cx="354085" cy="90743"/>
            </a:xfrm>
            <a:custGeom>
              <a:avLst/>
              <a:gdLst/>
              <a:ahLst/>
              <a:cxnLst/>
              <a:rect l="l" t="t" r="r" b="b"/>
              <a:pathLst>
                <a:path w="10001" h="2563" extrusionOk="0">
                  <a:moveTo>
                    <a:pt x="0" y="0"/>
                  </a:moveTo>
                  <a:lnTo>
                    <a:pt x="0" y="0"/>
                  </a:lnTo>
                  <a:cubicBezTo>
                    <a:pt x="1470" y="1578"/>
                    <a:pt x="3537" y="2563"/>
                    <a:pt x="5834" y="2563"/>
                  </a:cubicBezTo>
                  <a:cubicBezTo>
                    <a:pt x="7359" y="2563"/>
                    <a:pt x="8783" y="2126"/>
                    <a:pt x="10001" y="1372"/>
                  </a:cubicBezTo>
                  <a:lnTo>
                    <a:pt x="10001" y="1372"/>
                  </a:lnTo>
                  <a:cubicBezTo>
                    <a:pt x="9698" y="1375"/>
                    <a:pt x="9396" y="1378"/>
                    <a:pt x="9093" y="1378"/>
                  </a:cubicBezTo>
                  <a:cubicBezTo>
                    <a:pt x="9087" y="1378"/>
                    <a:pt x="9080" y="1378"/>
                    <a:pt x="9073" y="1378"/>
                  </a:cubicBezTo>
                  <a:cubicBezTo>
                    <a:pt x="6014" y="1378"/>
                    <a:pt x="2956" y="843"/>
                    <a:pt x="0"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673;p38"/>
            <p:cNvSpPr/>
            <p:nvPr/>
          </p:nvSpPr>
          <p:spPr>
            <a:xfrm>
              <a:off x="6053655" y="3498942"/>
              <a:ext cx="274283" cy="89929"/>
            </a:xfrm>
            <a:custGeom>
              <a:avLst/>
              <a:gdLst/>
              <a:ahLst/>
              <a:cxnLst/>
              <a:rect l="l" t="t" r="r" b="b"/>
              <a:pathLst>
                <a:path w="7747" h="2540" extrusionOk="0">
                  <a:moveTo>
                    <a:pt x="6873" y="193"/>
                  </a:moveTo>
                  <a:cubicBezTo>
                    <a:pt x="7037" y="537"/>
                    <a:pt x="7262" y="874"/>
                    <a:pt x="7541" y="1201"/>
                  </a:cubicBezTo>
                  <a:cubicBezTo>
                    <a:pt x="6294" y="1983"/>
                    <a:pt x="4820" y="2377"/>
                    <a:pt x="3145" y="2377"/>
                  </a:cubicBezTo>
                  <a:cubicBezTo>
                    <a:pt x="2979" y="2377"/>
                    <a:pt x="2810" y="2374"/>
                    <a:pt x="2640" y="2366"/>
                  </a:cubicBezTo>
                  <a:cubicBezTo>
                    <a:pt x="1769" y="2326"/>
                    <a:pt x="909" y="2220"/>
                    <a:pt x="232" y="2127"/>
                  </a:cubicBezTo>
                  <a:cubicBezTo>
                    <a:pt x="443" y="1831"/>
                    <a:pt x="589" y="1520"/>
                    <a:pt x="669" y="1201"/>
                  </a:cubicBezTo>
                  <a:cubicBezTo>
                    <a:pt x="951" y="1208"/>
                    <a:pt x="1234" y="1212"/>
                    <a:pt x="1517" y="1212"/>
                  </a:cubicBezTo>
                  <a:cubicBezTo>
                    <a:pt x="3418" y="1212"/>
                    <a:pt x="5322" y="1030"/>
                    <a:pt x="6873" y="193"/>
                  </a:cubicBezTo>
                  <a:close/>
                  <a:moveTo>
                    <a:pt x="6911" y="0"/>
                  </a:moveTo>
                  <a:cubicBezTo>
                    <a:pt x="6897" y="0"/>
                    <a:pt x="6883" y="4"/>
                    <a:pt x="6871" y="11"/>
                  </a:cubicBezTo>
                  <a:cubicBezTo>
                    <a:pt x="5339" y="865"/>
                    <a:pt x="3434" y="1051"/>
                    <a:pt x="1525" y="1051"/>
                  </a:cubicBezTo>
                  <a:cubicBezTo>
                    <a:pt x="1219" y="1051"/>
                    <a:pt x="913" y="1046"/>
                    <a:pt x="608" y="1038"/>
                  </a:cubicBezTo>
                  <a:lnTo>
                    <a:pt x="607" y="1038"/>
                  </a:lnTo>
                  <a:cubicBezTo>
                    <a:pt x="568" y="1038"/>
                    <a:pt x="536" y="1065"/>
                    <a:pt x="528" y="1101"/>
                  </a:cubicBezTo>
                  <a:cubicBezTo>
                    <a:pt x="447" y="1460"/>
                    <a:pt x="277" y="1809"/>
                    <a:pt x="23" y="2139"/>
                  </a:cubicBezTo>
                  <a:cubicBezTo>
                    <a:pt x="5" y="2162"/>
                    <a:pt x="1" y="2192"/>
                    <a:pt x="12" y="2218"/>
                  </a:cubicBezTo>
                  <a:cubicBezTo>
                    <a:pt x="23" y="2245"/>
                    <a:pt x="47" y="2265"/>
                    <a:pt x="75" y="2268"/>
                  </a:cubicBezTo>
                  <a:cubicBezTo>
                    <a:pt x="774" y="2366"/>
                    <a:pt x="1697" y="2484"/>
                    <a:pt x="2633" y="2527"/>
                  </a:cubicBezTo>
                  <a:cubicBezTo>
                    <a:pt x="2805" y="2534"/>
                    <a:pt x="2977" y="2539"/>
                    <a:pt x="3146" y="2539"/>
                  </a:cubicBezTo>
                  <a:cubicBezTo>
                    <a:pt x="4885" y="2539"/>
                    <a:pt x="6418" y="2119"/>
                    <a:pt x="7707" y="1287"/>
                  </a:cubicBezTo>
                  <a:cubicBezTo>
                    <a:pt x="7727" y="1273"/>
                    <a:pt x="7740" y="1254"/>
                    <a:pt x="7743" y="1230"/>
                  </a:cubicBezTo>
                  <a:cubicBezTo>
                    <a:pt x="7747" y="1207"/>
                    <a:pt x="7739" y="1183"/>
                    <a:pt x="7724" y="1165"/>
                  </a:cubicBezTo>
                  <a:cubicBezTo>
                    <a:pt x="7405" y="805"/>
                    <a:pt x="7156" y="429"/>
                    <a:pt x="6984" y="48"/>
                  </a:cubicBezTo>
                  <a:cubicBezTo>
                    <a:pt x="6974" y="28"/>
                    <a:pt x="6957" y="11"/>
                    <a:pt x="6935" y="4"/>
                  </a:cubicBezTo>
                  <a:cubicBezTo>
                    <a:pt x="6927"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674;p38"/>
            <p:cNvSpPr/>
            <p:nvPr/>
          </p:nvSpPr>
          <p:spPr>
            <a:xfrm>
              <a:off x="5910015" y="3598857"/>
              <a:ext cx="540139" cy="201171"/>
            </a:xfrm>
            <a:custGeom>
              <a:avLst/>
              <a:gdLst/>
              <a:ahLst/>
              <a:cxnLst/>
              <a:rect l="l" t="t" r="r" b="b"/>
              <a:pathLst>
                <a:path w="15256" h="5682" extrusionOk="0">
                  <a:moveTo>
                    <a:pt x="13872" y="208"/>
                  </a:moveTo>
                  <a:cubicBezTo>
                    <a:pt x="14349" y="1111"/>
                    <a:pt x="14754" y="2082"/>
                    <a:pt x="15078" y="3099"/>
                  </a:cubicBezTo>
                  <a:cubicBezTo>
                    <a:pt x="13291" y="4899"/>
                    <a:pt x="10893" y="5520"/>
                    <a:pt x="8374" y="5520"/>
                  </a:cubicBezTo>
                  <a:cubicBezTo>
                    <a:pt x="5568" y="5520"/>
                    <a:pt x="2613" y="4750"/>
                    <a:pt x="186" y="3982"/>
                  </a:cubicBezTo>
                  <a:cubicBezTo>
                    <a:pt x="338" y="3394"/>
                    <a:pt x="527" y="2800"/>
                    <a:pt x="748" y="2213"/>
                  </a:cubicBezTo>
                  <a:cubicBezTo>
                    <a:pt x="2540" y="2654"/>
                    <a:pt x="4368" y="2876"/>
                    <a:pt x="6192" y="2876"/>
                  </a:cubicBezTo>
                  <a:cubicBezTo>
                    <a:pt x="6425" y="2876"/>
                    <a:pt x="6657" y="2872"/>
                    <a:pt x="6890" y="2865"/>
                  </a:cubicBezTo>
                  <a:cubicBezTo>
                    <a:pt x="8815" y="2803"/>
                    <a:pt x="10294" y="2477"/>
                    <a:pt x="11543" y="1841"/>
                  </a:cubicBezTo>
                  <a:cubicBezTo>
                    <a:pt x="12472" y="1368"/>
                    <a:pt x="13270" y="729"/>
                    <a:pt x="13872" y="208"/>
                  </a:cubicBezTo>
                  <a:close/>
                  <a:moveTo>
                    <a:pt x="13895" y="0"/>
                  </a:moveTo>
                  <a:cubicBezTo>
                    <a:pt x="13876" y="0"/>
                    <a:pt x="13858" y="8"/>
                    <a:pt x="13843" y="21"/>
                  </a:cubicBezTo>
                  <a:cubicBezTo>
                    <a:pt x="13238" y="545"/>
                    <a:pt x="12423" y="1212"/>
                    <a:pt x="11470" y="1697"/>
                  </a:cubicBezTo>
                  <a:cubicBezTo>
                    <a:pt x="10243" y="2323"/>
                    <a:pt x="8786" y="2643"/>
                    <a:pt x="6886" y="2703"/>
                  </a:cubicBezTo>
                  <a:cubicBezTo>
                    <a:pt x="6647" y="2711"/>
                    <a:pt x="6408" y="2715"/>
                    <a:pt x="6170" y="2715"/>
                  </a:cubicBezTo>
                  <a:cubicBezTo>
                    <a:pt x="4341" y="2715"/>
                    <a:pt x="2512" y="2487"/>
                    <a:pt x="718" y="2039"/>
                  </a:cubicBezTo>
                  <a:cubicBezTo>
                    <a:pt x="712" y="2038"/>
                    <a:pt x="705" y="2037"/>
                    <a:pt x="699" y="2037"/>
                  </a:cubicBezTo>
                  <a:cubicBezTo>
                    <a:pt x="665" y="2037"/>
                    <a:pt x="634" y="2056"/>
                    <a:pt x="623" y="2089"/>
                  </a:cubicBezTo>
                  <a:cubicBezTo>
                    <a:pt x="379" y="2728"/>
                    <a:pt x="173" y="3376"/>
                    <a:pt x="11" y="4015"/>
                  </a:cubicBezTo>
                  <a:cubicBezTo>
                    <a:pt x="0" y="4057"/>
                    <a:pt x="23" y="4099"/>
                    <a:pt x="64" y="4112"/>
                  </a:cubicBezTo>
                  <a:cubicBezTo>
                    <a:pt x="2519" y="4892"/>
                    <a:pt x="5520" y="5681"/>
                    <a:pt x="8376" y="5681"/>
                  </a:cubicBezTo>
                  <a:cubicBezTo>
                    <a:pt x="10948" y="5681"/>
                    <a:pt x="13401" y="5040"/>
                    <a:pt x="15227" y="3178"/>
                  </a:cubicBezTo>
                  <a:cubicBezTo>
                    <a:pt x="15248" y="3156"/>
                    <a:pt x="15255" y="3125"/>
                    <a:pt x="15246" y="3096"/>
                  </a:cubicBezTo>
                  <a:cubicBezTo>
                    <a:pt x="14906" y="2020"/>
                    <a:pt x="14476" y="992"/>
                    <a:pt x="13967" y="43"/>
                  </a:cubicBezTo>
                  <a:cubicBezTo>
                    <a:pt x="13956" y="22"/>
                    <a:pt x="13935" y="6"/>
                    <a:pt x="13910" y="2"/>
                  </a:cubicBezTo>
                  <a:cubicBezTo>
                    <a:pt x="13905" y="1"/>
                    <a:pt x="13900" y="0"/>
                    <a:pt x="138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675;p38"/>
            <p:cNvSpPr/>
            <p:nvPr/>
          </p:nvSpPr>
          <p:spPr>
            <a:xfrm>
              <a:off x="5896419" y="3857671"/>
              <a:ext cx="577420" cy="152914"/>
            </a:xfrm>
            <a:custGeom>
              <a:avLst/>
              <a:gdLst/>
              <a:ahLst/>
              <a:cxnLst/>
              <a:rect l="l" t="t" r="r" b="b"/>
              <a:pathLst>
                <a:path w="16309" h="4319" extrusionOk="0">
                  <a:moveTo>
                    <a:pt x="16138" y="220"/>
                  </a:moveTo>
                  <a:lnTo>
                    <a:pt x="16138" y="220"/>
                  </a:lnTo>
                  <a:cubicBezTo>
                    <a:pt x="16087" y="1102"/>
                    <a:pt x="15899" y="1964"/>
                    <a:pt x="15578" y="2785"/>
                  </a:cubicBezTo>
                  <a:cubicBezTo>
                    <a:pt x="15252" y="2821"/>
                    <a:pt x="14987" y="2865"/>
                    <a:pt x="14749" y="2924"/>
                  </a:cubicBezTo>
                  <a:cubicBezTo>
                    <a:pt x="14261" y="3046"/>
                    <a:pt x="13774" y="3199"/>
                    <a:pt x="13303" y="3346"/>
                  </a:cubicBezTo>
                  <a:cubicBezTo>
                    <a:pt x="12718" y="3529"/>
                    <a:pt x="12113" y="3719"/>
                    <a:pt x="11504" y="3851"/>
                  </a:cubicBezTo>
                  <a:cubicBezTo>
                    <a:pt x="10558" y="4056"/>
                    <a:pt x="9535" y="4157"/>
                    <a:pt x="8451" y="4157"/>
                  </a:cubicBezTo>
                  <a:cubicBezTo>
                    <a:pt x="8252" y="4157"/>
                    <a:pt x="8050" y="4154"/>
                    <a:pt x="7846" y="4147"/>
                  </a:cubicBezTo>
                  <a:cubicBezTo>
                    <a:pt x="5110" y="4049"/>
                    <a:pt x="2573" y="3370"/>
                    <a:pt x="507" y="2181"/>
                  </a:cubicBezTo>
                  <a:cubicBezTo>
                    <a:pt x="333" y="1609"/>
                    <a:pt x="220" y="1016"/>
                    <a:pt x="171" y="417"/>
                  </a:cubicBezTo>
                  <a:lnTo>
                    <a:pt x="171" y="417"/>
                  </a:lnTo>
                  <a:cubicBezTo>
                    <a:pt x="630" y="516"/>
                    <a:pt x="1094" y="631"/>
                    <a:pt x="1544" y="742"/>
                  </a:cubicBezTo>
                  <a:cubicBezTo>
                    <a:pt x="2427" y="958"/>
                    <a:pt x="3340" y="1183"/>
                    <a:pt x="4240" y="1299"/>
                  </a:cubicBezTo>
                  <a:cubicBezTo>
                    <a:pt x="5803" y="1500"/>
                    <a:pt x="7362" y="1601"/>
                    <a:pt x="8849" y="1601"/>
                  </a:cubicBezTo>
                  <a:cubicBezTo>
                    <a:pt x="9724" y="1601"/>
                    <a:pt x="10574" y="1566"/>
                    <a:pt x="11386" y="1496"/>
                  </a:cubicBezTo>
                  <a:cubicBezTo>
                    <a:pt x="12659" y="1385"/>
                    <a:pt x="14502" y="1075"/>
                    <a:pt x="16138" y="220"/>
                  </a:cubicBezTo>
                  <a:close/>
                  <a:moveTo>
                    <a:pt x="16227" y="0"/>
                  </a:moveTo>
                  <a:cubicBezTo>
                    <a:pt x="16214" y="0"/>
                    <a:pt x="16200" y="4"/>
                    <a:pt x="16188" y="10"/>
                  </a:cubicBezTo>
                  <a:cubicBezTo>
                    <a:pt x="14545" y="904"/>
                    <a:pt x="12662" y="1223"/>
                    <a:pt x="11372" y="1335"/>
                  </a:cubicBezTo>
                  <a:cubicBezTo>
                    <a:pt x="10567" y="1405"/>
                    <a:pt x="9723" y="1440"/>
                    <a:pt x="8854" y="1440"/>
                  </a:cubicBezTo>
                  <a:cubicBezTo>
                    <a:pt x="7372" y="1440"/>
                    <a:pt x="5819" y="1339"/>
                    <a:pt x="4260" y="1139"/>
                  </a:cubicBezTo>
                  <a:cubicBezTo>
                    <a:pt x="3369" y="1025"/>
                    <a:pt x="2461" y="801"/>
                    <a:pt x="1582" y="585"/>
                  </a:cubicBezTo>
                  <a:cubicBezTo>
                    <a:pt x="1097" y="465"/>
                    <a:pt x="595" y="342"/>
                    <a:pt x="99" y="237"/>
                  </a:cubicBezTo>
                  <a:cubicBezTo>
                    <a:pt x="94" y="236"/>
                    <a:pt x="89" y="236"/>
                    <a:pt x="84" y="236"/>
                  </a:cubicBezTo>
                  <a:cubicBezTo>
                    <a:pt x="65" y="236"/>
                    <a:pt x="45" y="243"/>
                    <a:pt x="29" y="256"/>
                  </a:cubicBezTo>
                  <a:cubicBezTo>
                    <a:pt x="11" y="272"/>
                    <a:pt x="0" y="296"/>
                    <a:pt x="3" y="322"/>
                  </a:cubicBezTo>
                  <a:cubicBezTo>
                    <a:pt x="48" y="979"/>
                    <a:pt x="169" y="1631"/>
                    <a:pt x="363" y="2259"/>
                  </a:cubicBezTo>
                  <a:cubicBezTo>
                    <a:pt x="369" y="2279"/>
                    <a:pt x="382" y="2295"/>
                    <a:pt x="399" y="2304"/>
                  </a:cubicBezTo>
                  <a:cubicBezTo>
                    <a:pt x="2493" y="3516"/>
                    <a:pt x="5066" y="4208"/>
                    <a:pt x="7842" y="4307"/>
                  </a:cubicBezTo>
                  <a:lnTo>
                    <a:pt x="7842" y="4308"/>
                  </a:lnTo>
                  <a:cubicBezTo>
                    <a:pt x="8051" y="4315"/>
                    <a:pt x="8258" y="4319"/>
                    <a:pt x="8464" y="4319"/>
                  </a:cubicBezTo>
                  <a:cubicBezTo>
                    <a:pt x="9553" y="4319"/>
                    <a:pt x="10584" y="4215"/>
                    <a:pt x="11538" y="4008"/>
                  </a:cubicBezTo>
                  <a:cubicBezTo>
                    <a:pt x="12155" y="3875"/>
                    <a:pt x="12764" y="3684"/>
                    <a:pt x="13351" y="3500"/>
                  </a:cubicBezTo>
                  <a:cubicBezTo>
                    <a:pt x="13820" y="3353"/>
                    <a:pt x="14305" y="3202"/>
                    <a:pt x="14789" y="3081"/>
                  </a:cubicBezTo>
                  <a:cubicBezTo>
                    <a:pt x="15031" y="3020"/>
                    <a:pt x="15302" y="2975"/>
                    <a:pt x="15644" y="2940"/>
                  </a:cubicBezTo>
                  <a:cubicBezTo>
                    <a:pt x="15673" y="2937"/>
                    <a:pt x="15699" y="2917"/>
                    <a:pt x="15710" y="2889"/>
                  </a:cubicBezTo>
                  <a:cubicBezTo>
                    <a:pt x="16066" y="1996"/>
                    <a:pt x="16266" y="1052"/>
                    <a:pt x="16307" y="85"/>
                  </a:cubicBezTo>
                  <a:cubicBezTo>
                    <a:pt x="16308" y="56"/>
                    <a:pt x="16294" y="28"/>
                    <a:pt x="16270" y="13"/>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676;p38"/>
            <p:cNvSpPr/>
            <p:nvPr/>
          </p:nvSpPr>
          <p:spPr>
            <a:xfrm>
              <a:off x="5975196" y="4048153"/>
              <a:ext cx="360317" cy="96514"/>
            </a:xfrm>
            <a:custGeom>
              <a:avLst/>
              <a:gdLst/>
              <a:ahLst/>
              <a:cxnLst/>
              <a:rect l="l" t="t" r="r" b="b"/>
              <a:pathLst>
                <a:path w="10177" h="2726" extrusionOk="0">
                  <a:moveTo>
                    <a:pt x="353" y="239"/>
                  </a:moveTo>
                  <a:lnTo>
                    <a:pt x="353" y="239"/>
                  </a:lnTo>
                  <a:cubicBezTo>
                    <a:pt x="3464" y="1101"/>
                    <a:pt x="6425" y="1539"/>
                    <a:pt x="9164" y="1539"/>
                  </a:cubicBezTo>
                  <a:lnTo>
                    <a:pt x="9182" y="1539"/>
                  </a:lnTo>
                  <a:cubicBezTo>
                    <a:pt x="9385" y="1539"/>
                    <a:pt x="9587" y="1538"/>
                    <a:pt x="9791" y="1537"/>
                  </a:cubicBezTo>
                  <a:lnTo>
                    <a:pt x="9791" y="1537"/>
                  </a:lnTo>
                  <a:cubicBezTo>
                    <a:pt x="8606" y="2209"/>
                    <a:pt x="7276" y="2564"/>
                    <a:pt x="5923" y="2564"/>
                  </a:cubicBezTo>
                  <a:cubicBezTo>
                    <a:pt x="3822" y="2564"/>
                    <a:pt x="1855" y="1740"/>
                    <a:pt x="353" y="239"/>
                  </a:cubicBezTo>
                  <a:close/>
                  <a:moveTo>
                    <a:pt x="90" y="0"/>
                  </a:moveTo>
                  <a:cubicBezTo>
                    <a:pt x="62" y="0"/>
                    <a:pt x="35" y="14"/>
                    <a:pt x="20" y="39"/>
                  </a:cubicBezTo>
                  <a:cubicBezTo>
                    <a:pt x="1" y="71"/>
                    <a:pt x="5" y="110"/>
                    <a:pt x="30" y="136"/>
                  </a:cubicBezTo>
                  <a:cubicBezTo>
                    <a:pt x="1586" y="1805"/>
                    <a:pt x="3679" y="2725"/>
                    <a:pt x="5923" y="2725"/>
                  </a:cubicBezTo>
                  <a:cubicBezTo>
                    <a:pt x="7405" y="2725"/>
                    <a:pt x="8860" y="2309"/>
                    <a:pt x="10131" y="1520"/>
                  </a:cubicBezTo>
                  <a:cubicBezTo>
                    <a:pt x="10163" y="1502"/>
                    <a:pt x="10177" y="1464"/>
                    <a:pt x="10166" y="1429"/>
                  </a:cubicBezTo>
                  <a:cubicBezTo>
                    <a:pt x="10157" y="1395"/>
                    <a:pt x="10127" y="1379"/>
                    <a:pt x="10088" y="1371"/>
                  </a:cubicBezTo>
                  <a:cubicBezTo>
                    <a:pt x="9787" y="1376"/>
                    <a:pt x="9485" y="1377"/>
                    <a:pt x="9182" y="1377"/>
                  </a:cubicBezTo>
                  <a:lnTo>
                    <a:pt x="9164" y="1377"/>
                  </a:lnTo>
                  <a:cubicBezTo>
                    <a:pt x="6356" y="1377"/>
                    <a:pt x="3310" y="915"/>
                    <a:pt x="111" y="3"/>
                  </a:cubicBezTo>
                  <a:cubicBezTo>
                    <a:pt x="104" y="1"/>
                    <a:pt x="97" y="0"/>
                    <a:pt x="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677;p38"/>
            <p:cNvSpPr/>
            <p:nvPr/>
          </p:nvSpPr>
          <p:spPr>
            <a:xfrm>
              <a:off x="5901021" y="3462085"/>
              <a:ext cx="426276" cy="679670"/>
            </a:xfrm>
            <a:custGeom>
              <a:avLst/>
              <a:gdLst/>
              <a:ahLst/>
              <a:cxnLst/>
              <a:rect l="l" t="t" r="r" b="b"/>
              <a:pathLst>
                <a:path w="12040" h="19197" extrusionOk="0">
                  <a:moveTo>
                    <a:pt x="5152" y="1"/>
                  </a:moveTo>
                  <a:cubicBezTo>
                    <a:pt x="5025" y="94"/>
                    <a:pt x="4900" y="200"/>
                    <a:pt x="4776" y="303"/>
                  </a:cubicBezTo>
                  <a:cubicBezTo>
                    <a:pt x="5206" y="1355"/>
                    <a:pt x="5188" y="2432"/>
                    <a:pt x="4335" y="3399"/>
                  </a:cubicBezTo>
                  <a:cubicBezTo>
                    <a:pt x="3442" y="4413"/>
                    <a:pt x="2198" y="5032"/>
                    <a:pt x="1091" y="5798"/>
                  </a:cubicBezTo>
                  <a:cubicBezTo>
                    <a:pt x="398" y="7556"/>
                    <a:pt x="1" y="9377"/>
                    <a:pt x="1" y="10894"/>
                  </a:cubicBezTo>
                  <a:cubicBezTo>
                    <a:pt x="1" y="15479"/>
                    <a:pt x="3622" y="19197"/>
                    <a:pt x="8089" y="19197"/>
                  </a:cubicBezTo>
                  <a:cubicBezTo>
                    <a:pt x="9524" y="19197"/>
                    <a:pt x="10871" y="18812"/>
                    <a:pt x="12039" y="18138"/>
                  </a:cubicBezTo>
                  <a:lnTo>
                    <a:pt x="12039" y="18138"/>
                  </a:lnTo>
                  <a:cubicBezTo>
                    <a:pt x="11603" y="18209"/>
                    <a:pt x="11159" y="18252"/>
                    <a:pt x="10705" y="18256"/>
                  </a:cubicBezTo>
                  <a:cubicBezTo>
                    <a:pt x="10680" y="18256"/>
                    <a:pt x="10656" y="18256"/>
                    <a:pt x="10631" y="18256"/>
                  </a:cubicBezTo>
                  <a:cubicBezTo>
                    <a:pt x="6630" y="18256"/>
                    <a:pt x="2818" y="15156"/>
                    <a:pt x="2469" y="11106"/>
                  </a:cubicBezTo>
                  <a:cubicBezTo>
                    <a:pt x="2304" y="9188"/>
                    <a:pt x="2642" y="6897"/>
                    <a:pt x="3914" y="5384"/>
                  </a:cubicBezTo>
                  <a:cubicBezTo>
                    <a:pt x="4532" y="4650"/>
                    <a:pt x="5278" y="4048"/>
                    <a:pt x="5827" y="3254"/>
                  </a:cubicBezTo>
                  <a:cubicBezTo>
                    <a:pt x="6380" y="2456"/>
                    <a:pt x="6403" y="1611"/>
                    <a:pt x="6329" y="735"/>
                  </a:cubicBezTo>
                  <a:cubicBezTo>
                    <a:pt x="5966" y="550"/>
                    <a:pt x="5575" y="310"/>
                    <a:pt x="5152"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78;p38"/>
            <p:cNvSpPr/>
            <p:nvPr/>
          </p:nvSpPr>
          <p:spPr>
            <a:xfrm>
              <a:off x="5913202" y="4065855"/>
              <a:ext cx="243657" cy="457574"/>
            </a:xfrm>
            <a:custGeom>
              <a:avLst/>
              <a:gdLst/>
              <a:ahLst/>
              <a:cxnLst/>
              <a:rect l="l" t="t" r="r" b="b"/>
              <a:pathLst>
                <a:path w="6882" h="12924" extrusionOk="0">
                  <a:moveTo>
                    <a:pt x="3201" y="1"/>
                  </a:moveTo>
                  <a:cubicBezTo>
                    <a:pt x="2843" y="1"/>
                    <a:pt x="2508" y="239"/>
                    <a:pt x="2410" y="610"/>
                  </a:cubicBezTo>
                  <a:lnTo>
                    <a:pt x="174" y="10383"/>
                  </a:lnTo>
                  <a:cubicBezTo>
                    <a:pt x="1" y="11034"/>
                    <a:pt x="249" y="11727"/>
                    <a:pt x="802" y="12111"/>
                  </a:cubicBezTo>
                  <a:cubicBezTo>
                    <a:pt x="1387" y="12515"/>
                    <a:pt x="2253" y="12924"/>
                    <a:pt x="3373" y="12924"/>
                  </a:cubicBezTo>
                  <a:cubicBezTo>
                    <a:pt x="4131" y="12924"/>
                    <a:pt x="5005" y="12737"/>
                    <a:pt x="5986" y="12235"/>
                  </a:cubicBezTo>
                  <a:cubicBezTo>
                    <a:pt x="6552" y="11946"/>
                    <a:pt x="6882" y="11333"/>
                    <a:pt x="6834" y="10697"/>
                  </a:cubicBezTo>
                  <a:lnTo>
                    <a:pt x="6264" y="1695"/>
                  </a:lnTo>
                  <a:cubicBezTo>
                    <a:pt x="6241" y="1388"/>
                    <a:pt x="6048" y="1120"/>
                    <a:pt x="5763"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79;p38"/>
            <p:cNvSpPr/>
            <p:nvPr/>
          </p:nvSpPr>
          <p:spPr>
            <a:xfrm>
              <a:off x="5915574" y="4094392"/>
              <a:ext cx="241250" cy="429038"/>
            </a:xfrm>
            <a:custGeom>
              <a:avLst/>
              <a:gdLst/>
              <a:ahLst/>
              <a:cxnLst/>
              <a:rect l="l" t="t" r="r" b="b"/>
              <a:pathLst>
                <a:path w="6814" h="12118" extrusionOk="0">
                  <a:moveTo>
                    <a:pt x="5227" y="0"/>
                  </a:moveTo>
                  <a:lnTo>
                    <a:pt x="5746" y="8188"/>
                  </a:lnTo>
                  <a:cubicBezTo>
                    <a:pt x="5792" y="8824"/>
                    <a:pt x="5464" y="9437"/>
                    <a:pt x="4898"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20" y="11709"/>
                    <a:pt x="2186" y="12118"/>
                    <a:pt x="3306" y="12118"/>
                  </a:cubicBezTo>
                  <a:cubicBezTo>
                    <a:pt x="4064" y="12118"/>
                    <a:pt x="4938" y="11931"/>
                    <a:pt x="5919" y="11429"/>
                  </a:cubicBezTo>
                  <a:cubicBezTo>
                    <a:pt x="6485" y="11140"/>
                    <a:pt x="6813" y="10527"/>
                    <a:pt x="6767" y="9891"/>
                  </a:cubicBezTo>
                  <a:lnTo>
                    <a:pt x="6197" y="889"/>
                  </a:lnTo>
                  <a:cubicBezTo>
                    <a:pt x="6174" y="582"/>
                    <a:pt x="5981" y="314"/>
                    <a:pt x="5696" y="196"/>
                  </a:cubicBezTo>
                  <a:lnTo>
                    <a:pt x="5227"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80;p38"/>
            <p:cNvSpPr/>
            <p:nvPr/>
          </p:nvSpPr>
          <p:spPr>
            <a:xfrm>
              <a:off x="6193188" y="4065855"/>
              <a:ext cx="243657" cy="457574"/>
            </a:xfrm>
            <a:custGeom>
              <a:avLst/>
              <a:gdLst/>
              <a:ahLst/>
              <a:cxnLst/>
              <a:rect l="l" t="t" r="r" b="b"/>
              <a:pathLst>
                <a:path w="6882" h="12924" extrusionOk="0">
                  <a:moveTo>
                    <a:pt x="3681" y="1"/>
                  </a:moveTo>
                  <a:cubicBezTo>
                    <a:pt x="3577" y="1"/>
                    <a:pt x="3470" y="21"/>
                    <a:pt x="3367" y="64"/>
                  </a:cubicBezTo>
                  <a:lnTo>
                    <a:pt x="1119" y="1002"/>
                  </a:lnTo>
                  <a:cubicBezTo>
                    <a:pt x="835" y="1120"/>
                    <a:pt x="642" y="1388"/>
                    <a:pt x="618" y="1695"/>
                  </a:cubicBezTo>
                  <a:lnTo>
                    <a:pt x="48" y="10697"/>
                  </a:lnTo>
                  <a:cubicBezTo>
                    <a:pt x="1" y="11333"/>
                    <a:pt x="329" y="11946"/>
                    <a:pt x="896" y="12235"/>
                  </a:cubicBezTo>
                  <a:cubicBezTo>
                    <a:pt x="1877" y="12737"/>
                    <a:pt x="2751" y="12924"/>
                    <a:pt x="3509" y="12924"/>
                  </a:cubicBezTo>
                  <a:cubicBezTo>
                    <a:pt x="4629" y="12924"/>
                    <a:pt x="5496" y="12515"/>
                    <a:pt x="6080" y="12111"/>
                  </a:cubicBezTo>
                  <a:cubicBezTo>
                    <a:pt x="6634" y="11727"/>
                    <a:pt x="6881" y="11034"/>
                    <a:pt x="6708" y="10383"/>
                  </a:cubicBezTo>
                  <a:lnTo>
                    <a:pt x="4472" y="610"/>
                  </a:lnTo>
                  <a:cubicBezTo>
                    <a:pt x="4373" y="239"/>
                    <a:pt x="4039" y="1"/>
                    <a:pt x="36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81;p38"/>
            <p:cNvSpPr/>
            <p:nvPr/>
          </p:nvSpPr>
          <p:spPr>
            <a:xfrm>
              <a:off x="6193188" y="4089435"/>
              <a:ext cx="241675" cy="433994"/>
            </a:xfrm>
            <a:custGeom>
              <a:avLst/>
              <a:gdLst/>
              <a:ahLst/>
              <a:cxnLst/>
              <a:rect l="l" t="t" r="r" b="b"/>
              <a:pathLst>
                <a:path w="6826" h="12258" extrusionOk="0">
                  <a:moveTo>
                    <a:pt x="1924" y="1"/>
                  </a:moveTo>
                  <a:lnTo>
                    <a:pt x="1119" y="336"/>
                  </a:lnTo>
                  <a:cubicBezTo>
                    <a:pt x="835" y="454"/>
                    <a:pt x="642" y="722"/>
                    <a:pt x="618" y="1029"/>
                  </a:cubicBezTo>
                  <a:lnTo>
                    <a:pt x="48" y="10031"/>
                  </a:lnTo>
                  <a:cubicBezTo>
                    <a:pt x="1" y="10667"/>
                    <a:pt x="329" y="11280"/>
                    <a:pt x="896" y="11569"/>
                  </a:cubicBezTo>
                  <a:cubicBezTo>
                    <a:pt x="1877" y="12071"/>
                    <a:pt x="2751" y="12258"/>
                    <a:pt x="3509" y="12258"/>
                  </a:cubicBezTo>
                  <a:cubicBezTo>
                    <a:pt x="4629" y="12258"/>
                    <a:pt x="5496" y="11849"/>
                    <a:pt x="6080" y="11445"/>
                  </a:cubicBezTo>
                  <a:cubicBezTo>
                    <a:pt x="6578" y="11099"/>
                    <a:pt x="6826" y="10504"/>
                    <a:pt x="6744" y="9913"/>
                  </a:cubicBezTo>
                  <a:lnTo>
                    <a:pt x="6744" y="9913"/>
                  </a:lnTo>
                  <a:cubicBezTo>
                    <a:pt x="6234" y="10150"/>
                    <a:pt x="5606" y="10328"/>
                    <a:pt x="4868" y="10328"/>
                  </a:cubicBezTo>
                  <a:cubicBezTo>
                    <a:pt x="4112" y="10328"/>
                    <a:pt x="3239" y="10141"/>
                    <a:pt x="2259" y="9639"/>
                  </a:cubicBezTo>
                  <a:cubicBezTo>
                    <a:pt x="1691" y="9350"/>
                    <a:pt x="1363" y="8737"/>
                    <a:pt x="1411" y="8102"/>
                  </a:cubicBezTo>
                  <a:lnTo>
                    <a:pt x="1924" y="1"/>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82;p38"/>
            <p:cNvSpPr/>
            <p:nvPr/>
          </p:nvSpPr>
          <p:spPr>
            <a:xfrm>
              <a:off x="5922195" y="4063023"/>
              <a:ext cx="249676" cy="463416"/>
            </a:xfrm>
            <a:custGeom>
              <a:avLst/>
              <a:gdLst/>
              <a:ahLst/>
              <a:cxnLst/>
              <a:rect l="l" t="t" r="r" b="b"/>
              <a:pathLst>
                <a:path w="7052" h="13089" extrusionOk="0">
                  <a:moveTo>
                    <a:pt x="3287" y="162"/>
                  </a:moveTo>
                  <a:cubicBezTo>
                    <a:pt x="3383" y="162"/>
                    <a:pt x="3480" y="181"/>
                    <a:pt x="3571" y="218"/>
                  </a:cubicBezTo>
                  <a:lnTo>
                    <a:pt x="5818" y="1156"/>
                  </a:lnTo>
                  <a:cubicBezTo>
                    <a:pt x="6076" y="1263"/>
                    <a:pt x="6250" y="1503"/>
                    <a:pt x="6270" y="1781"/>
                  </a:cubicBezTo>
                  <a:lnTo>
                    <a:pt x="6840" y="10783"/>
                  </a:lnTo>
                  <a:cubicBezTo>
                    <a:pt x="6886" y="11397"/>
                    <a:pt x="6569" y="11971"/>
                    <a:pt x="6035" y="12243"/>
                  </a:cubicBezTo>
                  <a:cubicBezTo>
                    <a:pt x="5068" y="12738"/>
                    <a:pt x="4207" y="12926"/>
                    <a:pt x="3456" y="12926"/>
                  </a:cubicBezTo>
                  <a:cubicBezTo>
                    <a:pt x="2387" y="12926"/>
                    <a:pt x="1541" y="12545"/>
                    <a:pt x="935" y="12125"/>
                  </a:cubicBezTo>
                  <a:cubicBezTo>
                    <a:pt x="413" y="11763"/>
                    <a:pt x="174" y="11103"/>
                    <a:pt x="339" y="10481"/>
                  </a:cubicBezTo>
                  <a:lnTo>
                    <a:pt x="2575" y="708"/>
                  </a:lnTo>
                  <a:cubicBezTo>
                    <a:pt x="2629" y="503"/>
                    <a:pt x="2770" y="331"/>
                    <a:pt x="2961" y="238"/>
                  </a:cubicBezTo>
                  <a:cubicBezTo>
                    <a:pt x="3063" y="187"/>
                    <a:pt x="3175" y="162"/>
                    <a:pt x="3287" y="162"/>
                  </a:cubicBezTo>
                  <a:close/>
                  <a:moveTo>
                    <a:pt x="3287" y="1"/>
                  </a:moveTo>
                  <a:cubicBezTo>
                    <a:pt x="3151" y="1"/>
                    <a:pt x="3015" y="32"/>
                    <a:pt x="2890" y="93"/>
                  </a:cubicBezTo>
                  <a:cubicBezTo>
                    <a:pt x="2657" y="208"/>
                    <a:pt x="2485" y="417"/>
                    <a:pt x="2419" y="669"/>
                  </a:cubicBezTo>
                  <a:cubicBezTo>
                    <a:pt x="2418" y="669"/>
                    <a:pt x="2418" y="670"/>
                    <a:pt x="2418" y="671"/>
                  </a:cubicBezTo>
                  <a:lnTo>
                    <a:pt x="182" y="10442"/>
                  </a:lnTo>
                  <a:cubicBezTo>
                    <a:pt x="0" y="11128"/>
                    <a:pt x="266" y="11857"/>
                    <a:pt x="843" y="12256"/>
                  </a:cubicBezTo>
                  <a:cubicBezTo>
                    <a:pt x="1472" y="12692"/>
                    <a:pt x="2348" y="13089"/>
                    <a:pt x="3454" y="13089"/>
                  </a:cubicBezTo>
                  <a:cubicBezTo>
                    <a:pt x="4229" y="13089"/>
                    <a:pt x="5115" y="12895"/>
                    <a:pt x="6109" y="12387"/>
                  </a:cubicBezTo>
                  <a:cubicBezTo>
                    <a:pt x="6701" y="12084"/>
                    <a:pt x="7051" y="11450"/>
                    <a:pt x="7001" y="10772"/>
                  </a:cubicBezTo>
                  <a:lnTo>
                    <a:pt x="6431" y="1769"/>
                  </a:lnTo>
                  <a:cubicBezTo>
                    <a:pt x="6405" y="1429"/>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683;p38"/>
            <p:cNvSpPr/>
            <p:nvPr/>
          </p:nvSpPr>
          <p:spPr>
            <a:xfrm>
              <a:off x="6202287" y="4063023"/>
              <a:ext cx="249711" cy="463416"/>
            </a:xfrm>
            <a:custGeom>
              <a:avLst/>
              <a:gdLst/>
              <a:ahLst/>
              <a:cxnLst/>
              <a:rect l="l" t="t" r="r" b="b"/>
              <a:pathLst>
                <a:path w="7053" h="13089" extrusionOk="0">
                  <a:moveTo>
                    <a:pt x="3765" y="163"/>
                  </a:moveTo>
                  <a:cubicBezTo>
                    <a:pt x="3877" y="163"/>
                    <a:pt x="3989" y="187"/>
                    <a:pt x="4092" y="238"/>
                  </a:cubicBezTo>
                  <a:cubicBezTo>
                    <a:pt x="4282" y="331"/>
                    <a:pt x="4422" y="503"/>
                    <a:pt x="4478" y="708"/>
                  </a:cubicBezTo>
                  <a:lnTo>
                    <a:pt x="6714" y="10483"/>
                  </a:lnTo>
                  <a:cubicBezTo>
                    <a:pt x="6879" y="11103"/>
                    <a:pt x="6640" y="11763"/>
                    <a:pt x="6117" y="12125"/>
                  </a:cubicBezTo>
                  <a:cubicBezTo>
                    <a:pt x="5511" y="12545"/>
                    <a:pt x="4666" y="12926"/>
                    <a:pt x="3597" y="12926"/>
                  </a:cubicBezTo>
                  <a:cubicBezTo>
                    <a:pt x="2846" y="12926"/>
                    <a:pt x="1984" y="12738"/>
                    <a:pt x="1016" y="12243"/>
                  </a:cubicBezTo>
                  <a:cubicBezTo>
                    <a:pt x="482" y="11971"/>
                    <a:pt x="167" y="11397"/>
                    <a:pt x="213" y="10782"/>
                  </a:cubicBezTo>
                  <a:lnTo>
                    <a:pt x="783" y="1782"/>
                  </a:lnTo>
                  <a:cubicBezTo>
                    <a:pt x="803" y="1503"/>
                    <a:pt x="977" y="1263"/>
                    <a:pt x="1234" y="1156"/>
                  </a:cubicBezTo>
                  <a:lnTo>
                    <a:pt x="3481" y="218"/>
                  </a:lnTo>
                  <a:cubicBezTo>
                    <a:pt x="3572" y="181"/>
                    <a:pt x="3670" y="163"/>
                    <a:pt x="3765" y="163"/>
                  </a:cubicBezTo>
                  <a:close/>
                  <a:moveTo>
                    <a:pt x="3765" y="0"/>
                  </a:moveTo>
                  <a:cubicBezTo>
                    <a:pt x="3648" y="0"/>
                    <a:pt x="3530" y="23"/>
                    <a:pt x="3420" y="70"/>
                  </a:cubicBezTo>
                  <a:lnTo>
                    <a:pt x="1172" y="1007"/>
                  </a:lnTo>
                  <a:cubicBezTo>
                    <a:pt x="858" y="1137"/>
                    <a:pt x="646" y="1429"/>
                    <a:pt x="622" y="1770"/>
                  </a:cubicBezTo>
                  <a:lnTo>
                    <a:pt x="52" y="10772"/>
                  </a:lnTo>
                  <a:cubicBezTo>
                    <a:pt x="1" y="11450"/>
                    <a:pt x="351" y="12084"/>
                    <a:pt x="943" y="12387"/>
                  </a:cubicBezTo>
                  <a:cubicBezTo>
                    <a:pt x="1938" y="12895"/>
                    <a:pt x="2824" y="13089"/>
                    <a:pt x="3598" y="13089"/>
                  </a:cubicBezTo>
                  <a:cubicBezTo>
                    <a:pt x="4704" y="13089"/>
                    <a:pt x="5581" y="12692"/>
                    <a:pt x="6210" y="12256"/>
                  </a:cubicBezTo>
                  <a:cubicBezTo>
                    <a:pt x="6787" y="11857"/>
                    <a:pt x="7053" y="11128"/>
                    <a:pt x="6871" y="10445"/>
                  </a:cubicBezTo>
                  <a:lnTo>
                    <a:pt x="4634" y="671"/>
                  </a:lnTo>
                  <a:cubicBezTo>
                    <a:pt x="4634" y="670"/>
                    <a:pt x="4634" y="669"/>
                    <a:pt x="4634" y="669"/>
                  </a:cubicBezTo>
                  <a:cubicBezTo>
                    <a:pt x="4568" y="417"/>
                    <a:pt x="4396" y="208"/>
                    <a:pt x="4163" y="93"/>
                  </a:cubicBezTo>
                  <a:cubicBezTo>
                    <a:pt x="4037"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84;p38"/>
            <p:cNvSpPr/>
            <p:nvPr/>
          </p:nvSpPr>
          <p:spPr>
            <a:xfrm>
              <a:off x="5965283" y="4271491"/>
              <a:ext cx="80299" cy="57569"/>
            </a:xfrm>
            <a:custGeom>
              <a:avLst/>
              <a:gdLst/>
              <a:ahLst/>
              <a:cxnLst/>
              <a:rect l="l" t="t" r="r" b="b"/>
              <a:pathLst>
                <a:path w="2268" h="1626" extrusionOk="0">
                  <a:moveTo>
                    <a:pt x="1116" y="0"/>
                  </a:moveTo>
                  <a:cubicBezTo>
                    <a:pt x="354" y="0"/>
                    <a:pt x="1" y="1204"/>
                    <a:pt x="1040" y="1553"/>
                  </a:cubicBezTo>
                  <a:cubicBezTo>
                    <a:pt x="1188" y="1603"/>
                    <a:pt x="1326" y="1625"/>
                    <a:pt x="1452" y="1625"/>
                  </a:cubicBezTo>
                  <a:cubicBezTo>
                    <a:pt x="1678" y="1625"/>
                    <a:pt x="1864" y="1553"/>
                    <a:pt x="1991" y="1435"/>
                  </a:cubicBezTo>
                  <a:cubicBezTo>
                    <a:pt x="2267" y="1177"/>
                    <a:pt x="2265" y="704"/>
                    <a:pt x="1795" y="297"/>
                  </a:cubicBezTo>
                  <a:cubicBezTo>
                    <a:pt x="1552" y="86"/>
                    <a:pt x="1320" y="0"/>
                    <a:pt x="1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85;p38"/>
            <p:cNvSpPr/>
            <p:nvPr/>
          </p:nvSpPr>
          <p:spPr>
            <a:xfrm>
              <a:off x="6309849" y="4271491"/>
              <a:ext cx="80263" cy="57569"/>
            </a:xfrm>
            <a:custGeom>
              <a:avLst/>
              <a:gdLst/>
              <a:ahLst/>
              <a:cxnLst/>
              <a:rect l="l" t="t" r="r" b="b"/>
              <a:pathLst>
                <a:path w="2267" h="1626" extrusionOk="0">
                  <a:moveTo>
                    <a:pt x="1151" y="0"/>
                  </a:moveTo>
                  <a:cubicBezTo>
                    <a:pt x="947" y="0"/>
                    <a:pt x="715" y="86"/>
                    <a:pt x="472" y="297"/>
                  </a:cubicBezTo>
                  <a:cubicBezTo>
                    <a:pt x="2" y="704"/>
                    <a:pt x="0" y="1177"/>
                    <a:pt x="277" y="1435"/>
                  </a:cubicBezTo>
                  <a:cubicBezTo>
                    <a:pt x="404" y="1553"/>
                    <a:pt x="590" y="1625"/>
                    <a:pt x="816" y="1625"/>
                  </a:cubicBezTo>
                  <a:cubicBezTo>
                    <a:pt x="941" y="1625"/>
                    <a:pt x="1080" y="1603"/>
                    <a:pt x="1227" y="1553"/>
                  </a:cubicBezTo>
                  <a:cubicBezTo>
                    <a:pt x="2267" y="1204"/>
                    <a:pt x="1912" y="0"/>
                    <a:pt x="1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86;p38"/>
            <p:cNvSpPr/>
            <p:nvPr/>
          </p:nvSpPr>
          <p:spPr>
            <a:xfrm>
              <a:off x="6034182" y="4241467"/>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5" y="1126"/>
                    <a:pt x="900" y="978"/>
                    <a:pt x="967" y="671"/>
                  </a:cubicBezTo>
                  <a:cubicBezTo>
                    <a:pt x="1067" y="218"/>
                    <a:pt x="807"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87;p38"/>
            <p:cNvSpPr/>
            <p:nvPr/>
          </p:nvSpPr>
          <p:spPr>
            <a:xfrm>
              <a:off x="6330065" y="4217320"/>
              <a:ext cx="37742" cy="39901"/>
            </a:xfrm>
            <a:custGeom>
              <a:avLst/>
              <a:gdLst/>
              <a:ahLst/>
              <a:cxnLst/>
              <a:rect l="l" t="t" r="r" b="b"/>
              <a:pathLst>
                <a:path w="1066" h="1127" extrusionOk="0">
                  <a:moveTo>
                    <a:pt x="539" y="1"/>
                  </a:moveTo>
                  <a:cubicBezTo>
                    <a:pt x="273" y="1"/>
                    <a:pt x="1" y="218"/>
                    <a:pt x="75" y="635"/>
                  </a:cubicBezTo>
                  <a:cubicBezTo>
                    <a:pt x="120" y="895"/>
                    <a:pt x="259" y="1056"/>
                    <a:pt x="414" y="1108"/>
                  </a:cubicBezTo>
                  <a:cubicBezTo>
                    <a:pt x="452" y="1121"/>
                    <a:pt x="490" y="1127"/>
                    <a:pt x="529" y="1127"/>
                  </a:cubicBezTo>
                  <a:cubicBezTo>
                    <a:pt x="715" y="1127"/>
                    <a:pt x="899" y="979"/>
                    <a:pt x="966" y="672"/>
                  </a:cubicBezTo>
                  <a:cubicBezTo>
                    <a:pt x="1065" y="218"/>
                    <a:pt x="806" y="1"/>
                    <a:pt x="5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88;p38"/>
            <p:cNvSpPr/>
            <p:nvPr/>
          </p:nvSpPr>
          <p:spPr>
            <a:xfrm>
              <a:off x="6001219" y="4218312"/>
              <a:ext cx="24925" cy="26341"/>
            </a:xfrm>
            <a:custGeom>
              <a:avLst/>
              <a:gdLst/>
              <a:ahLst/>
              <a:cxnLst/>
              <a:rect l="l" t="t" r="r" b="b"/>
              <a:pathLst>
                <a:path w="704" h="744" extrusionOk="0">
                  <a:moveTo>
                    <a:pt x="356" y="0"/>
                  </a:moveTo>
                  <a:cubicBezTo>
                    <a:pt x="181" y="0"/>
                    <a:pt x="1" y="144"/>
                    <a:pt x="50" y="418"/>
                  </a:cubicBezTo>
                  <a:cubicBezTo>
                    <a:pt x="80" y="590"/>
                    <a:pt x="171" y="696"/>
                    <a:pt x="274" y="731"/>
                  </a:cubicBezTo>
                  <a:cubicBezTo>
                    <a:pt x="299" y="739"/>
                    <a:pt x="324" y="743"/>
                    <a:pt x="349" y="743"/>
                  </a:cubicBezTo>
                  <a:cubicBezTo>
                    <a:pt x="472" y="743"/>
                    <a:pt x="594" y="646"/>
                    <a:pt x="638" y="442"/>
                  </a:cubicBezTo>
                  <a:cubicBezTo>
                    <a:pt x="703"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89;p38"/>
            <p:cNvSpPr/>
            <p:nvPr/>
          </p:nvSpPr>
          <p:spPr>
            <a:xfrm>
              <a:off x="6292146" y="4254461"/>
              <a:ext cx="24925" cy="26377"/>
            </a:xfrm>
            <a:custGeom>
              <a:avLst/>
              <a:gdLst/>
              <a:ahLst/>
              <a:cxnLst/>
              <a:rect l="l" t="t" r="r" b="b"/>
              <a:pathLst>
                <a:path w="704" h="745" extrusionOk="0">
                  <a:moveTo>
                    <a:pt x="356" y="1"/>
                  </a:moveTo>
                  <a:cubicBezTo>
                    <a:pt x="181" y="1"/>
                    <a:pt x="1" y="144"/>
                    <a:pt x="49" y="420"/>
                  </a:cubicBezTo>
                  <a:cubicBezTo>
                    <a:pt x="80" y="592"/>
                    <a:pt x="171" y="698"/>
                    <a:pt x="273" y="732"/>
                  </a:cubicBezTo>
                  <a:cubicBezTo>
                    <a:pt x="298"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690;p38"/>
            <p:cNvSpPr/>
            <p:nvPr/>
          </p:nvSpPr>
          <p:spPr>
            <a:xfrm>
              <a:off x="6171165" y="3469308"/>
              <a:ext cx="36184" cy="15897"/>
            </a:xfrm>
            <a:custGeom>
              <a:avLst/>
              <a:gdLst/>
              <a:ahLst/>
              <a:cxnLst/>
              <a:rect l="l" t="t" r="r" b="b"/>
              <a:pathLst>
                <a:path w="1022" h="449" extrusionOk="0">
                  <a:moveTo>
                    <a:pt x="518" y="0"/>
                  </a:moveTo>
                  <a:cubicBezTo>
                    <a:pt x="1" y="0"/>
                    <a:pt x="108" y="449"/>
                    <a:pt x="559" y="449"/>
                  </a:cubicBezTo>
                  <a:cubicBezTo>
                    <a:pt x="600" y="449"/>
                    <a:pt x="642" y="445"/>
                    <a:pt x="688" y="438"/>
                  </a:cubicBezTo>
                  <a:cubicBezTo>
                    <a:pt x="872" y="406"/>
                    <a:pt x="973" y="334"/>
                    <a:pt x="993" y="257"/>
                  </a:cubicBezTo>
                  <a:cubicBezTo>
                    <a:pt x="1022" y="149"/>
                    <a:pt x="893" y="32"/>
                    <a:pt x="616" y="5"/>
                  </a:cubicBezTo>
                  <a:cubicBezTo>
                    <a:pt x="581" y="2"/>
                    <a:pt x="549"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691;p38"/>
            <p:cNvSpPr/>
            <p:nvPr/>
          </p:nvSpPr>
          <p:spPr>
            <a:xfrm>
              <a:off x="6208766" y="3454013"/>
              <a:ext cx="36184" cy="15897"/>
            </a:xfrm>
            <a:custGeom>
              <a:avLst/>
              <a:gdLst/>
              <a:ahLst/>
              <a:cxnLst/>
              <a:rect l="l" t="t" r="r" b="b"/>
              <a:pathLst>
                <a:path w="1022" h="449" extrusionOk="0">
                  <a:moveTo>
                    <a:pt x="517" y="0"/>
                  </a:moveTo>
                  <a:cubicBezTo>
                    <a:pt x="1" y="0"/>
                    <a:pt x="109" y="448"/>
                    <a:pt x="560" y="448"/>
                  </a:cubicBezTo>
                  <a:cubicBezTo>
                    <a:pt x="601" y="448"/>
                    <a:pt x="644" y="445"/>
                    <a:pt x="689" y="437"/>
                  </a:cubicBezTo>
                  <a:cubicBezTo>
                    <a:pt x="873" y="407"/>
                    <a:pt x="973" y="333"/>
                    <a:pt x="994" y="257"/>
                  </a:cubicBezTo>
                  <a:cubicBezTo>
                    <a:pt x="1022" y="148"/>
                    <a:pt x="893" y="32"/>
                    <a:pt x="616" y="5"/>
                  </a:cubicBezTo>
                  <a:cubicBezTo>
                    <a:pt x="581"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692;p38"/>
            <p:cNvSpPr/>
            <p:nvPr/>
          </p:nvSpPr>
          <p:spPr>
            <a:xfrm>
              <a:off x="6208978" y="2894818"/>
              <a:ext cx="36184" cy="15897"/>
            </a:xfrm>
            <a:custGeom>
              <a:avLst/>
              <a:gdLst/>
              <a:ahLst/>
              <a:cxnLst/>
              <a:rect l="l" t="t" r="r" b="b"/>
              <a:pathLst>
                <a:path w="1022" h="449" extrusionOk="0">
                  <a:moveTo>
                    <a:pt x="517" y="1"/>
                  </a:moveTo>
                  <a:cubicBezTo>
                    <a:pt x="1" y="1"/>
                    <a:pt x="109" y="449"/>
                    <a:pt x="559" y="449"/>
                  </a:cubicBezTo>
                  <a:cubicBezTo>
                    <a:pt x="599" y="449"/>
                    <a:pt x="642" y="445"/>
                    <a:pt x="688" y="437"/>
                  </a:cubicBezTo>
                  <a:cubicBezTo>
                    <a:pt x="872" y="406"/>
                    <a:pt x="973" y="334"/>
                    <a:pt x="993" y="257"/>
                  </a:cubicBezTo>
                  <a:cubicBezTo>
                    <a:pt x="1022" y="149"/>
                    <a:pt x="893" y="31"/>
                    <a:pt x="616" y="6"/>
                  </a:cubicBezTo>
                  <a:cubicBezTo>
                    <a:pt x="580" y="2"/>
                    <a:pt x="547" y="1"/>
                    <a:pt x="51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693;p38"/>
            <p:cNvSpPr/>
            <p:nvPr/>
          </p:nvSpPr>
          <p:spPr>
            <a:xfrm>
              <a:off x="6264954" y="2913689"/>
              <a:ext cx="29528" cy="12958"/>
            </a:xfrm>
            <a:custGeom>
              <a:avLst/>
              <a:gdLst/>
              <a:ahLst/>
              <a:cxnLst/>
              <a:rect l="l" t="t" r="r" b="b"/>
              <a:pathLst>
                <a:path w="834" h="366" extrusionOk="0">
                  <a:moveTo>
                    <a:pt x="422" y="0"/>
                  </a:moveTo>
                  <a:cubicBezTo>
                    <a:pt x="0" y="0"/>
                    <a:pt x="89" y="366"/>
                    <a:pt x="456" y="366"/>
                  </a:cubicBezTo>
                  <a:cubicBezTo>
                    <a:pt x="489" y="366"/>
                    <a:pt x="524" y="363"/>
                    <a:pt x="561" y="357"/>
                  </a:cubicBezTo>
                  <a:cubicBezTo>
                    <a:pt x="711" y="331"/>
                    <a:pt x="794" y="273"/>
                    <a:pt x="810" y="210"/>
                  </a:cubicBezTo>
                  <a:cubicBezTo>
                    <a:pt x="833" y="122"/>
                    <a:pt x="728" y="26"/>
                    <a:pt x="502" y="4"/>
                  </a:cubicBezTo>
                  <a:cubicBezTo>
                    <a:pt x="473" y="2"/>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694;p38"/>
            <p:cNvSpPr/>
            <p:nvPr/>
          </p:nvSpPr>
          <p:spPr>
            <a:xfrm>
              <a:off x="6235710" y="2942934"/>
              <a:ext cx="29528" cy="12958"/>
            </a:xfrm>
            <a:custGeom>
              <a:avLst/>
              <a:gdLst/>
              <a:ahLst/>
              <a:cxnLst/>
              <a:rect l="l" t="t" r="r" b="b"/>
              <a:pathLst>
                <a:path w="834" h="366" extrusionOk="0">
                  <a:moveTo>
                    <a:pt x="423" y="0"/>
                  </a:moveTo>
                  <a:cubicBezTo>
                    <a:pt x="0" y="0"/>
                    <a:pt x="89" y="366"/>
                    <a:pt x="457" y="366"/>
                  </a:cubicBezTo>
                  <a:cubicBezTo>
                    <a:pt x="490" y="366"/>
                    <a:pt x="525" y="363"/>
                    <a:pt x="562" y="357"/>
                  </a:cubicBezTo>
                  <a:cubicBezTo>
                    <a:pt x="712" y="331"/>
                    <a:pt x="794" y="272"/>
                    <a:pt x="810" y="209"/>
                  </a:cubicBezTo>
                  <a:cubicBezTo>
                    <a:pt x="833" y="122"/>
                    <a:pt x="728" y="26"/>
                    <a:pt x="503" y="4"/>
                  </a:cubicBezTo>
                  <a:cubicBezTo>
                    <a:pt x="474" y="1"/>
                    <a:pt x="448" y="0"/>
                    <a:pt x="4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695;p38"/>
            <p:cNvSpPr/>
            <p:nvPr/>
          </p:nvSpPr>
          <p:spPr>
            <a:xfrm>
              <a:off x="6306733" y="2906714"/>
              <a:ext cx="29492" cy="12994"/>
            </a:xfrm>
            <a:custGeom>
              <a:avLst/>
              <a:gdLst/>
              <a:ahLst/>
              <a:cxnLst/>
              <a:rect l="l" t="t" r="r" b="b"/>
              <a:pathLst>
                <a:path w="833" h="367" extrusionOk="0">
                  <a:moveTo>
                    <a:pt x="422" y="1"/>
                  </a:moveTo>
                  <a:cubicBezTo>
                    <a:pt x="1" y="1"/>
                    <a:pt x="88" y="366"/>
                    <a:pt x="457" y="366"/>
                  </a:cubicBezTo>
                  <a:cubicBezTo>
                    <a:pt x="489" y="366"/>
                    <a:pt x="524" y="363"/>
                    <a:pt x="562" y="357"/>
                  </a:cubicBezTo>
                  <a:cubicBezTo>
                    <a:pt x="712" y="332"/>
                    <a:pt x="793" y="273"/>
                    <a:pt x="811" y="211"/>
                  </a:cubicBezTo>
                  <a:cubicBezTo>
                    <a:pt x="833"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696;p38"/>
            <p:cNvSpPr/>
            <p:nvPr/>
          </p:nvSpPr>
          <p:spPr>
            <a:xfrm>
              <a:off x="6412029" y="4441543"/>
              <a:ext cx="52506" cy="72439"/>
            </a:xfrm>
            <a:custGeom>
              <a:avLst/>
              <a:gdLst/>
              <a:ahLst/>
              <a:cxnLst/>
              <a:rect l="l" t="t" r="r" b="b"/>
              <a:pathLst>
                <a:path w="1483" h="2046" extrusionOk="0">
                  <a:moveTo>
                    <a:pt x="826" y="0"/>
                  </a:moveTo>
                  <a:cubicBezTo>
                    <a:pt x="485" y="0"/>
                    <a:pt x="159" y="397"/>
                    <a:pt x="83" y="926"/>
                  </a:cubicBezTo>
                  <a:cubicBezTo>
                    <a:pt x="0" y="1489"/>
                    <a:pt x="229" y="1988"/>
                    <a:pt x="592" y="2041"/>
                  </a:cubicBezTo>
                  <a:cubicBezTo>
                    <a:pt x="614" y="2044"/>
                    <a:pt x="635" y="2045"/>
                    <a:pt x="656" y="2045"/>
                  </a:cubicBezTo>
                  <a:cubicBezTo>
                    <a:pt x="998" y="2045"/>
                    <a:pt x="1323" y="1648"/>
                    <a:pt x="1400"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97;p38"/>
            <p:cNvSpPr/>
            <p:nvPr/>
          </p:nvSpPr>
          <p:spPr>
            <a:xfrm>
              <a:off x="6410612" y="4438676"/>
              <a:ext cx="56967" cy="78139"/>
            </a:xfrm>
            <a:custGeom>
              <a:avLst/>
              <a:gdLst/>
              <a:ahLst/>
              <a:cxnLst/>
              <a:rect l="l" t="t" r="r" b="b"/>
              <a:pathLst>
                <a:path w="1609" h="2207" extrusionOk="0">
                  <a:moveTo>
                    <a:pt x="865" y="162"/>
                  </a:moveTo>
                  <a:cubicBezTo>
                    <a:pt x="882" y="162"/>
                    <a:pt x="901" y="163"/>
                    <a:pt x="918" y="165"/>
                  </a:cubicBezTo>
                  <a:cubicBezTo>
                    <a:pt x="1237" y="212"/>
                    <a:pt x="1436" y="671"/>
                    <a:pt x="1360" y="1189"/>
                  </a:cubicBezTo>
                  <a:cubicBezTo>
                    <a:pt x="1289" y="1678"/>
                    <a:pt x="996" y="2046"/>
                    <a:pt x="694" y="2046"/>
                  </a:cubicBezTo>
                  <a:cubicBezTo>
                    <a:pt x="678" y="2046"/>
                    <a:pt x="661" y="2045"/>
                    <a:pt x="644" y="2043"/>
                  </a:cubicBezTo>
                  <a:cubicBezTo>
                    <a:pt x="496" y="2021"/>
                    <a:pt x="368" y="1907"/>
                    <a:pt x="283" y="1722"/>
                  </a:cubicBezTo>
                  <a:cubicBezTo>
                    <a:pt x="194" y="1526"/>
                    <a:pt x="165" y="1276"/>
                    <a:pt x="202" y="1019"/>
                  </a:cubicBezTo>
                  <a:cubicBezTo>
                    <a:pt x="274" y="530"/>
                    <a:pt x="565" y="162"/>
                    <a:pt x="865" y="162"/>
                  </a:cubicBezTo>
                  <a:close/>
                  <a:moveTo>
                    <a:pt x="867" y="0"/>
                  </a:moveTo>
                  <a:cubicBezTo>
                    <a:pt x="484" y="0"/>
                    <a:pt x="126" y="428"/>
                    <a:pt x="43" y="996"/>
                  </a:cubicBezTo>
                  <a:cubicBezTo>
                    <a:pt x="1" y="1283"/>
                    <a:pt x="34" y="1565"/>
                    <a:pt x="137" y="1789"/>
                  </a:cubicBezTo>
                  <a:cubicBezTo>
                    <a:pt x="245" y="2025"/>
                    <a:pt x="417" y="2172"/>
                    <a:pt x="621" y="2202"/>
                  </a:cubicBezTo>
                  <a:cubicBezTo>
                    <a:pt x="645" y="2205"/>
                    <a:pt x="670" y="2207"/>
                    <a:pt x="694" y="2207"/>
                  </a:cubicBezTo>
                  <a:cubicBezTo>
                    <a:pt x="1075" y="2207"/>
                    <a:pt x="1437" y="1781"/>
                    <a:pt x="1520" y="1212"/>
                  </a:cubicBezTo>
                  <a:cubicBezTo>
                    <a:pt x="1608" y="606"/>
                    <a:pt x="1349" y="65"/>
                    <a:pt x="942" y="6"/>
                  </a:cubicBezTo>
                  <a:cubicBezTo>
                    <a:pt x="917" y="2"/>
                    <a:pt x="892" y="0"/>
                    <a:pt x="8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98;p38"/>
            <p:cNvSpPr/>
            <p:nvPr/>
          </p:nvSpPr>
          <p:spPr>
            <a:xfrm>
              <a:off x="6370958" y="4447704"/>
              <a:ext cx="52506" cy="72474"/>
            </a:xfrm>
            <a:custGeom>
              <a:avLst/>
              <a:gdLst/>
              <a:ahLst/>
              <a:cxnLst/>
              <a:rect l="l" t="t" r="r" b="b"/>
              <a:pathLst>
                <a:path w="1483" h="2047" extrusionOk="0">
                  <a:moveTo>
                    <a:pt x="826" y="1"/>
                  </a:moveTo>
                  <a:cubicBezTo>
                    <a:pt x="485" y="1"/>
                    <a:pt x="161" y="398"/>
                    <a:pt x="83" y="928"/>
                  </a:cubicBezTo>
                  <a:cubicBezTo>
                    <a:pt x="0" y="1490"/>
                    <a:pt x="230" y="1989"/>
                    <a:pt x="593" y="2042"/>
                  </a:cubicBezTo>
                  <a:cubicBezTo>
                    <a:pt x="613" y="2045"/>
                    <a:pt x="634" y="2047"/>
                    <a:pt x="655" y="2047"/>
                  </a:cubicBezTo>
                  <a:cubicBezTo>
                    <a:pt x="997" y="2047"/>
                    <a:pt x="1323" y="1651"/>
                    <a:pt x="1401" y="1120"/>
                  </a:cubicBezTo>
                  <a:cubicBezTo>
                    <a:pt x="1482" y="558"/>
                    <a:pt x="1254" y="59"/>
                    <a:pt x="890" y="6"/>
                  </a:cubicBezTo>
                  <a:cubicBezTo>
                    <a:pt x="869" y="2"/>
                    <a:pt x="848"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699;p38"/>
            <p:cNvSpPr/>
            <p:nvPr/>
          </p:nvSpPr>
          <p:spPr>
            <a:xfrm>
              <a:off x="6369542" y="4444871"/>
              <a:ext cx="55303" cy="78174"/>
            </a:xfrm>
            <a:custGeom>
              <a:avLst/>
              <a:gdLst/>
              <a:ahLst/>
              <a:cxnLst/>
              <a:rect l="l" t="t" r="r" b="b"/>
              <a:pathLst>
                <a:path w="1562" h="2208" extrusionOk="0">
                  <a:moveTo>
                    <a:pt x="867" y="162"/>
                  </a:moveTo>
                  <a:cubicBezTo>
                    <a:pt x="885" y="162"/>
                    <a:pt x="901" y="163"/>
                    <a:pt x="919" y="166"/>
                  </a:cubicBezTo>
                  <a:cubicBezTo>
                    <a:pt x="1066" y="187"/>
                    <a:pt x="1196" y="301"/>
                    <a:pt x="1279" y="486"/>
                  </a:cubicBezTo>
                  <a:cubicBezTo>
                    <a:pt x="1369" y="682"/>
                    <a:pt x="1398" y="931"/>
                    <a:pt x="1361" y="1188"/>
                  </a:cubicBezTo>
                  <a:cubicBezTo>
                    <a:pt x="1323" y="1445"/>
                    <a:pt x="1225" y="1676"/>
                    <a:pt x="1082" y="1839"/>
                  </a:cubicBezTo>
                  <a:cubicBezTo>
                    <a:pt x="964" y="1974"/>
                    <a:pt x="828" y="2046"/>
                    <a:pt x="698" y="2046"/>
                  </a:cubicBezTo>
                  <a:cubicBezTo>
                    <a:pt x="680" y="2046"/>
                    <a:pt x="663" y="2045"/>
                    <a:pt x="645" y="2042"/>
                  </a:cubicBezTo>
                  <a:cubicBezTo>
                    <a:pt x="496" y="2021"/>
                    <a:pt x="368" y="1907"/>
                    <a:pt x="285" y="1722"/>
                  </a:cubicBezTo>
                  <a:cubicBezTo>
                    <a:pt x="194" y="1526"/>
                    <a:pt x="165" y="1276"/>
                    <a:pt x="203" y="1020"/>
                  </a:cubicBezTo>
                  <a:cubicBezTo>
                    <a:pt x="240" y="763"/>
                    <a:pt x="339" y="531"/>
                    <a:pt x="481" y="369"/>
                  </a:cubicBezTo>
                  <a:cubicBezTo>
                    <a:pt x="600" y="234"/>
                    <a:pt x="735" y="162"/>
                    <a:pt x="867" y="162"/>
                  </a:cubicBezTo>
                  <a:close/>
                  <a:moveTo>
                    <a:pt x="865" y="1"/>
                  </a:moveTo>
                  <a:cubicBezTo>
                    <a:pt x="687" y="1"/>
                    <a:pt x="510" y="92"/>
                    <a:pt x="360" y="262"/>
                  </a:cubicBezTo>
                  <a:cubicBezTo>
                    <a:pt x="197" y="448"/>
                    <a:pt x="85" y="709"/>
                    <a:pt x="43" y="996"/>
                  </a:cubicBezTo>
                  <a:cubicBezTo>
                    <a:pt x="1" y="1284"/>
                    <a:pt x="35" y="1565"/>
                    <a:pt x="137" y="1790"/>
                  </a:cubicBezTo>
                  <a:cubicBezTo>
                    <a:pt x="245" y="2026"/>
                    <a:pt x="417" y="2172"/>
                    <a:pt x="621" y="2201"/>
                  </a:cubicBezTo>
                  <a:cubicBezTo>
                    <a:pt x="646" y="2206"/>
                    <a:pt x="672" y="2207"/>
                    <a:pt x="698" y="2207"/>
                  </a:cubicBezTo>
                  <a:cubicBezTo>
                    <a:pt x="876" y="2207"/>
                    <a:pt x="1054" y="2117"/>
                    <a:pt x="1204" y="1946"/>
                  </a:cubicBezTo>
                  <a:cubicBezTo>
                    <a:pt x="1365" y="1759"/>
                    <a:pt x="1478" y="1499"/>
                    <a:pt x="1520" y="1212"/>
                  </a:cubicBezTo>
                  <a:cubicBezTo>
                    <a:pt x="1562" y="924"/>
                    <a:pt x="1529" y="643"/>
                    <a:pt x="1426" y="418"/>
                  </a:cubicBezTo>
                  <a:cubicBezTo>
                    <a:pt x="1318" y="182"/>
                    <a:pt x="1147" y="35"/>
                    <a:pt x="942" y="6"/>
                  </a:cubicBezTo>
                  <a:cubicBezTo>
                    <a:pt x="916" y="3"/>
                    <a:pt x="891" y="1"/>
                    <a:pt x="8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700;p38"/>
            <p:cNvSpPr/>
            <p:nvPr/>
          </p:nvSpPr>
          <p:spPr>
            <a:xfrm>
              <a:off x="6330455" y="4454006"/>
              <a:ext cx="52470" cy="72439"/>
            </a:xfrm>
            <a:custGeom>
              <a:avLst/>
              <a:gdLst/>
              <a:ahLst/>
              <a:cxnLst/>
              <a:rect l="l" t="t" r="r" b="b"/>
              <a:pathLst>
                <a:path w="1482" h="2046" extrusionOk="0">
                  <a:moveTo>
                    <a:pt x="826" y="1"/>
                  </a:moveTo>
                  <a:cubicBezTo>
                    <a:pt x="485" y="1"/>
                    <a:pt x="160" y="398"/>
                    <a:pt x="82" y="927"/>
                  </a:cubicBezTo>
                  <a:cubicBezTo>
                    <a:pt x="1" y="1489"/>
                    <a:pt x="229" y="1988"/>
                    <a:pt x="593" y="2041"/>
                  </a:cubicBezTo>
                  <a:cubicBezTo>
                    <a:pt x="614" y="2044"/>
                    <a:pt x="635" y="2046"/>
                    <a:pt x="657" y="2046"/>
                  </a:cubicBezTo>
                  <a:cubicBezTo>
                    <a:pt x="997" y="2046"/>
                    <a:pt x="1323" y="1649"/>
                    <a:pt x="1400" y="1119"/>
                  </a:cubicBezTo>
                  <a:cubicBezTo>
                    <a:pt x="1482"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701;p38"/>
            <p:cNvSpPr/>
            <p:nvPr/>
          </p:nvSpPr>
          <p:spPr>
            <a:xfrm>
              <a:off x="6329074" y="4451138"/>
              <a:ext cx="55303" cy="78174"/>
            </a:xfrm>
            <a:custGeom>
              <a:avLst/>
              <a:gdLst/>
              <a:ahLst/>
              <a:cxnLst/>
              <a:rect l="l" t="t" r="r" b="b"/>
              <a:pathLst>
                <a:path w="1562" h="2208" extrusionOk="0">
                  <a:moveTo>
                    <a:pt x="866" y="162"/>
                  </a:moveTo>
                  <a:cubicBezTo>
                    <a:pt x="883" y="162"/>
                    <a:pt x="901" y="163"/>
                    <a:pt x="917" y="166"/>
                  </a:cubicBezTo>
                  <a:cubicBezTo>
                    <a:pt x="1066" y="188"/>
                    <a:pt x="1194" y="302"/>
                    <a:pt x="1278" y="485"/>
                  </a:cubicBezTo>
                  <a:cubicBezTo>
                    <a:pt x="1368" y="682"/>
                    <a:pt x="1396" y="932"/>
                    <a:pt x="1359" y="1188"/>
                  </a:cubicBezTo>
                  <a:cubicBezTo>
                    <a:pt x="1322" y="1445"/>
                    <a:pt x="1223" y="1677"/>
                    <a:pt x="1080" y="1838"/>
                  </a:cubicBezTo>
                  <a:cubicBezTo>
                    <a:pt x="961" y="1974"/>
                    <a:pt x="827" y="2046"/>
                    <a:pt x="695" y="2046"/>
                  </a:cubicBezTo>
                  <a:cubicBezTo>
                    <a:pt x="678" y="2046"/>
                    <a:pt x="661" y="2044"/>
                    <a:pt x="644" y="2042"/>
                  </a:cubicBezTo>
                  <a:cubicBezTo>
                    <a:pt x="496" y="2021"/>
                    <a:pt x="367" y="1907"/>
                    <a:pt x="283" y="1722"/>
                  </a:cubicBezTo>
                  <a:cubicBezTo>
                    <a:pt x="192" y="1525"/>
                    <a:pt x="164" y="1277"/>
                    <a:pt x="202" y="1019"/>
                  </a:cubicBezTo>
                  <a:cubicBezTo>
                    <a:pt x="239" y="762"/>
                    <a:pt x="338" y="532"/>
                    <a:pt x="480" y="369"/>
                  </a:cubicBezTo>
                  <a:cubicBezTo>
                    <a:pt x="598" y="234"/>
                    <a:pt x="733" y="162"/>
                    <a:pt x="866" y="162"/>
                  </a:cubicBezTo>
                  <a:close/>
                  <a:moveTo>
                    <a:pt x="866" y="1"/>
                  </a:moveTo>
                  <a:cubicBezTo>
                    <a:pt x="687" y="1"/>
                    <a:pt x="510" y="92"/>
                    <a:pt x="359" y="263"/>
                  </a:cubicBezTo>
                  <a:cubicBezTo>
                    <a:pt x="196" y="448"/>
                    <a:pt x="84" y="709"/>
                    <a:pt x="42" y="996"/>
                  </a:cubicBezTo>
                  <a:cubicBezTo>
                    <a:pt x="0" y="1283"/>
                    <a:pt x="33" y="1565"/>
                    <a:pt x="136" y="1790"/>
                  </a:cubicBezTo>
                  <a:cubicBezTo>
                    <a:pt x="245" y="2026"/>
                    <a:pt x="416" y="2172"/>
                    <a:pt x="620" y="2202"/>
                  </a:cubicBezTo>
                  <a:cubicBezTo>
                    <a:pt x="646" y="2206"/>
                    <a:pt x="670" y="2207"/>
                    <a:pt x="696" y="2207"/>
                  </a:cubicBezTo>
                  <a:cubicBezTo>
                    <a:pt x="875" y="2207"/>
                    <a:pt x="1052" y="2116"/>
                    <a:pt x="1202" y="1945"/>
                  </a:cubicBezTo>
                  <a:cubicBezTo>
                    <a:pt x="1365" y="1759"/>
                    <a:pt x="1478" y="1499"/>
                    <a:pt x="1518" y="1213"/>
                  </a:cubicBezTo>
                  <a:cubicBezTo>
                    <a:pt x="1561" y="925"/>
                    <a:pt x="1528" y="644"/>
                    <a:pt x="1424" y="419"/>
                  </a:cubicBezTo>
                  <a:cubicBezTo>
                    <a:pt x="1316" y="182"/>
                    <a:pt x="1145" y="36"/>
                    <a:pt x="940" y="6"/>
                  </a:cubicBezTo>
                  <a:cubicBezTo>
                    <a:pt x="915" y="3"/>
                    <a:pt x="890"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702;p38"/>
            <p:cNvSpPr/>
            <p:nvPr/>
          </p:nvSpPr>
          <p:spPr>
            <a:xfrm>
              <a:off x="6301387" y="4475249"/>
              <a:ext cx="42415" cy="58560"/>
            </a:xfrm>
            <a:custGeom>
              <a:avLst/>
              <a:gdLst/>
              <a:ahLst/>
              <a:cxnLst/>
              <a:rect l="l" t="t" r="r" b="b"/>
              <a:pathLst>
                <a:path w="1198" h="1654" extrusionOk="0">
                  <a:moveTo>
                    <a:pt x="668" y="1"/>
                  </a:moveTo>
                  <a:cubicBezTo>
                    <a:pt x="393" y="1"/>
                    <a:pt x="130" y="322"/>
                    <a:pt x="67" y="749"/>
                  </a:cubicBezTo>
                  <a:cubicBezTo>
                    <a:pt x="1" y="1203"/>
                    <a:pt x="186" y="1606"/>
                    <a:pt x="480" y="1649"/>
                  </a:cubicBezTo>
                  <a:cubicBezTo>
                    <a:pt x="497" y="1652"/>
                    <a:pt x="514" y="1653"/>
                    <a:pt x="531" y="1653"/>
                  </a:cubicBezTo>
                  <a:cubicBezTo>
                    <a:pt x="806" y="1653"/>
                    <a:pt x="1069" y="1332"/>
                    <a:pt x="1131" y="905"/>
                  </a:cubicBezTo>
                  <a:cubicBezTo>
                    <a:pt x="1198" y="450"/>
                    <a:pt x="1014" y="48"/>
                    <a:pt x="720" y="5"/>
                  </a:cubicBezTo>
                  <a:cubicBezTo>
                    <a:pt x="702" y="2"/>
                    <a:pt x="685" y="1"/>
                    <a:pt x="6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703;p38"/>
            <p:cNvSpPr/>
            <p:nvPr/>
          </p:nvSpPr>
          <p:spPr>
            <a:xfrm>
              <a:off x="6298306" y="4472417"/>
              <a:ext cx="47195" cy="64225"/>
            </a:xfrm>
            <a:custGeom>
              <a:avLst/>
              <a:gdLst/>
              <a:ahLst/>
              <a:cxnLst/>
              <a:rect l="l" t="t" r="r" b="b"/>
              <a:pathLst>
                <a:path w="1333" h="1814" extrusionOk="0">
                  <a:moveTo>
                    <a:pt x="757" y="161"/>
                  </a:moveTo>
                  <a:cubicBezTo>
                    <a:pt x="769" y="161"/>
                    <a:pt x="782" y="163"/>
                    <a:pt x="795" y="164"/>
                  </a:cubicBezTo>
                  <a:cubicBezTo>
                    <a:pt x="909" y="181"/>
                    <a:pt x="1009" y="270"/>
                    <a:pt x="1074" y="414"/>
                  </a:cubicBezTo>
                  <a:cubicBezTo>
                    <a:pt x="1146" y="570"/>
                    <a:pt x="1169" y="769"/>
                    <a:pt x="1139" y="973"/>
                  </a:cubicBezTo>
                  <a:cubicBezTo>
                    <a:pt x="1109" y="1178"/>
                    <a:pt x="1030" y="1361"/>
                    <a:pt x="917" y="1490"/>
                  </a:cubicBezTo>
                  <a:cubicBezTo>
                    <a:pt x="825" y="1596"/>
                    <a:pt x="721" y="1652"/>
                    <a:pt x="618" y="1652"/>
                  </a:cubicBezTo>
                  <a:cubicBezTo>
                    <a:pt x="605" y="1652"/>
                    <a:pt x="592" y="1651"/>
                    <a:pt x="579" y="1649"/>
                  </a:cubicBezTo>
                  <a:cubicBezTo>
                    <a:pt x="333" y="1613"/>
                    <a:pt x="175" y="1243"/>
                    <a:pt x="234" y="841"/>
                  </a:cubicBezTo>
                  <a:cubicBezTo>
                    <a:pt x="290" y="459"/>
                    <a:pt x="524" y="161"/>
                    <a:pt x="757" y="161"/>
                  </a:cubicBezTo>
                  <a:close/>
                  <a:moveTo>
                    <a:pt x="757" y="0"/>
                  </a:moveTo>
                  <a:cubicBezTo>
                    <a:pt x="440" y="0"/>
                    <a:pt x="145" y="342"/>
                    <a:pt x="75" y="817"/>
                  </a:cubicBezTo>
                  <a:cubicBezTo>
                    <a:pt x="0" y="1323"/>
                    <a:pt x="212" y="1759"/>
                    <a:pt x="555" y="1809"/>
                  </a:cubicBezTo>
                  <a:cubicBezTo>
                    <a:pt x="576" y="1812"/>
                    <a:pt x="597" y="1813"/>
                    <a:pt x="619" y="1813"/>
                  </a:cubicBezTo>
                  <a:cubicBezTo>
                    <a:pt x="767" y="1813"/>
                    <a:pt x="915" y="1739"/>
                    <a:pt x="1038" y="1597"/>
                  </a:cubicBezTo>
                  <a:cubicBezTo>
                    <a:pt x="1172" y="1444"/>
                    <a:pt x="1264" y="1230"/>
                    <a:pt x="1299" y="997"/>
                  </a:cubicBezTo>
                  <a:cubicBezTo>
                    <a:pt x="1332" y="762"/>
                    <a:pt x="1306" y="530"/>
                    <a:pt x="1221" y="346"/>
                  </a:cubicBezTo>
                  <a:cubicBezTo>
                    <a:pt x="1131" y="151"/>
                    <a:pt x="988" y="30"/>
                    <a:pt x="818" y="4"/>
                  </a:cubicBezTo>
                  <a:cubicBezTo>
                    <a:pt x="798" y="1"/>
                    <a:pt x="777"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704;p38"/>
            <p:cNvSpPr/>
            <p:nvPr/>
          </p:nvSpPr>
          <p:spPr>
            <a:xfrm>
              <a:off x="5895039" y="4441543"/>
              <a:ext cx="52506" cy="72439"/>
            </a:xfrm>
            <a:custGeom>
              <a:avLst/>
              <a:gdLst/>
              <a:ahLst/>
              <a:cxnLst/>
              <a:rect l="l" t="t" r="r" b="b"/>
              <a:pathLst>
                <a:path w="1483" h="2046" extrusionOk="0">
                  <a:moveTo>
                    <a:pt x="657" y="0"/>
                  </a:moveTo>
                  <a:cubicBezTo>
                    <a:pt x="636" y="0"/>
                    <a:pt x="614" y="2"/>
                    <a:pt x="593" y="5"/>
                  </a:cubicBezTo>
                  <a:cubicBezTo>
                    <a:pt x="229" y="57"/>
                    <a:pt x="1" y="556"/>
                    <a:pt x="82" y="1119"/>
                  </a:cubicBezTo>
                  <a:cubicBezTo>
                    <a:pt x="160" y="1648"/>
                    <a:pt x="485" y="2045"/>
                    <a:pt x="827" y="2045"/>
                  </a:cubicBezTo>
                  <a:cubicBezTo>
                    <a:pt x="848" y="2045"/>
                    <a:pt x="869" y="2044"/>
                    <a:pt x="891" y="2041"/>
                  </a:cubicBezTo>
                  <a:cubicBezTo>
                    <a:pt x="1254"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705;p38"/>
            <p:cNvSpPr/>
            <p:nvPr/>
          </p:nvSpPr>
          <p:spPr>
            <a:xfrm>
              <a:off x="5891994" y="4438676"/>
              <a:ext cx="58595" cy="78139"/>
            </a:xfrm>
            <a:custGeom>
              <a:avLst/>
              <a:gdLst/>
              <a:ahLst/>
              <a:cxnLst/>
              <a:rect l="l" t="t" r="r" b="b"/>
              <a:pathLst>
                <a:path w="1655" h="2207" extrusionOk="0">
                  <a:moveTo>
                    <a:pt x="741" y="162"/>
                  </a:moveTo>
                  <a:cubicBezTo>
                    <a:pt x="1042" y="162"/>
                    <a:pt x="1334" y="529"/>
                    <a:pt x="1407" y="1019"/>
                  </a:cubicBezTo>
                  <a:cubicBezTo>
                    <a:pt x="1483" y="1537"/>
                    <a:pt x="1284" y="1995"/>
                    <a:pt x="965" y="2043"/>
                  </a:cubicBezTo>
                  <a:cubicBezTo>
                    <a:pt x="948" y="2045"/>
                    <a:pt x="931" y="2046"/>
                    <a:pt x="915" y="2046"/>
                  </a:cubicBezTo>
                  <a:cubicBezTo>
                    <a:pt x="613" y="2046"/>
                    <a:pt x="320" y="1678"/>
                    <a:pt x="249" y="1189"/>
                  </a:cubicBezTo>
                  <a:cubicBezTo>
                    <a:pt x="173" y="671"/>
                    <a:pt x="372" y="212"/>
                    <a:pt x="691" y="165"/>
                  </a:cubicBezTo>
                  <a:cubicBezTo>
                    <a:pt x="707" y="163"/>
                    <a:pt x="724" y="162"/>
                    <a:pt x="741" y="162"/>
                  </a:cubicBezTo>
                  <a:close/>
                  <a:moveTo>
                    <a:pt x="743" y="0"/>
                  </a:moveTo>
                  <a:cubicBezTo>
                    <a:pt x="718" y="0"/>
                    <a:pt x="692" y="2"/>
                    <a:pt x="667" y="6"/>
                  </a:cubicBezTo>
                  <a:cubicBezTo>
                    <a:pt x="260" y="65"/>
                    <a:pt x="1" y="606"/>
                    <a:pt x="89" y="1212"/>
                  </a:cubicBezTo>
                  <a:cubicBezTo>
                    <a:pt x="172" y="1781"/>
                    <a:pt x="534" y="2207"/>
                    <a:pt x="915" y="2207"/>
                  </a:cubicBezTo>
                  <a:cubicBezTo>
                    <a:pt x="938" y="2207"/>
                    <a:pt x="963" y="2205"/>
                    <a:pt x="988" y="2202"/>
                  </a:cubicBezTo>
                  <a:cubicBezTo>
                    <a:pt x="1396" y="2143"/>
                    <a:pt x="1655" y="1602"/>
                    <a:pt x="1567" y="996"/>
                  </a:cubicBezTo>
                  <a:cubicBezTo>
                    <a:pt x="1484" y="428"/>
                    <a:pt x="1127" y="0"/>
                    <a:pt x="7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706;p38"/>
            <p:cNvSpPr/>
            <p:nvPr/>
          </p:nvSpPr>
          <p:spPr>
            <a:xfrm>
              <a:off x="5936109" y="4447704"/>
              <a:ext cx="52506" cy="72474"/>
            </a:xfrm>
            <a:custGeom>
              <a:avLst/>
              <a:gdLst/>
              <a:ahLst/>
              <a:cxnLst/>
              <a:rect l="l" t="t" r="r" b="b"/>
              <a:pathLst>
                <a:path w="1483" h="2047" extrusionOk="0">
                  <a:moveTo>
                    <a:pt x="657" y="1"/>
                  </a:moveTo>
                  <a:cubicBezTo>
                    <a:pt x="635" y="1"/>
                    <a:pt x="614" y="2"/>
                    <a:pt x="593" y="6"/>
                  </a:cubicBezTo>
                  <a:cubicBezTo>
                    <a:pt x="229" y="59"/>
                    <a:pt x="1" y="558"/>
                    <a:pt x="82" y="1120"/>
                  </a:cubicBezTo>
                  <a:cubicBezTo>
                    <a:pt x="160" y="1651"/>
                    <a:pt x="486" y="2047"/>
                    <a:pt x="827" y="2047"/>
                  </a:cubicBezTo>
                  <a:cubicBezTo>
                    <a:pt x="848" y="2047"/>
                    <a:pt x="869" y="2045"/>
                    <a:pt x="889" y="2042"/>
                  </a:cubicBezTo>
                  <a:cubicBezTo>
                    <a:pt x="1254" y="1989"/>
                    <a:pt x="1483" y="1490"/>
                    <a:pt x="1400" y="928"/>
                  </a:cubicBezTo>
                  <a:cubicBezTo>
                    <a:pt x="1322"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707;p38"/>
            <p:cNvSpPr/>
            <p:nvPr/>
          </p:nvSpPr>
          <p:spPr>
            <a:xfrm>
              <a:off x="5934728" y="4444871"/>
              <a:ext cx="55303" cy="78174"/>
            </a:xfrm>
            <a:custGeom>
              <a:avLst/>
              <a:gdLst/>
              <a:ahLst/>
              <a:cxnLst/>
              <a:rect l="l" t="t" r="r" b="b"/>
              <a:pathLst>
                <a:path w="1562" h="2208" extrusionOk="0">
                  <a:moveTo>
                    <a:pt x="696" y="161"/>
                  </a:moveTo>
                  <a:cubicBezTo>
                    <a:pt x="997" y="161"/>
                    <a:pt x="1288" y="530"/>
                    <a:pt x="1359" y="1020"/>
                  </a:cubicBezTo>
                  <a:cubicBezTo>
                    <a:pt x="1397" y="1276"/>
                    <a:pt x="1368" y="1526"/>
                    <a:pt x="1277" y="1722"/>
                  </a:cubicBezTo>
                  <a:cubicBezTo>
                    <a:pt x="1194" y="1907"/>
                    <a:pt x="1066" y="2021"/>
                    <a:pt x="917" y="2042"/>
                  </a:cubicBezTo>
                  <a:cubicBezTo>
                    <a:pt x="900" y="2045"/>
                    <a:pt x="883" y="2046"/>
                    <a:pt x="866" y="2046"/>
                  </a:cubicBezTo>
                  <a:cubicBezTo>
                    <a:pt x="736" y="2046"/>
                    <a:pt x="599" y="1975"/>
                    <a:pt x="481" y="1839"/>
                  </a:cubicBezTo>
                  <a:cubicBezTo>
                    <a:pt x="337" y="1676"/>
                    <a:pt x="239" y="1445"/>
                    <a:pt x="201" y="1188"/>
                  </a:cubicBezTo>
                  <a:cubicBezTo>
                    <a:pt x="164" y="931"/>
                    <a:pt x="193" y="682"/>
                    <a:pt x="283" y="486"/>
                  </a:cubicBezTo>
                  <a:cubicBezTo>
                    <a:pt x="367" y="301"/>
                    <a:pt x="496" y="187"/>
                    <a:pt x="643" y="166"/>
                  </a:cubicBezTo>
                  <a:cubicBezTo>
                    <a:pt x="661" y="163"/>
                    <a:pt x="678" y="161"/>
                    <a:pt x="696" y="161"/>
                  </a:cubicBezTo>
                  <a:close/>
                  <a:moveTo>
                    <a:pt x="696" y="1"/>
                  </a:moveTo>
                  <a:cubicBezTo>
                    <a:pt x="671" y="1"/>
                    <a:pt x="646" y="3"/>
                    <a:pt x="620" y="6"/>
                  </a:cubicBezTo>
                  <a:cubicBezTo>
                    <a:pt x="415" y="35"/>
                    <a:pt x="244" y="182"/>
                    <a:pt x="136" y="418"/>
                  </a:cubicBezTo>
                  <a:cubicBezTo>
                    <a:pt x="33" y="643"/>
                    <a:pt x="0" y="924"/>
                    <a:pt x="42" y="1212"/>
                  </a:cubicBezTo>
                  <a:cubicBezTo>
                    <a:pt x="84" y="1499"/>
                    <a:pt x="196" y="1759"/>
                    <a:pt x="358" y="1946"/>
                  </a:cubicBezTo>
                  <a:cubicBezTo>
                    <a:pt x="508" y="2117"/>
                    <a:pt x="686" y="2207"/>
                    <a:pt x="864" y="2207"/>
                  </a:cubicBezTo>
                  <a:cubicBezTo>
                    <a:pt x="890" y="2207"/>
                    <a:pt x="916" y="2206"/>
                    <a:pt x="941" y="2201"/>
                  </a:cubicBezTo>
                  <a:cubicBezTo>
                    <a:pt x="1145" y="2172"/>
                    <a:pt x="1316" y="2026"/>
                    <a:pt x="1425" y="1790"/>
                  </a:cubicBezTo>
                  <a:cubicBezTo>
                    <a:pt x="1527" y="1565"/>
                    <a:pt x="1561" y="1283"/>
                    <a:pt x="1519" y="996"/>
                  </a:cubicBezTo>
                  <a:cubicBezTo>
                    <a:pt x="1436" y="428"/>
                    <a:pt x="1079" y="1"/>
                    <a:pt x="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708;p38"/>
            <p:cNvSpPr/>
            <p:nvPr/>
          </p:nvSpPr>
          <p:spPr>
            <a:xfrm>
              <a:off x="5976613" y="4454006"/>
              <a:ext cx="52506" cy="72439"/>
            </a:xfrm>
            <a:custGeom>
              <a:avLst/>
              <a:gdLst/>
              <a:ahLst/>
              <a:cxnLst/>
              <a:rect l="l" t="t" r="r" b="b"/>
              <a:pathLst>
                <a:path w="1483" h="2046" extrusionOk="0">
                  <a:moveTo>
                    <a:pt x="657" y="1"/>
                  </a:moveTo>
                  <a:cubicBezTo>
                    <a:pt x="636" y="1"/>
                    <a:pt x="615" y="2"/>
                    <a:pt x="593" y="5"/>
                  </a:cubicBezTo>
                  <a:cubicBezTo>
                    <a:pt x="229" y="58"/>
                    <a:pt x="0" y="557"/>
                    <a:pt x="83" y="1119"/>
                  </a:cubicBezTo>
                  <a:cubicBezTo>
                    <a:pt x="161" y="1649"/>
                    <a:pt x="485" y="2046"/>
                    <a:pt x="826" y="2046"/>
                  </a:cubicBezTo>
                  <a:cubicBezTo>
                    <a:pt x="847" y="2046"/>
                    <a:pt x="869" y="2044"/>
                    <a:pt x="890" y="2041"/>
                  </a:cubicBezTo>
                  <a:cubicBezTo>
                    <a:pt x="1254" y="1988"/>
                    <a:pt x="1482" y="1489"/>
                    <a:pt x="1401" y="927"/>
                  </a:cubicBezTo>
                  <a:cubicBezTo>
                    <a:pt x="1323"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709;p38"/>
            <p:cNvSpPr/>
            <p:nvPr/>
          </p:nvSpPr>
          <p:spPr>
            <a:xfrm>
              <a:off x="5975196" y="4451138"/>
              <a:ext cx="55303" cy="78174"/>
            </a:xfrm>
            <a:custGeom>
              <a:avLst/>
              <a:gdLst/>
              <a:ahLst/>
              <a:cxnLst/>
              <a:rect l="l" t="t" r="r" b="b"/>
              <a:pathLst>
                <a:path w="1562" h="2208" extrusionOk="0">
                  <a:moveTo>
                    <a:pt x="696" y="162"/>
                  </a:moveTo>
                  <a:cubicBezTo>
                    <a:pt x="829" y="162"/>
                    <a:pt x="964" y="234"/>
                    <a:pt x="1082" y="369"/>
                  </a:cubicBezTo>
                  <a:cubicBezTo>
                    <a:pt x="1224" y="532"/>
                    <a:pt x="1323" y="762"/>
                    <a:pt x="1360" y="1019"/>
                  </a:cubicBezTo>
                  <a:cubicBezTo>
                    <a:pt x="1398" y="1277"/>
                    <a:pt x="1369" y="1525"/>
                    <a:pt x="1279" y="1722"/>
                  </a:cubicBezTo>
                  <a:cubicBezTo>
                    <a:pt x="1195" y="1907"/>
                    <a:pt x="1066" y="2021"/>
                    <a:pt x="918" y="2042"/>
                  </a:cubicBezTo>
                  <a:cubicBezTo>
                    <a:pt x="901" y="2045"/>
                    <a:pt x="884" y="2046"/>
                    <a:pt x="866" y="2046"/>
                  </a:cubicBezTo>
                  <a:cubicBezTo>
                    <a:pt x="736" y="2046"/>
                    <a:pt x="600" y="1974"/>
                    <a:pt x="481" y="1838"/>
                  </a:cubicBezTo>
                  <a:cubicBezTo>
                    <a:pt x="339" y="1677"/>
                    <a:pt x="240" y="1445"/>
                    <a:pt x="203" y="1188"/>
                  </a:cubicBezTo>
                  <a:cubicBezTo>
                    <a:pt x="166" y="932"/>
                    <a:pt x="194" y="682"/>
                    <a:pt x="284" y="485"/>
                  </a:cubicBezTo>
                  <a:cubicBezTo>
                    <a:pt x="368" y="302"/>
                    <a:pt x="496" y="188"/>
                    <a:pt x="645" y="166"/>
                  </a:cubicBezTo>
                  <a:cubicBezTo>
                    <a:pt x="661" y="163"/>
                    <a:pt x="679" y="162"/>
                    <a:pt x="696" y="162"/>
                  </a:cubicBezTo>
                  <a:close/>
                  <a:moveTo>
                    <a:pt x="697" y="1"/>
                  </a:moveTo>
                  <a:cubicBezTo>
                    <a:pt x="672" y="1"/>
                    <a:pt x="647" y="3"/>
                    <a:pt x="622" y="6"/>
                  </a:cubicBezTo>
                  <a:cubicBezTo>
                    <a:pt x="417" y="36"/>
                    <a:pt x="245" y="182"/>
                    <a:pt x="138" y="419"/>
                  </a:cubicBezTo>
                  <a:cubicBezTo>
                    <a:pt x="34" y="643"/>
                    <a:pt x="1" y="925"/>
                    <a:pt x="44" y="1213"/>
                  </a:cubicBezTo>
                  <a:cubicBezTo>
                    <a:pt x="84" y="1499"/>
                    <a:pt x="197" y="1759"/>
                    <a:pt x="360" y="1945"/>
                  </a:cubicBezTo>
                  <a:cubicBezTo>
                    <a:pt x="510" y="2116"/>
                    <a:pt x="687" y="2207"/>
                    <a:pt x="866" y="2207"/>
                  </a:cubicBezTo>
                  <a:cubicBezTo>
                    <a:pt x="892" y="2207"/>
                    <a:pt x="916" y="2206"/>
                    <a:pt x="942" y="2202"/>
                  </a:cubicBezTo>
                  <a:cubicBezTo>
                    <a:pt x="1146" y="2172"/>
                    <a:pt x="1317" y="2026"/>
                    <a:pt x="1426" y="1790"/>
                  </a:cubicBezTo>
                  <a:cubicBezTo>
                    <a:pt x="1529" y="1565"/>
                    <a:pt x="1562" y="1283"/>
                    <a:pt x="1520" y="996"/>
                  </a:cubicBezTo>
                  <a:cubicBezTo>
                    <a:pt x="1478" y="709"/>
                    <a:pt x="1366" y="448"/>
                    <a:pt x="1203" y="263"/>
                  </a:cubicBezTo>
                  <a:cubicBezTo>
                    <a:pt x="1052" y="91"/>
                    <a:pt x="875" y="1"/>
                    <a:pt x="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710;p38"/>
            <p:cNvSpPr/>
            <p:nvPr/>
          </p:nvSpPr>
          <p:spPr>
            <a:xfrm>
              <a:off x="6015736" y="4475249"/>
              <a:ext cx="42415" cy="58560"/>
            </a:xfrm>
            <a:custGeom>
              <a:avLst/>
              <a:gdLst/>
              <a:ahLst/>
              <a:cxnLst/>
              <a:rect l="l" t="t" r="r" b="b"/>
              <a:pathLst>
                <a:path w="1198" h="1654" extrusionOk="0">
                  <a:moveTo>
                    <a:pt x="531" y="1"/>
                  </a:moveTo>
                  <a:cubicBezTo>
                    <a:pt x="514" y="1"/>
                    <a:pt x="497" y="2"/>
                    <a:pt x="480" y="5"/>
                  </a:cubicBezTo>
                  <a:cubicBezTo>
                    <a:pt x="185" y="48"/>
                    <a:pt x="0" y="450"/>
                    <a:pt x="68" y="905"/>
                  </a:cubicBezTo>
                  <a:cubicBezTo>
                    <a:pt x="130" y="1332"/>
                    <a:pt x="393" y="1653"/>
                    <a:pt x="668" y="1653"/>
                  </a:cubicBezTo>
                  <a:cubicBezTo>
                    <a:pt x="685" y="1653"/>
                    <a:pt x="702" y="1652"/>
                    <a:pt x="719" y="1649"/>
                  </a:cubicBezTo>
                  <a:cubicBezTo>
                    <a:pt x="1013" y="1606"/>
                    <a:pt x="1197" y="1203"/>
                    <a:pt x="1131" y="749"/>
                  </a:cubicBezTo>
                  <a:cubicBezTo>
                    <a:pt x="1069" y="322"/>
                    <a:pt x="806" y="1"/>
                    <a:pt x="53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1711;p38"/>
            <p:cNvSpPr/>
            <p:nvPr/>
          </p:nvSpPr>
          <p:spPr>
            <a:xfrm>
              <a:off x="6012691" y="4472382"/>
              <a:ext cx="48540" cy="64260"/>
            </a:xfrm>
            <a:custGeom>
              <a:avLst/>
              <a:gdLst/>
              <a:ahLst/>
              <a:cxnLst/>
              <a:rect l="l" t="t" r="r" b="b"/>
              <a:pathLst>
                <a:path w="1371" h="1815" extrusionOk="0">
                  <a:moveTo>
                    <a:pt x="617" y="162"/>
                  </a:moveTo>
                  <a:cubicBezTo>
                    <a:pt x="718" y="162"/>
                    <a:pt x="824" y="219"/>
                    <a:pt x="916" y="324"/>
                  </a:cubicBezTo>
                  <a:cubicBezTo>
                    <a:pt x="1028" y="453"/>
                    <a:pt x="1108" y="637"/>
                    <a:pt x="1138" y="842"/>
                  </a:cubicBezTo>
                  <a:cubicBezTo>
                    <a:pt x="1196" y="1244"/>
                    <a:pt x="1039" y="1614"/>
                    <a:pt x="794" y="1650"/>
                  </a:cubicBezTo>
                  <a:cubicBezTo>
                    <a:pt x="780" y="1652"/>
                    <a:pt x="766" y="1653"/>
                    <a:pt x="753" y="1653"/>
                  </a:cubicBezTo>
                  <a:cubicBezTo>
                    <a:pt x="651" y="1653"/>
                    <a:pt x="546" y="1596"/>
                    <a:pt x="454" y="1491"/>
                  </a:cubicBezTo>
                  <a:cubicBezTo>
                    <a:pt x="341" y="1362"/>
                    <a:pt x="263" y="1178"/>
                    <a:pt x="233" y="974"/>
                  </a:cubicBezTo>
                  <a:cubicBezTo>
                    <a:pt x="174" y="571"/>
                    <a:pt x="332" y="201"/>
                    <a:pt x="577" y="165"/>
                  </a:cubicBezTo>
                  <a:cubicBezTo>
                    <a:pt x="590" y="164"/>
                    <a:pt x="603" y="162"/>
                    <a:pt x="617" y="162"/>
                  </a:cubicBezTo>
                  <a:close/>
                  <a:moveTo>
                    <a:pt x="617" y="1"/>
                  </a:moveTo>
                  <a:cubicBezTo>
                    <a:pt x="596" y="1"/>
                    <a:pt x="575" y="2"/>
                    <a:pt x="554" y="5"/>
                  </a:cubicBezTo>
                  <a:cubicBezTo>
                    <a:pt x="211" y="55"/>
                    <a:pt x="0" y="492"/>
                    <a:pt x="73" y="998"/>
                  </a:cubicBezTo>
                  <a:cubicBezTo>
                    <a:pt x="107" y="1231"/>
                    <a:pt x="200" y="1445"/>
                    <a:pt x="333" y="1598"/>
                  </a:cubicBezTo>
                  <a:cubicBezTo>
                    <a:pt x="457" y="1740"/>
                    <a:pt x="604" y="1814"/>
                    <a:pt x="753" y="1814"/>
                  </a:cubicBezTo>
                  <a:cubicBezTo>
                    <a:pt x="775" y="1814"/>
                    <a:pt x="796" y="1813"/>
                    <a:pt x="817" y="1810"/>
                  </a:cubicBezTo>
                  <a:cubicBezTo>
                    <a:pt x="1160" y="1760"/>
                    <a:pt x="1370" y="1324"/>
                    <a:pt x="1297" y="818"/>
                  </a:cubicBezTo>
                  <a:cubicBezTo>
                    <a:pt x="1262" y="583"/>
                    <a:pt x="1170" y="371"/>
                    <a:pt x="1037" y="218"/>
                  </a:cubicBezTo>
                  <a:cubicBezTo>
                    <a:pt x="913" y="76"/>
                    <a:pt x="766" y="1"/>
                    <a:pt x="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712;p38"/>
            <p:cNvSpPr/>
            <p:nvPr/>
          </p:nvSpPr>
          <p:spPr>
            <a:xfrm>
              <a:off x="6055956" y="3367234"/>
              <a:ext cx="50629" cy="14445"/>
            </a:xfrm>
            <a:custGeom>
              <a:avLst/>
              <a:gdLst/>
              <a:ahLst/>
              <a:cxnLst/>
              <a:rect l="l" t="t" r="r" b="b"/>
              <a:pathLst>
                <a:path w="1430" h="408" extrusionOk="0">
                  <a:moveTo>
                    <a:pt x="94" y="0"/>
                  </a:moveTo>
                  <a:cubicBezTo>
                    <a:pt x="64" y="0"/>
                    <a:pt x="36" y="17"/>
                    <a:pt x="22" y="45"/>
                  </a:cubicBezTo>
                  <a:cubicBezTo>
                    <a:pt x="1" y="84"/>
                    <a:pt x="17" y="133"/>
                    <a:pt x="57" y="153"/>
                  </a:cubicBezTo>
                  <a:cubicBezTo>
                    <a:pt x="479" y="365"/>
                    <a:pt x="858" y="408"/>
                    <a:pt x="1097" y="408"/>
                  </a:cubicBezTo>
                  <a:cubicBezTo>
                    <a:pt x="1252" y="408"/>
                    <a:pt x="1348" y="389"/>
                    <a:pt x="1357" y="388"/>
                  </a:cubicBezTo>
                  <a:cubicBezTo>
                    <a:pt x="1401" y="379"/>
                    <a:pt x="1429" y="337"/>
                    <a:pt x="1421" y="293"/>
                  </a:cubicBezTo>
                  <a:cubicBezTo>
                    <a:pt x="1413" y="254"/>
                    <a:pt x="1377" y="228"/>
                    <a:pt x="1339" y="228"/>
                  </a:cubicBezTo>
                  <a:cubicBezTo>
                    <a:pt x="1335" y="228"/>
                    <a:pt x="1330" y="228"/>
                    <a:pt x="1326" y="229"/>
                  </a:cubicBezTo>
                  <a:cubicBezTo>
                    <a:pt x="1323" y="230"/>
                    <a:pt x="1240" y="245"/>
                    <a:pt x="1100" y="245"/>
                  </a:cubicBezTo>
                  <a:cubicBezTo>
                    <a:pt x="881" y="245"/>
                    <a:pt x="524" y="206"/>
                    <a:pt x="130" y="9"/>
                  </a:cubicBezTo>
                  <a:cubicBezTo>
                    <a:pt x="118" y="3"/>
                    <a:pt x="106" y="0"/>
                    <a:pt x="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713;p38"/>
            <p:cNvSpPr/>
            <p:nvPr/>
          </p:nvSpPr>
          <p:spPr>
            <a:xfrm>
              <a:off x="6082794" y="3415845"/>
              <a:ext cx="27793" cy="9382"/>
            </a:xfrm>
            <a:custGeom>
              <a:avLst/>
              <a:gdLst/>
              <a:ahLst/>
              <a:cxnLst/>
              <a:rect l="l" t="t" r="r" b="b"/>
              <a:pathLst>
                <a:path w="785" h="265" extrusionOk="0">
                  <a:moveTo>
                    <a:pt x="90" y="1"/>
                  </a:moveTo>
                  <a:cubicBezTo>
                    <a:pt x="49" y="1"/>
                    <a:pt x="15" y="27"/>
                    <a:pt x="7" y="68"/>
                  </a:cubicBezTo>
                  <a:cubicBezTo>
                    <a:pt x="0" y="111"/>
                    <a:pt x="29" y="153"/>
                    <a:pt x="73" y="161"/>
                  </a:cubicBezTo>
                  <a:lnTo>
                    <a:pt x="684" y="263"/>
                  </a:lnTo>
                  <a:cubicBezTo>
                    <a:pt x="689" y="264"/>
                    <a:pt x="693" y="264"/>
                    <a:pt x="697" y="264"/>
                  </a:cubicBezTo>
                  <a:cubicBezTo>
                    <a:pt x="736" y="264"/>
                    <a:pt x="770" y="236"/>
                    <a:pt x="777" y="198"/>
                  </a:cubicBezTo>
                  <a:cubicBezTo>
                    <a:pt x="784" y="154"/>
                    <a:pt x="755" y="112"/>
                    <a:pt x="711" y="105"/>
                  </a:cubicBezTo>
                  <a:lnTo>
                    <a:pt x="100" y="1"/>
                  </a:lnTo>
                  <a:cubicBezTo>
                    <a:pt x="97" y="1"/>
                    <a:pt x="93"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714;p38"/>
            <p:cNvSpPr/>
            <p:nvPr/>
          </p:nvSpPr>
          <p:spPr>
            <a:xfrm>
              <a:off x="6253023" y="3388548"/>
              <a:ext cx="26483" cy="9807"/>
            </a:xfrm>
            <a:custGeom>
              <a:avLst/>
              <a:gdLst/>
              <a:ahLst/>
              <a:cxnLst/>
              <a:rect l="l" t="t" r="r" b="b"/>
              <a:pathLst>
                <a:path w="748" h="277" extrusionOk="0">
                  <a:moveTo>
                    <a:pt x="657" y="0"/>
                  </a:moveTo>
                  <a:cubicBezTo>
                    <a:pt x="630" y="0"/>
                    <a:pt x="604" y="14"/>
                    <a:pt x="588" y="37"/>
                  </a:cubicBezTo>
                  <a:cubicBezTo>
                    <a:pt x="588" y="38"/>
                    <a:pt x="531" y="115"/>
                    <a:pt x="345" y="115"/>
                  </a:cubicBezTo>
                  <a:cubicBezTo>
                    <a:pt x="282" y="115"/>
                    <a:pt x="204" y="106"/>
                    <a:pt x="109" y="83"/>
                  </a:cubicBezTo>
                  <a:cubicBezTo>
                    <a:pt x="102" y="81"/>
                    <a:pt x="96" y="80"/>
                    <a:pt x="89" y="80"/>
                  </a:cubicBezTo>
                  <a:cubicBezTo>
                    <a:pt x="52" y="80"/>
                    <a:pt x="20" y="104"/>
                    <a:pt x="11" y="141"/>
                  </a:cubicBezTo>
                  <a:cubicBezTo>
                    <a:pt x="1" y="184"/>
                    <a:pt x="28" y="228"/>
                    <a:pt x="71" y="239"/>
                  </a:cubicBezTo>
                  <a:cubicBezTo>
                    <a:pt x="180" y="266"/>
                    <a:pt x="272" y="277"/>
                    <a:pt x="350" y="277"/>
                  </a:cubicBezTo>
                  <a:cubicBezTo>
                    <a:pt x="624" y="277"/>
                    <a:pt x="715" y="140"/>
                    <a:pt x="726" y="120"/>
                  </a:cubicBezTo>
                  <a:cubicBezTo>
                    <a:pt x="748" y="83"/>
                    <a:pt x="735" y="36"/>
                    <a:pt x="699" y="13"/>
                  </a:cubicBezTo>
                  <a:cubicBezTo>
                    <a:pt x="686" y="4"/>
                    <a:pt x="671" y="0"/>
                    <a:pt x="6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715;p38"/>
            <p:cNvSpPr/>
            <p:nvPr/>
          </p:nvSpPr>
          <p:spPr>
            <a:xfrm>
              <a:off x="6494205" y="3356435"/>
              <a:ext cx="79413" cy="59551"/>
            </a:xfrm>
            <a:custGeom>
              <a:avLst/>
              <a:gdLst/>
              <a:ahLst/>
              <a:cxnLst/>
              <a:rect l="l" t="t" r="r" b="b"/>
              <a:pathLst>
                <a:path w="2243" h="1682" extrusionOk="0">
                  <a:moveTo>
                    <a:pt x="1218" y="1"/>
                  </a:moveTo>
                  <a:cubicBezTo>
                    <a:pt x="524" y="1"/>
                    <a:pt x="0" y="981"/>
                    <a:pt x="1006" y="1527"/>
                  </a:cubicBezTo>
                  <a:cubicBezTo>
                    <a:pt x="1204" y="1634"/>
                    <a:pt x="1388" y="1681"/>
                    <a:pt x="1549" y="1681"/>
                  </a:cubicBezTo>
                  <a:cubicBezTo>
                    <a:pt x="1835" y="1681"/>
                    <a:pt x="2049" y="1533"/>
                    <a:pt x="2140" y="1310"/>
                  </a:cubicBezTo>
                  <a:cubicBezTo>
                    <a:pt x="2243" y="1061"/>
                    <a:pt x="2191" y="716"/>
                    <a:pt x="1917" y="378"/>
                  </a:cubicBezTo>
                  <a:cubicBezTo>
                    <a:pt x="1698" y="109"/>
                    <a:pt x="1449" y="1"/>
                    <a:pt x="12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716;p38"/>
            <p:cNvSpPr/>
            <p:nvPr/>
          </p:nvSpPr>
          <p:spPr>
            <a:xfrm>
              <a:off x="6491408" y="3423776"/>
              <a:ext cx="49390" cy="34095"/>
            </a:xfrm>
            <a:custGeom>
              <a:avLst/>
              <a:gdLst/>
              <a:ahLst/>
              <a:cxnLst/>
              <a:rect l="l" t="t" r="r" b="b"/>
              <a:pathLst>
                <a:path w="1395" h="963" extrusionOk="0">
                  <a:moveTo>
                    <a:pt x="844" y="1"/>
                  </a:moveTo>
                  <a:cubicBezTo>
                    <a:pt x="794" y="1"/>
                    <a:pt x="741" y="6"/>
                    <a:pt x="686" y="16"/>
                  </a:cubicBezTo>
                  <a:cubicBezTo>
                    <a:pt x="0" y="143"/>
                    <a:pt x="153" y="963"/>
                    <a:pt x="665" y="963"/>
                  </a:cubicBezTo>
                  <a:cubicBezTo>
                    <a:pt x="774" y="963"/>
                    <a:pt x="899" y="926"/>
                    <a:pt x="1035" y="837"/>
                  </a:cubicBezTo>
                  <a:cubicBezTo>
                    <a:pt x="1353" y="631"/>
                    <a:pt x="1395" y="346"/>
                    <a:pt x="1249" y="168"/>
                  </a:cubicBezTo>
                  <a:cubicBezTo>
                    <a:pt x="1168" y="68"/>
                    <a:pt x="1027" y="1"/>
                    <a:pt x="8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717;p38"/>
            <p:cNvSpPr/>
            <p:nvPr/>
          </p:nvSpPr>
          <p:spPr>
            <a:xfrm>
              <a:off x="6458941" y="3403064"/>
              <a:ext cx="32608" cy="22518"/>
            </a:xfrm>
            <a:custGeom>
              <a:avLst/>
              <a:gdLst/>
              <a:ahLst/>
              <a:cxnLst/>
              <a:rect l="l" t="t" r="r" b="b"/>
              <a:pathLst>
                <a:path w="921" h="636" extrusionOk="0">
                  <a:moveTo>
                    <a:pt x="556" y="0"/>
                  </a:moveTo>
                  <a:cubicBezTo>
                    <a:pt x="523" y="0"/>
                    <a:pt x="489" y="3"/>
                    <a:pt x="453" y="10"/>
                  </a:cubicBezTo>
                  <a:cubicBezTo>
                    <a:pt x="1" y="94"/>
                    <a:pt x="101" y="636"/>
                    <a:pt x="439" y="636"/>
                  </a:cubicBezTo>
                  <a:cubicBezTo>
                    <a:pt x="511" y="636"/>
                    <a:pt x="593" y="611"/>
                    <a:pt x="683" y="553"/>
                  </a:cubicBezTo>
                  <a:cubicBezTo>
                    <a:pt x="894" y="417"/>
                    <a:pt x="920" y="229"/>
                    <a:pt x="825" y="111"/>
                  </a:cubicBezTo>
                  <a:cubicBezTo>
                    <a:pt x="771" y="44"/>
                    <a:pt x="677" y="0"/>
                    <a:pt x="5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1718;p38"/>
            <p:cNvSpPr/>
            <p:nvPr/>
          </p:nvSpPr>
          <p:spPr>
            <a:xfrm>
              <a:off x="6666948" y="3256344"/>
              <a:ext cx="74846" cy="47407"/>
            </a:xfrm>
            <a:custGeom>
              <a:avLst/>
              <a:gdLst/>
              <a:ahLst/>
              <a:cxnLst/>
              <a:rect l="l" t="t" r="r" b="b"/>
              <a:pathLst>
                <a:path w="2114" h="1339" extrusionOk="0">
                  <a:moveTo>
                    <a:pt x="1135" y="0"/>
                  </a:moveTo>
                  <a:cubicBezTo>
                    <a:pt x="1091" y="0"/>
                    <a:pt x="1047" y="2"/>
                    <a:pt x="1001" y="6"/>
                  </a:cubicBezTo>
                  <a:cubicBezTo>
                    <a:pt x="435" y="54"/>
                    <a:pt x="1" y="389"/>
                    <a:pt x="31" y="755"/>
                  </a:cubicBezTo>
                  <a:cubicBezTo>
                    <a:pt x="60" y="1092"/>
                    <a:pt x="472" y="1339"/>
                    <a:pt x="979" y="1339"/>
                  </a:cubicBezTo>
                  <a:cubicBezTo>
                    <a:pt x="1023" y="1339"/>
                    <a:pt x="1068" y="1337"/>
                    <a:pt x="1113" y="1333"/>
                  </a:cubicBezTo>
                  <a:cubicBezTo>
                    <a:pt x="1679" y="1285"/>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719;p38"/>
            <p:cNvSpPr/>
            <p:nvPr/>
          </p:nvSpPr>
          <p:spPr>
            <a:xfrm>
              <a:off x="6664611" y="3253476"/>
              <a:ext cx="80157" cy="53143"/>
            </a:xfrm>
            <a:custGeom>
              <a:avLst/>
              <a:gdLst/>
              <a:ahLst/>
              <a:cxnLst/>
              <a:rect l="l" t="t" r="r" b="b"/>
              <a:pathLst>
                <a:path w="2264" h="1501" extrusionOk="0">
                  <a:moveTo>
                    <a:pt x="1202" y="161"/>
                  </a:moveTo>
                  <a:cubicBezTo>
                    <a:pt x="1414" y="161"/>
                    <a:pt x="1612" y="207"/>
                    <a:pt x="1771" y="292"/>
                  </a:cubicBezTo>
                  <a:cubicBezTo>
                    <a:pt x="1950" y="387"/>
                    <a:pt x="2056" y="522"/>
                    <a:pt x="2068" y="671"/>
                  </a:cubicBezTo>
                  <a:cubicBezTo>
                    <a:pt x="2094" y="992"/>
                    <a:pt x="1693" y="1290"/>
                    <a:pt x="1172" y="1334"/>
                  </a:cubicBezTo>
                  <a:cubicBezTo>
                    <a:pt x="1129" y="1337"/>
                    <a:pt x="1087" y="1339"/>
                    <a:pt x="1045" y="1339"/>
                  </a:cubicBezTo>
                  <a:cubicBezTo>
                    <a:pt x="834" y="1339"/>
                    <a:pt x="634" y="1295"/>
                    <a:pt x="475" y="1209"/>
                  </a:cubicBezTo>
                  <a:cubicBezTo>
                    <a:pt x="296" y="1114"/>
                    <a:pt x="190" y="979"/>
                    <a:pt x="178" y="830"/>
                  </a:cubicBezTo>
                  <a:cubicBezTo>
                    <a:pt x="166" y="680"/>
                    <a:pt x="247" y="530"/>
                    <a:pt x="408" y="406"/>
                  </a:cubicBezTo>
                  <a:cubicBezTo>
                    <a:pt x="579" y="274"/>
                    <a:pt x="815" y="189"/>
                    <a:pt x="1074" y="167"/>
                  </a:cubicBezTo>
                  <a:cubicBezTo>
                    <a:pt x="1117" y="164"/>
                    <a:pt x="1160" y="161"/>
                    <a:pt x="1202" y="161"/>
                  </a:cubicBezTo>
                  <a:close/>
                  <a:moveTo>
                    <a:pt x="1203" y="0"/>
                  </a:moveTo>
                  <a:cubicBezTo>
                    <a:pt x="1155" y="0"/>
                    <a:pt x="1108" y="2"/>
                    <a:pt x="1060" y="7"/>
                  </a:cubicBezTo>
                  <a:cubicBezTo>
                    <a:pt x="772" y="31"/>
                    <a:pt x="504" y="128"/>
                    <a:pt x="309" y="279"/>
                  </a:cubicBezTo>
                  <a:cubicBezTo>
                    <a:pt x="104" y="437"/>
                    <a:pt x="0" y="638"/>
                    <a:pt x="17" y="843"/>
                  </a:cubicBezTo>
                  <a:cubicBezTo>
                    <a:pt x="34" y="1049"/>
                    <a:pt x="170" y="1229"/>
                    <a:pt x="399" y="1351"/>
                  </a:cubicBezTo>
                  <a:cubicBezTo>
                    <a:pt x="581" y="1449"/>
                    <a:pt x="807" y="1500"/>
                    <a:pt x="1044" y="1500"/>
                  </a:cubicBezTo>
                  <a:cubicBezTo>
                    <a:pt x="1092" y="1500"/>
                    <a:pt x="1138" y="1498"/>
                    <a:pt x="1186" y="1494"/>
                  </a:cubicBezTo>
                  <a:cubicBezTo>
                    <a:pt x="1795" y="1443"/>
                    <a:pt x="2263" y="1067"/>
                    <a:pt x="2228" y="657"/>
                  </a:cubicBezTo>
                  <a:cubicBezTo>
                    <a:pt x="2212" y="452"/>
                    <a:pt x="2076" y="272"/>
                    <a:pt x="1847" y="148"/>
                  </a:cubicBezTo>
                  <a:cubicBezTo>
                    <a:pt x="1664" y="51"/>
                    <a:pt x="1439" y="0"/>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720;p38"/>
            <p:cNvSpPr/>
            <p:nvPr/>
          </p:nvSpPr>
          <p:spPr>
            <a:xfrm>
              <a:off x="6347980" y="3440381"/>
              <a:ext cx="27333" cy="24500"/>
            </a:xfrm>
            <a:custGeom>
              <a:avLst/>
              <a:gdLst/>
              <a:ahLst/>
              <a:cxnLst/>
              <a:rect l="l" t="t" r="r" b="b"/>
              <a:pathLst>
                <a:path w="772" h="692" extrusionOk="0">
                  <a:moveTo>
                    <a:pt x="516" y="1"/>
                  </a:moveTo>
                  <a:cubicBezTo>
                    <a:pt x="426" y="1"/>
                    <a:pt x="307" y="65"/>
                    <a:pt x="178" y="227"/>
                  </a:cubicBezTo>
                  <a:cubicBezTo>
                    <a:pt x="5" y="446"/>
                    <a:pt x="0" y="619"/>
                    <a:pt x="98" y="674"/>
                  </a:cubicBezTo>
                  <a:cubicBezTo>
                    <a:pt x="119" y="686"/>
                    <a:pt x="144" y="692"/>
                    <a:pt x="173" y="692"/>
                  </a:cubicBezTo>
                  <a:cubicBezTo>
                    <a:pt x="242" y="692"/>
                    <a:pt x="333" y="657"/>
                    <a:pt x="439" y="579"/>
                  </a:cubicBezTo>
                  <a:cubicBezTo>
                    <a:pt x="771" y="334"/>
                    <a:pt x="72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721;p38"/>
            <p:cNvSpPr/>
            <p:nvPr/>
          </p:nvSpPr>
          <p:spPr>
            <a:xfrm>
              <a:off x="6312115" y="3481133"/>
              <a:ext cx="13843" cy="12392"/>
            </a:xfrm>
            <a:custGeom>
              <a:avLst/>
              <a:gdLst/>
              <a:ahLst/>
              <a:cxnLst/>
              <a:rect l="l" t="t" r="r" b="b"/>
              <a:pathLst>
                <a:path w="391" h="350" extrusionOk="0">
                  <a:moveTo>
                    <a:pt x="261" y="1"/>
                  </a:moveTo>
                  <a:cubicBezTo>
                    <a:pt x="215" y="1"/>
                    <a:pt x="155" y="33"/>
                    <a:pt x="90" y="115"/>
                  </a:cubicBezTo>
                  <a:cubicBezTo>
                    <a:pt x="2" y="226"/>
                    <a:pt x="0" y="314"/>
                    <a:pt x="49" y="341"/>
                  </a:cubicBezTo>
                  <a:cubicBezTo>
                    <a:pt x="59" y="347"/>
                    <a:pt x="72" y="350"/>
                    <a:pt x="87" y="350"/>
                  </a:cubicBezTo>
                  <a:cubicBezTo>
                    <a:pt x="122" y="350"/>
                    <a:pt x="168" y="333"/>
                    <a:pt x="222" y="293"/>
                  </a:cubicBezTo>
                  <a:cubicBezTo>
                    <a:pt x="391" y="169"/>
                    <a:pt x="364" y="1"/>
                    <a:pt x="2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722;p38"/>
            <p:cNvSpPr/>
            <p:nvPr/>
          </p:nvSpPr>
          <p:spPr>
            <a:xfrm>
              <a:off x="6348440" y="3476353"/>
              <a:ext cx="17632" cy="8816"/>
            </a:xfrm>
            <a:custGeom>
              <a:avLst/>
              <a:gdLst/>
              <a:ahLst/>
              <a:cxnLst/>
              <a:rect l="l" t="t" r="r" b="b"/>
              <a:pathLst>
                <a:path w="498" h="249" extrusionOk="0">
                  <a:moveTo>
                    <a:pt x="308" y="1"/>
                  </a:moveTo>
                  <a:cubicBezTo>
                    <a:pt x="274" y="1"/>
                    <a:pt x="231" y="8"/>
                    <a:pt x="182" y="26"/>
                  </a:cubicBezTo>
                  <a:cubicBezTo>
                    <a:pt x="49" y="72"/>
                    <a:pt x="0" y="146"/>
                    <a:pt x="27" y="196"/>
                  </a:cubicBezTo>
                  <a:cubicBezTo>
                    <a:pt x="43" y="226"/>
                    <a:pt x="90" y="248"/>
                    <a:pt x="166" y="248"/>
                  </a:cubicBezTo>
                  <a:cubicBezTo>
                    <a:pt x="176" y="248"/>
                    <a:pt x="187" y="248"/>
                    <a:pt x="198" y="247"/>
                  </a:cubicBezTo>
                  <a:cubicBezTo>
                    <a:pt x="452" y="228"/>
                    <a:pt x="498" y="1"/>
                    <a:pt x="3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723;p38"/>
            <p:cNvSpPr/>
            <p:nvPr/>
          </p:nvSpPr>
          <p:spPr>
            <a:xfrm>
              <a:off x="5592995" y="3458615"/>
              <a:ext cx="468656" cy="303952"/>
            </a:xfrm>
            <a:custGeom>
              <a:avLst/>
              <a:gdLst/>
              <a:ahLst/>
              <a:cxnLst/>
              <a:rect l="l" t="t" r="r" b="b"/>
              <a:pathLst>
                <a:path w="13237" h="8585" extrusionOk="0">
                  <a:moveTo>
                    <a:pt x="11528" y="1"/>
                  </a:moveTo>
                  <a:cubicBezTo>
                    <a:pt x="11422" y="1"/>
                    <a:pt x="11329" y="7"/>
                    <a:pt x="11257" y="21"/>
                  </a:cubicBezTo>
                  <a:lnTo>
                    <a:pt x="1477" y="2226"/>
                  </a:lnTo>
                  <a:cubicBezTo>
                    <a:pt x="815" y="2351"/>
                    <a:pt x="297" y="2873"/>
                    <a:pt x="190" y="3538"/>
                  </a:cubicBezTo>
                  <a:cubicBezTo>
                    <a:pt x="1" y="4716"/>
                    <a:pt x="146" y="6612"/>
                    <a:pt x="2317" y="8268"/>
                  </a:cubicBezTo>
                  <a:cubicBezTo>
                    <a:pt x="2593" y="8479"/>
                    <a:pt x="2927" y="8585"/>
                    <a:pt x="3262" y="8585"/>
                  </a:cubicBezTo>
                  <a:cubicBezTo>
                    <a:pt x="3540" y="8585"/>
                    <a:pt x="3820" y="8512"/>
                    <a:pt x="4071" y="8368"/>
                  </a:cubicBezTo>
                  <a:lnTo>
                    <a:pt x="12021" y="2672"/>
                  </a:lnTo>
                  <a:cubicBezTo>
                    <a:pt x="12288" y="2519"/>
                    <a:pt x="12446" y="2229"/>
                    <a:pt x="12431" y="1920"/>
                  </a:cubicBezTo>
                  <a:lnTo>
                    <a:pt x="13236" y="648"/>
                  </a:lnTo>
                  <a:cubicBezTo>
                    <a:pt x="13214" y="226"/>
                    <a:pt x="12144" y="1"/>
                    <a:pt x="1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724;p38"/>
            <p:cNvSpPr/>
            <p:nvPr/>
          </p:nvSpPr>
          <p:spPr>
            <a:xfrm>
              <a:off x="5592995" y="3508643"/>
              <a:ext cx="440686" cy="253925"/>
            </a:xfrm>
            <a:custGeom>
              <a:avLst/>
              <a:gdLst/>
              <a:ahLst/>
              <a:cxnLst/>
              <a:rect l="l" t="t" r="r" b="b"/>
              <a:pathLst>
                <a:path w="12447" h="7172" extrusionOk="0">
                  <a:moveTo>
                    <a:pt x="12404" y="0"/>
                  </a:moveTo>
                  <a:lnTo>
                    <a:pt x="5164" y="5299"/>
                  </a:lnTo>
                  <a:cubicBezTo>
                    <a:pt x="4914" y="5442"/>
                    <a:pt x="4635" y="5514"/>
                    <a:pt x="4357" y="5514"/>
                  </a:cubicBezTo>
                  <a:cubicBezTo>
                    <a:pt x="4021" y="5514"/>
                    <a:pt x="3688" y="5409"/>
                    <a:pt x="3411" y="5198"/>
                  </a:cubicBezTo>
                  <a:cubicBezTo>
                    <a:pt x="1477" y="3721"/>
                    <a:pt x="1152" y="2056"/>
                    <a:pt x="1238" y="877"/>
                  </a:cubicBezTo>
                  <a:lnTo>
                    <a:pt x="1238" y="877"/>
                  </a:lnTo>
                  <a:cubicBezTo>
                    <a:pt x="693" y="1070"/>
                    <a:pt x="284" y="1543"/>
                    <a:pt x="190" y="2125"/>
                  </a:cubicBezTo>
                  <a:cubicBezTo>
                    <a:pt x="1" y="3303"/>
                    <a:pt x="146" y="5199"/>
                    <a:pt x="2317" y="6855"/>
                  </a:cubicBezTo>
                  <a:cubicBezTo>
                    <a:pt x="2593" y="7066"/>
                    <a:pt x="2927" y="7172"/>
                    <a:pt x="3262" y="7172"/>
                  </a:cubicBezTo>
                  <a:cubicBezTo>
                    <a:pt x="3540" y="7172"/>
                    <a:pt x="3820" y="7099"/>
                    <a:pt x="4071" y="6955"/>
                  </a:cubicBezTo>
                  <a:lnTo>
                    <a:pt x="12021" y="1259"/>
                  </a:lnTo>
                  <a:cubicBezTo>
                    <a:pt x="12288" y="1106"/>
                    <a:pt x="12446" y="816"/>
                    <a:pt x="12431" y="507"/>
                  </a:cubicBezTo>
                  <a:lnTo>
                    <a:pt x="12404"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725;p38"/>
            <p:cNvSpPr/>
            <p:nvPr/>
          </p:nvSpPr>
          <p:spPr>
            <a:xfrm>
              <a:off x="5594765" y="3465980"/>
              <a:ext cx="470143" cy="310325"/>
            </a:xfrm>
            <a:custGeom>
              <a:avLst/>
              <a:gdLst/>
              <a:ahLst/>
              <a:cxnLst/>
              <a:rect l="l" t="t" r="r" b="b"/>
              <a:pathLst>
                <a:path w="13279" h="8765" extrusionOk="0">
                  <a:moveTo>
                    <a:pt x="11994" y="0"/>
                  </a:moveTo>
                  <a:cubicBezTo>
                    <a:pt x="11650" y="0"/>
                    <a:pt x="11367" y="38"/>
                    <a:pt x="11338" y="42"/>
                  </a:cubicBezTo>
                  <a:lnTo>
                    <a:pt x="1559" y="2246"/>
                  </a:lnTo>
                  <a:cubicBezTo>
                    <a:pt x="863" y="2378"/>
                    <a:pt x="319" y="2933"/>
                    <a:pt x="208" y="3625"/>
                  </a:cubicBezTo>
                  <a:cubicBezTo>
                    <a:pt x="1" y="4909"/>
                    <a:pt x="208" y="6785"/>
                    <a:pt x="2365" y="8431"/>
                  </a:cubicBezTo>
                  <a:cubicBezTo>
                    <a:pt x="2654" y="8652"/>
                    <a:pt x="3002" y="8764"/>
                    <a:pt x="3355" y="8764"/>
                  </a:cubicBezTo>
                  <a:cubicBezTo>
                    <a:pt x="3649" y="8764"/>
                    <a:pt x="3945" y="8688"/>
                    <a:pt x="4216" y="8533"/>
                  </a:cubicBezTo>
                  <a:lnTo>
                    <a:pt x="12396" y="2389"/>
                  </a:lnTo>
                  <a:cubicBezTo>
                    <a:pt x="12432" y="2363"/>
                    <a:pt x="12439" y="2313"/>
                    <a:pt x="12413" y="2277"/>
                  </a:cubicBezTo>
                  <a:cubicBezTo>
                    <a:pt x="12397" y="2256"/>
                    <a:pt x="12372" y="2244"/>
                    <a:pt x="12348" y="2244"/>
                  </a:cubicBezTo>
                  <a:cubicBezTo>
                    <a:pt x="12331" y="2244"/>
                    <a:pt x="12314" y="2249"/>
                    <a:pt x="12300" y="2260"/>
                  </a:cubicBezTo>
                  <a:lnTo>
                    <a:pt x="4127" y="8398"/>
                  </a:lnTo>
                  <a:cubicBezTo>
                    <a:pt x="3886" y="8536"/>
                    <a:pt x="3621" y="8605"/>
                    <a:pt x="3359" y="8605"/>
                  </a:cubicBezTo>
                  <a:cubicBezTo>
                    <a:pt x="3040" y="8605"/>
                    <a:pt x="2725" y="8503"/>
                    <a:pt x="2463" y="8303"/>
                  </a:cubicBezTo>
                  <a:cubicBezTo>
                    <a:pt x="369" y="6706"/>
                    <a:pt x="167" y="4892"/>
                    <a:pt x="367" y="3652"/>
                  </a:cubicBezTo>
                  <a:cubicBezTo>
                    <a:pt x="468" y="3025"/>
                    <a:pt x="959" y="2524"/>
                    <a:pt x="1592" y="2403"/>
                  </a:cubicBezTo>
                  <a:lnTo>
                    <a:pt x="11366" y="200"/>
                  </a:lnTo>
                  <a:cubicBezTo>
                    <a:pt x="11509" y="181"/>
                    <a:pt x="11740" y="161"/>
                    <a:pt x="11989" y="161"/>
                  </a:cubicBezTo>
                  <a:cubicBezTo>
                    <a:pt x="12446" y="161"/>
                    <a:pt x="12964" y="227"/>
                    <a:pt x="13116" y="482"/>
                  </a:cubicBezTo>
                  <a:cubicBezTo>
                    <a:pt x="13132" y="506"/>
                    <a:pt x="13159" y="520"/>
                    <a:pt x="13186" y="520"/>
                  </a:cubicBezTo>
                  <a:cubicBezTo>
                    <a:pt x="13200" y="520"/>
                    <a:pt x="13214" y="516"/>
                    <a:pt x="13227" y="508"/>
                  </a:cubicBezTo>
                  <a:cubicBezTo>
                    <a:pt x="13265" y="486"/>
                    <a:pt x="13278" y="436"/>
                    <a:pt x="13255" y="398"/>
                  </a:cubicBezTo>
                  <a:cubicBezTo>
                    <a:pt x="13059" y="71"/>
                    <a:pt x="12469" y="0"/>
                    <a:pt x="11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726;p38"/>
            <p:cNvSpPr/>
            <p:nvPr/>
          </p:nvSpPr>
          <p:spPr>
            <a:xfrm>
              <a:off x="5774589" y="3541535"/>
              <a:ext cx="62030" cy="65464"/>
            </a:xfrm>
            <a:custGeom>
              <a:avLst/>
              <a:gdLst/>
              <a:ahLst/>
              <a:cxnLst/>
              <a:rect l="l" t="t" r="r" b="b"/>
              <a:pathLst>
                <a:path w="1752" h="1849" extrusionOk="0">
                  <a:moveTo>
                    <a:pt x="858" y="1"/>
                  </a:moveTo>
                  <a:cubicBezTo>
                    <a:pt x="434" y="1"/>
                    <a:pt x="0" y="334"/>
                    <a:pt x="83" y="1001"/>
                  </a:cubicBezTo>
                  <a:cubicBezTo>
                    <a:pt x="136" y="1434"/>
                    <a:pt x="349" y="1708"/>
                    <a:pt x="601" y="1807"/>
                  </a:cubicBezTo>
                  <a:cubicBezTo>
                    <a:pt x="670" y="1835"/>
                    <a:pt x="743" y="1849"/>
                    <a:pt x="816" y="1849"/>
                  </a:cubicBezTo>
                  <a:cubicBezTo>
                    <a:pt x="1110" y="1849"/>
                    <a:pt x="1410" y="1621"/>
                    <a:pt x="1543" y="1139"/>
                  </a:cubicBezTo>
                  <a:cubicBezTo>
                    <a:pt x="1751" y="380"/>
                    <a:pt x="1310" y="1"/>
                    <a:pt x="8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727;p38"/>
            <p:cNvSpPr/>
            <p:nvPr/>
          </p:nvSpPr>
          <p:spPr>
            <a:xfrm>
              <a:off x="5838284" y="3576799"/>
              <a:ext cx="49390" cy="34378"/>
            </a:xfrm>
            <a:custGeom>
              <a:avLst/>
              <a:gdLst/>
              <a:ahLst/>
              <a:cxnLst/>
              <a:rect l="l" t="t" r="r" b="b"/>
              <a:pathLst>
                <a:path w="1395" h="971" extrusionOk="0">
                  <a:moveTo>
                    <a:pt x="653" y="1"/>
                  </a:moveTo>
                  <a:cubicBezTo>
                    <a:pt x="545" y="1"/>
                    <a:pt x="425" y="38"/>
                    <a:pt x="302" y="126"/>
                  </a:cubicBezTo>
                  <a:cubicBezTo>
                    <a:pt x="86" y="281"/>
                    <a:pt x="1" y="475"/>
                    <a:pt x="22" y="638"/>
                  </a:cubicBezTo>
                  <a:cubicBezTo>
                    <a:pt x="45" y="825"/>
                    <a:pt x="204" y="971"/>
                    <a:pt x="463" y="971"/>
                  </a:cubicBezTo>
                  <a:cubicBezTo>
                    <a:pt x="521" y="971"/>
                    <a:pt x="584" y="963"/>
                    <a:pt x="652" y="947"/>
                  </a:cubicBezTo>
                  <a:cubicBezTo>
                    <a:pt x="1395" y="773"/>
                    <a:pt x="1145" y="1"/>
                    <a:pt x="6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728;p38"/>
            <p:cNvSpPr/>
            <p:nvPr/>
          </p:nvSpPr>
          <p:spPr>
            <a:xfrm>
              <a:off x="5855066" y="3534489"/>
              <a:ext cx="32608" cy="22695"/>
            </a:xfrm>
            <a:custGeom>
              <a:avLst/>
              <a:gdLst/>
              <a:ahLst/>
              <a:cxnLst/>
              <a:rect l="l" t="t" r="r" b="b"/>
              <a:pathLst>
                <a:path w="921" h="641" extrusionOk="0">
                  <a:moveTo>
                    <a:pt x="431" y="0"/>
                  </a:moveTo>
                  <a:cubicBezTo>
                    <a:pt x="360" y="0"/>
                    <a:pt x="281" y="25"/>
                    <a:pt x="199" y="83"/>
                  </a:cubicBezTo>
                  <a:cubicBezTo>
                    <a:pt x="56" y="186"/>
                    <a:pt x="0" y="314"/>
                    <a:pt x="14" y="421"/>
                  </a:cubicBezTo>
                  <a:cubicBezTo>
                    <a:pt x="30" y="544"/>
                    <a:pt x="135" y="641"/>
                    <a:pt x="306" y="641"/>
                  </a:cubicBezTo>
                  <a:cubicBezTo>
                    <a:pt x="344" y="641"/>
                    <a:pt x="386" y="636"/>
                    <a:pt x="431" y="625"/>
                  </a:cubicBezTo>
                  <a:cubicBezTo>
                    <a:pt x="920" y="510"/>
                    <a:pt x="756" y="0"/>
                    <a:pt x="4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729;p38"/>
            <p:cNvSpPr/>
            <p:nvPr/>
          </p:nvSpPr>
          <p:spPr>
            <a:xfrm>
              <a:off x="5568671" y="3530099"/>
              <a:ext cx="75023" cy="56436"/>
            </a:xfrm>
            <a:custGeom>
              <a:avLst/>
              <a:gdLst/>
              <a:ahLst/>
              <a:cxnLst/>
              <a:rect l="l" t="t" r="r" b="b"/>
              <a:pathLst>
                <a:path w="2119" h="1594" extrusionOk="0">
                  <a:moveTo>
                    <a:pt x="1417" y="0"/>
                  </a:moveTo>
                  <a:cubicBezTo>
                    <a:pt x="1192" y="0"/>
                    <a:pt x="930" y="82"/>
                    <a:pt x="689" y="245"/>
                  </a:cubicBezTo>
                  <a:cubicBezTo>
                    <a:pt x="216" y="561"/>
                    <a:pt x="0" y="1066"/>
                    <a:pt x="206" y="1371"/>
                  </a:cubicBezTo>
                  <a:cubicBezTo>
                    <a:pt x="306" y="1520"/>
                    <a:pt x="487" y="1594"/>
                    <a:pt x="702" y="1594"/>
                  </a:cubicBezTo>
                  <a:cubicBezTo>
                    <a:pt x="927" y="1594"/>
                    <a:pt x="1189" y="1512"/>
                    <a:pt x="1431" y="1350"/>
                  </a:cubicBezTo>
                  <a:cubicBezTo>
                    <a:pt x="1903" y="1032"/>
                    <a:pt x="2118" y="528"/>
                    <a:pt x="1914" y="224"/>
                  </a:cubicBezTo>
                  <a:cubicBezTo>
                    <a:pt x="1814" y="74"/>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730;p38"/>
            <p:cNvSpPr/>
            <p:nvPr/>
          </p:nvSpPr>
          <p:spPr>
            <a:xfrm>
              <a:off x="5565449" y="3527231"/>
              <a:ext cx="77679" cy="62242"/>
            </a:xfrm>
            <a:custGeom>
              <a:avLst/>
              <a:gdLst/>
              <a:ahLst/>
              <a:cxnLst/>
              <a:rect l="l" t="t" r="r" b="b"/>
              <a:pathLst>
                <a:path w="2194" h="1758" extrusionOk="0">
                  <a:moveTo>
                    <a:pt x="1509" y="162"/>
                  </a:moveTo>
                  <a:cubicBezTo>
                    <a:pt x="1704" y="162"/>
                    <a:pt x="1856" y="228"/>
                    <a:pt x="1937" y="349"/>
                  </a:cubicBezTo>
                  <a:cubicBezTo>
                    <a:pt x="2021" y="473"/>
                    <a:pt x="2023" y="644"/>
                    <a:pt x="1943" y="832"/>
                  </a:cubicBezTo>
                  <a:cubicBezTo>
                    <a:pt x="1858" y="1029"/>
                    <a:pt x="1693" y="1219"/>
                    <a:pt x="1476" y="1363"/>
                  </a:cubicBezTo>
                  <a:cubicBezTo>
                    <a:pt x="1247" y="1517"/>
                    <a:pt x="1000" y="1595"/>
                    <a:pt x="791" y="1595"/>
                  </a:cubicBezTo>
                  <a:cubicBezTo>
                    <a:pt x="604" y="1595"/>
                    <a:pt x="448" y="1533"/>
                    <a:pt x="363" y="1407"/>
                  </a:cubicBezTo>
                  <a:cubicBezTo>
                    <a:pt x="183" y="1139"/>
                    <a:pt x="390" y="684"/>
                    <a:pt x="824" y="392"/>
                  </a:cubicBezTo>
                  <a:cubicBezTo>
                    <a:pt x="1039" y="248"/>
                    <a:pt x="1278" y="166"/>
                    <a:pt x="1493" y="162"/>
                  </a:cubicBezTo>
                  <a:close/>
                  <a:moveTo>
                    <a:pt x="1490" y="1"/>
                  </a:moveTo>
                  <a:cubicBezTo>
                    <a:pt x="1244" y="4"/>
                    <a:pt x="975" y="96"/>
                    <a:pt x="734" y="258"/>
                  </a:cubicBezTo>
                  <a:cubicBezTo>
                    <a:pt x="226" y="600"/>
                    <a:pt x="0" y="1155"/>
                    <a:pt x="229" y="1497"/>
                  </a:cubicBezTo>
                  <a:cubicBezTo>
                    <a:pt x="346" y="1670"/>
                    <a:pt x="552" y="1758"/>
                    <a:pt x="792" y="1758"/>
                  </a:cubicBezTo>
                  <a:cubicBezTo>
                    <a:pt x="1033" y="1758"/>
                    <a:pt x="1309" y="1670"/>
                    <a:pt x="1567" y="1497"/>
                  </a:cubicBezTo>
                  <a:cubicBezTo>
                    <a:pt x="1808" y="1335"/>
                    <a:pt x="1994" y="1121"/>
                    <a:pt x="2091" y="894"/>
                  </a:cubicBezTo>
                  <a:cubicBezTo>
                    <a:pt x="2193" y="656"/>
                    <a:pt x="2186" y="430"/>
                    <a:pt x="2071" y="259"/>
                  </a:cubicBezTo>
                  <a:cubicBezTo>
                    <a:pt x="1959" y="92"/>
                    <a:pt x="1760" y="1"/>
                    <a:pt x="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731;p38"/>
            <p:cNvSpPr/>
            <p:nvPr/>
          </p:nvSpPr>
          <p:spPr>
            <a:xfrm>
              <a:off x="5580815" y="3569789"/>
              <a:ext cx="75023" cy="56471"/>
            </a:xfrm>
            <a:custGeom>
              <a:avLst/>
              <a:gdLst/>
              <a:ahLst/>
              <a:cxnLst/>
              <a:rect l="l" t="t" r="r" b="b"/>
              <a:pathLst>
                <a:path w="2119" h="1595" extrusionOk="0">
                  <a:moveTo>
                    <a:pt x="1417" y="0"/>
                  </a:moveTo>
                  <a:cubicBezTo>
                    <a:pt x="1192" y="0"/>
                    <a:pt x="930" y="82"/>
                    <a:pt x="688" y="245"/>
                  </a:cubicBezTo>
                  <a:cubicBezTo>
                    <a:pt x="217" y="561"/>
                    <a:pt x="0" y="1066"/>
                    <a:pt x="205" y="1371"/>
                  </a:cubicBezTo>
                  <a:cubicBezTo>
                    <a:pt x="305" y="1520"/>
                    <a:pt x="487" y="1594"/>
                    <a:pt x="701" y="1594"/>
                  </a:cubicBezTo>
                  <a:cubicBezTo>
                    <a:pt x="927" y="1594"/>
                    <a:pt x="1189" y="1512"/>
                    <a:pt x="1431" y="1350"/>
                  </a:cubicBezTo>
                  <a:cubicBezTo>
                    <a:pt x="1902" y="1032"/>
                    <a:pt x="2118" y="529"/>
                    <a:pt x="1914" y="224"/>
                  </a:cubicBezTo>
                  <a:cubicBezTo>
                    <a:pt x="1814" y="75"/>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732;p38"/>
            <p:cNvSpPr/>
            <p:nvPr/>
          </p:nvSpPr>
          <p:spPr>
            <a:xfrm>
              <a:off x="5577593" y="3566992"/>
              <a:ext cx="81502" cy="62100"/>
            </a:xfrm>
            <a:custGeom>
              <a:avLst/>
              <a:gdLst/>
              <a:ahLst/>
              <a:cxnLst/>
              <a:rect l="l" t="t" r="r" b="b"/>
              <a:pathLst>
                <a:path w="2302" h="1754" extrusionOk="0">
                  <a:moveTo>
                    <a:pt x="1509" y="159"/>
                  </a:moveTo>
                  <a:cubicBezTo>
                    <a:pt x="1696" y="159"/>
                    <a:pt x="1852" y="222"/>
                    <a:pt x="1937" y="347"/>
                  </a:cubicBezTo>
                  <a:cubicBezTo>
                    <a:pt x="2118" y="615"/>
                    <a:pt x="1911" y="1071"/>
                    <a:pt x="1477" y="1362"/>
                  </a:cubicBezTo>
                  <a:cubicBezTo>
                    <a:pt x="1261" y="1507"/>
                    <a:pt x="1024" y="1588"/>
                    <a:pt x="808" y="1592"/>
                  </a:cubicBezTo>
                  <a:cubicBezTo>
                    <a:pt x="796" y="1592"/>
                    <a:pt x="785" y="1593"/>
                    <a:pt x="773" y="1593"/>
                  </a:cubicBezTo>
                  <a:cubicBezTo>
                    <a:pt x="587" y="1593"/>
                    <a:pt x="442" y="1522"/>
                    <a:pt x="363" y="1405"/>
                  </a:cubicBezTo>
                  <a:cubicBezTo>
                    <a:pt x="183" y="1137"/>
                    <a:pt x="390" y="682"/>
                    <a:pt x="824" y="390"/>
                  </a:cubicBezTo>
                  <a:cubicBezTo>
                    <a:pt x="1053" y="237"/>
                    <a:pt x="1301" y="159"/>
                    <a:pt x="1509" y="159"/>
                  </a:cubicBezTo>
                  <a:close/>
                  <a:moveTo>
                    <a:pt x="1506" y="1"/>
                  </a:moveTo>
                  <a:cubicBezTo>
                    <a:pt x="1264" y="1"/>
                    <a:pt x="988" y="86"/>
                    <a:pt x="734" y="256"/>
                  </a:cubicBezTo>
                  <a:cubicBezTo>
                    <a:pt x="226" y="598"/>
                    <a:pt x="0" y="1153"/>
                    <a:pt x="230" y="1495"/>
                  </a:cubicBezTo>
                  <a:cubicBezTo>
                    <a:pt x="341" y="1662"/>
                    <a:pt x="541" y="1754"/>
                    <a:pt x="793" y="1754"/>
                  </a:cubicBezTo>
                  <a:lnTo>
                    <a:pt x="810" y="1754"/>
                  </a:lnTo>
                  <a:cubicBezTo>
                    <a:pt x="1057" y="1749"/>
                    <a:pt x="1327" y="1658"/>
                    <a:pt x="1567" y="1495"/>
                  </a:cubicBezTo>
                  <a:cubicBezTo>
                    <a:pt x="2075" y="1154"/>
                    <a:pt x="2301" y="600"/>
                    <a:pt x="2071" y="258"/>
                  </a:cubicBezTo>
                  <a:cubicBezTo>
                    <a:pt x="1956" y="86"/>
                    <a:pt x="1749"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733;p38"/>
            <p:cNvSpPr/>
            <p:nvPr/>
          </p:nvSpPr>
          <p:spPr>
            <a:xfrm>
              <a:off x="5592676" y="3609053"/>
              <a:ext cx="75023" cy="56436"/>
            </a:xfrm>
            <a:custGeom>
              <a:avLst/>
              <a:gdLst/>
              <a:ahLst/>
              <a:cxnLst/>
              <a:rect l="l" t="t" r="r" b="b"/>
              <a:pathLst>
                <a:path w="2119" h="1594" extrusionOk="0">
                  <a:moveTo>
                    <a:pt x="1416" y="0"/>
                  </a:moveTo>
                  <a:cubicBezTo>
                    <a:pt x="1191" y="0"/>
                    <a:pt x="929" y="82"/>
                    <a:pt x="688" y="245"/>
                  </a:cubicBezTo>
                  <a:cubicBezTo>
                    <a:pt x="215" y="561"/>
                    <a:pt x="0" y="1066"/>
                    <a:pt x="205" y="1371"/>
                  </a:cubicBezTo>
                  <a:cubicBezTo>
                    <a:pt x="305" y="1520"/>
                    <a:pt x="486" y="1594"/>
                    <a:pt x="701" y="1594"/>
                  </a:cubicBezTo>
                  <a:cubicBezTo>
                    <a:pt x="926" y="1594"/>
                    <a:pt x="1188" y="1512"/>
                    <a:pt x="1430" y="1350"/>
                  </a:cubicBezTo>
                  <a:cubicBezTo>
                    <a:pt x="1902" y="1033"/>
                    <a:pt x="2119" y="528"/>
                    <a:pt x="1913" y="224"/>
                  </a:cubicBezTo>
                  <a:cubicBezTo>
                    <a:pt x="1813" y="74"/>
                    <a:pt x="1631" y="0"/>
                    <a:pt x="14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734;p38"/>
            <p:cNvSpPr/>
            <p:nvPr/>
          </p:nvSpPr>
          <p:spPr>
            <a:xfrm>
              <a:off x="5593207" y="3606185"/>
              <a:ext cx="77714" cy="62065"/>
            </a:xfrm>
            <a:custGeom>
              <a:avLst/>
              <a:gdLst/>
              <a:ahLst/>
              <a:cxnLst/>
              <a:rect l="l" t="t" r="r" b="b"/>
              <a:pathLst>
                <a:path w="2195" h="1753" extrusionOk="0">
                  <a:moveTo>
                    <a:pt x="1402" y="161"/>
                  </a:moveTo>
                  <a:cubicBezTo>
                    <a:pt x="1597" y="161"/>
                    <a:pt x="1750" y="228"/>
                    <a:pt x="1831" y="349"/>
                  </a:cubicBezTo>
                  <a:cubicBezTo>
                    <a:pt x="2010" y="616"/>
                    <a:pt x="1805" y="1072"/>
                    <a:pt x="1371" y="1364"/>
                  </a:cubicBezTo>
                  <a:cubicBezTo>
                    <a:pt x="1142" y="1518"/>
                    <a:pt x="894" y="1596"/>
                    <a:pt x="685" y="1596"/>
                  </a:cubicBezTo>
                  <a:cubicBezTo>
                    <a:pt x="498" y="1596"/>
                    <a:pt x="342" y="1534"/>
                    <a:pt x="257" y="1407"/>
                  </a:cubicBezTo>
                  <a:cubicBezTo>
                    <a:pt x="174" y="1283"/>
                    <a:pt x="171" y="1112"/>
                    <a:pt x="252" y="925"/>
                  </a:cubicBezTo>
                  <a:cubicBezTo>
                    <a:pt x="337" y="726"/>
                    <a:pt x="502" y="537"/>
                    <a:pt x="718" y="392"/>
                  </a:cubicBezTo>
                  <a:cubicBezTo>
                    <a:pt x="933" y="248"/>
                    <a:pt x="1171" y="166"/>
                    <a:pt x="1387" y="161"/>
                  </a:cubicBezTo>
                  <a:close/>
                  <a:moveTo>
                    <a:pt x="1383" y="1"/>
                  </a:moveTo>
                  <a:cubicBezTo>
                    <a:pt x="1137" y="4"/>
                    <a:pt x="868" y="96"/>
                    <a:pt x="627" y="258"/>
                  </a:cubicBezTo>
                  <a:cubicBezTo>
                    <a:pt x="387" y="421"/>
                    <a:pt x="200" y="634"/>
                    <a:pt x="104" y="861"/>
                  </a:cubicBezTo>
                  <a:cubicBezTo>
                    <a:pt x="0" y="1100"/>
                    <a:pt x="8" y="1326"/>
                    <a:pt x="122" y="1497"/>
                  </a:cubicBezTo>
                  <a:cubicBezTo>
                    <a:pt x="238" y="1668"/>
                    <a:pt x="446" y="1753"/>
                    <a:pt x="688" y="1753"/>
                  </a:cubicBezTo>
                  <a:cubicBezTo>
                    <a:pt x="930" y="1753"/>
                    <a:pt x="1207" y="1668"/>
                    <a:pt x="1460" y="1498"/>
                  </a:cubicBezTo>
                  <a:cubicBezTo>
                    <a:pt x="1969" y="1156"/>
                    <a:pt x="2194" y="601"/>
                    <a:pt x="1965" y="259"/>
                  </a:cubicBezTo>
                  <a:cubicBezTo>
                    <a:pt x="1850" y="88"/>
                    <a:pt x="1636" y="3"/>
                    <a:pt x="13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735;p38"/>
            <p:cNvSpPr/>
            <p:nvPr/>
          </p:nvSpPr>
          <p:spPr>
            <a:xfrm>
              <a:off x="5601669" y="3651363"/>
              <a:ext cx="60649" cy="45637"/>
            </a:xfrm>
            <a:custGeom>
              <a:avLst/>
              <a:gdLst/>
              <a:ahLst/>
              <a:cxnLst/>
              <a:rect l="l" t="t" r="r" b="b"/>
              <a:pathLst>
                <a:path w="1713" h="1289" extrusionOk="0">
                  <a:moveTo>
                    <a:pt x="1145" y="1"/>
                  </a:moveTo>
                  <a:cubicBezTo>
                    <a:pt x="963" y="1"/>
                    <a:pt x="752" y="67"/>
                    <a:pt x="557" y="198"/>
                  </a:cubicBezTo>
                  <a:cubicBezTo>
                    <a:pt x="175" y="455"/>
                    <a:pt x="1" y="862"/>
                    <a:pt x="167" y="1108"/>
                  </a:cubicBezTo>
                  <a:cubicBezTo>
                    <a:pt x="248" y="1229"/>
                    <a:pt x="394" y="1288"/>
                    <a:pt x="567" y="1288"/>
                  </a:cubicBezTo>
                  <a:cubicBezTo>
                    <a:pt x="750" y="1288"/>
                    <a:pt x="961" y="1222"/>
                    <a:pt x="1156" y="1091"/>
                  </a:cubicBezTo>
                  <a:cubicBezTo>
                    <a:pt x="1538" y="835"/>
                    <a:pt x="1712" y="428"/>
                    <a:pt x="1547" y="181"/>
                  </a:cubicBezTo>
                  <a:cubicBezTo>
                    <a:pt x="1466" y="61"/>
                    <a:pt x="1318" y="1"/>
                    <a:pt x="11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736;p38"/>
            <p:cNvSpPr/>
            <p:nvPr/>
          </p:nvSpPr>
          <p:spPr>
            <a:xfrm>
              <a:off x="5601563" y="3648495"/>
              <a:ext cx="60861" cy="51408"/>
            </a:xfrm>
            <a:custGeom>
              <a:avLst/>
              <a:gdLst/>
              <a:ahLst/>
              <a:cxnLst/>
              <a:rect l="l" t="t" r="r" b="b"/>
              <a:pathLst>
                <a:path w="1719" h="1452" extrusionOk="0">
                  <a:moveTo>
                    <a:pt x="1150" y="163"/>
                  </a:moveTo>
                  <a:cubicBezTo>
                    <a:pt x="1296" y="163"/>
                    <a:pt x="1418" y="211"/>
                    <a:pt x="1482" y="308"/>
                  </a:cubicBezTo>
                  <a:cubicBezTo>
                    <a:pt x="1546" y="403"/>
                    <a:pt x="1548" y="536"/>
                    <a:pt x="1485" y="681"/>
                  </a:cubicBezTo>
                  <a:cubicBezTo>
                    <a:pt x="1417" y="839"/>
                    <a:pt x="1286" y="991"/>
                    <a:pt x="1114" y="1105"/>
                  </a:cubicBezTo>
                  <a:cubicBezTo>
                    <a:pt x="934" y="1226"/>
                    <a:pt x="736" y="1287"/>
                    <a:pt x="570" y="1287"/>
                  </a:cubicBezTo>
                  <a:cubicBezTo>
                    <a:pt x="423" y="1287"/>
                    <a:pt x="301" y="1240"/>
                    <a:pt x="237" y="1144"/>
                  </a:cubicBezTo>
                  <a:cubicBezTo>
                    <a:pt x="173" y="1049"/>
                    <a:pt x="171" y="915"/>
                    <a:pt x="234" y="770"/>
                  </a:cubicBezTo>
                  <a:cubicBezTo>
                    <a:pt x="302" y="611"/>
                    <a:pt x="433" y="461"/>
                    <a:pt x="605" y="346"/>
                  </a:cubicBezTo>
                  <a:cubicBezTo>
                    <a:pt x="785" y="225"/>
                    <a:pt x="982" y="163"/>
                    <a:pt x="1150" y="163"/>
                  </a:cubicBezTo>
                  <a:close/>
                  <a:moveTo>
                    <a:pt x="1149" y="0"/>
                  </a:moveTo>
                  <a:cubicBezTo>
                    <a:pt x="951" y="0"/>
                    <a:pt x="726" y="71"/>
                    <a:pt x="515" y="212"/>
                  </a:cubicBezTo>
                  <a:cubicBezTo>
                    <a:pt x="318" y="345"/>
                    <a:pt x="166" y="519"/>
                    <a:pt x="85" y="706"/>
                  </a:cubicBezTo>
                  <a:cubicBezTo>
                    <a:pt x="0" y="903"/>
                    <a:pt x="6" y="1092"/>
                    <a:pt x="103" y="1235"/>
                  </a:cubicBezTo>
                  <a:cubicBezTo>
                    <a:pt x="201" y="1379"/>
                    <a:pt x="372" y="1451"/>
                    <a:pt x="570" y="1451"/>
                  </a:cubicBezTo>
                  <a:cubicBezTo>
                    <a:pt x="768" y="1451"/>
                    <a:pt x="994" y="1380"/>
                    <a:pt x="1204" y="1238"/>
                  </a:cubicBezTo>
                  <a:cubicBezTo>
                    <a:pt x="1401" y="1107"/>
                    <a:pt x="1553" y="931"/>
                    <a:pt x="1634" y="745"/>
                  </a:cubicBezTo>
                  <a:cubicBezTo>
                    <a:pt x="1719" y="547"/>
                    <a:pt x="1713" y="360"/>
                    <a:pt x="1616" y="217"/>
                  </a:cubicBezTo>
                  <a:cubicBezTo>
                    <a:pt x="1519" y="72"/>
                    <a:pt x="1348"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737;p38"/>
            <p:cNvSpPr/>
            <p:nvPr/>
          </p:nvSpPr>
          <p:spPr>
            <a:xfrm>
              <a:off x="5956396" y="3481346"/>
              <a:ext cx="36149" cy="15897"/>
            </a:xfrm>
            <a:custGeom>
              <a:avLst/>
              <a:gdLst/>
              <a:ahLst/>
              <a:cxnLst/>
              <a:rect l="l" t="t" r="r" b="b"/>
              <a:pathLst>
                <a:path w="1021" h="449" extrusionOk="0">
                  <a:moveTo>
                    <a:pt x="516" y="1"/>
                  </a:moveTo>
                  <a:cubicBezTo>
                    <a:pt x="0" y="1"/>
                    <a:pt x="108" y="449"/>
                    <a:pt x="559" y="449"/>
                  </a:cubicBezTo>
                  <a:cubicBezTo>
                    <a:pt x="599" y="449"/>
                    <a:pt x="642" y="445"/>
                    <a:pt x="687" y="437"/>
                  </a:cubicBezTo>
                  <a:cubicBezTo>
                    <a:pt x="871" y="407"/>
                    <a:pt x="972" y="334"/>
                    <a:pt x="992" y="257"/>
                  </a:cubicBezTo>
                  <a:cubicBezTo>
                    <a:pt x="1020" y="149"/>
                    <a:pt x="892" y="32"/>
                    <a:pt x="615"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738;p38"/>
            <p:cNvSpPr/>
            <p:nvPr/>
          </p:nvSpPr>
          <p:spPr>
            <a:xfrm>
              <a:off x="6020657" y="3478796"/>
              <a:ext cx="18340" cy="8072"/>
            </a:xfrm>
            <a:custGeom>
              <a:avLst/>
              <a:gdLst/>
              <a:ahLst/>
              <a:cxnLst/>
              <a:rect l="l" t="t" r="r" b="b"/>
              <a:pathLst>
                <a:path w="518" h="228" extrusionOk="0">
                  <a:moveTo>
                    <a:pt x="262" y="1"/>
                  </a:moveTo>
                  <a:cubicBezTo>
                    <a:pt x="1" y="1"/>
                    <a:pt x="55" y="228"/>
                    <a:pt x="284" y="228"/>
                  </a:cubicBezTo>
                  <a:cubicBezTo>
                    <a:pt x="304" y="228"/>
                    <a:pt x="326" y="226"/>
                    <a:pt x="349" y="222"/>
                  </a:cubicBezTo>
                  <a:cubicBezTo>
                    <a:pt x="442" y="206"/>
                    <a:pt x="493" y="170"/>
                    <a:pt x="503" y="130"/>
                  </a:cubicBezTo>
                  <a:cubicBezTo>
                    <a:pt x="517" y="75"/>
                    <a:pt x="452" y="16"/>
                    <a:pt x="311" y="3"/>
                  </a:cubicBezTo>
                  <a:cubicBezTo>
                    <a:pt x="294" y="2"/>
                    <a:pt x="277"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1739;p38"/>
            <p:cNvSpPr/>
            <p:nvPr/>
          </p:nvSpPr>
          <p:spPr>
            <a:xfrm>
              <a:off x="5990846" y="3500465"/>
              <a:ext cx="16251" cy="10267"/>
            </a:xfrm>
            <a:custGeom>
              <a:avLst/>
              <a:gdLst/>
              <a:ahLst/>
              <a:cxnLst/>
              <a:rect l="l" t="t" r="r" b="b"/>
              <a:pathLst>
                <a:path w="459" h="290" extrusionOk="0">
                  <a:moveTo>
                    <a:pt x="363" y="0"/>
                  </a:moveTo>
                  <a:cubicBezTo>
                    <a:pt x="324" y="0"/>
                    <a:pt x="275" y="13"/>
                    <a:pt x="218" y="42"/>
                  </a:cubicBezTo>
                  <a:cubicBezTo>
                    <a:pt x="0" y="152"/>
                    <a:pt x="52" y="289"/>
                    <a:pt x="181" y="289"/>
                  </a:cubicBezTo>
                  <a:cubicBezTo>
                    <a:pt x="234" y="289"/>
                    <a:pt x="300" y="266"/>
                    <a:pt x="366" y="207"/>
                  </a:cubicBezTo>
                  <a:cubicBezTo>
                    <a:pt x="436" y="144"/>
                    <a:pt x="459" y="86"/>
                    <a:pt x="447" y="47"/>
                  </a:cubicBezTo>
                  <a:cubicBezTo>
                    <a:pt x="438" y="18"/>
                    <a:pt x="408" y="0"/>
                    <a:pt x="3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740;p38"/>
            <p:cNvSpPr/>
            <p:nvPr/>
          </p:nvSpPr>
          <p:spPr>
            <a:xfrm>
              <a:off x="6682314" y="3294936"/>
              <a:ext cx="74846" cy="47372"/>
            </a:xfrm>
            <a:custGeom>
              <a:avLst/>
              <a:gdLst/>
              <a:ahLst/>
              <a:cxnLst/>
              <a:rect l="l" t="t" r="r" b="b"/>
              <a:pathLst>
                <a:path w="2114" h="1338" extrusionOk="0">
                  <a:moveTo>
                    <a:pt x="1135" y="0"/>
                  </a:moveTo>
                  <a:cubicBezTo>
                    <a:pt x="1091" y="0"/>
                    <a:pt x="1046" y="2"/>
                    <a:pt x="1001" y="6"/>
                  </a:cubicBezTo>
                  <a:cubicBezTo>
                    <a:pt x="435" y="52"/>
                    <a:pt x="1" y="389"/>
                    <a:pt x="31" y="755"/>
                  </a:cubicBezTo>
                  <a:cubicBezTo>
                    <a:pt x="60" y="1092"/>
                    <a:pt x="472" y="1338"/>
                    <a:pt x="979" y="1338"/>
                  </a:cubicBezTo>
                  <a:cubicBezTo>
                    <a:pt x="1023" y="1338"/>
                    <a:pt x="1067" y="1336"/>
                    <a:pt x="1113" y="1332"/>
                  </a:cubicBezTo>
                  <a:cubicBezTo>
                    <a:pt x="1678" y="1284"/>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1741;p38"/>
            <p:cNvSpPr/>
            <p:nvPr/>
          </p:nvSpPr>
          <p:spPr>
            <a:xfrm>
              <a:off x="6679942" y="3292068"/>
              <a:ext cx="80157" cy="53072"/>
            </a:xfrm>
            <a:custGeom>
              <a:avLst/>
              <a:gdLst/>
              <a:ahLst/>
              <a:cxnLst/>
              <a:rect l="l" t="t" r="r" b="b"/>
              <a:pathLst>
                <a:path w="2264" h="1499" extrusionOk="0">
                  <a:moveTo>
                    <a:pt x="1203" y="161"/>
                  </a:moveTo>
                  <a:cubicBezTo>
                    <a:pt x="1667" y="161"/>
                    <a:pt x="2044" y="375"/>
                    <a:pt x="2068" y="670"/>
                  </a:cubicBezTo>
                  <a:cubicBezTo>
                    <a:pt x="2095" y="992"/>
                    <a:pt x="1694" y="1290"/>
                    <a:pt x="1173" y="1333"/>
                  </a:cubicBezTo>
                  <a:cubicBezTo>
                    <a:pt x="1129" y="1336"/>
                    <a:pt x="1086" y="1338"/>
                    <a:pt x="1044" y="1338"/>
                  </a:cubicBezTo>
                  <a:cubicBezTo>
                    <a:pt x="834" y="1338"/>
                    <a:pt x="635" y="1293"/>
                    <a:pt x="476" y="1208"/>
                  </a:cubicBezTo>
                  <a:cubicBezTo>
                    <a:pt x="297" y="1113"/>
                    <a:pt x="191" y="978"/>
                    <a:pt x="178" y="829"/>
                  </a:cubicBezTo>
                  <a:cubicBezTo>
                    <a:pt x="167" y="680"/>
                    <a:pt x="248" y="530"/>
                    <a:pt x="409" y="406"/>
                  </a:cubicBezTo>
                  <a:cubicBezTo>
                    <a:pt x="580" y="273"/>
                    <a:pt x="816" y="188"/>
                    <a:pt x="1075" y="167"/>
                  </a:cubicBezTo>
                  <a:cubicBezTo>
                    <a:pt x="1118" y="162"/>
                    <a:pt x="1161" y="161"/>
                    <a:pt x="1203" y="161"/>
                  </a:cubicBezTo>
                  <a:close/>
                  <a:moveTo>
                    <a:pt x="1192" y="0"/>
                  </a:moveTo>
                  <a:cubicBezTo>
                    <a:pt x="1149" y="0"/>
                    <a:pt x="1105" y="2"/>
                    <a:pt x="1061" y="5"/>
                  </a:cubicBezTo>
                  <a:cubicBezTo>
                    <a:pt x="771" y="30"/>
                    <a:pt x="505" y="128"/>
                    <a:pt x="310" y="278"/>
                  </a:cubicBezTo>
                  <a:cubicBezTo>
                    <a:pt x="104" y="437"/>
                    <a:pt x="0" y="637"/>
                    <a:pt x="18" y="843"/>
                  </a:cubicBezTo>
                  <a:cubicBezTo>
                    <a:pt x="35" y="1048"/>
                    <a:pt x="171" y="1228"/>
                    <a:pt x="400" y="1351"/>
                  </a:cubicBezTo>
                  <a:cubicBezTo>
                    <a:pt x="582" y="1448"/>
                    <a:pt x="806" y="1499"/>
                    <a:pt x="1045" y="1499"/>
                  </a:cubicBezTo>
                  <a:cubicBezTo>
                    <a:pt x="1091" y="1499"/>
                    <a:pt x="1139" y="1498"/>
                    <a:pt x="1186" y="1493"/>
                  </a:cubicBezTo>
                  <a:cubicBezTo>
                    <a:pt x="1795" y="1442"/>
                    <a:pt x="2264" y="1067"/>
                    <a:pt x="2229" y="657"/>
                  </a:cubicBezTo>
                  <a:cubicBezTo>
                    <a:pt x="2197" y="276"/>
                    <a:pt x="1744" y="0"/>
                    <a:pt x="1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1742;p38"/>
            <p:cNvSpPr/>
            <p:nvPr/>
          </p:nvSpPr>
          <p:spPr>
            <a:xfrm>
              <a:off x="6694635" y="3330129"/>
              <a:ext cx="80794" cy="53072"/>
            </a:xfrm>
            <a:custGeom>
              <a:avLst/>
              <a:gdLst/>
              <a:ahLst/>
              <a:cxnLst/>
              <a:rect l="l" t="t" r="r" b="b"/>
              <a:pathLst>
                <a:path w="2282" h="1499" extrusionOk="0">
                  <a:moveTo>
                    <a:pt x="1221" y="160"/>
                  </a:moveTo>
                  <a:cubicBezTo>
                    <a:pt x="1684" y="160"/>
                    <a:pt x="2062" y="375"/>
                    <a:pt x="2086" y="669"/>
                  </a:cubicBezTo>
                  <a:cubicBezTo>
                    <a:pt x="2113" y="992"/>
                    <a:pt x="1710" y="1288"/>
                    <a:pt x="1189" y="1333"/>
                  </a:cubicBezTo>
                  <a:cubicBezTo>
                    <a:pt x="1146" y="1336"/>
                    <a:pt x="1104" y="1338"/>
                    <a:pt x="1062" y="1338"/>
                  </a:cubicBezTo>
                  <a:cubicBezTo>
                    <a:pt x="598" y="1338"/>
                    <a:pt x="220" y="1123"/>
                    <a:pt x="196" y="829"/>
                  </a:cubicBezTo>
                  <a:cubicBezTo>
                    <a:pt x="169" y="507"/>
                    <a:pt x="570" y="210"/>
                    <a:pt x="1092" y="166"/>
                  </a:cubicBezTo>
                  <a:cubicBezTo>
                    <a:pt x="1135" y="162"/>
                    <a:pt x="1178" y="160"/>
                    <a:pt x="1221" y="160"/>
                  </a:cubicBezTo>
                  <a:close/>
                  <a:moveTo>
                    <a:pt x="1207" y="0"/>
                  </a:moveTo>
                  <a:cubicBezTo>
                    <a:pt x="1165" y="0"/>
                    <a:pt x="1122" y="2"/>
                    <a:pt x="1079" y="5"/>
                  </a:cubicBezTo>
                  <a:cubicBezTo>
                    <a:pt x="468" y="56"/>
                    <a:pt x="0" y="432"/>
                    <a:pt x="35" y="842"/>
                  </a:cubicBezTo>
                  <a:cubicBezTo>
                    <a:pt x="67" y="1221"/>
                    <a:pt x="517" y="1499"/>
                    <a:pt x="1065" y="1499"/>
                  </a:cubicBezTo>
                  <a:cubicBezTo>
                    <a:pt x="1110" y="1499"/>
                    <a:pt x="1157" y="1497"/>
                    <a:pt x="1203" y="1493"/>
                  </a:cubicBezTo>
                  <a:cubicBezTo>
                    <a:pt x="1813" y="1442"/>
                    <a:pt x="2282" y="1066"/>
                    <a:pt x="2247" y="655"/>
                  </a:cubicBezTo>
                  <a:cubicBezTo>
                    <a:pt x="2214" y="275"/>
                    <a:pt x="1758" y="0"/>
                    <a:pt x="12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1743;p38"/>
            <p:cNvSpPr/>
            <p:nvPr/>
          </p:nvSpPr>
          <p:spPr>
            <a:xfrm>
              <a:off x="6723455" y="3364578"/>
              <a:ext cx="65924" cy="44044"/>
            </a:xfrm>
            <a:custGeom>
              <a:avLst/>
              <a:gdLst/>
              <a:ahLst/>
              <a:cxnLst/>
              <a:rect l="l" t="t" r="r" b="b"/>
              <a:pathLst>
                <a:path w="1862" h="1244" extrusionOk="0">
                  <a:moveTo>
                    <a:pt x="998" y="162"/>
                  </a:moveTo>
                  <a:cubicBezTo>
                    <a:pt x="1363" y="162"/>
                    <a:pt x="1667" y="333"/>
                    <a:pt x="1686" y="560"/>
                  </a:cubicBezTo>
                  <a:cubicBezTo>
                    <a:pt x="1696" y="675"/>
                    <a:pt x="1632" y="791"/>
                    <a:pt x="1507" y="888"/>
                  </a:cubicBezTo>
                  <a:cubicBezTo>
                    <a:pt x="1371" y="993"/>
                    <a:pt x="1183" y="1060"/>
                    <a:pt x="977" y="1077"/>
                  </a:cubicBezTo>
                  <a:cubicBezTo>
                    <a:pt x="945" y="1080"/>
                    <a:pt x="913" y="1081"/>
                    <a:pt x="881" y="1081"/>
                  </a:cubicBezTo>
                  <a:cubicBezTo>
                    <a:pt x="518" y="1081"/>
                    <a:pt x="210" y="912"/>
                    <a:pt x="190" y="685"/>
                  </a:cubicBezTo>
                  <a:cubicBezTo>
                    <a:pt x="169" y="437"/>
                    <a:pt x="495" y="200"/>
                    <a:pt x="900" y="166"/>
                  </a:cubicBezTo>
                  <a:cubicBezTo>
                    <a:pt x="933" y="164"/>
                    <a:pt x="966" y="162"/>
                    <a:pt x="998" y="162"/>
                  </a:cubicBezTo>
                  <a:close/>
                  <a:moveTo>
                    <a:pt x="1006" y="1"/>
                  </a:moveTo>
                  <a:cubicBezTo>
                    <a:pt x="967" y="1"/>
                    <a:pt x="927" y="2"/>
                    <a:pt x="887" y="6"/>
                  </a:cubicBezTo>
                  <a:cubicBezTo>
                    <a:pt x="378" y="49"/>
                    <a:pt x="1" y="353"/>
                    <a:pt x="30" y="698"/>
                  </a:cubicBezTo>
                  <a:cubicBezTo>
                    <a:pt x="57" y="1017"/>
                    <a:pt x="417" y="1244"/>
                    <a:pt x="872" y="1244"/>
                  </a:cubicBezTo>
                  <a:cubicBezTo>
                    <a:pt x="910" y="1244"/>
                    <a:pt x="950" y="1241"/>
                    <a:pt x="991" y="1239"/>
                  </a:cubicBezTo>
                  <a:cubicBezTo>
                    <a:pt x="1227" y="1218"/>
                    <a:pt x="1446" y="1139"/>
                    <a:pt x="1605" y="1016"/>
                  </a:cubicBezTo>
                  <a:cubicBezTo>
                    <a:pt x="1776" y="884"/>
                    <a:pt x="1862" y="717"/>
                    <a:pt x="1847" y="546"/>
                  </a:cubicBezTo>
                  <a:cubicBezTo>
                    <a:pt x="1820" y="227"/>
                    <a:pt x="1462" y="1"/>
                    <a:pt x="10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4" name="Rectangle 323"/>
          <p:cNvSpPr/>
          <p:nvPr/>
        </p:nvSpPr>
        <p:spPr>
          <a:xfrm>
            <a:off x="1173210" y="637688"/>
            <a:ext cx="2807179" cy="496996"/>
          </a:xfrm>
          <a:prstGeom prst="rect">
            <a:avLst/>
          </a:prstGeom>
        </p:spPr>
        <p:txBody>
          <a:bodyPr wrap="non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Quan sát tia số sau:</a:t>
            </a:r>
          </a:p>
        </p:txBody>
      </p:sp>
      <p:grpSp>
        <p:nvGrpSpPr>
          <p:cNvPr id="9" name="Group 8"/>
          <p:cNvGrpSpPr/>
          <p:nvPr/>
        </p:nvGrpSpPr>
        <p:grpSpPr>
          <a:xfrm>
            <a:off x="2056999" y="1446837"/>
            <a:ext cx="5556617" cy="706728"/>
            <a:chOff x="1455615" y="1516232"/>
            <a:chExt cx="5556617" cy="706728"/>
          </a:xfrm>
        </p:grpSpPr>
        <p:cxnSp>
          <p:nvCxnSpPr>
            <p:cNvPr id="4" name="Straight Arrow Connector 3"/>
            <p:cNvCxnSpPr/>
            <p:nvPr/>
          </p:nvCxnSpPr>
          <p:spPr>
            <a:xfrm flipV="1">
              <a:off x="1455615" y="1599721"/>
              <a:ext cx="5391752" cy="14608"/>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94254" y="1536850"/>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3145104"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4158740"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5159975" y="1530408"/>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210825" y="1516232"/>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59492" y="1746226"/>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999 996</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331" name="Rectangle 330"/>
            <p:cNvSpPr/>
            <p:nvPr/>
          </p:nvSpPr>
          <p:spPr>
            <a:xfrm>
              <a:off x="2610342" y="1740413"/>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999 997</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332" name="Rectangle 331"/>
            <p:cNvSpPr/>
            <p:nvPr/>
          </p:nvSpPr>
          <p:spPr>
            <a:xfrm>
              <a:off x="3616729" y="1733971"/>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999 998</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333" name="Rectangle 332"/>
            <p:cNvSpPr/>
            <p:nvPr/>
          </p:nvSpPr>
          <p:spPr>
            <a:xfrm>
              <a:off x="4667579" y="1733971"/>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999 999</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334" name="Rectangle 333"/>
            <p:cNvSpPr/>
            <p:nvPr/>
          </p:nvSpPr>
          <p:spPr>
            <a:xfrm>
              <a:off x="5739127" y="1733971"/>
              <a:ext cx="1273105"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1 000 000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grpSp>
      <p:sp>
        <p:nvSpPr>
          <p:cNvPr id="10" name="Rectangle 9"/>
          <p:cNvSpPr/>
          <p:nvPr/>
        </p:nvSpPr>
        <p:spPr>
          <a:xfrm>
            <a:off x="1173210" y="2546839"/>
            <a:ext cx="7481777" cy="553998"/>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Tx/>
              <a:buChar char="-"/>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Số liền sau số 999 999 là 1 000 000 </a:t>
            </a:r>
          </a:p>
        </p:txBody>
      </p:sp>
      <p:sp>
        <p:nvSpPr>
          <p:cNvPr id="11" name="Rectangle 10"/>
          <p:cNvSpPr/>
          <p:nvPr/>
        </p:nvSpPr>
        <p:spPr>
          <a:xfrm>
            <a:off x="1180298" y="3395501"/>
            <a:ext cx="4830168" cy="496996"/>
          </a:xfrm>
          <a:prstGeom prst="rect">
            <a:avLst/>
          </a:prstGeom>
        </p:spPr>
        <p:txBody>
          <a:bodyPr wrap="non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Tx/>
              <a:buChar char="-"/>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Số liền trước số 1 000 000 là 999 999</a:t>
            </a:r>
          </a:p>
        </p:txBody>
      </p:sp>
      <p:grpSp>
        <p:nvGrpSpPr>
          <p:cNvPr id="335" name="Group 334"/>
          <p:cNvGrpSpPr/>
          <p:nvPr/>
        </p:nvGrpSpPr>
        <p:grpSpPr>
          <a:xfrm>
            <a:off x="8088310" y="480190"/>
            <a:ext cx="689840" cy="457114"/>
            <a:chOff x="6729034" y="3476828"/>
            <a:chExt cx="1648451" cy="1046311"/>
          </a:xfrm>
        </p:grpSpPr>
        <p:sp>
          <p:nvSpPr>
            <p:cNvPr id="336" name="Google Shape;2138;p45"/>
            <p:cNvSpPr/>
            <p:nvPr/>
          </p:nvSpPr>
          <p:spPr>
            <a:xfrm rot="19556884">
              <a:off x="7868564" y="3947122"/>
              <a:ext cx="508921" cy="576017"/>
            </a:xfrm>
            <a:prstGeom prst="foldedCorner">
              <a:avLst>
                <a:gd name="adj" fmla="val 24140"/>
              </a:avLst>
            </a:prstGeom>
            <a:solidFill>
              <a:schemeClr val="accent4"/>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sp>
          <p:nvSpPr>
            <p:cNvPr id="337" name="Google Shape;2139;p45"/>
            <p:cNvSpPr/>
            <p:nvPr/>
          </p:nvSpPr>
          <p:spPr>
            <a:xfrm>
              <a:off x="7381592" y="3476828"/>
              <a:ext cx="658284" cy="593996"/>
            </a:xfrm>
            <a:prstGeom prst="foldedCorner">
              <a:avLst>
                <a:gd name="adj" fmla="val 24140"/>
              </a:avLst>
            </a:prstGeom>
            <a:solidFill>
              <a:schemeClr val="accen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sp>
          <p:nvSpPr>
            <p:cNvPr id="338" name="Google Shape;2140;p45"/>
            <p:cNvSpPr/>
            <p:nvPr/>
          </p:nvSpPr>
          <p:spPr>
            <a:xfrm rot="744562">
              <a:off x="6729034" y="3658817"/>
              <a:ext cx="694058" cy="653792"/>
            </a:xfrm>
            <a:prstGeom prst="foldedCorner">
              <a:avLst>
                <a:gd name="adj" fmla="val 24140"/>
              </a:avLst>
            </a:prstGeom>
            <a:solidFill>
              <a:schemeClr val="lt2"/>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chivo"/>
                <a:ea typeface="Archivo"/>
                <a:cs typeface="Archivo"/>
                <a:sym typeface="Archivo"/>
              </a:endParaRPr>
            </a:p>
          </p:txBody>
        </p:sp>
      </p:grpSp>
    </p:spTree>
    <p:extLst>
      <p:ext uri="{BB962C8B-B14F-4D97-AF65-F5344CB8AC3E}">
        <p14:creationId xmlns:p14="http://schemas.microsoft.com/office/powerpoint/2010/main" val="310379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randombar(horizontal)">
                                      <p:cBhvr>
                                        <p:cTn id="7" dur="500"/>
                                        <p:tgtEl>
                                          <p:spTgt spid="32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101" name="Google Shape;1101;p31"/>
          <p:cNvGrpSpPr/>
          <p:nvPr/>
        </p:nvGrpSpPr>
        <p:grpSpPr>
          <a:xfrm rot="2074230">
            <a:off x="2993653" y="3827778"/>
            <a:ext cx="440985" cy="439785"/>
            <a:chOff x="814151" y="3357956"/>
            <a:chExt cx="441000" cy="439800"/>
          </a:xfrm>
        </p:grpSpPr>
        <p:sp>
          <p:nvSpPr>
            <p:cNvPr id="1102"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31"/>
          <p:cNvGrpSpPr/>
          <p:nvPr/>
        </p:nvGrpSpPr>
        <p:grpSpPr>
          <a:xfrm rot="829635">
            <a:off x="8378865" y="568935"/>
            <a:ext cx="322545" cy="321710"/>
            <a:chOff x="814151" y="3357956"/>
            <a:chExt cx="441000" cy="439800"/>
          </a:xfrm>
        </p:grpSpPr>
        <p:sp>
          <p:nvSpPr>
            <p:cNvPr id="110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9" name="Google Shape;1109;p31"/>
          <p:cNvGrpSpPr/>
          <p:nvPr/>
        </p:nvGrpSpPr>
        <p:grpSpPr>
          <a:xfrm rot="9349700">
            <a:off x="8003136" y="950324"/>
            <a:ext cx="322561" cy="321683"/>
            <a:chOff x="814151" y="3357956"/>
            <a:chExt cx="441000" cy="439800"/>
          </a:xfrm>
          <a:solidFill>
            <a:schemeClr val="tx2"/>
          </a:solidFill>
        </p:grpSpPr>
        <p:sp>
          <p:nvSpPr>
            <p:cNvPr id="1110"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3" name="Google Shape;1183;p31"/>
          <p:cNvGrpSpPr/>
          <p:nvPr/>
        </p:nvGrpSpPr>
        <p:grpSpPr>
          <a:xfrm>
            <a:off x="412787" y="512072"/>
            <a:ext cx="897747" cy="816271"/>
            <a:chOff x="848934" y="1458597"/>
            <a:chExt cx="897747" cy="816271"/>
          </a:xfrm>
        </p:grpSpPr>
        <p:grpSp>
          <p:nvGrpSpPr>
            <p:cNvPr id="1184" name="Google Shape;1184;p31"/>
            <p:cNvGrpSpPr/>
            <p:nvPr/>
          </p:nvGrpSpPr>
          <p:grpSpPr>
            <a:xfrm rot="-642459" flipH="1">
              <a:off x="885952" y="1495737"/>
              <a:ext cx="441005" cy="439805"/>
              <a:chOff x="6274226" y="-381594"/>
              <a:chExt cx="441000" cy="439800"/>
            </a:xfrm>
          </p:grpSpPr>
          <p:sp>
            <p:nvSpPr>
              <p:cNvPr id="1185"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31"/>
            <p:cNvGrpSpPr/>
            <p:nvPr/>
          </p:nvGrpSpPr>
          <p:grpSpPr>
            <a:xfrm rot="-1820664" flipH="1">
              <a:off x="1364953" y="1893706"/>
              <a:ext cx="322547" cy="321729"/>
              <a:chOff x="814151" y="3357956"/>
              <a:chExt cx="441000" cy="439800"/>
            </a:xfrm>
          </p:grpSpPr>
          <p:sp>
            <p:nvSpPr>
              <p:cNvPr id="1189"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3" name="Google Shape;1095;p31"/>
          <p:cNvSpPr/>
          <p:nvPr/>
        </p:nvSpPr>
        <p:spPr>
          <a:xfrm rot="5950">
            <a:off x="1474213" y="1678769"/>
            <a:ext cx="3588933" cy="1717342"/>
          </a:xfrm>
          <a:prstGeom prst="chevron">
            <a:avLst>
              <a:gd name="adj" fmla="val 33665"/>
            </a:avLst>
          </a:prstGeom>
          <a:solidFill>
            <a:schemeClr val="accent6">
              <a:lumMod val="75000"/>
            </a:schemeClr>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TextBox 99"/>
          <p:cNvSpPr txBox="1"/>
          <p:nvPr/>
        </p:nvSpPr>
        <p:spPr>
          <a:xfrm>
            <a:off x="1263611" y="2065460"/>
            <a:ext cx="4290150" cy="7397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rPr>
              <a:t>LUYỆN TẬP</a:t>
            </a:r>
            <a:endParaRPr kumimoji="0" lang="en-US" sz="3200" b="1" i="0" u="none" strike="noStrike" kern="0" cap="none" spc="0" normalizeH="0" baseline="0" noProof="0" dirty="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5327376" y="988107"/>
            <a:ext cx="2464904" cy="3409690"/>
          </a:xfrm>
          <a:prstGeom prst="rect">
            <a:avLst/>
          </a:prstGeom>
        </p:spPr>
      </p:pic>
      <p:grpSp>
        <p:nvGrpSpPr>
          <p:cNvPr id="102" name="Google Shape;3378;p59"/>
          <p:cNvGrpSpPr/>
          <p:nvPr/>
        </p:nvGrpSpPr>
        <p:grpSpPr>
          <a:xfrm rot="18414186">
            <a:off x="1908550" y="4086419"/>
            <a:ext cx="623691" cy="592791"/>
            <a:chOff x="2929700" y="2822150"/>
            <a:chExt cx="623700" cy="592800"/>
          </a:xfrm>
        </p:grpSpPr>
        <p:sp>
          <p:nvSpPr>
            <p:cNvPr id="107"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3386;p59"/>
          <p:cNvGrpSpPr/>
          <p:nvPr/>
        </p:nvGrpSpPr>
        <p:grpSpPr>
          <a:xfrm rot="20356912">
            <a:off x="8550917" y="4444810"/>
            <a:ext cx="424175" cy="403176"/>
            <a:chOff x="3417887" y="3801471"/>
            <a:chExt cx="424200" cy="403200"/>
          </a:xfrm>
        </p:grpSpPr>
        <p:sp>
          <p:nvSpPr>
            <p:cNvPr id="111"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2720389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7"/>
        <p:cNvGrpSpPr/>
        <p:nvPr/>
      </p:nvGrpSpPr>
      <p:grpSpPr>
        <a:xfrm>
          <a:off x="0" y="0"/>
          <a:ext cx="0" cy="0"/>
          <a:chOff x="0" y="0"/>
          <a:chExt cx="0" cy="0"/>
        </a:xfrm>
      </p:grpSpPr>
      <p:sp>
        <p:nvSpPr>
          <p:cNvPr id="4" name="Rectangle 3"/>
          <p:cNvSpPr/>
          <p:nvPr/>
        </p:nvSpPr>
        <p:spPr>
          <a:xfrm>
            <a:off x="3931596" y="622936"/>
            <a:ext cx="641522"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Số?</a:t>
            </a:r>
          </a:p>
        </p:txBody>
      </p:sp>
      <p:grpSp>
        <p:nvGrpSpPr>
          <p:cNvPr id="9" name="Group 8"/>
          <p:cNvGrpSpPr/>
          <p:nvPr/>
        </p:nvGrpSpPr>
        <p:grpSpPr>
          <a:xfrm>
            <a:off x="824810" y="636853"/>
            <a:ext cx="4611755" cy="493982"/>
            <a:chOff x="620418" y="577738"/>
            <a:chExt cx="4611755" cy="493982"/>
          </a:xfrm>
        </p:grpSpPr>
        <p:sp>
          <p:nvSpPr>
            <p:cNvPr id="26"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p:cNvSpPr/>
            <p:nvPr/>
          </p:nvSpPr>
          <p:spPr>
            <a:xfrm>
              <a:off x="660173" y="617493"/>
              <a:ext cx="4572000" cy="41549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 1 (SGK – tr35)</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32"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318151" y="4216014"/>
            <a:ext cx="557117" cy="686777"/>
          </a:xfrm>
          <a:prstGeom prst="rect">
            <a:avLst/>
          </a:prstGeom>
        </p:spPr>
      </p:pic>
      <p:grpSp>
        <p:nvGrpSpPr>
          <p:cNvPr id="33" name="Google Shape;1101;p31"/>
          <p:cNvGrpSpPr/>
          <p:nvPr/>
        </p:nvGrpSpPr>
        <p:grpSpPr>
          <a:xfrm rot="2074230">
            <a:off x="108571" y="4739148"/>
            <a:ext cx="338043" cy="285372"/>
            <a:chOff x="814151" y="3357956"/>
            <a:chExt cx="441000" cy="439800"/>
          </a:xfrm>
        </p:grpSpPr>
        <p:sp>
          <p:nvSpPr>
            <p:cNvPr id="35"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105;p31"/>
          <p:cNvGrpSpPr/>
          <p:nvPr/>
        </p:nvGrpSpPr>
        <p:grpSpPr>
          <a:xfrm rot="829635">
            <a:off x="473667" y="152710"/>
            <a:ext cx="322545" cy="321710"/>
            <a:chOff x="814151" y="3357956"/>
            <a:chExt cx="441000" cy="439800"/>
          </a:xfrm>
        </p:grpSpPr>
        <p:sp>
          <p:nvSpPr>
            <p:cNvPr id="41"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1109;p31"/>
          <p:cNvGrpSpPr/>
          <p:nvPr/>
        </p:nvGrpSpPr>
        <p:grpSpPr>
          <a:xfrm rot="9349700">
            <a:off x="97938" y="534099"/>
            <a:ext cx="322561" cy="321683"/>
            <a:chOff x="814151" y="3357956"/>
            <a:chExt cx="441000" cy="439800"/>
          </a:xfrm>
          <a:solidFill>
            <a:schemeClr val="tx2"/>
          </a:solidFill>
        </p:grpSpPr>
        <p:sp>
          <p:nvSpPr>
            <p:cNvPr id="45"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768374" y="1308891"/>
            <a:ext cx="574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a:t>
            </a:r>
          </a:p>
        </p:txBody>
      </p:sp>
      <p:grpSp>
        <p:nvGrpSpPr>
          <p:cNvPr id="8" name="Group 7"/>
          <p:cNvGrpSpPr/>
          <p:nvPr/>
        </p:nvGrpSpPr>
        <p:grpSpPr>
          <a:xfrm>
            <a:off x="864565" y="1824237"/>
            <a:ext cx="7418269" cy="700286"/>
            <a:chOff x="1979027" y="1600886"/>
            <a:chExt cx="6628498" cy="700286"/>
          </a:xfrm>
        </p:grpSpPr>
        <p:grpSp>
          <p:nvGrpSpPr>
            <p:cNvPr id="34" name="Group 33"/>
            <p:cNvGrpSpPr/>
            <p:nvPr/>
          </p:nvGrpSpPr>
          <p:grpSpPr>
            <a:xfrm>
              <a:off x="1979027" y="1600886"/>
              <a:ext cx="6628498" cy="700286"/>
              <a:chOff x="1455615" y="1522674"/>
              <a:chExt cx="6628498" cy="700286"/>
            </a:xfrm>
          </p:grpSpPr>
          <p:cxnSp>
            <p:nvCxnSpPr>
              <p:cNvPr id="37" name="Straight Arrow Connector 36"/>
              <p:cNvCxnSpPr/>
              <p:nvPr/>
            </p:nvCxnSpPr>
            <p:spPr>
              <a:xfrm flipV="1">
                <a:off x="1455615" y="1606163"/>
                <a:ext cx="6628498" cy="816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94254" y="1536850"/>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45104"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158740"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159975" y="1530408"/>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210825" y="1523320"/>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559493" y="1746226"/>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100 000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61" name="Rectangle 60"/>
              <p:cNvSpPr/>
              <p:nvPr/>
            </p:nvSpPr>
            <p:spPr>
              <a:xfrm>
                <a:off x="2553342" y="1740413"/>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200 000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64" name="Rectangle 63"/>
              <p:cNvSpPr/>
              <p:nvPr/>
            </p:nvSpPr>
            <p:spPr>
              <a:xfrm>
                <a:off x="5739855" y="1740413"/>
                <a:ext cx="1069524"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500 000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grpSp>
        <p:cxnSp>
          <p:nvCxnSpPr>
            <p:cNvPr id="66" name="Straight Connector 65"/>
            <p:cNvCxnSpPr/>
            <p:nvPr/>
          </p:nvCxnSpPr>
          <p:spPr>
            <a:xfrm>
              <a:off x="7737243" y="1603065"/>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18655" y="1880652"/>
              <a:ext cx="999335"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287C48">
                      <a:lumMod val="75000"/>
                    </a:srgbClr>
                  </a:solidFill>
                  <a:effectLst/>
                  <a:uLnTx/>
                  <a:uFillTx/>
                  <a:latin typeface="Arial"/>
                  <a:ea typeface="+mn-ea"/>
                  <a:cs typeface="+mn-cs"/>
                  <a:sym typeface="Arial"/>
                </a:rPr>
                <a:t>?</a:t>
              </a:r>
            </a:p>
          </p:txBody>
        </p:sp>
        <p:sp>
          <p:nvSpPr>
            <p:cNvPr id="67" name="Rectangle 66"/>
            <p:cNvSpPr/>
            <p:nvPr/>
          </p:nvSpPr>
          <p:spPr>
            <a:xfrm>
              <a:off x="5279408" y="1880652"/>
              <a:ext cx="999335"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287C48">
                      <a:lumMod val="75000"/>
                    </a:srgbClr>
                  </a:solidFill>
                  <a:effectLst/>
                  <a:uLnTx/>
                  <a:uFillTx/>
                  <a:latin typeface="Arial"/>
                  <a:ea typeface="+mn-ea"/>
                  <a:cs typeface="+mn-cs"/>
                  <a:sym typeface="Arial"/>
                </a:rPr>
                <a:t>?</a:t>
              </a:r>
            </a:p>
          </p:txBody>
        </p:sp>
        <p:sp>
          <p:nvSpPr>
            <p:cNvPr id="68" name="Rectangle 67"/>
            <p:cNvSpPr/>
            <p:nvPr/>
          </p:nvSpPr>
          <p:spPr>
            <a:xfrm>
              <a:off x="7332791" y="1856204"/>
              <a:ext cx="999335"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287C48">
                      <a:lumMod val="75000"/>
                    </a:srgbClr>
                  </a:solidFill>
                  <a:effectLst/>
                  <a:uLnTx/>
                  <a:uFillTx/>
                  <a:latin typeface="Arial"/>
                  <a:ea typeface="+mn-ea"/>
                  <a:cs typeface="+mn-cs"/>
                  <a:sym typeface="Arial"/>
                </a:rPr>
                <a:t>?</a:t>
              </a:r>
            </a:p>
          </p:txBody>
        </p:sp>
      </p:grpSp>
      <p:sp>
        <p:nvSpPr>
          <p:cNvPr id="65" name="TextBox 64"/>
          <p:cNvSpPr txBox="1"/>
          <p:nvPr/>
        </p:nvSpPr>
        <p:spPr>
          <a:xfrm>
            <a:off x="768374" y="2763449"/>
            <a:ext cx="574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a:t>
            </a:r>
          </a:p>
        </p:txBody>
      </p:sp>
      <p:grpSp>
        <p:nvGrpSpPr>
          <p:cNvPr id="11" name="Group 10"/>
          <p:cNvGrpSpPr/>
          <p:nvPr/>
        </p:nvGrpSpPr>
        <p:grpSpPr>
          <a:xfrm>
            <a:off x="1081423" y="3552206"/>
            <a:ext cx="6983390" cy="712277"/>
            <a:chOff x="1373801" y="3171491"/>
            <a:chExt cx="6983390" cy="712277"/>
          </a:xfrm>
        </p:grpSpPr>
        <p:grpSp>
          <p:nvGrpSpPr>
            <p:cNvPr id="69" name="Group 68"/>
            <p:cNvGrpSpPr/>
            <p:nvPr/>
          </p:nvGrpSpPr>
          <p:grpSpPr>
            <a:xfrm>
              <a:off x="1373801" y="3171491"/>
              <a:ext cx="6983390" cy="706728"/>
              <a:chOff x="1455615" y="1516232"/>
              <a:chExt cx="5556617" cy="706728"/>
            </a:xfrm>
          </p:grpSpPr>
          <p:cxnSp>
            <p:nvCxnSpPr>
              <p:cNvPr id="70" name="Straight Arrow Connector 69"/>
              <p:cNvCxnSpPr/>
              <p:nvPr/>
            </p:nvCxnSpPr>
            <p:spPr>
              <a:xfrm flipV="1">
                <a:off x="1455615" y="1599721"/>
                <a:ext cx="5391752" cy="14608"/>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94254" y="1536850"/>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145104"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58740" y="1522674"/>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159975" y="1530408"/>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210825" y="1516232"/>
                <a:ext cx="0" cy="16697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1658126" y="1746226"/>
                <a:ext cx="872259"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600 000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78" name="Rectangle 77"/>
              <p:cNvSpPr/>
              <p:nvPr/>
            </p:nvSpPr>
            <p:spPr>
              <a:xfrm>
                <a:off x="3715363" y="1733971"/>
                <a:ext cx="872259"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800 000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sp>
            <p:nvSpPr>
              <p:cNvPr id="80" name="Rectangle 79"/>
              <p:cNvSpPr/>
              <p:nvPr/>
            </p:nvSpPr>
            <p:spPr>
              <a:xfrm>
                <a:off x="5739127" y="1733971"/>
                <a:ext cx="1273105" cy="47673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287C48">
                        <a:lumMod val="75000"/>
                      </a:srgbClr>
                    </a:solidFill>
                    <a:effectLst/>
                    <a:uLnTx/>
                    <a:uFillTx/>
                    <a:latin typeface="Arial"/>
                    <a:ea typeface="+mn-ea"/>
                    <a:cs typeface="Arial"/>
                    <a:sym typeface="Arial"/>
                  </a:rPr>
                  <a:t>1 000 000</a:t>
                </a:r>
                <a:endParaRPr kumimoji="0" lang="en-US" sz="1900" b="0" i="0" u="none" strike="noStrike" kern="0" cap="none" spc="0" normalizeH="0" baseline="0" noProof="0" dirty="0">
                  <a:ln>
                    <a:noFill/>
                  </a:ln>
                  <a:solidFill>
                    <a:srgbClr val="287C48">
                      <a:lumMod val="75000"/>
                    </a:srgbClr>
                  </a:solidFill>
                  <a:effectLst/>
                  <a:uLnTx/>
                  <a:uFillTx/>
                  <a:latin typeface="Arial"/>
                  <a:ea typeface="+mn-ea"/>
                  <a:cs typeface="Arial"/>
                  <a:sym typeface="Arial"/>
                </a:endParaRPr>
              </a:p>
            </p:txBody>
          </p:sp>
        </p:grpSp>
        <p:sp>
          <p:nvSpPr>
            <p:cNvPr id="81" name="Rectangle 80"/>
            <p:cNvSpPr/>
            <p:nvPr/>
          </p:nvSpPr>
          <p:spPr>
            <a:xfrm>
              <a:off x="2952560" y="3465565"/>
              <a:ext cx="999335" cy="4182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287C48">
                      <a:lumMod val="75000"/>
                    </a:srgbClr>
                  </a:solidFill>
                  <a:effectLst/>
                  <a:uLnTx/>
                  <a:uFillTx/>
                  <a:latin typeface="Arial"/>
                  <a:ea typeface="+mn-ea"/>
                  <a:cs typeface="+mn-cs"/>
                  <a:sym typeface="Arial"/>
                </a:rPr>
                <a:t>?</a:t>
              </a:r>
            </a:p>
          </p:txBody>
        </p:sp>
        <p:sp>
          <p:nvSpPr>
            <p:cNvPr id="83" name="Rectangle 82"/>
            <p:cNvSpPr/>
            <p:nvPr/>
          </p:nvSpPr>
          <p:spPr>
            <a:xfrm>
              <a:off x="5570939" y="3436134"/>
              <a:ext cx="999335" cy="4182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287C48">
                      <a:lumMod val="75000"/>
                    </a:srgbClr>
                  </a:solidFill>
                  <a:effectLst/>
                  <a:uLnTx/>
                  <a:uFillTx/>
                  <a:latin typeface="Arial"/>
                  <a:ea typeface="+mn-ea"/>
                  <a:cs typeface="+mn-cs"/>
                  <a:sym typeface="Arial"/>
                </a:rPr>
                <a:t>?</a:t>
              </a:r>
            </a:p>
          </p:txBody>
        </p:sp>
      </p:grpSp>
      <p:sp>
        <p:nvSpPr>
          <p:cNvPr id="84" name="Rectangle 83"/>
          <p:cNvSpPr/>
          <p:nvPr/>
        </p:nvSpPr>
        <p:spPr>
          <a:xfrm>
            <a:off x="3265340" y="2107595"/>
            <a:ext cx="1125783"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300 000</a:t>
            </a:r>
          </a:p>
        </p:txBody>
      </p:sp>
      <p:sp>
        <p:nvSpPr>
          <p:cNvPr id="85" name="Rectangle 84"/>
          <p:cNvSpPr/>
          <p:nvPr/>
        </p:nvSpPr>
        <p:spPr>
          <a:xfrm>
            <a:off x="4547802" y="2125033"/>
            <a:ext cx="1125783"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400 000</a:t>
            </a:r>
          </a:p>
        </p:txBody>
      </p:sp>
      <p:sp>
        <p:nvSpPr>
          <p:cNvPr id="86" name="Rectangle 85"/>
          <p:cNvSpPr/>
          <p:nvPr/>
        </p:nvSpPr>
        <p:spPr>
          <a:xfrm>
            <a:off x="6852529" y="2104003"/>
            <a:ext cx="1125783" cy="41820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600 000</a:t>
            </a:r>
          </a:p>
        </p:txBody>
      </p:sp>
      <p:sp>
        <p:nvSpPr>
          <p:cNvPr id="87" name="Rectangle 86"/>
          <p:cNvSpPr/>
          <p:nvPr/>
        </p:nvSpPr>
        <p:spPr>
          <a:xfrm>
            <a:off x="2591188" y="3853368"/>
            <a:ext cx="1129124" cy="4182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700 000</a:t>
            </a:r>
          </a:p>
        </p:txBody>
      </p:sp>
      <p:sp>
        <p:nvSpPr>
          <p:cNvPr id="88" name="Rectangle 87"/>
          <p:cNvSpPr/>
          <p:nvPr/>
        </p:nvSpPr>
        <p:spPr>
          <a:xfrm>
            <a:off x="5204553" y="3840731"/>
            <a:ext cx="1129124" cy="41820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900 000</a:t>
            </a:r>
          </a:p>
        </p:txBody>
      </p:sp>
    </p:spTree>
    <p:extLst>
      <p:ext uri="{BB962C8B-B14F-4D97-AF65-F5344CB8AC3E}">
        <p14:creationId xmlns:p14="http://schemas.microsoft.com/office/powerpoint/2010/main" val="98455670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anim calcmode="lin" valueType="num">
                                      <p:cBhvr>
                                        <p:cTn id="27" dur="500" fill="hold"/>
                                        <p:tgtEl>
                                          <p:spTgt spid="65"/>
                                        </p:tgtEl>
                                        <p:attrNameLst>
                                          <p:attrName>ppt_x</p:attrName>
                                        </p:attrNameLst>
                                      </p:cBhvr>
                                      <p:tavLst>
                                        <p:tav tm="0">
                                          <p:val>
                                            <p:strVal val="#ppt_x"/>
                                          </p:val>
                                        </p:tav>
                                        <p:tav tm="100000">
                                          <p:val>
                                            <p:strVal val="#ppt_x"/>
                                          </p:val>
                                        </p:tav>
                                      </p:tavLst>
                                    </p:anim>
                                    <p:anim calcmode="lin" valueType="num">
                                      <p:cBhvr>
                                        <p:cTn id="28" dur="500" fill="hold"/>
                                        <p:tgtEl>
                                          <p:spTgt spid="6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barn(inVertical)">
                                      <p:cBhvr>
                                        <p:cTn id="38" dur="500"/>
                                        <p:tgtEl>
                                          <p:spTgt spid="84"/>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wipe(down)">
                                      <p:cBhvr>
                                        <p:cTn id="42" dur="500"/>
                                        <p:tgtEl>
                                          <p:spTgt spid="85"/>
                                        </p:tgtEl>
                                      </p:cBhvr>
                                    </p:animEffect>
                                  </p:childTnLst>
                                </p:cTn>
                              </p:par>
                            </p:childTnLst>
                          </p:cTn>
                        </p:par>
                        <p:par>
                          <p:cTn id="43" fill="hold">
                            <p:stCondLst>
                              <p:cond delay="1000"/>
                            </p:stCondLst>
                            <p:childTnLst>
                              <p:par>
                                <p:cTn id="44" presetID="14" presetClass="entr" presetSubtype="10" fill="hold" grpId="0" nodeType="after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randombar(horizontal)">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ppt_w</p:attrName>
                                        </p:attrNameLst>
                                      </p:cBhvr>
                                      <p:tavLst>
                                        <p:tav tm="0">
                                          <p:val>
                                            <p:fltVal val="0"/>
                                          </p:val>
                                        </p:tav>
                                        <p:tav tm="100000">
                                          <p:val>
                                            <p:strVal val="#ppt_w"/>
                                          </p:val>
                                        </p:tav>
                                      </p:tavLst>
                                    </p:anim>
                                    <p:anim calcmode="lin" valueType="num">
                                      <p:cBhvr>
                                        <p:cTn id="52" dur="500" fill="hold"/>
                                        <p:tgtEl>
                                          <p:spTgt spid="87"/>
                                        </p:tgtEl>
                                        <p:attrNameLst>
                                          <p:attrName>ppt_h</p:attrName>
                                        </p:attrNameLst>
                                      </p:cBhvr>
                                      <p:tavLst>
                                        <p:tav tm="0">
                                          <p:val>
                                            <p:fltVal val="0"/>
                                          </p:val>
                                        </p:tav>
                                        <p:tav tm="100000">
                                          <p:val>
                                            <p:strVal val="#ppt_h"/>
                                          </p:val>
                                        </p:tav>
                                      </p:tavLst>
                                    </p:anim>
                                    <p:animEffect transition="in" filter="fade">
                                      <p:cBhvr>
                                        <p:cTn id="53" dur="500"/>
                                        <p:tgtEl>
                                          <p:spTgt spid="87"/>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randombar(horizontal)">
                                      <p:cBhvr>
                                        <p:cTn id="5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5" grpId="0"/>
      <p:bldP spid="84" grpId="0" animBg="1"/>
      <p:bldP spid="85" grpId="0" animBg="1"/>
      <p:bldP spid="86" grpId="0" animBg="1"/>
      <p:bldP spid="87" grpId="0" animBg="1"/>
      <p:bldP spid="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29"/>
          <p:cNvSpPr txBox="1">
            <a:spLocks noGrp="1"/>
          </p:cNvSpPr>
          <p:nvPr>
            <p:ph type="title"/>
          </p:nvPr>
        </p:nvSpPr>
        <p:spPr>
          <a:xfrm>
            <a:off x="836149" y="50505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mn-lt"/>
              </a:rPr>
              <a:t>KHỞI ĐỘNG</a:t>
            </a:r>
            <a:endParaRPr sz="3200" b="1" dirty="0">
              <a:latin typeface="+mn-lt"/>
            </a:endParaRPr>
          </a:p>
        </p:txBody>
      </p:sp>
      <p:grpSp>
        <p:nvGrpSpPr>
          <p:cNvPr id="1036" name="Google Shape;1036;p29"/>
          <p:cNvGrpSpPr/>
          <p:nvPr/>
        </p:nvGrpSpPr>
        <p:grpSpPr>
          <a:xfrm>
            <a:off x="601450" y="596724"/>
            <a:ext cx="746255" cy="1117363"/>
            <a:chOff x="639871" y="775181"/>
            <a:chExt cx="746255" cy="1117363"/>
          </a:xfrm>
        </p:grpSpPr>
        <p:grpSp>
          <p:nvGrpSpPr>
            <p:cNvPr id="1037" name="Google Shape;1037;p29"/>
            <p:cNvGrpSpPr/>
            <p:nvPr/>
          </p:nvGrpSpPr>
          <p:grpSpPr>
            <a:xfrm rot="-2055818" flipH="1">
              <a:off x="702436" y="838073"/>
              <a:ext cx="322564" cy="321722"/>
              <a:chOff x="814151" y="3357956"/>
              <a:chExt cx="441000" cy="439800"/>
            </a:xfrm>
          </p:grpSpPr>
          <p:sp>
            <p:nvSpPr>
              <p:cNvPr id="1038" name="Google Shape;1038;p29"/>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2162274">
              <a:off x="857971" y="1365120"/>
              <a:ext cx="440985" cy="439785"/>
              <a:chOff x="814151" y="3357956"/>
              <a:chExt cx="441000" cy="439800"/>
            </a:xfrm>
          </p:grpSpPr>
          <p:sp>
            <p:nvSpPr>
              <p:cNvPr id="1042" name="Google Shape;1042;p29"/>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5" name="Google Shape;1045;p29"/>
          <p:cNvGrpSpPr/>
          <p:nvPr/>
        </p:nvGrpSpPr>
        <p:grpSpPr>
          <a:xfrm>
            <a:off x="8178822" y="549329"/>
            <a:ext cx="567761" cy="1169545"/>
            <a:chOff x="8250930" y="458946"/>
            <a:chExt cx="567761" cy="1169545"/>
          </a:xfrm>
        </p:grpSpPr>
        <p:grpSp>
          <p:nvGrpSpPr>
            <p:cNvPr id="1046" name="Google Shape;1046;p29"/>
            <p:cNvGrpSpPr/>
            <p:nvPr/>
          </p:nvGrpSpPr>
          <p:grpSpPr>
            <a:xfrm rot="-1239197">
              <a:off x="8314318" y="522585"/>
              <a:ext cx="440985" cy="439785"/>
              <a:chOff x="814151" y="3357956"/>
              <a:chExt cx="441000" cy="439800"/>
            </a:xfrm>
          </p:grpSpPr>
          <p:sp>
            <p:nvSpPr>
              <p:cNvPr id="1047" name="Google Shape;1047;p29"/>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9"/>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29"/>
            <p:cNvGrpSpPr/>
            <p:nvPr/>
          </p:nvGrpSpPr>
          <p:grpSpPr>
            <a:xfrm rot="246008" flipH="1">
              <a:off x="8270299" y="1295670"/>
              <a:ext cx="322579" cy="321701"/>
              <a:chOff x="814151" y="3357956"/>
              <a:chExt cx="441000" cy="439800"/>
            </a:xfrm>
          </p:grpSpPr>
          <p:sp>
            <p:nvSpPr>
              <p:cNvPr id="1051" name="Google Shape;1051;p29"/>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Oval Callout 1"/>
          <p:cNvSpPr/>
          <p:nvPr/>
        </p:nvSpPr>
        <p:spPr>
          <a:xfrm rot="20928552">
            <a:off x="8266201" y="4142754"/>
            <a:ext cx="624237" cy="440660"/>
          </a:xfrm>
          <a:prstGeom prst="wedgeEllipseCallout">
            <a:avLst>
              <a:gd name="adj1" fmla="val -38625"/>
              <a:gd name="adj2" fmla="val 591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03421" y="1325948"/>
            <a:ext cx="3300705" cy="496996"/>
          </a:xfrm>
          <a:prstGeom prst="rect">
            <a:avLst/>
          </a:prstGeom>
          <a:ln>
            <a:solidFill>
              <a:schemeClr val="accent3">
                <a:lumMod val="2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spcBef>
                <a:spcPts val="300"/>
              </a:spcBef>
              <a:spcAft>
                <a:spcPts val="300"/>
              </a:spcAft>
            </a:pPr>
            <a:r>
              <a:rPr lang="en-US" sz="2000" b="1" i="1">
                <a:solidFill>
                  <a:schemeClr val="accent3">
                    <a:lumMod val="25000"/>
                  </a:schemeClr>
                </a:solidFill>
                <a:latin typeface="+mj-lt"/>
                <a:ea typeface="Calibri" panose="020F0502020204030204" pitchFamily="34" charset="0"/>
                <a:cs typeface="Times New Roman" panose="02020603050405020304" pitchFamily="18" charset="0"/>
              </a:rPr>
              <a:t>Hỏi nhanh, đáp nhanh</a:t>
            </a:r>
            <a:endParaRPr lang="en-US" sz="2000" b="1" i="1">
              <a:solidFill>
                <a:schemeClr val="accent3">
                  <a:lumMod val="25000"/>
                </a:schemeClr>
              </a:solidFill>
              <a:latin typeface="+mj-lt"/>
              <a:ea typeface="Times New Roman" panose="02020603050405020304" pitchFamily="18" charset="0"/>
              <a:cs typeface="Times New Roman" panose="02020603050405020304" pitchFamily="18" charset="0"/>
            </a:endParaRPr>
          </a:p>
        </p:txBody>
      </p:sp>
      <p:grpSp>
        <p:nvGrpSpPr>
          <p:cNvPr id="36" name="Group 35"/>
          <p:cNvGrpSpPr/>
          <p:nvPr/>
        </p:nvGrpSpPr>
        <p:grpSpPr>
          <a:xfrm>
            <a:off x="2093575" y="2355749"/>
            <a:ext cx="2994119" cy="1097426"/>
            <a:chOff x="5731042" y="4380407"/>
            <a:chExt cx="5988237" cy="2194851"/>
          </a:xfrm>
        </p:grpSpPr>
        <p:sp>
          <p:nvSpPr>
            <p:cNvPr id="37" name="Rounded Rectangular Callout 36"/>
            <p:cNvSpPr/>
            <p:nvPr/>
          </p:nvSpPr>
          <p:spPr>
            <a:xfrm>
              <a:off x="5731042" y="4380407"/>
              <a:ext cx="5988237" cy="2194851"/>
            </a:xfrm>
            <a:prstGeom prst="wedgeRoundRectCallout">
              <a:avLst>
                <a:gd name="adj1" fmla="val -56927"/>
                <a:gd name="adj2" fmla="val -4067"/>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8" name="Rectangle 37"/>
            <p:cNvSpPr/>
            <p:nvPr/>
          </p:nvSpPr>
          <p:spPr>
            <a:xfrm>
              <a:off x="6083564" y="4429523"/>
              <a:ext cx="5352793" cy="2003881"/>
            </a:xfrm>
            <a:prstGeom prst="rect">
              <a:avLst/>
            </a:prstGeom>
          </p:spPr>
          <p:txBody>
            <a:bodyPr wrap="square">
              <a:spAutoFit/>
            </a:bodyPr>
            <a:lstStyle/>
            <a:p>
              <a:pPr algn="ctr" defTabSz="457200">
                <a:lnSpc>
                  <a:spcPct val="150000"/>
                </a:lnSpc>
                <a:buClrTx/>
              </a:pPr>
              <a:r>
                <a:rPr lang="en-US" sz="2100" kern="1200">
                  <a:latin typeface="Arial" panose="020B0604020202020204" pitchFamily="34" charset="0"/>
                  <a:ea typeface="Times New Roman" panose="02020603050405020304" pitchFamily="18" charset="0"/>
                  <a:cs typeface="Arial" panose="020B0604020202020204" pitchFamily="34" charset="0"/>
                </a:rPr>
                <a:t>Ví dụ:</a:t>
              </a:r>
            </a:p>
            <a:p>
              <a:pPr algn="ctr" defTabSz="457200">
                <a:lnSpc>
                  <a:spcPct val="150000"/>
                </a:lnSpc>
                <a:buClrTx/>
              </a:pPr>
              <a:r>
                <a:rPr lang="vi-VN" sz="2100" kern="1200">
                  <a:latin typeface="Arial" panose="020B0604020202020204" pitchFamily="34" charset="0"/>
                  <a:ea typeface="Times New Roman" panose="02020603050405020304" pitchFamily="18" charset="0"/>
                  <a:cs typeface="Arial" panose="020B0604020202020204" pitchFamily="34" charset="0"/>
                </a:rPr>
                <a:t>10 đơn vị = </a:t>
              </a:r>
              <a:r>
                <a:rPr lang="en-US" sz="2100" kern="1200">
                  <a:latin typeface="Arial" panose="020B0604020202020204" pitchFamily="34" charset="0"/>
                  <a:ea typeface="Times New Roman" panose="02020603050405020304" pitchFamily="18" charset="0"/>
                  <a:cs typeface="Arial" panose="020B0604020202020204" pitchFamily="34" charset="0"/>
                </a:rPr>
                <a:t>?</a:t>
              </a:r>
              <a:endParaRPr lang="en-US" sz="2100" kern="1200" dirty="0">
                <a:solidFill>
                  <a:prstClr val="black"/>
                </a:solidFill>
                <a:latin typeface="Arial" panose="020B0604020202020204" pitchFamily="34" charset="0"/>
                <a:ea typeface="+mn-ea"/>
                <a:cs typeface="Arial" panose="020B0604020202020204" pitchFamily="34" charset="0"/>
              </a:endParaRPr>
            </a:p>
          </p:txBody>
        </p:sp>
      </p:grpSp>
      <p:pic>
        <p:nvPicPr>
          <p:cNvPr id="39" name="Picture 8"/>
          <p:cNvPicPr>
            <a:picLocks noChangeAspect="1"/>
          </p:cNvPicPr>
          <p:nvPr/>
        </p:nvPicPr>
        <p:blipFill>
          <a:blip r:embed="rId3"/>
          <a:srcRect/>
          <a:stretch>
            <a:fillRect/>
          </a:stretch>
        </p:blipFill>
        <p:spPr>
          <a:xfrm>
            <a:off x="5799831" y="3071652"/>
            <a:ext cx="1008589" cy="1503487"/>
          </a:xfrm>
          <a:prstGeom prst="rect">
            <a:avLst/>
          </a:prstGeom>
        </p:spPr>
      </p:pic>
      <p:sp>
        <p:nvSpPr>
          <p:cNvPr id="41" name="Rounded Rectangular Callout 40"/>
          <p:cNvSpPr/>
          <p:nvPr/>
        </p:nvSpPr>
        <p:spPr>
          <a:xfrm>
            <a:off x="6885745" y="2703443"/>
            <a:ext cx="1381647" cy="549449"/>
          </a:xfrm>
          <a:prstGeom prst="wedgeRoundRectCallout">
            <a:avLst>
              <a:gd name="adj1" fmla="val -64232"/>
              <a:gd name="adj2" fmla="val 45432"/>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6" name="Picture 5"/>
          <p:cNvPicPr>
            <a:picLocks noChangeAspect="1"/>
          </p:cNvPicPr>
          <p:nvPr/>
        </p:nvPicPr>
        <p:blipFill>
          <a:blip r:embed="rId4"/>
          <a:stretch>
            <a:fillRect/>
          </a:stretch>
        </p:blipFill>
        <p:spPr>
          <a:xfrm flipH="1">
            <a:off x="1099733" y="2904462"/>
            <a:ext cx="858162" cy="1670677"/>
          </a:xfrm>
          <a:prstGeom prst="rect">
            <a:avLst/>
          </a:prstGeom>
        </p:spPr>
      </p:pic>
      <p:sp>
        <p:nvSpPr>
          <p:cNvPr id="9" name="Rectangle 8"/>
          <p:cNvSpPr/>
          <p:nvPr/>
        </p:nvSpPr>
        <p:spPr>
          <a:xfrm>
            <a:off x="6972620" y="2778418"/>
            <a:ext cx="1208985" cy="415498"/>
          </a:xfrm>
          <a:prstGeom prst="rect">
            <a:avLst/>
          </a:prstGeom>
        </p:spPr>
        <p:txBody>
          <a:bodyPr wrap="none">
            <a:spAutoFit/>
          </a:bodyPr>
          <a:lstStyle/>
          <a:p>
            <a:pPr lvl="0"/>
            <a:r>
              <a:rPr lang="en-US" sz="2100"/>
              <a:t>= 1 chục</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barn(inVertical)">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anim calcmode="lin" valueType="num">
                                      <p:cBhvr>
                                        <p:cTn id="37" dur="500" fill="hold"/>
                                        <p:tgtEl>
                                          <p:spTgt spid="41"/>
                                        </p:tgtEl>
                                        <p:attrNameLst>
                                          <p:attrName>ppt_x</p:attrName>
                                        </p:attrNameLst>
                                      </p:cBhvr>
                                      <p:tavLst>
                                        <p:tav tm="0">
                                          <p:val>
                                            <p:strVal val="#ppt_x"/>
                                          </p:val>
                                        </p:tav>
                                        <p:tav tm="100000">
                                          <p:val>
                                            <p:strVal val="#ppt_x"/>
                                          </p:val>
                                        </p:tav>
                                      </p:tavLst>
                                    </p:anim>
                                    <p:anim calcmode="lin" valueType="num">
                                      <p:cBhvr>
                                        <p:cTn id="38"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bldP spid="4" grpId="0" animBg="1"/>
      <p:bldP spid="41"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grpSp>
        <p:nvGrpSpPr>
          <p:cNvPr id="41" name="Google Shape;1183;p31"/>
          <p:cNvGrpSpPr/>
          <p:nvPr/>
        </p:nvGrpSpPr>
        <p:grpSpPr>
          <a:xfrm>
            <a:off x="143871" y="141386"/>
            <a:ext cx="791933" cy="680046"/>
            <a:chOff x="848934" y="1458597"/>
            <a:chExt cx="897747" cy="816271"/>
          </a:xfrm>
        </p:grpSpPr>
        <p:grpSp>
          <p:nvGrpSpPr>
            <p:cNvPr id="42" name="Google Shape;1184;p31"/>
            <p:cNvGrpSpPr/>
            <p:nvPr/>
          </p:nvGrpSpPr>
          <p:grpSpPr>
            <a:xfrm rot="-642459" flipH="1">
              <a:off x="885952" y="1495737"/>
              <a:ext cx="441005" cy="439805"/>
              <a:chOff x="6274226" y="-381594"/>
              <a:chExt cx="441000" cy="439800"/>
            </a:xfrm>
          </p:grpSpPr>
          <p:sp>
            <p:nvSpPr>
              <p:cNvPr id="47"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188;p31"/>
            <p:cNvGrpSpPr/>
            <p:nvPr/>
          </p:nvGrpSpPr>
          <p:grpSpPr>
            <a:xfrm rot="-1820664" flipH="1">
              <a:off x="1364953" y="1893706"/>
              <a:ext cx="322547" cy="321729"/>
              <a:chOff x="814151" y="3357956"/>
              <a:chExt cx="441000" cy="439800"/>
            </a:xfrm>
          </p:grpSpPr>
          <p:sp>
            <p:nvSpPr>
              <p:cNvPr id="44"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1105;p31"/>
          <p:cNvGrpSpPr/>
          <p:nvPr/>
        </p:nvGrpSpPr>
        <p:grpSpPr>
          <a:xfrm rot="829635">
            <a:off x="164759" y="4730098"/>
            <a:ext cx="322545" cy="321710"/>
            <a:chOff x="814151" y="3357956"/>
            <a:chExt cx="441000" cy="439800"/>
          </a:xfrm>
        </p:grpSpPr>
        <p:sp>
          <p:nvSpPr>
            <p:cNvPr id="6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1" name="Picture 5"/>
          <p:cNvPicPr>
            <a:picLocks noChangeAspect="1"/>
          </p:cNvPicPr>
          <p:nvPr/>
        </p:nvPicPr>
        <p:blipFill rotWithShape="1">
          <a:blip r:embed="rId3"/>
          <a:srcRect l="71258" t="36429"/>
          <a:stretch/>
        </p:blipFill>
        <p:spPr>
          <a:xfrm>
            <a:off x="4642631" y="3921641"/>
            <a:ext cx="562119" cy="729298"/>
          </a:xfrm>
          <a:prstGeom prst="rect">
            <a:avLst/>
          </a:prstGeom>
        </p:spPr>
      </p:pic>
      <p:sp>
        <p:nvSpPr>
          <p:cNvPr id="34" name="Rectangle 33"/>
          <p:cNvSpPr/>
          <p:nvPr/>
        </p:nvSpPr>
        <p:spPr>
          <a:xfrm>
            <a:off x="4089515" y="818256"/>
            <a:ext cx="641522"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Số?</a:t>
            </a:r>
          </a:p>
        </p:txBody>
      </p:sp>
      <p:grpSp>
        <p:nvGrpSpPr>
          <p:cNvPr id="35" name="Group 34"/>
          <p:cNvGrpSpPr/>
          <p:nvPr/>
        </p:nvGrpSpPr>
        <p:grpSpPr>
          <a:xfrm>
            <a:off x="979946" y="850252"/>
            <a:ext cx="4611755" cy="493982"/>
            <a:chOff x="620418" y="577738"/>
            <a:chExt cx="4611755" cy="493982"/>
          </a:xfrm>
        </p:grpSpPr>
        <p:sp>
          <p:nvSpPr>
            <p:cNvPr id="36"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Rectangle 36"/>
            <p:cNvSpPr/>
            <p:nvPr/>
          </p:nvSpPr>
          <p:spPr>
            <a:xfrm>
              <a:off x="660173" y="617493"/>
              <a:ext cx="4572000" cy="41549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 2 (SGK – tr35)</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003" y="1773876"/>
            <a:ext cx="7329377" cy="1901454"/>
          </a:xfrm>
          <a:prstGeom prst="rect">
            <a:avLst/>
          </a:prstGeom>
        </p:spPr>
      </p:pic>
      <p:sp>
        <p:nvSpPr>
          <p:cNvPr id="24" name="Google Shape;187;p6"/>
          <p:cNvSpPr/>
          <p:nvPr/>
        </p:nvSpPr>
        <p:spPr>
          <a:xfrm>
            <a:off x="642627" y="1916458"/>
            <a:ext cx="1214502" cy="437708"/>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603 409</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5" name="Google Shape;187;p6"/>
          <p:cNvSpPr/>
          <p:nvPr/>
        </p:nvSpPr>
        <p:spPr>
          <a:xfrm>
            <a:off x="462717" y="2451702"/>
            <a:ext cx="1384689" cy="437708"/>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1 000 000</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6" name="Google Shape;187;p6"/>
          <p:cNvSpPr/>
          <p:nvPr/>
        </p:nvSpPr>
        <p:spPr>
          <a:xfrm>
            <a:off x="625815" y="2990948"/>
            <a:ext cx="1214502" cy="437708"/>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823 017</a:t>
            </a:r>
            <a:endPar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27" name="Google Shape;1105;p31"/>
          <p:cNvGrpSpPr/>
          <p:nvPr/>
        </p:nvGrpSpPr>
        <p:grpSpPr>
          <a:xfrm rot="829635">
            <a:off x="8209794" y="1748236"/>
            <a:ext cx="657837" cy="634043"/>
            <a:chOff x="814151" y="3357956"/>
            <a:chExt cx="441000" cy="439800"/>
          </a:xfrm>
        </p:grpSpPr>
        <p:sp>
          <p:nvSpPr>
            <p:cNvPr id="28"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stretch>
            <a:fillRect/>
          </a:stretch>
        </p:blipFill>
        <p:spPr>
          <a:xfrm>
            <a:off x="7999468" y="4308522"/>
            <a:ext cx="1049076" cy="412013"/>
          </a:xfrm>
          <a:prstGeom prst="rect">
            <a:avLst/>
          </a:prstGeom>
        </p:spPr>
      </p:pic>
    </p:spTree>
    <p:extLst>
      <p:ext uri="{BB962C8B-B14F-4D97-AF65-F5344CB8AC3E}">
        <p14:creationId xmlns:p14="http://schemas.microsoft.com/office/powerpoint/2010/main" val="21460663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101" name="Google Shape;1101;p31"/>
          <p:cNvGrpSpPr/>
          <p:nvPr/>
        </p:nvGrpSpPr>
        <p:grpSpPr>
          <a:xfrm rot="2074230">
            <a:off x="2993653" y="3827778"/>
            <a:ext cx="440985" cy="439785"/>
            <a:chOff x="814151" y="3357956"/>
            <a:chExt cx="441000" cy="439800"/>
          </a:xfrm>
        </p:grpSpPr>
        <p:sp>
          <p:nvSpPr>
            <p:cNvPr id="1102"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31"/>
          <p:cNvGrpSpPr/>
          <p:nvPr/>
        </p:nvGrpSpPr>
        <p:grpSpPr>
          <a:xfrm rot="829635">
            <a:off x="8378865" y="568935"/>
            <a:ext cx="322545" cy="321710"/>
            <a:chOff x="814151" y="3357956"/>
            <a:chExt cx="441000" cy="439800"/>
          </a:xfrm>
        </p:grpSpPr>
        <p:sp>
          <p:nvSpPr>
            <p:cNvPr id="110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9" name="Google Shape;1109;p31"/>
          <p:cNvGrpSpPr/>
          <p:nvPr/>
        </p:nvGrpSpPr>
        <p:grpSpPr>
          <a:xfrm rot="9349700">
            <a:off x="8003136" y="950324"/>
            <a:ext cx="322561" cy="321683"/>
            <a:chOff x="814151" y="3357956"/>
            <a:chExt cx="441000" cy="439800"/>
          </a:xfrm>
          <a:solidFill>
            <a:schemeClr val="tx2"/>
          </a:solidFill>
        </p:grpSpPr>
        <p:sp>
          <p:nvSpPr>
            <p:cNvPr id="1110"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3" name="Google Shape;1183;p31"/>
          <p:cNvGrpSpPr/>
          <p:nvPr/>
        </p:nvGrpSpPr>
        <p:grpSpPr>
          <a:xfrm>
            <a:off x="412787" y="512072"/>
            <a:ext cx="897747" cy="816271"/>
            <a:chOff x="848934" y="1458597"/>
            <a:chExt cx="897747" cy="816271"/>
          </a:xfrm>
        </p:grpSpPr>
        <p:grpSp>
          <p:nvGrpSpPr>
            <p:cNvPr id="1184" name="Google Shape;1184;p31"/>
            <p:cNvGrpSpPr/>
            <p:nvPr/>
          </p:nvGrpSpPr>
          <p:grpSpPr>
            <a:xfrm rot="-642459" flipH="1">
              <a:off x="885952" y="1495737"/>
              <a:ext cx="441005" cy="439805"/>
              <a:chOff x="6274226" y="-381594"/>
              <a:chExt cx="441000" cy="439800"/>
            </a:xfrm>
          </p:grpSpPr>
          <p:sp>
            <p:nvSpPr>
              <p:cNvPr id="1185"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31"/>
            <p:cNvGrpSpPr/>
            <p:nvPr/>
          </p:nvGrpSpPr>
          <p:grpSpPr>
            <a:xfrm rot="-1820664" flipH="1">
              <a:off x="1364953" y="1893706"/>
              <a:ext cx="322547" cy="321729"/>
              <a:chOff x="814151" y="3357956"/>
              <a:chExt cx="441000" cy="439800"/>
            </a:xfrm>
          </p:grpSpPr>
          <p:sp>
            <p:nvSpPr>
              <p:cNvPr id="1189"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3" name="Google Shape;1095;p31"/>
          <p:cNvSpPr/>
          <p:nvPr/>
        </p:nvSpPr>
        <p:spPr>
          <a:xfrm rot="5950">
            <a:off x="1474213" y="1678769"/>
            <a:ext cx="3588933" cy="1717342"/>
          </a:xfrm>
          <a:prstGeom prst="chevron">
            <a:avLst>
              <a:gd name="adj" fmla="val 33665"/>
            </a:avLst>
          </a:prstGeom>
          <a:solidFill>
            <a:schemeClr val="accent6">
              <a:lumMod val="75000"/>
            </a:schemeClr>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TextBox 99"/>
          <p:cNvSpPr txBox="1"/>
          <p:nvPr/>
        </p:nvSpPr>
        <p:spPr>
          <a:xfrm>
            <a:off x="1299051" y="2065460"/>
            <a:ext cx="4290150" cy="7397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rPr>
              <a:t>VẬN DỤNG</a:t>
            </a:r>
            <a:endParaRPr kumimoji="0" lang="en-US" sz="3200" b="1" i="0" u="none" strike="noStrike" kern="0" cap="none" spc="0" normalizeH="0" baseline="0" noProof="0" dirty="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5327376" y="988107"/>
            <a:ext cx="2464904" cy="3409690"/>
          </a:xfrm>
          <a:prstGeom prst="rect">
            <a:avLst/>
          </a:prstGeom>
        </p:spPr>
      </p:pic>
      <p:grpSp>
        <p:nvGrpSpPr>
          <p:cNvPr id="102" name="Google Shape;3378;p59"/>
          <p:cNvGrpSpPr/>
          <p:nvPr/>
        </p:nvGrpSpPr>
        <p:grpSpPr>
          <a:xfrm rot="18414186">
            <a:off x="1908550" y="4086419"/>
            <a:ext cx="623691" cy="592791"/>
            <a:chOff x="2929700" y="2822150"/>
            <a:chExt cx="623700" cy="592800"/>
          </a:xfrm>
        </p:grpSpPr>
        <p:sp>
          <p:nvSpPr>
            <p:cNvPr id="107"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3386;p59"/>
          <p:cNvGrpSpPr/>
          <p:nvPr/>
        </p:nvGrpSpPr>
        <p:grpSpPr>
          <a:xfrm rot="20356912">
            <a:off x="8550917" y="4444810"/>
            <a:ext cx="424175" cy="403176"/>
            <a:chOff x="3417887" y="3801471"/>
            <a:chExt cx="424200" cy="403200"/>
          </a:xfrm>
        </p:grpSpPr>
        <p:sp>
          <p:nvSpPr>
            <p:cNvPr id="111"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216629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9" name="Google Shape;1349;p34"/>
          <p:cNvGrpSpPr/>
          <p:nvPr/>
        </p:nvGrpSpPr>
        <p:grpSpPr>
          <a:xfrm>
            <a:off x="134490" y="61516"/>
            <a:ext cx="560767" cy="407934"/>
            <a:chOff x="451384" y="65584"/>
            <a:chExt cx="803805" cy="681070"/>
          </a:xfrm>
        </p:grpSpPr>
        <p:grpSp>
          <p:nvGrpSpPr>
            <p:cNvPr id="1350" name="Google Shape;1350;p34"/>
            <p:cNvGrpSpPr/>
            <p:nvPr/>
          </p:nvGrpSpPr>
          <p:grpSpPr>
            <a:xfrm flipH="1">
              <a:off x="451384" y="328229"/>
              <a:ext cx="419567" cy="418426"/>
              <a:chOff x="814151" y="3357956"/>
              <a:chExt cx="441000" cy="439800"/>
            </a:xfrm>
          </p:grpSpPr>
          <p:sp>
            <p:nvSpPr>
              <p:cNvPr id="1351" name="Google Shape;1351;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4" name="Google Shape;1354;p34"/>
            <p:cNvGrpSpPr/>
            <p:nvPr/>
          </p:nvGrpSpPr>
          <p:grpSpPr>
            <a:xfrm rot="-1900108" flipH="1">
              <a:off x="890854" y="123354"/>
              <a:ext cx="306850" cy="306053"/>
              <a:chOff x="814151" y="3357956"/>
              <a:chExt cx="441000" cy="439800"/>
            </a:xfrm>
          </p:grpSpPr>
          <p:sp>
            <p:nvSpPr>
              <p:cNvPr id="1355" name="Google Shape;1355;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70" name="Google Shape;1370;p34"/>
          <p:cNvGrpSpPr/>
          <p:nvPr/>
        </p:nvGrpSpPr>
        <p:grpSpPr>
          <a:xfrm>
            <a:off x="8507646" y="1094146"/>
            <a:ext cx="522503" cy="748149"/>
            <a:chOff x="5855567" y="3760912"/>
            <a:chExt cx="592514" cy="1004781"/>
          </a:xfrm>
        </p:grpSpPr>
        <p:grpSp>
          <p:nvGrpSpPr>
            <p:cNvPr id="1371" name="Google Shape;1371;p34"/>
            <p:cNvGrpSpPr/>
            <p:nvPr/>
          </p:nvGrpSpPr>
          <p:grpSpPr>
            <a:xfrm rot="-2700000" flipH="1">
              <a:off x="5942053" y="4260236"/>
              <a:ext cx="419542" cy="418400"/>
              <a:chOff x="814151" y="3357956"/>
              <a:chExt cx="441000" cy="439800"/>
            </a:xfrm>
          </p:grpSpPr>
          <p:sp>
            <p:nvSpPr>
              <p:cNvPr id="1372" name="Google Shape;1372;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5" name="Google Shape;1375;p34"/>
            <p:cNvGrpSpPr/>
            <p:nvPr/>
          </p:nvGrpSpPr>
          <p:grpSpPr>
            <a:xfrm rot="355860" flipH="1">
              <a:off x="6058838" y="3775947"/>
              <a:ext cx="306859" cy="306067"/>
              <a:chOff x="814151" y="3357956"/>
              <a:chExt cx="441000" cy="439800"/>
            </a:xfrm>
          </p:grpSpPr>
          <p:sp>
            <p:nvSpPr>
              <p:cNvPr id="1376" name="Google Shape;1376;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2" name="Rectangle 31"/>
          <p:cNvSpPr/>
          <p:nvPr/>
        </p:nvSpPr>
        <p:spPr>
          <a:xfrm>
            <a:off x="5420935" y="801363"/>
            <a:ext cx="619080"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Số?</a:t>
            </a:r>
          </a:p>
        </p:txBody>
      </p:sp>
      <p:grpSp>
        <p:nvGrpSpPr>
          <p:cNvPr id="37" name="Group 36"/>
          <p:cNvGrpSpPr/>
          <p:nvPr/>
        </p:nvGrpSpPr>
        <p:grpSpPr>
          <a:xfrm>
            <a:off x="2336047" y="813896"/>
            <a:ext cx="4611755" cy="493982"/>
            <a:chOff x="620418" y="577738"/>
            <a:chExt cx="4611755" cy="493982"/>
          </a:xfrm>
        </p:grpSpPr>
        <p:sp>
          <p:nvSpPr>
            <p:cNvPr id="38"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Rectangle 38"/>
            <p:cNvSpPr/>
            <p:nvPr/>
          </p:nvSpPr>
          <p:spPr>
            <a:xfrm>
              <a:off x="660173" y="617493"/>
              <a:ext cx="4572000" cy="41549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 1 (SGK – tr36)</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9" name="Picture 8"/>
          <p:cNvPicPr>
            <a:picLocks noChangeAspect="1"/>
          </p:cNvPicPr>
          <p:nvPr/>
        </p:nvPicPr>
        <p:blipFill>
          <a:blip r:embed="rId3"/>
          <a:stretch>
            <a:fillRect/>
          </a:stretch>
        </p:blipFill>
        <p:spPr>
          <a:xfrm>
            <a:off x="287596" y="4140368"/>
            <a:ext cx="822373" cy="527162"/>
          </a:xfrm>
          <a:prstGeom prst="rect">
            <a:avLst/>
          </a:prstGeom>
        </p:spPr>
      </p:pic>
      <p:sp>
        <p:nvSpPr>
          <p:cNvPr id="2" name="Rectangle 1"/>
          <p:cNvSpPr/>
          <p:nvPr/>
        </p:nvSpPr>
        <p:spPr>
          <a:xfrm>
            <a:off x="1222745" y="1546574"/>
            <a:ext cx="6921795" cy="2400657"/>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 882 936 = 800 000 +   ....?....</a:t>
            </a:r>
            <a:r>
              <a:rPr kumimoji="0" lang="en-US" sz="20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+ 2 000 + 900 + ....?.... + 6</a:t>
            </a:r>
          </a:p>
          <a:p>
            <a:pPr marL="0" marR="0" lvl="0" indent="0" algn="just" defTabSz="914400" rtl="0" eaLnBrk="1" fontAlgn="auto" latinLnBrk="0" hangingPunct="1">
              <a:lnSpc>
                <a:spcPct val="150000"/>
              </a:lnSpc>
              <a:spcBef>
                <a:spcPts val="12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 100 001 =   ....?....</a:t>
            </a:r>
            <a:r>
              <a:rPr kumimoji="0" lang="en-US" sz="20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+ 1</a:t>
            </a:r>
          </a:p>
          <a:p>
            <a:pPr marL="0" marR="0" lvl="0" indent="0" algn="just" defTabSz="914400" rtl="0" eaLnBrk="1" fontAlgn="auto" latinLnBrk="0" hangingPunct="1">
              <a:lnSpc>
                <a:spcPct val="150000"/>
              </a:lnSpc>
              <a:spcBef>
                <a:spcPts val="12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 101 101 = 100 000 +   ....?....</a:t>
            </a:r>
            <a:r>
              <a:rPr kumimoji="0" lang="en-US" sz="20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+ 100 + 1</a:t>
            </a:r>
          </a:p>
          <a:p>
            <a:pPr marL="0" marR="0" lvl="0" indent="0" algn="just" defTabSz="914400" rtl="0" eaLnBrk="1" fontAlgn="auto" latinLnBrk="0" hangingPunct="1">
              <a:lnSpc>
                <a:spcPct val="150000"/>
              </a:lnSpc>
              <a:spcBef>
                <a:spcPts val="120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d) 750 000 = 700 000 +   ....?....</a:t>
            </a:r>
            <a:r>
              <a:rPr kumimoji="0" lang="en-US" sz="2000" b="1"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4"/>
          <a:stretch>
            <a:fillRect/>
          </a:stretch>
        </p:blipFill>
        <p:spPr>
          <a:xfrm>
            <a:off x="7656598" y="2788490"/>
            <a:ext cx="1107938" cy="1879040"/>
          </a:xfrm>
          <a:prstGeom prst="rect">
            <a:avLst/>
          </a:prstGeom>
        </p:spPr>
      </p:pic>
      <p:sp>
        <p:nvSpPr>
          <p:cNvPr id="4" name="Rectangle 3"/>
          <p:cNvSpPr/>
          <p:nvPr/>
        </p:nvSpPr>
        <p:spPr>
          <a:xfrm>
            <a:off x="4006568" y="1640574"/>
            <a:ext cx="1009991"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80 000</a:t>
            </a:r>
            <a:r>
              <a:rPr kumimoji="0" lang="en-US" sz="2000" b="0"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 </a:t>
            </a:r>
            <a:endParaRPr kumimoji="0" lang="en-US" sz="2000" b="0" i="0" u="none" strike="noStrike" kern="0" cap="none" spc="0" normalizeH="0" baseline="0" noProof="0">
              <a:ln>
                <a:noFill/>
              </a:ln>
              <a:solidFill>
                <a:srgbClr val="FF0000"/>
              </a:solidFill>
              <a:effectLst/>
              <a:uLnTx/>
              <a:uFillTx/>
              <a:latin typeface="Arial"/>
              <a:cs typeface="Arial"/>
              <a:sym typeface="Arial"/>
            </a:endParaRPr>
          </a:p>
        </p:txBody>
      </p:sp>
      <p:sp>
        <p:nvSpPr>
          <p:cNvPr id="34" name="Rectangle 33"/>
          <p:cNvSpPr/>
          <p:nvPr/>
        </p:nvSpPr>
        <p:spPr>
          <a:xfrm>
            <a:off x="6888375" y="1640574"/>
            <a:ext cx="768223"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30</a:t>
            </a:r>
            <a:endParaRPr kumimoji="0" lang="en-US" sz="1400" b="0" i="0" u="none" strike="noStrike" kern="0" cap="none" spc="0" normalizeH="0" baseline="0" noProof="0">
              <a:ln>
                <a:noFill/>
              </a:ln>
              <a:solidFill>
                <a:srgbClr val="FF0000"/>
              </a:solidFill>
              <a:effectLst/>
              <a:uLnTx/>
              <a:uFillTx/>
              <a:latin typeface="Arial"/>
              <a:cs typeface="Arial"/>
              <a:sym typeface="Arial"/>
            </a:endParaRPr>
          </a:p>
        </p:txBody>
      </p:sp>
      <p:sp>
        <p:nvSpPr>
          <p:cNvPr id="10" name="Rectangle 9"/>
          <p:cNvSpPr/>
          <p:nvPr/>
        </p:nvSpPr>
        <p:spPr>
          <a:xfrm>
            <a:off x="2790190" y="2245379"/>
            <a:ext cx="1181735" cy="40011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100 000 </a:t>
            </a:r>
            <a:endParaRPr kumimoji="0" lang="en-US" sz="2000" b="0" i="0" u="none" strike="noStrike" kern="0" cap="none" spc="0" normalizeH="0" baseline="0" noProof="0">
              <a:ln>
                <a:noFill/>
              </a:ln>
              <a:solidFill>
                <a:srgbClr val="FF0000"/>
              </a:solidFill>
              <a:effectLst/>
              <a:uLnTx/>
              <a:uFillTx/>
              <a:latin typeface="Arial"/>
              <a:cs typeface="Arial"/>
              <a:sym typeface="Arial"/>
            </a:endParaRPr>
          </a:p>
        </p:txBody>
      </p:sp>
      <p:sp>
        <p:nvSpPr>
          <p:cNvPr id="40" name="Rectangle 39"/>
          <p:cNvSpPr/>
          <p:nvPr/>
        </p:nvSpPr>
        <p:spPr>
          <a:xfrm>
            <a:off x="4098896" y="2852256"/>
            <a:ext cx="896399" cy="40011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1 000 </a:t>
            </a:r>
            <a:endParaRPr kumimoji="0" lang="en-US" sz="2000" b="0" i="0" u="none" strike="noStrike" kern="0" cap="none" spc="0" normalizeH="0" baseline="0" noProof="0">
              <a:ln>
                <a:noFill/>
              </a:ln>
              <a:solidFill>
                <a:srgbClr val="FF0000"/>
              </a:solidFill>
              <a:effectLst/>
              <a:uLnTx/>
              <a:uFillTx/>
              <a:latin typeface="Arial"/>
              <a:cs typeface="Arial"/>
              <a:sym typeface="Arial"/>
            </a:endParaRPr>
          </a:p>
        </p:txBody>
      </p:sp>
      <p:sp>
        <p:nvSpPr>
          <p:cNvPr id="41" name="Rectangle 40"/>
          <p:cNvSpPr/>
          <p:nvPr/>
        </p:nvSpPr>
        <p:spPr>
          <a:xfrm>
            <a:off x="3999209" y="3462683"/>
            <a:ext cx="1039067" cy="40011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50 000 </a:t>
            </a:r>
            <a:endParaRPr kumimoji="0" lang="en-US" sz="2000" b="0" i="0" u="none" strike="noStrike" kern="0" cap="none" spc="0" normalizeH="0" baseline="0" noProof="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13436516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4" grpId="0" animBg="1"/>
      <p:bldP spid="34" grpId="0" animBg="1"/>
      <p:bldP spid="10"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9" name="Google Shape;1349;p34"/>
          <p:cNvGrpSpPr/>
          <p:nvPr/>
        </p:nvGrpSpPr>
        <p:grpSpPr>
          <a:xfrm>
            <a:off x="137389" y="356701"/>
            <a:ext cx="635141" cy="561706"/>
            <a:chOff x="451384" y="65584"/>
            <a:chExt cx="803805" cy="681070"/>
          </a:xfrm>
        </p:grpSpPr>
        <p:grpSp>
          <p:nvGrpSpPr>
            <p:cNvPr id="1350" name="Google Shape;1350;p34"/>
            <p:cNvGrpSpPr/>
            <p:nvPr/>
          </p:nvGrpSpPr>
          <p:grpSpPr>
            <a:xfrm flipH="1">
              <a:off x="451384" y="328229"/>
              <a:ext cx="419567" cy="418426"/>
              <a:chOff x="814151" y="3357956"/>
              <a:chExt cx="441000" cy="439800"/>
            </a:xfrm>
          </p:grpSpPr>
          <p:sp>
            <p:nvSpPr>
              <p:cNvPr id="1351" name="Google Shape;1351;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4" name="Google Shape;1354;p34"/>
            <p:cNvGrpSpPr/>
            <p:nvPr/>
          </p:nvGrpSpPr>
          <p:grpSpPr>
            <a:xfrm rot="-1900108" flipH="1">
              <a:off x="890854" y="123354"/>
              <a:ext cx="306850" cy="306053"/>
              <a:chOff x="814151" y="3357956"/>
              <a:chExt cx="441000" cy="439800"/>
            </a:xfrm>
          </p:grpSpPr>
          <p:sp>
            <p:nvSpPr>
              <p:cNvPr id="1355" name="Google Shape;1355;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70" name="Google Shape;1370;p34"/>
          <p:cNvGrpSpPr/>
          <p:nvPr/>
        </p:nvGrpSpPr>
        <p:grpSpPr>
          <a:xfrm>
            <a:off x="8218825" y="3716827"/>
            <a:ext cx="664707" cy="990084"/>
            <a:chOff x="5855567" y="3760912"/>
            <a:chExt cx="592514" cy="1004781"/>
          </a:xfrm>
        </p:grpSpPr>
        <p:grpSp>
          <p:nvGrpSpPr>
            <p:cNvPr id="1371" name="Google Shape;1371;p34"/>
            <p:cNvGrpSpPr/>
            <p:nvPr/>
          </p:nvGrpSpPr>
          <p:grpSpPr>
            <a:xfrm rot="-2700000" flipH="1">
              <a:off x="5942053" y="4260236"/>
              <a:ext cx="419542" cy="418400"/>
              <a:chOff x="814151" y="3357956"/>
              <a:chExt cx="441000" cy="439800"/>
            </a:xfrm>
          </p:grpSpPr>
          <p:sp>
            <p:nvSpPr>
              <p:cNvPr id="1372" name="Google Shape;1372;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5" name="Google Shape;1375;p34"/>
            <p:cNvGrpSpPr/>
            <p:nvPr/>
          </p:nvGrpSpPr>
          <p:grpSpPr>
            <a:xfrm rot="355860" flipH="1">
              <a:off x="6058838" y="3775947"/>
              <a:ext cx="306859" cy="306067"/>
              <a:chOff x="814151" y="3357956"/>
              <a:chExt cx="441000" cy="439800"/>
            </a:xfrm>
          </p:grpSpPr>
          <p:sp>
            <p:nvSpPr>
              <p:cNvPr id="1376" name="Google Shape;1376;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3" name="Google Shape;1343;p34"/>
          <p:cNvSpPr/>
          <p:nvPr/>
        </p:nvSpPr>
        <p:spPr>
          <a:xfrm rot="5774">
            <a:off x="24624" y="4180490"/>
            <a:ext cx="506126" cy="353854"/>
          </a:xfrm>
          <a:prstGeom prst="chevron">
            <a:avLst>
              <a:gd name="adj" fmla="val 33665"/>
            </a:avLst>
          </a:prstGeom>
          <a:solidFill>
            <a:schemeClr val="lt2"/>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343;p34"/>
          <p:cNvSpPr/>
          <p:nvPr/>
        </p:nvSpPr>
        <p:spPr>
          <a:xfrm rot="5774">
            <a:off x="137681" y="4394354"/>
            <a:ext cx="520098" cy="347172"/>
          </a:xfrm>
          <a:prstGeom prst="chevron">
            <a:avLst>
              <a:gd name="adj" fmla="val 33665"/>
            </a:avLst>
          </a:prstGeom>
          <a:solidFill>
            <a:schemeClr val="accent1"/>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848060" y="1211056"/>
            <a:ext cx="7621003" cy="1015663"/>
          </a:xfrm>
          <a:prstGeom prst="rect">
            <a:avLst/>
          </a:prstGeom>
        </p:spPr>
        <p:txBody>
          <a:bodyPr wrap="square">
            <a:spAutoFit/>
          </a:bodyPr>
          <a:lstStyle/>
          <a:p>
            <a:pPr marL="0" marR="0" lvl="0" indent="0" algn="just" defTabSz="914400" rtl="0" eaLnBrk="1" fontAlgn="auto" latinLnBrk="0" hangingPunct="1">
              <a:lnSpc>
                <a:spcPct val="150000"/>
              </a:lnSpc>
              <a:spcBef>
                <a:spcPts val="180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Nam quay vòng quay may mắn như hình bên và quan sát số ghi trên vùng mà mũi tên chỉ vào. Hãy nêu các sự kiện có thể xảy ra</a:t>
            </a: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p>
        </p:txBody>
      </p:sp>
      <p:grpSp>
        <p:nvGrpSpPr>
          <p:cNvPr id="26" name="Group 25"/>
          <p:cNvGrpSpPr/>
          <p:nvPr/>
        </p:nvGrpSpPr>
        <p:grpSpPr>
          <a:xfrm>
            <a:off x="909895" y="654050"/>
            <a:ext cx="4611755" cy="493982"/>
            <a:chOff x="620418" y="577738"/>
            <a:chExt cx="4611755" cy="493982"/>
          </a:xfrm>
        </p:grpSpPr>
        <p:sp>
          <p:nvSpPr>
            <p:cNvPr id="27"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Rectangle 27"/>
            <p:cNvSpPr/>
            <p:nvPr/>
          </p:nvSpPr>
          <p:spPr>
            <a:xfrm>
              <a:off x="660173" y="617493"/>
              <a:ext cx="4572000" cy="41549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 2 (SGK – tr36)</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73897" y="2226718"/>
            <a:ext cx="2348017" cy="2430163"/>
          </a:xfrm>
          <a:prstGeom prst="rect">
            <a:avLst/>
          </a:prstGeom>
          <a:ln>
            <a:noFill/>
          </a:ln>
          <a:effectLst>
            <a:softEdge rad="112500"/>
          </a:effectLst>
        </p:spPr>
      </p:pic>
      <p:pic>
        <p:nvPicPr>
          <p:cNvPr id="33" name="Picture 32"/>
          <p:cNvPicPr>
            <a:picLocks noChangeAspect="1"/>
          </p:cNvPicPr>
          <p:nvPr/>
        </p:nvPicPr>
        <p:blipFill>
          <a:blip r:embed="rId5"/>
          <a:stretch>
            <a:fillRect/>
          </a:stretch>
        </p:blipFill>
        <p:spPr>
          <a:xfrm>
            <a:off x="7870295" y="401874"/>
            <a:ext cx="896555" cy="576969"/>
          </a:xfrm>
          <a:prstGeom prst="rect">
            <a:avLst/>
          </a:prstGeom>
        </p:spPr>
      </p:pic>
    </p:spTree>
    <p:extLst>
      <p:ext uri="{BB962C8B-B14F-4D97-AF65-F5344CB8AC3E}">
        <p14:creationId xmlns:p14="http://schemas.microsoft.com/office/powerpoint/2010/main" val="21481429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9" name="Google Shape;1349;p34"/>
          <p:cNvGrpSpPr/>
          <p:nvPr/>
        </p:nvGrpSpPr>
        <p:grpSpPr>
          <a:xfrm>
            <a:off x="137389" y="356701"/>
            <a:ext cx="635141" cy="561706"/>
            <a:chOff x="451384" y="65584"/>
            <a:chExt cx="803805" cy="681070"/>
          </a:xfrm>
        </p:grpSpPr>
        <p:grpSp>
          <p:nvGrpSpPr>
            <p:cNvPr id="1350" name="Google Shape;1350;p34"/>
            <p:cNvGrpSpPr/>
            <p:nvPr/>
          </p:nvGrpSpPr>
          <p:grpSpPr>
            <a:xfrm flipH="1">
              <a:off x="451384" y="328229"/>
              <a:ext cx="419567" cy="418426"/>
              <a:chOff x="814151" y="3357956"/>
              <a:chExt cx="441000" cy="439800"/>
            </a:xfrm>
          </p:grpSpPr>
          <p:sp>
            <p:nvSpPr>
              <p:cNvPr id="1351" name="Google Shape;1351;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4" name="Google Shape;1354;p34"/>
            <p:cNvGrpSpPr/>
            <p:nvPr/>
          </p:nvGrpSpPr>
          <p:grpSpPr>
            <a:xfrm rot="-1900108" flipH="1">
              <a:off x="890854" y="123354"/>
              <a:ext cx="306850" cy="306053"/>
              <a:chOff x="814151" y="3357956"/>
              <a:chExt cx="441000" cy="439800"/>
            </a:xfrm>
          </p:grpSpPr>
          <p:sp>
            <p:nvSpPr>
              <p:cNvPr id="1355" name="Google Shape;1355;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70" name="Google Shape;1370;p34"/>
          <p:cNvGrpSpPr/>
          <p:nvPr/>
        </p:nvGrpSpPr>
        <p:grpSpPr>
          <a:xfrm>
            <a:off x="8218825" y="3716827"/>
            <a:ext cx="664707" cy="990084"/>
            <a:chOff x="5855567" y="3760912"/>
            <a:chExt cx="592514" cy="1004781"/>
          </a:xfrm>
        </p:grpSpPr>
        <p:grpSp>
          <p:nvGrpSpPr>
            <p:cNvPr id="1371" name="Google Shape;1371;p34"/>
            <p:cNvGrpSpPr/>
            <p:nvPr/>
          </p:nvGrpSpPr>
          <p:grpSpPr>
            <a:xfrm rot="-2700000" flipH="1">
              <a:off x="5942053" y="4260236"/>
              <a:ext cx="419542" cy="418400"/>
              <a:chOff x="814151" y="3357956"/>
              <a:chExt cx="441000" cy="439800"/>
            </a:xfrm>
          </p:grpSpPr>
          <p:sp>
            <p:nvSpPr>
              <p:cNvPr id="1372" name="Google Shape;1372;p34"/>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4"/>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4"/>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5" name="Google Shape;1375;p34"/>
            <p:cNvGrpSpPr/>
            <p:nvPr/>
          </p:nvGrpSpPr>
          <p:grpSpPr>
            <a:xfrm rot="355860" flipH="1">
              <a:off x="6058838" y="3775947"/>
              <a:ext cx="306859" cy="306067"/>
              <a:chOff x="814151" y="3357956"/>
              <a:chExt cx="441000" cy="439800"/>
            </a:xfrm>
          </p:grpSpPr>
          <p:sp>
            <p:nvSpPr>
              <p:cNvPr id="1376" name="Google Shape;1376;p34"/>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4"/>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4"/>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3" name="Google Shape;1343;p34"/>
          <p:cNvSpPr/>
          <p:nvPr/>
        </p:nvSpPr>
        <p:spPr>
          <a:xfrm rot="5774">
            <a:off x="24624" y="4180490"/>
            <a:ext cx="506126" cy="353854"/>
          </a:xfrm>
          <a:prstGeom prst="chevron">
            <a:avLst>
              <a:gd name="adj" fmla="val 33665"/>
            </a:avLst>
          </a:prstGeom>
          <a:solidFill>
            <a:schemeClr val="lt2"/>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343;p34"/>
          <p:cNvSpPr/>
          <p:nvPr/>
        </p:nvSpPr>
        <p:spPr>
          <a:xfrm rot="5774">
            <a:off x="137681" y="4394354"/>
            <a:ext cx="520098" cy="347172"/>
          </a:xfrm>
          <a:prstGeom prst="chevron">
            <a:avLst>
              <a:gd name="adj" fmla="val 33665"/>
            </a:avLst>
          </a:prstGeom>
          <a:solidFill>
            <a:schemeClr val="accent1"/>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11841" y="1242619"/>
            <a:ext cx="2939910" cy="3042764"/>
          </a:xfrm>
          <a:prstGeom prst="rect">
            <a:avLst/>
          </a:prstGeom>
          <a:ln>
            <a:noFill/>
          </a:ln>
          <a:effectLst>
            <a:softEdge rad="112500"/>
          </a:effectLst>
        </p:spPr>
      </p:pic>
      <p:sp>
        <p:nvSpPr>
          <p:cNvPr id="6" name="Rectangle 5"/>
          <p:cNvSpPr/>
          <p:nvPr/>
        </p:nvSpPr>
        <p:spPr>
          <a:xfrm>
            <a:off x="3948636" y="409464"/>
            <a:ext cx="107529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9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r>
              <a:rPr kumimoji="0" lang="en-US" sz="1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endPar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7" name="Rectangle 6"/>
          <p:cNvSpPr/>
          <p:nvPr/>
        </p:nvSpPr>
        <p:spPr>
          <a:xfrm>
            <a:off x="4220789" y="979057"/>
            <a:ext cx="4572000" cy="356988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 sự kiện có thể xảy ra là:</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750 000</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1 000</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1 000 000</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250 000</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900 000</a:t>
            </a:r>
          </a:p>
          <a:p>
            <a:pPr marL="342900" marR="0" lvl="0" indent="-342900" algn="just" defTabSz="914400" rtl="0" eaLnBrk="1" fontAlgn="auto" latinLnBrk="0" hangingPunct="1">
              <a:lnSpc>
                <a:spcPct val="150000"/>
              </a:lnSpc>
              <a:spcBef>
                <a:spcPts val="60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Mũi tên chỉ vào số 165 500</a:t>
            </a:r>
          </a:p>
        </p:txBody>
      </p:sp>
      <p:pic>
        <p:nvPicPr>
          <p:cNvPr id="30" name="Picture 29"/>
          <p:cNvPicPr>
            <a:picLocks noChangeAspect="1"/>
          </p:cNvPicPr>
          <p:nvPr/>
        </p:nvPicPr>
        <p:blipFill>
          <a:blip r:embed="rId5"/>
          <a:stretch>
            <a:fillRect/>
          </a:stretch>
        </p:blipFill>
        <p:spPr>
          <a:xfrm>
            <a:off x="7870295" y="401874"/>
            <a:ext cx="896555" cy="576969"/>
          </a:xfrm>
          <a:prstGeom prst="rect">
            <a:avLst/>
          </a:prstGeom>
        </p:spPr>
      </p:pic>
    </p:spTree>
    <p:extLst>
      <p:ext uri="{BB962C8B-B14F-4D97-AF65-F5344CB8AC3E}">
        <p14:creationId xmlns:p14="http://schemas.microsoft.com/office/powerpoint/2010/main" val="18082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par>
                          <p:cTn id="36" fill="hold">
                            <p:stCondLst>
                              <p:cond delay="3000"/>
                            </p:stCondLst>
                            <p:childTnLst>
                              <p:par>
                                <p:cTn id="37" presetID="16" presetClass="entr" presetSubtype="21" fill="hold" nodeType="after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barn(inVertical)">
                                      <p:cBhvr>
                                        <p:cTn id="3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7"/>
        <p:cNvGrpSpPr/>
        <p:nvPr/>
      </p:nvGrpSpPr>
      <p:grpSpPr>
        <a:xfrm>
          <a:off x="0" y="0"/>
          <a:ext cx="0" cy="0"/>
          <a:chOff x="0" y="0"/>
          <a:chExt cx="0" cy="0"/>
        </a:xfrm>
      </p:grpSpPr>
      <p:sp>
        <p:nvSpPr>
          <p:cNvPr id="4" name="Rectangle 3"/>
          <p:cNvSpPr/>
          <p:nvPr/>
        </p:nvSpPr>
        <p:spPr>
          <a:xfrm>
            <a:off x="948007" y="1201651"/>
            <a:ext cx="298831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Cho các thẻ số dưới đây</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nvGrpSpPr>
          <p:cNvPr id="9" name="Group 8"/>
          <p:cNvGrpSpPr/>
          <p:nvPr/>
        </p:nvGrpSpPr>
        <p:grpSpPr>
          <a:xfrm>
            <a:off x="3172578" y="573569"/>
            <a:ext cx="4611755" cy="493982"/>
            <a:chOff x="620418" y="577738"/>
            <a:chExt cx="4611755" cy="493982"/>
          </a:xfrm>
        </p:grpSpPr>
        <p:sp>
          <p:nvSpPr>
            <p:cNvPr id="26"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p:cNvSpPr/>
            <p:nvPr/>
          </p:nvSpPr>
          <p:spPr>
            <a:xfrm>
              <a:off x="660173" y="617493"/>
              <a:ext cx="4572000" cy="41549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 3 (SGK – tr36)</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grpSp>
      <p:pic>
        <p:nvPicPr>
          <p:cNvPr id="32"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116185" y="3818736"/>
            <a:ext cx="766171" cy="944485"/>
          </a:xfrm>
          <a:prstGeom prst="rect">
            <a:avLst/>
          </a:prstGeom>
        </p:spPr>
      </p:pic>
      <p:grpSp>
        <p:nvGrpSpPr>
          <p:cNvPr id="33" name="Google Shape;1101;p31"/>
          <p:cNvGrpSpPr/>
          <p:nvPr/>
        </p:nvGrpSpPr>
        <p:grpSpPr>
          <a:xfrm rot="2074230">
            <a:off x="108571" y="4739148"/>
            <a:ext cx="338043" cy="285372"/>
            <a:chOff x="814151" y="3357956"/>
            <a:chExt cx="441000" cy="439800"/>
          </a:xfrm>
        </p:grpSpPr>
        <p:sp>
          <p:nvSpPr>
            <p:cNvPr id="35"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105;p31"/>
          <p:cNvGrpSpPr/>
          <p:nvPr/>
        </p:nvGrpSpPr>
        <p:grpSpPr>
          <a:xfrm rot="829635">
            <a:off x="473667" y="152710"/>
            <a:ext cx="322545" cy="321710"/>
            <a:chOff x="814151" y="3357956"/>
            <a:chExt cx="441000" cy="439800"/>
          </a:xfrm>
        </p:grpSpPr>
        <p:sp>
          <p:nvSpPr>
            <p:cNvPr id="41"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1109;p31"/>
          <p:cNvGrpSpPr/>
          <p:nvPr/>
        </p:nvGrpSpPr>
        <p:grpSpPr>
          <a:xfrm rot="9349700">
            <a:off x="97938" y="534099"/>
            <a:ext cx="322561" cy="321683"/>
            <a:chOff x="814151" y="3357956"/>
            <a:chExt cx="441000" cy="439800"/>
          </a:xfrm>
          <a:solidFill>
            <a:schemeClr val="tx2"/>
          </a:solidFill>
        </p:grpSpPr>
        <p:sp>
          <p:nvSpPr>
            <p:cNvPr id="45"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77949" y="1805834"/>
            <a:ext cx="3128434" cy="1736036"/>
          </a:xfrm>
          <a:prstGeom prst="rect">
            <a:avLst/>
          </a:prstGeom>
          <a:ln w="12700">
            <a:solidFill>
              <a:schemeClr val="accent2">
                <a:lumMod val="75000"/>
              </a:schemeClr>
            </a:solidFill>
            <a:prstDash val="sysDash"/>
          </a:ln>
        </p:spPr>
      </p:pic>
      <p:sp>
        <p:nvSpPr>
          <p:cNvPr id="5" name="Rectangle 4"/>
          <p:cNvSpPr/>
          <p:nvPr/>
        </p:nvSpPr>
        <p:spPr>
          <a:xfrm>
            <a:off x="601503" y="3649057"/>
            <a:ext cx="4572000" cy="101566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 Lập 5 số chẵn có sáu chữ số</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 Lập 5 số lẻ có sáu chữ số</a:t>
            </a:r>
          </a:p>
        </p:txBody>
      </p:sp>
      <p:sp>
        <p:nvSpPr>
          <p:cNvPr id="10" name="Rectangle 9"/>
          <p:cNvSpPr/>
          <p:nvPr/>
        </p:nvSpPr>
        <p:spPr>
          <a:xfrm>
            <a:off x="4917579" y="1739796"/>
            <a:ext cx="3528530"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a) 375 004, 370 504, 370 054,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300 754, 307 054</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cxnSp>
        <p:nvCxnSpPr>
          <p:cNvPr id="13" name="Straight Connector 12"/>
          <p:cNvCxnSpPr/>
          <p:nvPr/>
        </p:nvCxnSpPr>
        <p:spPr>
          <a:xfrm flipH="1">
            <a:off x="4742622" y="1247053"/>
            <a:ext cx="1" cy="3416595"/>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217711" y="1188455"/>
            <a:ext cx="1075294"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9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r>
              <a:rPr kumimoji="0" lang="en-US" sz="1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endPar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63" name="Rectangle 62"/>
          <p:cNvSpPr/>
          <p:nvPr/>
        </p:nvSpPr>
        <p:spPr>
          <a:xfrm>
            <a:off x="4943971" y="2830655"/>
            <a:ext cx="3528530" cy="91531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b) 300 475, 304 075, 340 075,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430 075, 403 075</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352721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29" name="Google Shape;7595;p55"/>
          <p:cNvSpPr txBox="1">
            <a:spLocks/>
          </p:cNvSpPr>
          <p:nvPr/>
        </p:nvSpPr>
        <p:spPr>
          <a:xfrm>
            <a:off x="708654" y="758248"/>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nchers"/>
              <a:buNone/>
              <a:defRPr sz="2800" b="0" i="0" u="none" strike="noStrike" cap="none">
                <a:solidFill>
                  <a:schemeClr val="dk2"/>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15000"/>
              </a:lnSpc>
              <a:spcBef>
                <a:spcPts val="0"/>
              </a:spcBef>
              <a:spcAft>
                <a:spcPts val="0"/>
              </a:spcAft>
              <a:buClr>
                <a:srgbClr val="2270B6"/>
              </a:buClr>
              <a:buSzPts val="2800"/>
              <a:buFont typeface="Ranchers"/>
              <a:buNone/>
              <a:tabLst/>
              <a:defRPr/>
            </a:pPr>
            <a:r>
              <a:rPr kumimoji="0" lang="vi-VN" sz="3200" b="1" i="0" u="none" strike="noStrike" kern="0" cap="none" spc="0" normalizeH="0" baseline="0" noProof="0" dirty="0">
                <a:ln>
                  <a:noFill/>
                </a:ln>
                <a:solidFill>
                  <a:srgbClr val="FF924C"/>
                </a:solidFill>
                <a:effectLst/>
                <a:uLnTx/>
                <a:uFillTx/>
                <a:latin typeface="Arial" panose="020B0604020202020204" pitchFamily="34" charset="0"/>
                <a:cs typeface="Ranchers"/>
                <a:sym typeface="Ranchers"/>
              </a:rPr>
              <a:t>HƯỚNG DẪN VỀ NHÀ</a:t>
            </a:r>
          </a:p>
        </p:txBody>
      </p:sp>
      <p:grpSp>
        <p:nvGrpSpPr>
          <p:cNvPr id="134" name="Google Shape;2053;p43"/>
          <p:cNvGrpSpPr/>
          <p:nvPr/>
        </p:nvGrpSpPr>
        <p:grpSpPr>
          <a:xfrm>
            <a:off x="7683749" y="332910"/>
            <a:ext cx="1202457" cy="683747"/>
            <a:chOff x="7089017" y="365892"/>
            <a:chExt cx="1202457" cy="683747"/>
          </a:xfrm>
        </p:grpSpPr>
        <p:grpSp>
          <p:nvGrpSpPr>
            <p:cNvPr id="135" name="Google Shape;2054;p43"/>
            <p:cNvGrpSpPr/>
            <p:nvPr/>
          </p:nvGrpSpPr>
          <p:grpSpPr>
            <a:xfrm rot="-3222874" flipH="1">
              <a:off x="7152869" y="663594"/>
              <a:ext cx="322511" cy="321731"/>
              <a:chOff x="814151" y="3357956"/>
              <a:chExt cx="441000" cy="439800"/>
            </a:xfrm>
          </p:grpSpPr>
          <p:sp>
            <p:nvSpPr>
              <p:cNvPr id="140" name="Google Shape;2055;p43"/>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056;p43"/>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057;p43"/>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 name="Google Shape;2058;p43"/>
            <p:cNvGrpSpPr/>
            <p:nvPr/>
          </p:nvGrpSpPr>
          <p:grpSpPr>
            <a:xfrm rot="10579865" flipH="1">
              <a:off x="7880838" y="378230"/>
              <a:ext cx="398334" cy="397250"/>
              <a:chOff x="814151" y="3357956"/>
              <a:chExt cx="441000" cy="439800"/>
            </a:xfrm>
          </p:grpSpPr>
          <p:sp>
            <p:nvSpPr>
              <p:cNvPr id="137" name="Google Shape;2059;p43"/>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060;p43"/>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061;p43"/>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p:cNvPicPr>
            <a:picLocks noChangeAspect="1"/>
          </p:cNvPicPr>
          <p:nvPr/>
        </p:nvPicPr>
        <p:blipFill>
          <a:blip r:embed="rId3"/>
          <a:stretch>
            <a:fillRect/>
          </a:stretch>
        </p:blipFill>
        <p:spPr>
          <a:xfrm>
            <a:off x="434265" y="318964"/>
            <a:ext cx="688291" cy="832932"/>
          </a:xfrm>
          <a:prstGeom prst="rect">
            <a:avLst/>
          </a:prstGeom>
        </p:spPr>
      </p:pic>
      <p:pic>
        <p:nvPicPr>
          <p:cNvPr id="2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35672" y="4054820"/>
            <a:ext cx="2049964" cy="584239"/>
          </a:xfrm>
          <a:prstGeom prst="rect">
            <a:avLst/>
          </a:prstGeom>
        </p:spPr>
      </p:pic>
      <p:grpSp>
        <p:nvGrpSpPr>
          <p:cNvPr id="26" name="Group 25"/>
          <p:cNvGrpSpPr/>
          <p:nvPr/>
        </p:nvGrpSpPr>
        <p:grpSpPr>
          <a:xfrm>
            <a:off x="-513198" y="1692036"/>
            <a:ext cx="4572000" cy="1553867"/>
            <a:chOff x="-316363" y="5617168"/>
            <a:chExt cx="9144000" cy="3107732"/>
          </a:xfrm>
        </p:grpSpPr>
        <p:grpSp>
          <p:nvGrpSpPr>
            <p:cNvPr id="28" name="Group 37"/>
            <p:cNvGrpSpPr/>
            <p:nvPr/>
          </p:nvGrpSpPr>
          <p:grpSpPr>
            <a:xfrm>
              <a:off x="1996789" y="5617168"/>
              <a:ext cx="4517695" cy="3107732"/>
              <a:chOff x="0" y="-28575"/>
              <a:chExt cx="1528293" cy="1152343"/>
            </a:xfrm>
          </p:grpSpPr>
          <p:sp>
            <p:nvSpPr>
              <p:cNvPr id="30" name="Freeform 38"/>
              <p:cNvSpPr/>
              <p:nvPr/>
            </p:nvSpPr>
            <p:spPr>
              <a:xfrm>
                <a:off x="0" y="0"/>
                <a:ext cx="1528293"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31" name="TextBox 39"/>
              <p:cNvSpPr txBox="1"/>
              <p:nvPr/>
            </p:nvSpPr>
            <p:spPr>
              <a:xfrm>
                <a:off x="0" y="-28575"/>
                <a:ext cx="812800" cy="841375"/>
              </a:xfrm>
              <a:prstGeom prst="rect">
                <a:avLst/>
              </a:prstGeom>
            </p:spPr>
            <p:txBody>
              <a:bodyPr lIns="28472" tIns="28472" rIns="28472" bIns="28472"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9" name="Rectangle 28"/>
            <p:cNvSpPr/>
            <p:nvPr/>
          </p:nvSpPr>
          <p:spPr>
            <a:xfrm>
              <a:off x="-316363" y="6212530"/>
              <a:ext cx="9144000" cy="1830629"/>
            </a:xfrm>
            <a:prstGeom prst="rect">
              <a:avLst/>
            </a:prstGeom>
          </p:spPr>
          <p:txBody>
            <a:bodyPr>
              <a:spAutoFit/>
            </a:body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mn-ea"/>
                  <a:cs typeface="Arial"/>
                  <a:sym typeface="Arial"/>
                </a:rPr>
                <a:t>Ôn tập kiến thức</a:t>
              </a:r>
            </a:p>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mn-ea"/>
                  <a:cs typeface="Arial"/>
                  <a:sym typeface="Arial"/>
                </a:rPr>
                <a:t> đã học.</a:t>
              </a:r>
              <a:endParaRPr kumimoji="0" lang="en-US" sz="19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32" name="Group 31"/>
          <p:cNvGrpSpPr/>
          <p:nvPr/>
        </p:nvGrpSpPr>
        <p:grpSpPr>
          <a:xfrm>
            <a:off x="2301559" y="1731930"/>
            <a:ext cx="4572000" cy="1553867"/>
            <a:chOff x="-328289" y="5617168"/>
            <a:chExt cx="9144000" cy="3107732"/>
          </a:xfrm>
        </p:grpSpPr>
        <p:grpSp>
          <p:nvGrpSpPr>
            <p:cNvPr id="33" name="Group 37"/>
            <p:cNvGrpSpPr/>
            <p:nvPr/>
          </p:nvGrpSpPr>
          <p:grpSpPr>
            <a:xfrm>
              <a:off x="1996789" y="5617168"/>
              <a:ext cx="4521670" cy="3107732"/>
              <a:chOff x="0" y="-28575"/>
              <a:chExt cx="1529638" cy="1152343"/>
            </a:xfrm>
          </p:grpSpPr>
          <p:sp>
            <p:nvSpPr>
              <p:cNvPr id="35" name="Freeform 38"/>
              <p:cNvSpPr/>
              <p:nvPr/>
            </p:nvSpPr>
            <p:spPr>
              <a:xfrm>
                <a:off x="0" y="0"/>
                <a:ext cx="1529638"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36" name="TextBox 39"/>
              <p:cNvSpPr txBox="1"/>
              <p:nvPr/>
            </p:nvSpPr>
            <p:spPr>
              <a:xfrm>
                <a:off x="0" y="-28575"/>
                <a:ext cx="812800" cy="841375"/>
              </a:xfrm>
              <a:prstGeom prst="rect">
                <a:avLst/>
              </a:prstGeom>
            </p:spPr>
            <p:txBody>
              <a:bodyPr lIns="28472" tIns="28472" rIns="28472" bIns="28472"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4" name="Rectangle 33"/>
            <p:cNvSpPr/>
            <p:nvPr/>
          </p:nvSpPr>
          <p:spPr>
            <a:xfrm>
              <a:off x="-328289" y="6240538"/>
              <a:ext cx="9144000" cy="1830629"/>
            </a:xfrm>
            <a:prstGeom prst="rect">
              <a:avLst/>
            </a:prstGeom>
          </p:spPr>
          <p:txBody>
            <a:bodyPr>
              <a:spAutoFit/>
            </a:body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mn-ea"/>
                  <a:cs typeface="Arial"/>
                  <a:sym typeface="Arial"/>
                </a:rPr>
                <a:t>Hoàn thành bài tập </a:t>
              </a:r>
            </a:p>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ea typeface="+mn-ea"/>
                  <a:cs typeface="Arial"/>
                  <a:sym typeface="Arial"/>
                </a:rPr>
                <a:t>trong SBT.</a:t>
              </a:r>
            </a:p>
          </p:txBody>
        </p:sp>
      </p:grpSp>
      <p:grpSp>
        <p:nvGrpSpPr>
          <p:cNvPr id="37" name="Group 36"/>
          <p:cNvGrpSpPr/>
          <p:nvPr/>
        </p:nvGrpSpPr>
        <p:grpSpPr>
          <a:xfrm>
            <a:off x="6286805" y="1751195"/>
            <a:ext cx="2286000" cy="1553867"/>
            <a:chOff x="1977487" y="5617168"/>
            <a:chExt cx="4571999" cy="3107732"/>
          </a:xfrm>
        </p:grpSpPr>
        <p:grpSp>
          <p:nvGrpSpPr>
            <p:cNvPr id="38" name="Group 37"/>
            <p:cNvGrpSpPr/>
            <p:nvPr/>
          </p:nvGrpSpPr>
          <p:grpSpPr>
            <a:xfrm>
              <a:off x="1996789" y="5617168"/>
              <a:ext cx="4521670" cy="3107732"/>
              <a:chOff x="0" y="-28575"/>
              <a:chExt cx="1529638" cy="1152343"/>
            </a:xfrm>
          </p:grpSpPr>
          <p:sp>
            <p:nvSpPr>
              <p:cNvPr id="40" name="Freeform 38"/>
              <p:cNvSpPr/>
              <p:nvPr/>
            </p:nvSpPr>
            <p:spPr>
              <a:xfrm>
                <a:off x="0" y="0"/>
                <a:ext cx="1529638" cy="1123768"/>
              </a:xfrm>
              <a:custGeom>
                <a:avLst/>
                <a:gdLst/>
                <a:ahLst/>
                <a:cxnLst/>
                <a:rect l="l" t="t" r="r" b="b"/>
                <a:pathLst>
                  <a:path w="1773390" h="1123768">
                    <a:moveTo>
                      <a:pt x="52313" y="0"/>
                    </a:moveTo>
                    <a:lnTo>
                      <a:pt x="1721077" y="0"/>
                    </a:lnTo>
                    <a:cubicBezTo>
                      <a:pt x="1749968" y="0"/>
                      <a:pt x="1773390" y="23421"/>
                      <a:pt x="1773390" y="52313"/>
                    </a:cubicBezTo>
                    <a:lnTo>
                      <a:pt x="1773390" y="1071455"/>
                    </a:lnTo>
                    <a:cubicBezTo>
                      <a:pt x="1773390" y="1100346"/>
                      <a:pt x="1749968" y="1123768"/>
                      <a:pt x="1721077" y="1123768"/>
                    </a:cubicBezTo>
                    <a:lnTo>
                      <a:pt x="52313" y="1123768"/>
                    </a:lnTo>
                    <a:cubicBezTo>
                      <a:pt x="23421" y="1123768"/>
                      <a:pt x="0" y="1100346"/>
                      <a:pt x="0" y="1071455"/>
                    </a:cubicBezTo>
                    <a:lnTo>
                      <a:pt x="0" y="52313"/>
                    </a:lnTo>
                    <a:cubicBezTo>
                      <a:pt x="0" y="23421"/>
                      <a:pt x="23421" y="0"/>
                      <a:pt x="52313" y="0"/>
                    </a:cubicBezTo>
                    <a:close/>
                  </a:path>
                </a:pathLst>
              </a:custGeom>
              <a:solidFill>
                <a:srgbClr val="FFD7DA"/>
              </a:solidFill>
              <a:ln w="38100">
                <a:solidFill>
                  <a:srgbClr val="763F45"/>
                </a:solidFill>
              </a:ln>
            </p:spPr>
            <p:txBody>
              <a:bodyPr/>
              <a:lstStyle/>
              <a:p>
                <a:endParaRPr lang="en-US"/>
              </a:p>
            </p:txBody>
          </p:sp>
          <p:sp>
            <p:nvSpPr>
              <p:cNvPr id="41" name="TextBox 39"/>
              <p:cNvSpPr txBox="1"/>
              <p:nvPr/>
            </p:nvSpPr>
            <p:spPr>
              <a:xfrm>
                <a:off x="0" y="-28575"/>
                <a:ext cx="812800" cy="841375"/>
              </a:xfrm>
              <a:prstGeom prst="rect">
                <a:avLst/>
              </a:prstGeom>
            </p:spPr>
            <p:txBody>
              <a:bodyPr lIns="28472" tIns="28472" rIns="28472" bIns="28472"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9" name="Rectangle 38"/>
            <p:cNvSpPr/>
            <p:nvPr/>
          </p:nvSpPr>
          <p:spPr>
            <a:xfrm>
              <a:off x="1977487" y="5805546"/>
              <a:ext cx="4571999" cy="270779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 và chuẩn bị trước </a:t>
              </a:r>
              <a:r>
                <a:rPr kumimoji="0" lang="en-US" sz="19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11 – Hàng và lớp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328221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arn(inVertical)">
                                      <p:cBhvr>
                                        <p:cTn id="7" dur="500"/>
                                        <p:tgtEl>
                                          <p:spTgt spid="12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p:tgtEl>
                                          <p:spTgt spid="32"/>
                                        </p:tgtEl>
                                        <p:attrNameLst>
                                          <p:attrName>ppt_x</p:attrName>
                                        </p:attrNameLst>
                                      </p:cBhvr>
                                      <p:tavLst>
                                        <p:tav tm="0">
                                          <p:val>
                                            <p:strVal val="#ppt_x-#ppt_w*1.125000"/>
                                          </p:val>
                                        </p:tav>
                                        <p:tav tm="100000">
                                          <p:val>
                                            <p:strVal val="#ppt_x"/>
                                          </p:val>
                                        </p:tav>
                                      </p:tavLst>
                                    </p:anim>
                                    <p:animEffect transition="in" filter="wipe(right)">
                                      <p:cBhvr>
                                        <p:cTn id="17" dur="500"/>
                                        <p:tgtEl>
                                          <p:spTgt spid="32"/>
                                        </p:tgtEl>
                                      </p:cBhvr>
                                    </p:animEffect>
                                  </p:childTnLst>
                                </p:cTn>
                              </p:par>
                            </p:childTnLst>
                          </p:cTn>
                        </p:par>
                        <p:par>
                          <p:cTn id="18" fill="hold">
                            <p:stCondLst>
                              <p:cond delay="1500"/>
                            </p:stCondLst>
                            <p:childTnLst>
                              <p:par>
                                <p:cTn id="19" presetID="1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605" name="Google Shape;2605;p50"/>
          <p:cNvGrpSpPr/>
          <p:nvPr/>
        </p:nvGrpSpPr>
        <p:grpSpPr>
          <a:xfrm rot="10351092" flipH="1">
            <a:off x="7920622" y="513157"/>
            <a:ext cx="440962" cy="439762"/>
            <a:chOff x="814151" y="3357956"/>
            <a:chExt cx="441000" cy="439800"/>
          </a:xfrm>
        </p:grpSpPr>
        <p:sp>
          <p:nvSpPr>
            <p:cNvPr id="2606" name="Google Shape;2606;p50"/>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0"/>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0"/>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17" name="Google Shape;2617;p50"/>
          <p:cNvGrpSpPr/>
          <p:nvPr/>
        </p:nvGrpSpPr>
        <p:grpSpPr>
          <a:xfrm rot="-941194" flipH="1">
            <a:off x="173405" y="2260731"/>
            <a:ext cx="375472" cy="374450"/>
            <a:chOff x="814151" y="3357956"/>
            <a:chExt cx="441000" cy="439800"/>
          </a:xfrm>
        </p:grpSpPr>
        <p:sp>
          <p:nvSpPr>
            <p:cNvPr id="2618" name="Google Shape;2618;p50"/>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50"/>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50"/>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21" name="Google Shape;2621;p50"/>
          <p:cNvGrpSpPr/>
          <p:nvPr/>
        </p:nvGrpSpPr>
        <p:grpSpPr>
          <a:xfrm rot="-941194" flipH="1">
            <a:off x="7087864" y="4365443"/>
            <a:ext cx="375472" cy="374450"/>
            <a:chOff x="814151" y="3357956"/>
            <a:chExt cx="441000" cy="439800"/>
          </a:xfrm>
        </p:grpSpPr>
        <p:sp>
          <p:nvSpPr>
            <p:cNvPr id="2622" name="Google Shape;2622;p50"/>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50"/>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50"/>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25" name="Google Shape;2625;p50"/>
          <p:cNvGrpSpPr/>
          <p:nvPr/>
        </p:nvGrpSpPr>
        <p:grpSpPr>
          <a:xfrm rot="1373462" flipH="1">
            <a:off x="1301576" y="4432628"/>
            <a:ext cx="322548" cy="321687"/>
            <a:chOff x="814151" y="3357956"/>
            <a:chExt cx="441000" cy="439800"/>
          </a:xfrm>
        </p:grpSpPr>
        <p:sp>
          <p:nvSpPr>
            <p:cNvPr id="2626" name="Google Shape;2626;p50"/>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50"/>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50"/>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8596;p62"/>
          <p:cNvSpPr txBox="1">
            <a:spLocks/>
          </p:cNvSpPr>
          <p:nvPr/>
        </p:nvSpPr>
        <p:spPr>
          <a:xfrm>
            <a:off x="931329" y="1002322"/>
            <a:ext cx="7187473" cy="196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Ranchers"/>
              <a:buNone/>
              <a:defRPr sz="6000"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a:ln>
                  <a:noFill/>
                </a:ln>
                <a:solidFill>
                  <a:srgbClr val="0070C0"/>
                </a:solidFill>
                <a:effectLst/>
                <a:uLnTx/>
                <a:uFillTx/>
                <a:latin typeface="Arial" panose="020B0604020202020204" pitchFamily="34" charset="0"/>
                <a:cs typeface="Ranchers"/>
                <a:sym typeface="Ranchers"/>
              </a:rPr>
              <a:t>CẢM ƠN CÁC EM </a:t>
            </a:r>
            <a:br>
              <a:rPr kumimoji="0" lang="vi-VN" sz="4000" b="1" i="0" u="none" strike="noStrike" kern="0" cap="none" spc="0" normalizeH="0" baseline="0" noProof="0" dirty="0">
                <a:ln>
                  <a:noFill/>
                </a:ln>
                <a:solidFill>
                  <a:srgbClr val="0070C0"/>
                </a:solidFill>
                <a:effectLst/>
                <a:uLnTx/>
                <a:uFillTx/>
                <a:latin typeface="Arial" panose="020B0604020202020204" pitchFamily="34" charset="0"/>
                <a:cs typeface="Ranchers"/>
                <a:sym typeface="Ranchers"/>
              </a:rPr>
            </a:br>
            <a:r>
              <a:rPr kumimoji="0" lang="vi-VN" sz="4000" b="1" i="0" u="none" strike="noStrike" kern="0" cap="none" spc="0" normalizeH="0" baseline="0" noProof="0" dirty="0">
                <a:ln>
                  <a:noFill/>
                </a:ln>
                <a:solidFill>
                  <a:srgbClr val="0070C0"/>
                </a:solidFill>
                <a:effectLst/>
                <a:uLnTx/>
                <a:uFillTx/>
                <a:latin typeface="Arial" panose="020B0604020202020204" pitchFamily="34" charset="0"/>
                <a:cs typeface="Ranchers"/>
                <a:sym typeface="Ranchers"/>
              </a:rPr>
              <a:t>ĐÃ </a:t>
            </a:r>
            <a:r>
              <a:rPr kumimoji="0" lang="en-US" sz="4000" b="1" i="0" u="none" strike="noStrike" kern="0" cap="none" spc="0" normalizeH="0" baseline="0" noProof="0" dirty="0">
                <a:ln>
                  <a:noFill/>
                </a:ln>
                <a:solidFill>
                  <a:srgbClr val="0070C0"/>
                </a:solidFill>
                <a:effectLst/>
                <a:uLnTx/>
                <a:uFillTx/>
                <a:latin typeface="Arial" panose="020B0604020202020204" pitchFamily="34" charset="0"/>
                <a:cs typeface="Ranchers"/>
                <a:sym typeface="Ranchers"/>
              </a:rPr>
              <a:t>LẮNG NGHE</a:t>
            </a:r>
            <a:r>
              <a:rPr kumimoji="0" lang="vi-VN" sz="4000" b="1" i="0" u="none" strike="noStrike" kern="0" cap="none" spc="0" normalizeH="0" baseline="0" noProof="0" dirty="0">
                <a:ln>
                  <a:noFill/>
                </a:ln>
                <a:solidFill>
                  <a:srgbClr val="0070C0"/>
                </a:solidFill>
                <a:effectLst/>
                <a:uLnTx/>
                <a:uFillTx/>
                <a:latin typeface="Arial" panose="020B0604020202020204" pitchFamily="34" charset="0"/>
                <a:cs typeface="Ranchers"/>
                <a:sym typeface="Ranchers"/>
              </a:rPr>
              <a:t>!</a:t>
            </a:r>
          </a:p>
        </p:txBody>
      </p:sp>
      <p:grpSp>
        <p:nvGrpSpPr>
          <p:cNvPr id="44" name="Google Shape;2576;p49"/>
          <p:cNvGrpSpPr/>
          <p:nvPr/>
        </p:nvGrpSpPr>
        <p:grpSpPr>
          <a:xfrm>
            <a:off x="8283465" y="2156926"/>
            <a:ext cx="860535" cy="889523"/>
            <a:chOff x="7826977" y="341046"/>
            <a:chExt cx="860535" cy="889523"/>
          </a:xfrm>
        </p:grpSpPr>
        <p:grpSp>
          <p:nvGrpSpPr>
            <p:cNvPr id="45" name="Google Shape;2577;p49"/>
            <p:cNvGrpSpPr/>
            <p:nvPr/>
          </p:nvGrpSpPr>
          <p:grpSpPr>
            <a:xfrm rot="-2506635" flipH="1">
              <a:off x="8156099" y="432035"/>
              <a:ext cx="440976" cy="439776"/>
              <a:chOff x="814151" y="3357956"/>
              <a:chExt cx="441000" cy="439800"/>
            </a:xfrm>
          </p:grpSpPr>
          <p:sp>
            <p:nvSpPr>
              <p:cNvPr id="50" name="Google Shape;2578;p49"/>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79;p49"/>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80;p49"/>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2581;p49"/>
            <p:cNvGrpSpPr/>
            <p:nvPr/>
          </p:nvGrpSpPr>
          <p:grpSpPr>
            <a:xfrm rot="-880021" flipH="1">
              <a:off x="7862447" y="873245"/>
              <a:ext cx="322563" cy="321728"/>
              <a:chOff x="814151" y="3357956"/>
              <a:chExt cx="441000" cy="439800"/>
            </a:xfrm>
          </p:grpSpPr>
          <p:sp>
            <p:nvSpPr>
              <p:cNvPr id="47" name="Google Shape;2582;p49"/>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83;p49"/>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84;p49"/>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3" name="Google Shape;3139;p59"/>
          <p:cNvGrpSpPr/>
          <p:nvPr/>
        </p:nvGrpSpPr>
        <p:grpSpPr>
          <a:xfrm>
            <a:off x="3771554" y="3014506"/>
            <a:ext cx="1543861" cy="1691894"/>
            <a:chOff x="1660620" y="715012"/>
            <a:chExt cx="1501561" cy="1773603"/>
          </a:xfrm>
        </p:grpSpPr>
        <p:grpSp>
          <p:nvGrpSpPr>
            <p:cNvPr id="54" name="Google Shape;3140;p59"/>
            <p:cNvGrpSpPr/>
            <p:nvPr/>
          </p:nvGrpSpPr>
          <p:grpSpPr>
            <a:xfrm>
              <a:off x="1660620" y="1184589"/>
              <a:ext cx="1501561" cy="1187626"/>
              <a:chOff x="1660620" y="1184589"/>
              <a:chExt cx="1501561" cy="1187626"/>
            </a:xfrm>
          </p:grpSpPr>
          <p:sp>
            <p:nvSpPr>
              <p:cNvPr id="177" name="Google Shape;3141;p59"/>
              <p:cNvSpPr/>
              <p:nvPr/>
            </p:nvSpPr>
            <p:spPr>
              <a:xfrm>
                <a:off x="1697229" y="1256533"/>
                <a:ext cx="1417545" cy="1115682"/>
              </a:xfrm>
              <a:custGeom>
                <a:avLst/>
                <a:gdLst/>
                <a:ahLst/>
                <a:cxnLst/>
                <a:rect l="l" t="t" r="r" b="b"/>
                <a:pathLst>
                  <a:path w="40038" h="31512" extrusionOk="0">
                    <a:moveTo>
                      <a:pt x="19646" y="0"/>
                    </a:moveTo>
                    <a:cubicBezTo>
                      <a:pt x="10658" y="0"/>
                      <a:pt x="1200" y="7555"/>
                      <a:pt x="487" y="19098"/>
                    </a:cubicBezTo>
                    <a:cubicBezTo>
                      <a:pt x="0" y="26952"/>
                      <a:pt x="5597" y="31511"/>
                      <a:pt x="18876" y="31511"/>
                    </a:cubicBezTo>
                    <a:cubicBezTo>
                      <a:pt x="19126" y="31511"/>
                      <a:pt x="19379" y="31510"/>
                      <a:pt x="19635" y="31506"/>
                    </a:cubicBezTo>
                    <a:cubicBezTo>
                      <a:pt x="33729" y="31327"/>
                      <a:pt x="39521" y="27074"/>
                      <a:pt x="39718" y="19892"/>
                    </a:cubicBezTo>
                    <a:cubicBezTo>
                      <a:pt x="40038" y="8146"/>
                      <a:pt x="28368" y="233"/>
                      <a:pt x="20081" y="6"/>
                    </a:cubicBezTo>
                    <a:cubicBezTo>
                      <a:pt x="19936" y="2"/>
                      <a:pt x="19791" y="0"/>
                      <a:pt x="196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42;p59"/>
              <p:cNvSpPr/>
              <p:nvPr/>
            </p:nvSpPr>
            <p:spPr>
              <a:xfrm>
                <a:off x="1704416" y="1237981"/>
                <a:ext cx="1407030" cy="1121418"/>
              </a:xfrm>
              <a:custGeom>
                <a:avLst/>
                <a:gdLst/>
                <a:ahLst/>
                <a:cxnLst/>
                <a:rect l="l" t="t" r="r" b="b"/>
                <a:pathLst>
                  <a:path w="39741" h="31674" extrusionOk="0">
                    <a:moveTo>
                      <a:pt x="19443" y="163"/>
                    </a:moveTo>
                    <a:cubicBezTo>
                      <a:pt x="19587" y="163"/>
                      <a:pt x="19732" y="164"/>
                      <a:pt x="19875" y="169"/>
                    </a:cubicBezTo>
                    <a:cubicBezTo>
                      <a:pt x="24131" y="285"/>
                      <a:pt x="29109" y="2431"/>
                      <a:pt x="32870" y="5771"/>
                    </a:cubicBezTo>
                    <a:cubicBezTo>
                      <a:pt x="37246" y="9657"/>
                      <a:pt x="39578" y="14700"/>
                      <a:pt x="39433" y="19971"/>
                    </a:cubicBezTo>
                    <a:cubicBezTo>
                      <a:pt x="39226" y="27566"/>
                      <a:pt x="32684" y="31339"/>
                      <a:pt x="19431" y="31507"/>
                    </a:cubicBezTo>
                    <a:cubicBezTo>
                      <a:pt x="19183" y="31510"/>
                      <a:pt x="18937" y="31512"/>
                      <a:pt x="18694" y="31512"/>
                    </a:cubicBezTo>
                    <a:cubicBezTo>
                      <a:pt x="11060" y="31512"/>
                      <a:pt x="5737" y="29992"/>
                      <a:pt x="2875" y="26987"/>
                    </a:cubicBezTo>
                    <a:cubicBezTo>
                      <a:pt x="1010" y="25028"/>
                      <a:pt x="165" y="22402"/>
                      <a:pt x="364" y="19183"/>
                    </a:cubicBezTo>
                    <a:cubicBezTo>
                      <a:pt x="700" y="13747"/>
                      <a:pt x="3053" y="8783"/>
                      <a:pt x="6989" y="5201"/>
                    </a:cubicBezTo>
                    <a:cubicBezTo>
                      <a:pt x="10525" y="1984"/>
                      <a:pt x="15041" y="163"/>
                      <a:pt x="19443" y="163"/>
                    </a:cubicBezTo>
                    <a:close/>
                    <a:moveTo>
                      <a:pt x="19438" y="1"/>
                    </a:moveTo>
                    <a:cubicBezTo>
                      <a:pt x="14996" y="1"/>
                      <a:pt x="10444" y="1840"/>
                      <a:pt x="6881" y="5082"/>
                    </a:cubicBezTo>
                    <a:cubicBezTo>
                      <a:pt x="2913" y="8692"/>
                      <a:pt x="542" y="13696"/>
                      <a:pt x="203" y="19174"/>
                    </a:cubicBezTo>
                    <a:cubicBezTo>
                      <a:pt x="1" y="22438"/>
                      <a:pt x="861" y="25104"/>
                      <a:pt x="2759" y="27098"/>
                    </a:cubicBezTo>
                    <a:cubicBezTo>
                      <a:pt x="5650" y="30135"/>
                      <a:pt x="11005" y="31673"/>
                      <a:pt x="18683" y="31673"/>
                    </a:cubicBezTo>
                    <a:cubicBezTo>
                      <a:pt x="18931" y="31673"/>
                      <a:pt x="19181" y="31671"/>
                      <a:pt x="19433" y="31669"/>
                    </a:cubicBezTo>
                    <a:cubicBezTo>
                      <a:pt x="32790" y="31499"/>
                      <a:pt x="39384" y="27674"/>
                      <a:pt x="39595" y="19976"/>
                    </a:cubicBezTo>
                    <a:cubicBezTo>
                      <a:pt x="39740" y="14656"/>
                      <a:pt x="37391" y="9569"/>
                      <a:pt x="32977" y="5650"/>
                    </a:cubicBezTo>
                    <a:cubicBezTo>
                      <a:pt x="29190" y="2287"/>
                      <a:pt x="24170" y="124"/>
                      <a:pt x="19880" y="7"/>
                    </a:cubicBezTo>
                    <a:cubicBezTo>
                      <a:pt x="19733" y="3"/>
                      <a:pt x="19585" y="1"/>
                      <a:pt x="19438"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43;p59"/>
              <p:cNvSpPr/>
              <p:nvPr/>
            </p:nvSpPr>
            <p:spPr>
              <a:xfrm>
                <a:off x="1662284" y="1218827"/>
                <a:ext cx="1499897" cy="843524"/>
              </a:xfrm>
              <a:custGeom>
                <a:avLst/>
                <a:gdLst/>
                <a:ahLst/>
                <a:cxnLst/>
                <a:rect l="l" t="t" r="r" b="b"/>
                <a:pathLst>
                  <a:path w="42364" h="23825" extrusionOk="0">
                    <a:moveTo>
                      <a:pt x="20594" y="1"/>
                    </a:moveTo>
                    <a:cubicBezTo>
                      <a:pt x="11001" y="1"/>
                      <a:pt x="905" y="8065"/>
                      <a:pt x="144" y="20385"/>
                    </a:cubicBezTo>
                    <a:cubicBezTo>
                      <a:pt x="1" y="22699"/>
                      <a:pt x="393" y="23546"/>
                      <a:pt x="1334" y="23546"/>
                    </a:cubicBezTo>
                    <a:cubicBezTo>
                      <a:pt x="3867" y="23546"/>
                      <a:pt x="10379" y="17416"/>
                      <a:pt x="21140" y="17279"/>
                    </a:cubicBezTo>
                    <a:cubicBezTo>
                      <a:pt x="21261" y="17278"/>
                      <a:pt x="21381" y="17277"/>
                      <a:pt x="21500" y="17277"/>
                    </a:cubicBezTo>
                    <a:cubicBezTo>
                      <a:pt x="32618" y="17277"/>
                      <a:pt x="38507" y="23824"/>
                      <a:pt x="40829" y="23824"/>
                    </a:cubicBezTo>
                    <a:cubicBezTo>
                      <a:pt x="41592" y="23824"/>
                      <a:pt x="41970" y="23116"/>
                      <a:pt x="42022" y="21234"/>
                    </a:cubicBezTo>
                    <a:cubicBezTo>
                      <a:pt x="42364" y="8695"/>
                      <a:pt x="29906" y="248"/>
                      <a:pt x="21060" y="7"/>
                    </a:cubicBezTo>
                    <a:cubicBezTo>
                      <a:pt x="20904" y="3"/>
                      <a:pt x="20749" y="1"/>
                      <a:pt x="205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44;p59"/>
              <p:cNvSpPr/>
              <p:nvPr/>
            </p:nvSpPr>
            <p:spPr>
              <a:xfrm>
                <a:off x="1662284" y="1752105"/>
                <a:ext cx="1488816" cy="310254"/>
              </a:xfrm>
              <a:custGeom>
                <a:avLst/>
                <a:gdLst/>
                <a:ahLst/>
                <a:cxnLst/>
                <a:rect l="l" t="t" r="r" b="b"/>
                <a:pathLst>
                  <a:path w="42051" h="8763" extrusionOk="0">
                    <a:moveTo>
                      <a:pt x="21604" y="0"/>
                    </a:moveTo>
                    <a:cubicBezTo>
                      <a:pt x="21450" y="0"/>
                      <a:pt x="21296" y="1"/>
                      <a:pt x="21140" y="3"/>
                    </a:cubicBezTo>
                    <a:cubicBezTo>
                      <a:pt x="11187" y="130"/>
                      <a:pt x="4872" y="4171"/>
                      <a:pt x="1975" y="4171"/>
                    </a:cubicBezTo>
                    <a:cubicBezTo>
                      <a:pt x="1201" y="4171"/>
                      <a:pt x="671" y="3883"/>
                      <a:pt x="381" y="3155"/>
                    </a:cubicBezTo>
                    <a:cubicBezTo>
                      <a:pt x="271" y="3863"/>
                      <a:pt x="189" y="4584"/>
                      <a:pt x="144" y="5323"/>
                    </a:cubicBezTo>
                    <a:cubicBezTo>
                      <a:pt x="1" y="7637"/>
                      <a:pt x="393" y="8484"/>
                      <a:pt x="1334" y="8484"/>
                    </a:cubicBezTo>
                    <a:cubicBezTo>
                      <a:pt x="3867" y="8484"/>
                      <a:pt x="10379" y="2354"/>
                      <a:pt x="21140" y="2217"/>
                    </a:cubicBezTo>
                    <a:cubicBezTo>
                      <a:pt x="21261" y="2216"/>
                      <a:pt x="21381" y="2215"/>
                      <a:pt x="21500" y="2215"/>
                    </a:cubicBezTo>
                    <a:cubicBezTo>
                      <a:pt x="32618" y="2215"/>
                      <a:pt x="38507" y="8762"/>
                      <a:pt x="40829" y="8762"/>
                    </a:cubicBezTo>
                    <a:cubicBezTo>
                      <a:pt x="41592" y="8762"/>
                      <a:pt x="41970" y="8054"/>
                      <a:pt x="42022" y="6172"/>
                    </a:cubicBezTo>
                    <a:cubicBezTo>
                      <a:pt x="42051" y="5080"/>
                      <a:pt x="41978" y="4021"/>
                      <a:pt x="41825" y="2994"/>
                    </a:cubicBezTo>
                    <a:cubicBezTo>
                      <a:pt x="41573" y="3982"/>
                      <a:pt x="41078" y="4364"/>
                      <a:pt x="40305" y="4364"/>
                    </a:cubicBezTo>
                    <a:cubicBezTo>
                      <a:pt x="37691" y="4364"/>
                      <a:pt x="31903" y="0"/>
                      <a:pt x="216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3145;p59"/>
              <p:cNvSpPr/>
              <p:nvPr/>
            </p:nvSpPr>
            <p:spPr>
              <a:xfrm>
                <a:off x="1667821" y="1806845"/>
                <a:ext cx="1488816" cy="261501"/>
              </a:xfrm>
              <a:custGeom>
                <a:avLst/>
                <a:gdLst/>
                <a:ahLst/>
                <a:cxnLst/>
                <a:rect l="l" t="t" r="r" b="b"/>
                <a:pathLst>
                  <a:path w="42051" h="7386" extrusionOk="0">
                    <a:moveTo>
                      <a:pt x="21489" y="0"/>
                    </a:moveTo>
                    <a:cubicBezTo>
                      <a:pt x="21373" y="0"/>
                      <a:pt x="21255" y="1"/>
                      <a:pt x="21137" y="3"/>
                    </a:cubicBezTo>
                    <a:cubicBezTo>
                      <a:pt x="10616" y="137"/>
                      <a:pt x="4249" y="6130"/>
                      <a:pt x="1772" y="6130"/>
                    </a:cubicBezTo>
                    <a:cubicBezTo>
                      <a:pt x="852" y="6130"/>
                      <a:pt x="468" y="5303"/>
                      <a:pt x="608" y="3040"/>
                    </a:cubicBezTo>
                    <a:cubicBezTo>
                      <a:pt x="623" y="2782"/>
                      <a:pt x="649" y="2528"/>
                      <a:pt x="674" y="2274"/>
                    </a:cubicBezTo>
                    <a:cubicBezTo>
                      <a:pt x="559" y="2138"/>
                      <a:pt x="460" y="1977"/>
                      <a:pt x="381" y="1778"/>
                    </a:cubicBezTo>
                    <a:cubicBezTo>
                      <a:pt x="271" y="2486"/>
                      <a:pt x="189" y="3207"/>
                      <a:pt x="144" y="3946"/>
                    </a:cubicBezTo>
                    <a:cubicBezTo>
                      <a:pt x="1" y="6260"/>
                      <a:pt x="393" y="7107"/>
                      <a:pt x="1334" y="7107"/>
                    </a:cubicBezTo>
                    <a:cubicBezTo>
                      <a:pt x="3867" y="7107"/>
                      <a:pt x="10379" y="977"/>
                      <a:pt x="21140" y="840"/>
                    </a:cubicBezTo>
                    <a:cubicBezTo>
                      <a:pt x="21261" y="839"/>
                      <a:pt x="21381" y="838"/>
                      <a:pt x="21500" y="838"/>
                    </a:cubicBezTo>
                    <a:cubicBezTo>
                      <a:pt x="32618" y="838"/>
                      <a:pt x="38507" y="7385"/>
                      <a:pt x="40829" y="7385"/>
                    </a:cubicBezTo>
                    <a:cubicBezTo>
                      <a:pt x="41592" y="7385"/>
                      <a:pt x="41970" y="6677"/>
                      <a:pt x="42022" y="4795"/>
                    </a:cubicBezTo>
                    <a:cubicBezTo>
                      <a:pt x="42051" y="3703"/>
                      <a:pt x="41978" y="2644"/>
                      <a:pt x="41825" y="1617"/>
                    </a:cubicBezTo>
                    <a:cubicBezTo>
                      <a:pt x="41749" y="1914"/>
                      <a:pt x="41649" y="2151"/>
                      <a:pt x="41529" y="2344"/>
                    </a:cubicBezTo>
                    <a:cubicBezTo>
                      <a:pt x="41560" y="2846"/>
                      <a:pt x="41570" y="3354"/>
                      <a:pt x="41556" y="3870"/>
                    </a:cubicBezTo>
                    <a:cubicBezTo>
                      <a:pt x="41506" y="5711"/>
                      <a:pt x="41136" y="6403"/>
                      <a:pt x="40390" y="6403"/>
                    </a:cubicBezTo>
                    <a:cubicBezTo>
                      <a:pt x="38119" y="6403"/>
                      <a:pt x="32361" y="0"/>
                      <a:pt x="21489" y="0"/>
                    </a:cubicBezTo>
                    <a:close/>
                  </a:path>
                </a:pathLst>
              </a:custGeom>
              <a:solidFill>
                <a:srgbClr val="CE6E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3146;p59"/>
              <p:cNvSpPr/>
              <p:nvPr/>
            </p:nvSpPr>
            <p:spPr>
              <a:xfrm>
                <a:off x="1686147" y="1724205"/>
                <a:ext cx="1446507" cy="182265"/>
              </a:xfrm>
              <a:custGeom>
                <a:avLst/>
                <a:gdLst/>
                <a:ahLst/>
                <a:cxnLst/>
                <a:rect l="l" t="t" r="r" b="b"/>
                <a:pathLst>
                  <a:path w="40856" h="5148" extrusionOk="0">
                    <a:moveTo>
                      <a:pt x="20919" y="1"/>
                    </a:moveTo>
                    <a:cubicBezTo>
                      <a:pt x="20768" y="1"/>
                      <a:pt x="20616" y="2"/>
                      <a:pt x="20463" y="4"/>
                    </a:cubicBezTo>
                    <a:cubicBezTo>
                      <a:pt x="10731" y="127"/>
                      <a:pt x="4556" y="4079"/>
                      <a:pt x="1724" y="4079"/>
                    </a:cubicBezTo>
                    <a:cubicBezTo>
                      <a:pt x="968" y="4079"/>
                      <a:pt x="450" y="3797"/>
                      <a:pt x="167" y="3085"/>
                    </a:cubicBezTo>
                    <a:cubicBezTo>
                      <a:pt x="97" y="3530"/>
                      <a:pt x="45" y="3982"/>
                      <a:pt x="0" y="4439"/>
                    </a:cubicBezTo>
                    <a:cubicBezTo>
                      <a:pt x="307" y="4804"/>
                      <a:pt x="741" y="4956"/>
                      <a:pt x="1304" y="4956"/>
                    </a:cubicBezTo>
                    <a:cubicBezTo>
                      <a:pt x="4200" y="4956"/>
                      <a:pt x="10514" y="918"/>
                      <a:pt x="20466" y="791"/>
                    </a:cubicBezTo>
                    <a:cubicBezTo>
                      <a:pt x="20622" y="789"/>
                      <a:pt x="20777" y="788"/>
                      <a:pt x="20931" y="788"/>
                    </a:cubicBezTo>
                    <a:cubicBezTo>
                      <a:pt x="31228" y="788"/>
                      <a:pt x="37015" y="5148"/>
                      <a:pt x="39628" y="5148"/>
                    </a:cubicBezTo>
                    <a:cubicBezTo>
                      <a:pt x="40170" y="5148"/>
                      <a:pt x="40575" y="4961"/>
                      <a:pt x="40855" y="4509"/>
                    </a:cubicBezTo>
                    <a:cubicBezTo>
                      <a:pt x="40823" y="3974"/>
                      <a:pt x="40767" y="3446"/>
                      <a:pt x="40690" y="2927"/>
                    </a:cubicBezTo>
                    <a:cubicBezTo>
                      <a:pt x="40444" y="3893"/>
                      <a:pt x="39960" y="4266"/>
                      <a:pt x="39204" y="4266"/>
                    </a:cubicBezTo>
                    <a:cubicBezTo>
                      <a:pt x="36649" y="4266"/>
                      <a:pt x="30989" y="1"/>
                      <a:pt x="20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3147;p59"/>
              <p:cNvSpPr/>
              <p:nvPr/>
            </p:nvSpPr>
            <p:spPr>
              <a:xfrm>
                <a:off x="1660620" y="1215923"/>
                <a:ext cx="1497773" cy="849295"/>
              </a:xfrm>
              <a:custGeom>
                <a:avLst/>
                <a:gdLst/>
                <a:ahLst/>
                <a:cxnLst/>
                <a:rect l="l" t="t" r="r" b="b"/>
                <a:pathLst>
                  <a:path w="42304" h="23988" extrusionOk="0">
                    <a:moveTo>
                      <a:pt x="20653" y="163"/>
                    </a:moveTo>
                    <a:cubicBezTo>
                      <a:pt x="20804" y="163"/>
                      <a:pt x="20955" y="165"/>
                      <a:pt x="21105" y="169"/>
                    </a:cubicBezTo>
                    <a:cubicBezTo>
                      <a:pt x="25648" y="294"/>
                      <a:pt x="30964" y="2585"/>
                      <a:pt x="34980" y="6151"/>
                    </a:cubicBezTo>
                    <a:cubicBezTo>
                      <a:pt x="39652" y="10300"/>
                      <a:pt x="42142" y="15685"/>
                      <a:pt x="41987" y="21314"/>
                    </a:cubicBezTo>
                    <a:cubicBezTo>
                      <a:pt x="41949" y="22718"/>
                      <a:pt x="41724" y="23486"/>
                      <a:pt x="41280" y="23731"/>
                    </a:cubicBezTo>
                    <a:cubicBezTo>
                      <a:pt x="41161" y="23796"/>
                      <a:pt x="41025" y="23827"/>
                      <a:pt x="40872" y="23827"/>
                    </a:cubicBezTo>
                    <a:cubicBezTo>
                      <a:pt x="40172" y="23827"/>
                      <a:pt x="39105" y="23190"/>
                      <a:pt x="37627" y="22309"/>
                    </a:cubicBezTo>
                    <a:cubicBezTo>
                      <a:pt x="34463" y="20421"/>
                      <a:pt x="29199" y="17279"/>
                      <a:pt x="21542" y="17279"/>
                    </a:cubicBezTo>
                    <a:cubicBezTo>
                      <a:pt x="21423" y="17279"/>
                      <a:pt x="21304" y="17280"/>
                      <a:pt x="21186" y="17281"/>
                    </a:cubicBezTo>
                    <a:cubicBezTo>
                      <a:pt x="13950" y="17373"/>
                      <a:pt x="8655" y="20154"/>
                      <a:pt x="5151" y="21994"/>
                    </a:cubicBezTo>
                    <a:cubicBezTo>
                      <a:pt x="3442" y="22892"/>
                      <a:pt x="2192" y="23549"/>
                      <a:pt x="1386" y="23549"/>
                    </a:cubicBezTo>
                    <a:cubicBezTo>
                      <a:pt x="1175" y="23549"/>
                      <a:pt x="994" y="23504"/>
                      <a:pt x="844" y="23407"/>
                    </a:cubicBezTo>
                    <a:cubicBezTo>
                      <a:pt x="349" y="23087"/>
                      <a:pt x="167" y="22154"/>
                      <a:pt x="271" y="20473"/>
                    </a:cubicBezTo>
                    <a:cubicBezTo>
                      <a:pt x="630" y="14669"/>
                      <a:pt x="3142" y="9367"/>
                      <a:pt x="7345" y="5543"/>
                    </a:cubicBezTo>
                    <a:cubicBezTo>
                      <a:pt x="11122" y="2106"/>
                      <a:pt x="15947" y="163"/>
                      <a:pt x="20653" y="163"/>
                    </a:cubicBezTo>
                    <a:close/>
                    <a:moveTo>
                      <a:pt x="20631" y="1"/>
                    </a:moveTo>
                    <a:cubicBezTo>
                      <a:pt x="15898" y="1"/>
                      <a:pt x="11037" y="1965"/>
                      <a:pt x="7236" y="5424"/>
                    </a:cubicBezTo>
                    <a:cubicBezTo>
                      <a:pt x="3003" y="9276"/>
                      <a:pt x="471" y="14617"/>
                      <a:pt x="110" y="20462"/>
                    </a:cubicBezTo>
                    <a:cubicBezTo>
                      <a:pt x="0" y="22232"/>
                      <a:pt x="200" y="23182"/>
                      <a:pt x="756" y="23542"/>
                    </a:cubicBezTo>
                    <a:cubicBezTo>
                      <a:pt x="932" y="23655"/>
                      <a:pt x="1140" y="23708"/>
                      <a:pt x="1380" y="23708"/>
                    </a:cubicBezTo>
                    <a:cubicBezTo>
                      <a:pt x="2235" y="23708"/>
                      <a:pt x="3502" y="23043"/>
                      <a:pt x="5226" y="22138"/>
                    </a:cubicBezTo>
                    <a:cubicBezTo>
                      <a:pt x="8717" y="20304"/>
                      <a:pt x="13991" y="17533"/>
                      <a:pt x="21187" y="17443"/>
                    </a:cubicBezTo>
                    <a:cubicBezTo>
                      <a:pt x="21446" y="17439"/>
                      <a:pt x="21720" y="17436"/>
                      <a:pt x="22011" y="17436"/>
                    </a:cubicBezTo>
                    <a:cubicBezTo>
                      <a:pt x="25003" y="17436"/>
                      <a:pt x="29751" y="17796"/>
                      <a:pt x="37545" y="22447"/>
                    </a:cubicBezTo>
                    <a:cubicBezTo>
                      <a:pt x="39039" y="23339"/>
                      <a:pt x="40125" y="23987"/>
                      <a:pt x="40877" y="23987"/>
                    </a:cubicBezTo>
                    <a:cubicBezTo>
                      <a:pt x="41055" y="23987"/>
                      <a:pt x="41215" y="23950"/>
                      <a:pt x="41358" y="23872"/>
                    </a:cubicBezTo>
                    <a:cubicBezTo>
                      <a:pt x="41864" y="23594"/>
                      <a:pt x="42108" y="22806"/>
                      <a:pt x="42149" y="21319"/>
                    </a:cubicBezTo>
                    <a:cubicBezTo>
                      <a:pt x="42303" y="15642"/>
                      <a:pt x="39796" y="10212"/>
                      <a:pt x="35087" y="6031"/>
                    </a:cubicBezTo>
                    <a:cubicBezTo>
                      <a:pt x="31044" y="2441"/>
                      <a:pt x="25687" y="133"/>
                      <a:pt x="21109" y="7"/>
                    </a:cubicBezTo>
                    <a:cubicBezTo>
                      <a:pt x="20950" y="3"/>
                      <a:pt x="20791" y="1"/>
                      <a:pt x="20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3148;p59"/>
              <p:cNvSpPr/>
              <p:nvPr/>
            </p:nvSpPr>
            <p:spPr>
              <a:xfrm>
                <a:off x="1671171" y="1749237"/>
                <a:ext cx="1475574" cy="160385"/>
              </a:xfrm>
              <a:custGeom>
                <a:avLst/>
                <a:gdLst/>
                <a:ahLst/>
                <a:cxnLst/>
                <a:rect l="l" t="t" r="r" b="b"/>
                <a:pathLst>
                  <a:path w="41677" h="4530" extrusionOk="0">
                    <a:moveTo>
                      <a:pt x="21371" y="1"/>
                    </a:moveTo>
                    <a:cubicBezTo>
                      <a:pt x="21211" y="1"/>
                      <a:pt x="21050" y="2"/>
                      <a:pt x="20888" y="4"/>
                    </a:cubicBezTo>
                    <a:cubicBezTo>
                      <a:pt x="14449" y="86"/>
                      <a:pt x="9609" y="1776"/>
                      <a:pt x="6075" y="3010"/>
                    </a:cubicBezTo>
                    <a:cubicBezTo>
                      <a:pt x="4153" y="3681"/>
                      <a:pt x="2717" y="4183"/>
                      <a:pt x="1719" y="4183"/>
                    </a:cubicBezTo>
                    <a:cubicBezTo>
                      <a:pt x="945" y="4183"/>
                      <a:pt x="435" y="3880"/>
                      <a:pt x="168" y="3118"/>
                    </a:cubicBezTo>
                    <a:cubicBezTo>
                      <a:pt x="156" y="3085"/>
                      <a:pt x="124" y="3064"/>
                      <a:pt x="90" y="3064"/>
                    </a:cubicBezTo>
                    <a:cubicBezTo>
                      <a:pt x="82" y="3064"/>
                      <a:pt x="73" y="3065"/>
                      <a:pt x="64" y="3068"/>
                    </a:cubicBezTo>
                    <a:cubicBezTo>
                      <a:pt x="22" y="3083"/>
                      <a:pt x="0" y="3130"/>
                      <a:pt x="15" y="3172"/>
                    </a:cubicBezTo>
                    <a:cubicBezTo>
                      <a:pt x="310" y="4011"/>
                      <a:pt x="877" y="4338"/>
                      <a:pt x="1713" y="4338"/>
                    </a:cubicBezTo>
                    <a:cubicBezTo>
                      <a:pt x="2762" y="4338"/>
                      <a:pt x="4236" y="3823"/>
                      <a:pt x="6127" y="3162"/>
                    </a:cubicBezTo>
                    <a:cubicBezTo>
                      <a:pt x="9652" y="1932"/>
                      <a:pt x="14478" y="247"/>
                      <a:pt x="20889" y="166"/>
                    </a:cubicBezTo>
                    <a:cubicBezTo>
                      <a:pt x="21049" y="164"/>
                      <a:pt x="21209" y="163"/>
                      <a:pt x="21367" y="163"/>
                    </a:cubicBezTo>
                    <a:cubicBezTo>
                      <a:pt x="28199" y="163"/>
                      <a:pt x="33045" y="2095"/>
                      <a:pt x="36280" y="3381"/>
                    </a:cubicBezTo>
                    <a:cubicBezTo>
                      <a:pt x="37935" y="4040"/>
                      <a:pt x="39166" y="4529"/>
                      <a:pt x="40056" y="4529"/>
                    </a:cubicBezTo>
                    <a:cubicBezTo>
                      <a:pt x="40343" y="4529"/>
                      <a:pt x="40594" y="4478"/>
                      <a:pt x="40813" y="4364"/>
                    </a:cubicBezTo>
                    <a:cubicBezTo>
                      <a:pt x="41224" y="4152"/>
                      <a:pt x="41503" y="3721"/>
                      <a:pt x="41666" y="3047"/>
                    </a:cubicBezTo>
                    <a:cubicBezTo>
                      <a:pt x="41676" y="3004"/>
                      <a:pt x="41650" y="2961"/>
                      <a:pt x="41606" y="2950"/>
                    </a:cubicBezTo>
                    <a:cubicBezTo>
                      <a:pt x="41600" y="2948"/>
                      <a:pt x="41594" y="2947"/>
                      <a:pt x="41588" y="2947"/>
                    </a:cubicBezTo>
                    <a:cubicBezTo>
                      <a:pt x="41551" y="2947"/>
                      <a:pt x="41518" y="2973"/>
                      <a:pt x="41509" y="3010"/>
                    </a:cubicBezTo>
                    <a:cubicBezTo>
                      <a:pt x="41358" y="3635"/>
                      <a:pt x="41106" y="4031"/>
                      <a:pt x="40740" y="4221"/>
                    </a:cubicBezTo>
                    <a:cubicBezTo>
                      <a:pt x="40544" y="4323"/>
                      <a:pt x="40315" y="4369"/>
                      <a:pt x="40052" y="4369"/>
                    </a:cubicBezTo>
                    <a:cubicBezTo>
                      <a:pt x="39199" y="4369"/>
                      <a:pt x="37982" y="3884"/>
                      <a:pt x="36340" y="3231"/>
                    </a:cubicBezTo>
                    <a:cubicBezTo>
                      <a:pt x="33094" y="1941"/>
                      <a:pt x="28226" y="1"/>
                      <a:pt x="21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3149;p59"/>
              <p:cNvSpPr/>
              <p:nvPr/>
            </p:nvSpPr>
            <p:spPr>
              <a:xfrm>
                <a:off x="2103648" y="1499946"/>
                <a:ext cx="535253" cy="242595"/>
              </a:xfrm>
              <a:custGeom>
                <a:avLst/>
                <a:gdLst/>
                <a:ahLst/>
                <a:cxnLst/>
                <a:rect l="l" t="t" r="r" b="b"/>
                <a:pathLst>
                  <a:path w="15118" h="6852" extrusionOk="0">
                    <a:moveTo>
                      <a:pt x="7769" y="1"/>
                    </a:moveTo>
                    <a:cubicBezTo>
                      <a:pt x="6071" y="1"/>
                      <a:pt x="4302" y="489"/>
                      <a:pt x="2740" y="1653"/>
                    </a:cubicBezTo>
                    <a:cubicBezTo>
                      <a:pt x="1339" y="2698"/>
                      <a:pt x="651" y="4329"/>
                      <a:pt x="130" y="5990"/>
                    </a:cubicBezTo>
                    <a:cubicBezTo>
                      <a:pt x="1" y="6399"/>
                      <a:pt x="318" y="6789"/>
                      <a:pt x="712" y="6789"/>
                    </a:cubicBezTo>
                    <a:cubicBezTo>
                      <a:pt x="773" y="6789"/>
                      <a:pt x="836" y="6779"/>
                      <a:pt x="900" y="6759"/>
                    </a:cubicBezTo>
                    <a:cubicBezTo>
                      <a:pt x="3078" y="6068"/>
                      <a:pt x="7476" y="5825"/>
                      <a:pt x="8701" y="5825"/>
                    </a:cubicBezTo>
                    <a:cubicBezTo>
                      <a:pt x="8747" y="5825"/>
                      <a:pt x="8788" y="5825"/>
                      <a:pt x="8825" y="5826"/>
                    </a:cubicBezTo>
                    <a:cubicBezTo>
                      <a:pt x="10778" y="5862"/>
                      <a:pt x="12664" y="6686"/>
                      <a:pt x="14570" y="6850"/>
                    </a:cubicBezTo>
                    <a:cubicBezTo>
                      <a:pt x="14583" y="6851"/>
                      <a:pt x="14595" y="6851"/>
                      <a:pt x="14607" y="6851"/>
                    </a:cubicBezTo>
                    <a:cubicBezTo>
                      <a:pt x="14902" y="6851"/>
                      <a:pt x="15117" y="6547"/>
                      <a:pt x="15003" y="6267"/>
                    </a:cubicBezTo>
                    <a:cubicBezTo>
                      <a:pt x="14377" y="4737"/>
                      <a:pt x="14669" y="3234"/>
                      <a:pt x="13428" y="2083"/>
                    </a:cubicBezTo>
                    <a:cubicBezTo>
                      <a:pt x="12081" y="834"/>
                      <a:pt x="9987" y="1"/>
                      <a:pt x="77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3150;p59"/>
              <p:cNvSpPr/>
              <p:nvPr/>
            </p:nvSpPr>
            <p:spPr>
              <a:xfrm>
                <a:off x="2698176" y="1336196"/>
                <a:ext cx="392854" cy="345447"/>
              </a:xfrm>
              <a:custGeom>
                <a:avLst/>
                <a:gdLst/>
                <a:ahLst/>
                <a:cxnLst/>
                <a:rect l="l" t="t" r="r" b="b"/>
                <a:pathLst>
                  <a:path w="11096" h="9757" extrusionOk="0">
                    <a:moveTo>
                      <a:pt x="2769" y="0"/>
                    </a:moveTo>
                    <a:cubicBezTo>
                      <a:pt x="2212" y="392"/>
                      <a:pt x="1759" y="949"/>
                      <a:pt x="1381" y="1576"/>
                    </a:cubicBezTo>
                    <a:cubicBezTo>
                      <a:pt x="1082" y="2072"/>
                      <a:pt x="832" y="2593"/>
                      <a:pt x="595" y="3120"/>
                    </a:cubicBezTo>
                    <a:cubicBezTo>
                      <a:pt x="478" y="3378"/>
                      <a:pt x="0" y="4187"/>
                      <a:pt x="82" y="4439"/>
                    </a:cubicBezTo>
                    <a:cubicBezTo>
                      <a:pt x="160" y="4685"/>
                      <a:pt x="1119" y="5231"/>
                      <a:pt x="1316" y="5425"/>
                    </a:cubicBezTo>
                    <a:cubicBezTo>
                      <a:pt x="1726" y="5826"/>
                      <a:pt x="2092" y="6267"/>
                      <a:pt x="2416" y="6740"/>
                    </a:cubicBezTo>
                    <a:cubicBezTo>
                      <a:pt x="2745" y="7218"/>
                      <a:pt x="3029" y="7727"/>
                      <a:pt x="3278" y="8251"/>
                    </a:cubicBezTo>
                    <a:cubicBezTo>
                      <a:pt x="3517" y="8754"/>
                      <a:pt x="3647" y="9669"/>
                      <a:pt x="4204" y="9744"/>
                    </a:cubicBezTo>
                    <a:cubicBezTo>
                      <a:pt x="4272" y="9753"/>
                      <a:pt x="4343" y="9757"/>
                      <a:pt x="4417" y="9757"/>
                    </a:cubicBezTo>
                    <a:cubicBezTo>
                      <a:pt x="5015" y="9757"/>
                      <a:pt x="5791" y="9496"/>
                      <a:pt x="6354" y="9430"/>
                    </a:cubicBezTo>
                    <a:cubicBezTo>
                      <a:pt x="7005" y="9353"/>
                      <a:pt x="7659" y="9295"/>
                      <a:pt x="8315" y="9268"/>
                    </a:cubicBezTo>
                    <a:cubicBezTo>
                      <a:pt x="8579" y="9257"/>
                      <a:pt x="8844" y="9251"/>
                      <a:pt x="9109" y="9251"/>
                    </a:cubicBezTo>
                    <a:cubicBezTo>
                      <a:pt x="9772" y="9251"/>
                      <a:pt x="10437" y="9288"/>
                      <a:pt x="11095" y="9373"/>
                    </a:cubicBezTo>
                    <a:cubicBezTo>
                      <a:pt x="9298" y="5456"/>
                      <a:pt x="6231" y="2258"/>
                      <a:pt x="27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3151;p59"/>
              <p:cNvSpPr/>
              <p:nvPr/>
            </p:nvSpPr>
            <p:spPr>
              <a:xfrm>
                <a:off x="1683775" y="1356023"/>
                <a:ext cx="447979" cy="450068"/>
              </a:xfrm>
              <a:custGeom>
                <a:avLst/>
                <a:gdLst/>
                <a:ahLst/>
                <a:cxnLst/>
                <a:rect l="l" t="t" r="r" b="b"/>
                <a:pathLst>
                  <a:path w="12653" h="12712" extrusionOk="0">
                    <a:moveTo>
                      <a:pt x="7944" y="1"/>
                    </a:moveTo>
                    <a:cubicBezTo>
                      <a:pt x="4125" y="2965"/>
                      <a:pt x="1140" y="7330"/>
                      <a:pt x="0" y="12712"/>
                    </a:cubicBezTo>
                    <a:cubicBezTo>
                      <a:pt x="1944" y="11888"/>
                      <a:pt x="4013" y="11392"/>
                      <a:pt x="6084" y="11392"/>
                    </a:cubicBezTo>
                    <a:cubicBezTo>
                      <a:pt x="6518" y="11392"/>
                      <a:pt x="6952" y="11414"/>
                      <a:pt x="7386" y="11459"/>
                    </a:cubicBezTo>
                    <a:cubicBezTo>
                      <a:pt x="7383" y="8523"/>
                      <a:pt x="9726" y="5022"/>
                      <a:pt x="12653" y="4405"/>
                    </a:cubicBezTo>
                    <a:cubicBezTo>
                      <a:pt x="11735" y="2989"/>
                      <a:pt x="10646" y="1696"/>
                      <a:pt x="9235" y="747"/>
                    </a:cubicBezTo>
                    <a:cubicBezTo>
                      <a:pt x="8821" y="467"/>
                      <a:pt x="8388" y="223"/>
                      <a:pt x="79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3152;p59"/>
              <p:cNvSpPr/>
              <p:nvPr/>
            </p:nvSpPr>
            <p:spPr>
              <a:xfrm>
                <a:off x="2076811" y="1203142"/>
                <a:ext cx="620119" cy="258173"/>
              </a:xfrm>
              <a:custGeom>
                <a:avLst/>
                <a:gdLst/>
                <a:ahLst/>
                <a:cxnLst/>
                <a:rect l="l" t="t" r="r" b="b"/>
                <a:pathLst>
                  <a:path w="17515" h="7292" extrusionOk="0">
                    <a:moveTo>
                      <a:pt x="8886" y="0"/>
                    </a:moveTo>
                    <a:cubicBezTo>
                      <a:pt x="6025" y="0"/>
                      <a:pt x="3118" y="719"/>
                      <a:pt x="427" y="2053"/>
                    </a:cubicBezTo>
                    <a:cubicBezTo>
                      <a:pt x="29" y="2251"/>
                      <a:pt x="0" y="2815"/>
                      <a:pt x="380" y="3045"/>
                    </a:cubicBezTo>
                    <a:cubicBezTo>
                      <a:pt x="1891" y="3962"/>
                      <a:pt x="2959" y="5066"/>
                      <a:pt x="3322" y="6944"/>
                    </a:cubicBezTo>
                    <a:cubicBezTo>
                      <a:pt x="6034" y="6911"/>
                      <a:pt x="8381" y="6577"/>
                      <a:pt x="11019" y="6577"/>
                    </a:cubicBezTo>
                    <a:cubicBezTo>
                      <a:pt x="11320" y="6577"/>
                      <a:pt x="11625" y="6581"/>
                      <a:pt x="11935" y="6591"/>
                    </a:cubicBezTo>
                    <a:cubicBezTo>
                      <a:pt x="12611" y="6612"/>
                      <a:pt x="13760" y="7292"/>
                      <a:pt x="14558" y="7292"/>
                    </a:cubicBezTo>
                    <a:cubicBezTo>
                      <a:pt x="14803" y="7292"/>
                      <a:pt x="15014" y="7228"/>
                      <a:pt x="15169" y="7062"/>
                    </a:cubicBezTo>
                    <a:cubicBezTo>
                      <a:pt x="15660" y="6534"/>
                      <a:pt x="16041" y="5031"/>
                      <a:pt x="16385" y="4400"/>
                    </a:cubicBezTo>
                    <a:cubicBezTo>
                      <a:pt x="16785" y="3668"/>
                      <a:pt x="17129" y="2908"/>
                      <a:pt x="17514" y="2169"/>
                    </a:cubicBezTo>
                    <a:cubicBezTo>
                      <a:pt x="14755" y="833"/>
                      <a:pt x="11904" y="77"/>
                      <a:pt x="9352" y="7"/>
                    </a:cubicBezTo>
                    <a:cubicBezTo>
                      <a:pt x="9196" y="2"/>
                      <a:pt x="9041" y="0"/>
                      <a:pt x="88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3153;p59"/>
              <p:cNvSpPr/>
              <p:nvPr/>
            </p:nvSpPr>
            <p:spPr>
              <a:xfrm>
                <a:off x="2102727" y="1481075"/>
                <a:ext cx="537094" cy="248649"/>
              </a:xfrm>
              <a:custGeom>
                <a:avLst/>
                <a:gdLst/>
                <a:ahLst/>
                <a:cxnLst/>
                <a:rect l="l" t="t" r="r" b="b"/>
                <a:pathLst>
                  <a:path w="15170" h="7023" extrusionOk="0">
                    <a:moveTo>
                      <a:pt x="7818" y="161"/>
                    </a:moveTo>
                    <a:cubicBezTo>
                      <a:pt x="9977" y="161"/>
                      <a:pt x="12031" y="964"/>
                      <a:pt x="13399" y="2233"/>
                    </a:cubicBezTo>
                    <a:cubicBezTo>
                      <a:pt x="14171" y="2947"/>
                      <a:pt x="14337" y="3814"/>
                      <a:pt x="14514" y="4732"/>
                    </a:cubicBezTo>
                    <a:cubicBezTo>
                      <a:pt x="14617" y="5269"/>
                      <a:pt x="14724" y="5825"/>
                      <a:pt x="14955" y="6388"/>
                    </a:cubicBezTo>
                    <a:cubicBezTo>
                      <a:pt x="14999" y="6497"/>
                      <a:pt x="14983" y="6621"/>
                      <a:pt x="14912" y="6717"/>
                    </a:cubicBezTo>
                    <a:cubicBezTo>
                      <a:pt x="14844" y="6810"/>
                      <a:pt x="14741" y="6860"/>
                      <a:pt x="14631" y="6860"/>
                    </a:cubicBezTo>
                    <a:cubicBezTo>
                      <a:pt x="14622" y="6860"/>
                      <a:pt x="14613" y="6860"/>
                      <a:pt x="14603" y="6859"/>
                    </a:cubicBezTo>
                    <a:cubicBezTo>
                      <a:pt x="13746" y="6786"/>
                      <a:pt x="12875" y="6573"/>
                      <a:pt x="12031" y="6368"/>
                    </a:cubicBezTo>
                    <a:cubicBezTo>
                      <a:pt x="10998" y="6116"/>
                      <a:pt x="9931" y="5855"/>
                      <a:pt x="8853" y="5836"/>
                    </a:cubicBezTo>
                    <a:cubicBezTo>
                      <a:pt x="8813" y="5836"/>
                      <a:pt x="8767" y="5834"/>
                      <a:pt x="8718" y="5834"/>
                    </a:cubicBezTo>
                    <a:cubicBezTo>
                      <a:pt x="7417" y="5834"/>
                      <a:pt x="3043" y="6094"/>
                      <a:pt x="901" y="6773"/>
                    </a:cubicBezTo>
                    <a:cubicBezTo>
                      <a:pt x="847" y="6790"/>
                      <a:pt x="792" y="6799"/>
                      <a:pt x="738" y="6799"/>
                    </a:cubicBezTo>
                    <a:cubicBezTo>
                      <a:pt x="601" y="6799"/>
                      <a:pt x="469" y="6744"/>
                      <a:pt x="365" y="6642"/>
                    </a:cubicBezTo>
                    <a:cubicBezTo>
                      <a:pt x="222" y="6497"/>
                      <a:pt x="172" y="6297"/>
                      <a:pt x="232" y="6104"/>
                    </a:cubicBezTo>
                    <a:cubicBezTo>
                      <a:pt x="713" y="4573"/>
                      <a:pt x="1396" y="2867"/>
                      <a:pt x="2815" y="1808"/>
                    </a:cubicBezTo>
                    <a:cubicBezTo>
                      <a:pt x="4361" y="656"/>
                      <a:pt x="6122" y="161"/>
                      <a:pt x="7818" y="161"/>
                    </a:cubicBezTo>
                    <a:close/>
                    <a:moveTo>
                      <a:pt x="7815" y="1"/>
                    </a:moveTo>
                    <a:cubicBezTo>
                      <a:pt x="6087" y="1"/>
                      <a:pt x="4293" y="505"/>
                      <a:pt x="2718" y="1679"/>
                    </a:cubicBezTo>
                    <a:cubicBezTo>
                      <a:pt x="1262" y="2765"/>
                      <a:pt x="566" y="4501"/>
                      <a:pt x="79" y="6055"/>
                    </a:cubicBezTo>
                    <a:cubicBezTo>
                      <a:pt x="1" y="6303"/>
                      <a:pt x="67" y="6572"/>
                      <a:pt x="252" y="6756"/>
                    </a:cubicBezTo>
                    <a:cubicBezTo>
                      <a:pt x="386" y="6889"/>
                      <a:pt x="558" y="6960"/>
                      <a:pt x="738" y="6960"/>
                    </a:cubicBezTo>
                    <a:cubicBezTo>
                      <a:pt x="808" y="6960"/>
                      <a:pt x="880" y="6949"/>
                      <a:pt x="950" y="6927"/>
                    </a:cubicBezTo>
                    <a:cubicBezTo>
                      <a:pt x="3063" y="6257"/>
                      <a:pt x="7376" y="5996"/>
                      <a:pt x="8696" y="5996"/>
                    </a:cubicBezTo>
                    <a:cubicBezTo>
                      <a:pt x="8753" y="5996"/>
                      <a:pt x="8804" y="5996"/>
                      <a:pt x="8850" y="5997"/>
                    </a:cubicBezTo>
                    <a:cubicBezTo>
                      <a:pt x="9910" y="6017"/>
                      <a:pt x="10969" y="6275"/>
                      <a:pt x="11993" y="6524"/>
                    </a:cubicBezTo>
                    <a:cubicBezTo>
                      <a:pt x="12842" y="6731"/>
                      <a:pt x="13720" y="6945"/>
                      <a:pt x="14589" y="7020"/>
                    </a:cubicBezTo>
                    <a:cubicBezTo>
                      <a:pt x="14603" y="7022"/>
                      <a:pt x="14618" y="7022"/>
                      <a:pt x="14632" y="7022"/>
                    </a:cubicBezTo>
                    <a:cubicBezTo>
                      <a:pt x="14794" y="7022"/>
                      <a:pt x="14944" y="6947"/>
                      <a:pt x="15042" y="6814"/>
                    </a:cubicBezTo>
                    <a:cubicBezTo>
                      <a:pt x="15147" y="6671"/>
                      <a:pt x="15170" y="6489"/>
                      <a:pt x="15104" y="6328"/>
                    </a:cubicBezTo>
                    <a:cubicBezTo>
                      <a:pt x="14879" y="5779"/>
                      <a:pt x="14774" y="5231"/>
                      <a:pt x="14672" y="4701"/>
                    </a:cubicBezTo>
                    <a:cubicBezTo>
                      <a:pt x="14490" y="3757"/>
                      <a:pt x="14318" y="2865"/>
                      <a:pt x="13509" y="2114"/>
                    </a:cubicBezTo>
                    <a:cubicBezTo>
                      <a:pt x="12112" y="820"/>
                      <a:pt x="10018" y="1"/>
                      <a:pt x="78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3154;p59"/>
              <p:cNvSpPr/>
              <p:nvPr/>
            </p:nvSpPr>
            <p:spPr>
              <a:xfrm>
                <a:off x="2695945" y="1317643"/>
                <a:ext cx="398094" cy="351182"/>
              </a:xfrm>
              <a:custGeom>
                <a:avLst/>
                <a:gdLst/>
                <a:ahLst/>
                <a:cxnLst/>
                <a:rect l="l" t="t" r="r" b="b"/>
                <a:pathLst>
                  <a:path w="11244" h="9919" extrusionOk="0">
                    <a:moveTo>
                      <a:pt x="2834" y="179"/>
                    </a:moveTo>
                    <a:cubicBezTo>
                      <a:pt x="5417" y="1871"/>
                      <a:pt x="8905" y="4826"/>
                      <a:pt x="11025" y="9356"/>
                    </a:cubicBezTo>
                    <a:cubicBezTo>
                      <a:pt x="10436" y="9286"/>
                      <a:pt x="9826" y="9252"/>
                      <a:pt x="9178" y="9252"/>
                    </a:cubicBezTo>
                    <a:cubicBezTo>
                      <a:pt x="8916" y="9252"/>
                      <a:pt x="8649" y="9258"/>
                      <a:pt x="8375" y="9269"/>
                    </a:cubicBezTo>
                    <a:cubicBezTo>
                      <a:pt x="7771" y="9293"/>
                      <a:pt x="7128" y="9346"/>
                      <a:pt x="6408" y="9431"/>
                    </a:cubicBezTo>
                    <a:cubicBezTo>
                      <a:pt x="6180" y="9458"/>
                      <a:pt x="5921" y="9515"/>
                      <a:pt x="5649" y="9576"/>
                    </a:cubicBezTo>
                    <a:cubicBezTo>
                      <a:pt x="5246" y="9665"/>
                      <a:pt x="4831" y="9757"/>
                      <a:pt x="4483" y="9757"/>
                    </a:cubicBezTo>
                    <a:cubicBezTo>
                      <a:pt x="4412" y="9757"/>
                      <a:pt x="4343" y="9753"/>
                      <a:pt x="4278" y="9744"/>
                    </a:cubicBezTo>
                    <a:cubicBezTo>
                      <a:pt x="3914" y="9697"/>
                      <a:pt x="3741" y="9198"/>
                      <a:pt x="3590" y="8758"/>
                    </a:cubicBezTo>
                    <a:cubicBezTo>
                      <a:pt x="3532" y="8590"/>
                      <a:pt x="3477" y="8432"/>
                      <a:pt x="3415" y="8297"/>
                    </a:cubicBezTo>
                    <a:cubicBezTo>
                      <a:pt x="3153" y="7747"/>
                      <a:pt x="2861" y="7235"/>
                      <a:pt x="2546" y="6776"/>
                    </a:cubicBezTo>
                    <a:cubicBezTo>
                      <a:pt x="2212" y="6288"/>
                      <a:pt x="1838" y="5842"/>
                      <a:pt x="1436" y="5448"/>
                    </a:cubicBezTo>
                    <a:cubicBezTo>
                      <a:pt x="1360" y="5375"/>
                      <a:pt x="1193" y="5261"/>
                      <a:pt x="1000" y="5128"/>
                    </a:cubicBezTo>
                    <a:cubicBezTo>
                      <a:pt x="706" y="4930"/>
                      <a:pt x="263" y="4628"/>
                      <a:pt x="221" y="4496"/>
                    </a:cubicBezTo>
                    <a:cubicBezTo>
                      <a:pt x="169" y="4332"/>
                      <a:pt x="466" y="3757"/>
                      <a:pt x="609" y="3480"/>
                    </a:cubicBezTo>
                    <a:cubicBezTo>
                      <a:pt x="661" y="3379"/>
                      <a:pt x="705" y="3294"/>
                      <a:pt x="731" y="3235"/>
                    </a:cubicBezTo>
                    <a:cubicBezTo>
                      <a:pt x="940" y="2771"/>
                      <a:pt x="1196" y="2225"/>
                      <a:pt x="1514" y="1699"/>
                    </a:cubicBezTo>
                    <a:cubicBezTo>
                      <a:pt x="1917" y="1028"/>
                      <a:pt x="2350" y="530"/>
                      <a:pt x="2834" y="179"/>
                    </a:cubicBezTo>
                    <a:close/>
                    <a:moveTo>
                      <a:pt x="2832" y="1"/>
                    </a:moveTo>
                    <a:cubicBezTo>
                      <a:pt x="2816" y="1"/>
                      <a:pt x="2800" y="5"/>
                      <a:pt x="2786" y="15"/>
                    </a:cubicBezTo>
                    <a:cubicBezTo>
                      <a:pt x="2265" y="381"/>
                      <a:pt x="1803" y="906"/>
                      <a:pt x="1375" y="1615"/>
                    </a:cubicBezTo>
                    <a:cubicBezTo>
                      <a:pt x="1054" y="2148"/>
                      <a:pt x="795" y="2700"/>
                      <a:pt x="584" y="3168"/>
                    </a:cubicBezTo>
                    <a:cubicBezTo>
                      <a:pt x="559" y="3225"/>
                      <a:pt x="516" y="3308"/>
                      <a:pt x="466" y="3407"/>
                    </a:cubicBezTo>
                    <a:cubicBezTo>
                      <a:pt x="207" y="3905"/>
                      <a:pt x="0" y="4334"/>
                      <a:pt x="68" y="4545"/>
                    </a:cubicBezTo>
                    <a:cubicBezTo>
                      <a:pt x="123" y="4717"/>
                      <a:pt x="451" y="4950"/>
                      <a:pt x="908" y="5262"/>
                    </a:cubicBezTo>
                    <a:cubicBezTo>
                      <a:pt x="1088" y="5384"/>
                      <a:pt x="1258" y="5500"/>
                      <a:pt x="1323" y="5564"/>
                    </a:cubicBezTo>
                    <a:cubicBezTo>
                      <a:pt x="1717" y="5950"/>
                      <a:pt x="2084" y="6388"/>
                      <a:pt x="2413" y="6866"/>
                    </a:cubicBezTo>
                    <a:cubicBezTo>
                      <a:pt x="2724" y="7319"/>
                      <a:pt x="3011" y="7824"/>
                      <a:pt x="3268" y="8367"/>
                    </a:cubicBezTo>
                    <a:cubicBezTo>
                      <a:pt x="3328" y="8493"/>
                      <a:pt x="3381" y="8647"/>
                      <a:pt x="3438" y="8810"/>
                    </a:cubicBezTo>
                    <a:cubicBezTo>
                      <a:pt x="3604" y="9294"/>
                      <a:pt x="3794" y="9843"/>
                      <a:pt x="4257" y="9905"/>
                    </a:cubicBezTo>
                    <a:cubicBezTo>
                      <a:pt x="4329" y="9914"/>
                      <a:pt x="4404" y="9919"/>
                      <a:pt x="4484" y="9919"/>
                    </a:cubicBezTo>
                    <a:cubicBezTo>
                      <a:pt x="4849" y="9919"/>
                      <a:pt x="5272" y="9825"/>
                      <a:pt x="5684" y="9733"/>
                    </a:cubicBezTo>
                    <a:cubicBezTo>
                      <a:pt x="5953" y="9673"/>
                      <a:pt x="6206" y="9618"/>
                      <a:pt x="6426" y="9591"/>
                    </a:cubicBezTo>
                    <a:cubicBezTo>
                      <a:pt x="7142" y="9507"/>
                      <a:pt x="7781" y="9454"/>
                      <a:pt x="8381" y="9430"/>
                    </a:cubicBezTo>
                    <a:cubicBezTo>
                      <a:pt x="8655" y="9419"/>
                      <a:pt x="8922" y="9413"/>
                      <a:pt x="9183" y="9413"/>
                    </a:cubicBezTo>
                    <a:cubicBezTo>
                      <a:pt x="9876" y="9413"/>
                      <a:pt x="10524" y="9453"/>
                      <a:pt x="11148" y="9534"/>
                    </a:cubicBezTo>
                    <a:cubicBezTo>
                      <a:pt x="11150" y="9534"/>
                      <a:pt x="11153" y="9534"/>
                      <a:pt x="11155" y="9534"/>
                    </a:cubicBezTo>
                    <a:cubicBezTo>
                      <a:pt x="11181" y="9534"/>
                      <a:pt x="11208" y="9523"/>
                      <a:pt x="11224" y="9501"/>
                    </a:cubicBezTo>
                    <a:cubicBezTo>
                      <a:pt x="11241" y="9478"/>
                      <a:pt x="11243" y="9447"/>
                      <a:pt x="11232" y="9420"/>
                    </a:cubicBezTo>
                    <a:cubicBezTo>
                      <a:pt x="9537" y="5726"/>
                      <a:pt x="6647" y="2474"/>
                      <a:pt x="2876" y="14"/>
                    </a:cubicBezTo>
                    <a:cubicBezTo>
                      <a:pt x="2863" y="5"/>
                      <a:pt x="2847" y="1"/>
                      <a:pt x="28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3155;p59"/>
              <p:cNvSpPr/>
              <p:nvPr/>
            </p:nvSpPr>
            <p:spPr>
              <a:xfrm>
                <a:off x="1680766" y="1337506"/>
                <a:ext cx="453998" cy="455769"/>
              </a:xfrm>
              <a:custGeom>
                <a:avLst/>
                <a:gdLst/>
                <a:ahLst/>
                <a:cxnLst/>
                <a:rect l="l" t="t" r="r" b="b"/>
                <a:pathLst>
                  <a:path w="12823" h="12873" extrusionOk="0">
                    <a:moveTo>
                      <a:pt x="8038" y="176"/>
                    </a:moveTo>
                    <a:cubicBezTo>
                      <a:pt x="8495" y="406"/>
                      <a:pt x="8901" y="641"/>
                      <a:pt x="9275" y="894"/>
                    </a:cubicBezTo>
                    <a:cubicBezTo>
                      <a:pt x="10492" y="1713"/>
                      <a:pt x="11582" y="2870"/>
                      <a:pt x="12606" y="4433"/>
                    </a:cubicBezTo>
                    <a:cubicBezTo>
                      <a:pt x="9642" y="5133"/>
                      <a:pt x="7436" y="8662"/>
                      <a:pt x="7390" y="11451"/>
                    </a:cubicBezTo>
                    <a:cubicBezTo>
                      <a:pt x="6980" y="11410"/>
                      <a:pt x="6566" y="11391"/>
                      <a:pt x="6149" y="11391"/>
                    </a:cubicBezTo>
                    <a:cubicBezTo>
                      <a:pt x="4225" y="11391"/>
                      <a:pt x="2230" y="11815"/>
                      <a:pt x="197" y="12658"/>
                    </a:cubicBezTo>
                    <a:cubicBezTo>
                      <a:pt x="1283" y="7702"/>
                      <a:pt x="4062" y="3276"/>
                      <a:pt x="8038" y="176"/>
                    </a:cubicBezTo>
                    <a:close/>
                    <a:moveTo>
                      <a:pt x="8030" y="0"/>
                    </a:moveTo>
                    <a:cubicBezTo>
                      <a:pt x="8012" y="0"/>
                      <a:pt x="7994" y="6"/>
                      <a:pt x="7980" y="17"/>
                    </a:cubicBezTo>
                    <a:cubicBezTo>
                      <a:pt x="3912" y="3174"/>
                      <a:pt x="1080" y="7706"/>
                      <a:pt x="7" y="12775"/>
                    </a:cubicBezTo>
                    <a:cubicBezTo>
                      <a:pt x="0" y="12805"/>
                      <a:pt x="11" y="12835"/>
                      <a:pt x="34" y="12855"/>
                    </a:cubicBezTo>
                    <a:cubicBezTo>
                      <a:pt x="49" y="12866"/>
                      <a:pt x="66" y="12872"/>
                      <a:pt x="85" y="12872"/>
                    </a:cubicBezTo>
                    <a:cubicBezTo>
                      <a:pt x="95" y="12872"/>
                      <a:pt x="107" y="12871"/>
                      <a:pt x="116" y="12866"/>
                    </a:cubicBezTo>
                    <a:cubicBezTo>
                      <a:pt x="2178" y="11992"/>
                      <a:pt x="4202" y="11552"/>
                      <a:pt x="6149" y="11552"/>
                    </a:cubicBezTo>
                    <a:cubicBezTo>
                      <a:pt x="6591" y="11552"/>
                      <a:pt x="7029" y="11575"/>
                      <a:pt x="7462" y="11620"/>
                    </a:cubicBezTo>
                    <a:cubicBezTo>
                      <a:pt x="7465" y="11621"/>
                      <a:pt x="7468" y="11621"/>
                      <a:pt x="7470" y="11621"/>
                    </a:cubicBezTo>
                    <a:cubicBezTo>
                      <a:pt x="7491" y="11621"/>
                      <a:pt x="7510" y="11613"/>
                      <a:pt x="7525" y="11599"/>
                    </a:cubicBezTo>
                    <a:cubicBezTo>
                      <a:pt x="7542" y="11584"/>
                      <a:pt x="7551" y="11562"/>
                      <a:pt x="7551" y="11540"/>
                    </a:cubicBezTo>
                    <a:cubicBezTo>
                      <a:pt x="7550" y="8765"/>
                      <a:pt x="9774" y="5191"/>
                      <a:pt x="12754" y="4565"/>
                    </a:cubicBezTo>
                    <a:cubicBezTo>
                      <a:pt x="12781" y="4559"/>
                      <a:pt x="12802" y="4541"/>
                      <a:pt x="12812" y="4516"/>
                    </a:cubicBezTo>
                    <a:cubicBezTo>
                      <a:pt x="12823" y="4492"/>
                      <a:pt x="12820" y="4464"/>
                      <a:pt x="12805" y="4442"/>
                    </a:cubicBezTo>
                    <a:cubicBezTo>
                      <a:pt x="11750" y="2812"/>
                      <a:pt x="10624" y="1608"/>
                      <a:pt x="9366" y="760"/>
                    </a:cubicBezTo>
                    <a:cubicBezTo>
                      <a:pt x="8972" y="496"/>
                      <a:pt x="8548" y="249"/>
                      <a:pt x="8065" y="9"/>
                    </a:cubicBezTo>
                    <a:cubicBezTo>
                      <a:pt x="8054" y="3"/>
                      <a:pt x="8042" y="0"/>
                      <a:pt x="80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156;p59"/>
              <p:cNvSpPr/>
              <p:nvPr/>
            </p:nvSpPr>
            <p:spPr>
              <a:xfrm>
                <a:off x="2076988" y="1184589"/>
                <a:ext cx="616153" cy="263873"/>
              </a:xfrm>
              <a:custGeom>
                <a:avLst/>
                <a:gdLst/>
                <a:ahLst/>
                <a:cxnLst/>
                <a:rect l="l" t="t" r="r" b="b"/>
                <a:pathLst>
                  <a:path w="17403" h="7453" extrusionOk="0">
                    <a:moveTo>
                      <a:pt x="8879" y="162"/>
                    </a:moveTo>
                    <a:cubicBezTo>
                      <a:pt x="9034" y="162"/>
                      <a:pt x="9190" y="165"/>
                      <a:pt x="9345" y="169"/>
                    </a:cubicBezTo>
                    <a:cubicBezTo>
                      <a:pt x="11720" y="233"/>
                      <a:pt x="14343" y="890"/>
                      <a:pt x="16931" y="2069"/>
                    </a:cubicBezTo>
                    <a:cubicBezTo>
                      <a:pt x="17053" y="2123"/>
                      <a:pt x="17144" y="2223"/>
                      <a:pt x="17189" y="2351"/>
                    </a:cubicBezTo>
                    <a:cubicBezTo>
                      <a:pt x="17236" y="2480"/>
                      <a:pt x="17226" y="2627"/>
                      <a:pt x="17165" y="2750"/>
                    </a:cubicBezTo>
                    <a:cubicBezTo>
                      <a:pt x="17096" y="2890"/>
                      <a:pt x="17028" y="3029"/>
                      <a:pt x="16959" y="3168"/>
                    </a:cubicBezTo>
                    <a:cubicBezTo>
                      <a:pt x="16752" y="3589"/>
                      <a:pt x="16538" y="4025"/>
                      <a:pt x="16310" y="4443"/>
                    </a:cubicBezTo>
                    <a:cubicBezTo>
                      <a:pt x="16176" y="4687"/>
                      <a:pt x="16040" y="5055"/>
                      <a:pt x="15895" y="5443"/>
                    </a:cubicBezTo>
                    <a:cubicBezTo>
                      <a:pt x="15662" y="6066"/>
                      <a:pt x="15399" y="6772"/>
                      <a:pt x="15105" y="7088"/>
                    </a:cubicBezTo>
                    <a:cubicBezTo>
                      <a:pt x="14967" y="7236"/>
                      <a:pt x="14776" y="7294"/>
                      <a:pt x="14552" y="7294"/>
                    </a:cubicBezTo>
                    <a:cubicBezTo>
                      <a:pt x="14147" y="7294"/>
                      <a:pt x="13635" y="7106"/>
                      <a:pt x="13134" y="6922"/>
                    </a:cubicBezTo>
                    <a:cubicBezTo>
                      <a:pt x="12685" y="6758"/>
                      <a:pt x="12262" y="6602"/>
                      <a:pt x="11932" y="6591"/>
                    </a:cubicBezTo>
                    <a:cubicBezTo>
                      <a:pt x="11627" y="6582"/>
                      <a:pt x="11323" y="6577"/>
                      <a:pt x="11024" y="6577"/>
                    </a:cubicBezTo>
                    <a:cubicBezTo>
                      <a:pt x="9635" y="6577"/>
                      <a:pt x="8315" y="6670"/>
                      <a:pt x="7030" y="6760"/>
                    </a:cubicBezTo>
                    <a:cubicBezTo>
                      <a:pt x="5863" y="6841"/>
                      <a:pt x="4655" y="6926"/>
                      <a:pt x="3384" y="6945"/>
                    </a:cubicBezTo>
                    <a:cubicBezTo>
                      <a:pt x="3043" y="5270"/>
                      <a:pt x="2145" y="4100"/>
                      <a:pt x="394" y="3043"/>
                    </a:cubicBezTo>
                    <a:cubicBezTo>
                      <a:pt x="247" y="2955"/>
                      <a:pt x="165" y="2799"/>
                      <a:pt x="172" y="2626"/>
                    </a:cubicBezTo>
                    <a:cubicBezTo>
                      <a:pt x="179" y="2449"/>
                      <a:pt x="278" y="2297"/>
                      <a:pt x="435" y="2219"/>
                    </a:cubicBezTo>
                    <a:cubicBezTo>
                      <a:pt x="3143" y="870"/>
                      <a:pt x="6053" y="162"/>
                      <a:pt x="8879" y="162"/>
                    </a:cubicBezTo>
                    <a:close/>
                    <a:moveTo>
                      <a:pt x="8882" y="1"/>
                    </a:moveTo>
                    <a:cubicBezTo>
                      <a:pt x="6032" y="1"/>
                      <a:pt x="3095" y="714"/>
                      <a:pt x="363" y="2074"/>
                    </a:cubicBezTo>
                    <a:cubicBezTo>
                      <a:pt x="152" y="2179"/>
                      <a:pt x="21" y="2383"/>
                      <a:pt x="10" y="2620"/>
                    </a:cubicBezTo>
                    <a:cubicBezTo>
                      <a:pt x="1" y="2853"/>
                      <a:pt x="114" y="3062"/>
                      <a:pt x="311" y="3182"/>
                    </a:cubicBezTo>
                    <a:cubicBezTo>
                      <a:pt x="2042" y="4226"/>
                      <a:pt x="2917" y="5380"/>
                      <a:pt x="3238" y="7042"/>
                    </a:cubicBezTo>
                    <a:cubicBezTo>
                      <a:pt x="3245" y="7080"/>
                      <a:pt x="3279" y="7107"/>
                      <a:pt x="3317" y="7107"/>
                    </a:cubicBezTo>
                    <a:lnTo>
                      <a:pt x="3318" y="7107"/>
                    </a:lnTo>
                    <a:cubicBezTo>
                      <a:pt x="4620" y="7090"/>
                      <a:pt x="5851" y="7004"/>
                      <a:pt x="7042" y="6921"/>
                    </a:cubicBezTo>
                    <a:cubicBezTo>
                      <a:pt x="8371" y="6828"/>
                      <a:pt x="9639" y="6738"/>
                      <a:pt x="10994" y="6738"/>
                    </a:cubicBezTo>
                    <a:cubicBezTo>
                      <a:pt x="11300" y="6738"/>
                      <a:pt x="11611" y="6743"/>
                      <a:pt x="11928" y="6753"/>
                    </a:cubicBezTo>
                    <a:cubicBezTo>
                      <a:pt x="12231" y="6762"/>
                      <a:pt x="12642" y="6914"/>
                      <a:pt x="13078" y="7073"/>
                    </a:cubicBezTo>
                    <a:cubicBezTo>
                      <a:pt x="13573" y="7256"/>
                      <a:pt x="14110" y="7452"/>
                      <a:pt x="14554" y="7452"/>
                    </a:cubicBezTo>
                    <a:cubicBezTo>
                      <a:pt x="14818" y="7452"/>
                      <a:pt x="15051" y="7382"/>
                      <a:pt x="15222" y="7197"/>
                    </a:cubicBezTo>
                    <a:cubicBezTo>
                      <a:pt x="15539" y="6858"/>
                      <a:pt x="15808" y="6137"/>
                      <a:pt x="16046" y="5499"/>
                    </a:cubicBezTo>
                    <a:cubicBezTo>
                      <a:pt x="16189" y="5116"/>
                      <a:pt x="16324" y="4753"/>
                      <a:pt x="16451" y="4521"/>
                    </a:cubicBezTo>
                    <a:cubicBezTo>
                      <a:pt x="16681" y="4098"/>
                      <a:pt x="16896" y="3662"/>
                      <a:pt x="17103" y="3240"/>
                    </a:cubicBezTo>
                    <a:cubicBezTo>
                      <a:pt x="17172" y="3100"/>
                      <a:pt x="17240" y="2961"/>
                      <a:pt x="17309" y="2822"/>
                    </a:cubicBezTo>
                    <a:cubicBezTo>
                      <a:pt x="17390" y="2659"/>
                      <a:pt x="17402" y="2468"/>
                      <a:pt x="17342" y="2297"/>
                    </a:cubicBezTo>
                    <a:cubicBezTo>
                      <a:pt x="17281" y="2128"/>
                      <a:pt x="17160" y="1995"/>
                      <a:pt x="16998" y="1921"/>
                    </a:cubicBezTo>
                    <a:cubicBezTo>
                      <a:pt x="14389" y="734"/>
                      <a:pt x="11745" y="72"/>
                      <a:pt x="9349" y="7"/>
                    </a:cubicBezTo>
                    <a:cubicBezTo>
                      <a:pt x="9193" y="3"/>
                      <a:pt x="9038" y="1"/>
                      <a:pt x="8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157;p59"/>
              <p:cNvSpPr/>
              <p:nvPr/>
            </p:nvSpPr>
            <p:spPr>
              <a:xfrm>
                <a:off x="2130910" y="1830492"/>
                <a:ext cx="557877" cy="439093"/>
              </a:xfrm>
              <a:custGeom>
                <a:avLst/>
                <a:gdLst/>
                <a:ahLst/>
                <a:cxnLst/>
                <a:rect l="l" t="t" r="r" b="b"/>
                <a:pathLst>
                  <a:path w="15757" h="12402" extrusionOk="0">
                    <a:moveTo>
                      <a:pt x="7733" y="1"/>
                    </a:moveTo>
                    <a:cubicBezTo>
                      <a:pt x="4195" y="1"/>
                      <a:pt x="473" y="2974"/>
                      <a:pt x="192" y="7517"/>
                    </a:cubicBezTo>
                    <a:cubicBezTo>
                      <a:pt x="1" y="10608"/>
                      <a:pt x="2203" y="12402"/>
                      <a:pt x="7431" y="12402"/>
                    </a:cubicBezTo>
                    <a:cubicBezTo>
                      <a:pt x="7529" y="12402"/>
                      <a:pt x="7628" y="12401"/>
                      <a:pt x="7728" y="12400"/>
                    </a:cubicBezTo>
                    <a:cubicBezTo>
                      <a:pt x="13275" y="12329"/>
                      <a:pt x="15553" y="10655"/>
                      <a:pt x="15631" y="7830"/>
                    </a:cubicBezTo>
                    <a:cubicBezTo>
                      <a:pt x="15757" y="3207"/>
                      <a:pt x="11164" y="93"/>
                      <a:pt x="7904" y="3"/>
                    </a:cubicBezTo>
                    <a:cubicBezTo>
                      <a:pt x="7847" y="2"/>
                      <a:pt x="7790" y="1"/>
                      <a:pt x="77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158;p59"/>
              <p:cNvSpPr/>
              <p:nvPr/>
            </p:nvSpPr>
            <p:spPr>
              <a:xfrm>
                <a:off x="2136009" y="1892806"/>
                <a:ext cx="550831" cy="376780"/>
              </a:xfrm>
              <a:custGeom>
                <a:avLst/>
                <a:gdLst/>
                <a:ahLst/>
                <a:cxnLst/>
                <a:rect l="l" t="t" r="r" b="b"/>
                <a:pathLst>
                  <a:path w="15558" h="10642" extrusionOk="0">
                    <a:moveTo>
                      <a:pt x="12336" y="1"/>
                    </a:moveTo>
                    <a:cubicBezTo>
                      <a:pt x="12530" y="653"/>
                      <a:pt x="12632" y="1351"/>
                      <a:pt x="12611" y="2088"/>
                    </a:cubicBezTo>
                    <a:cubicBezTo>
                      <a:pt x="12534" y="4913"/>
                      <a:pt x="10255" y="6587"/>
                      <a:pt x="4709" y="6658"/>
                    </a:cubicBezTo>
                    <a:cubicBezTo>
                      <a:pt x="4611" y="6659"/>
                      <a:pt x="4514" y="6660"/>
                      <a:pt x="4418" y="6660"/>
                    </a:cubicBezTo>
                    <a:cubicBezTo>
                      <a:pt x="2603" y="6660"/>
                      <a:pt x="1158" y="6441"/>
                      <a:pt x="45" y="6030"/>
                    </a:cubicBezTo>
                    <a:lnTo>
                      <a:pt x="45" y="6030"/>
                    </a:lnTo>
                    <a:cubicBezTo>
                      <a:pt x="0" y="8952"/>
                      <a:pt x="2219" y="10642"/>
                      <a:pt x="7289" y="10642"/>
                    </a:cubicBezTo>
                    <a:cubicBezTo>
                      <a:pt x="7386" y="10642"/>
                      <a:pt x="7485" y="10641"/>
                      <a:pt x="7584" y="10640"/>
                    </a:cubicBezTo>
                    <a:cubicBezTo>
                      <a:pt x="13131" y="10569"/>
                      <a:pt x="15409" y="8895"/>
                      <a:pt x="15487" y="6070"/>
                    </a:cubicBezTo>
                    <a:cubicBezTo>
                      <a:pt x="15557" y="3487"/>
                      <a:pt x="14155" y="1377"/>
                      <a:pt x="12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159;p59"/>
              <p:cNvSpPr/>
              <p:nvPr/>
            </p:nvSpPr>
            <p:spPr>
              <a:xfrm>
                <a:off x="2087184" y="1783509"/>
                <a:ext cx="646495" cy="533093"/>
              </a:xfrm>
              <a:custGeom>
                <a:avLst/>
                <a:gdLst/>
                <a:ahLst/>
                <a:cxnLst/>
                <a:rect l="l" t="t" r="r" b="b"/>
                <a:pathLst>
                  <a:path w="18260" h="15057" extrusionOk="0">
                    <a:moveTo>
                      <a:pt x="8947" y="2655"/>
                    </a:moveTo>
                    <a:cubicBezTo>
                      <a:pt x="8998" y="2655"/>
                      <a:pt x="9050" y="2656"/>
                      <a:pt x="9102" y="2657"/>
                    </a:cubicBezTo>
                    <a:cubicBezTo>
                      <a:pt x="11733" y="2730"/>
                      <a:pt x="15643" y="5343"/>
                      <a:pt x="15539" y="9121"/>
                    </a:cubicBezTo>
                    <a:cubicBezTo>
                      <a:pt x="15516" y="9994"/>
                      <a:pt x="15452" y="12317"/>
                      <a:pt x="8946" y="12400"/>
                    </a:cubicBezTo>
                    <a:cubicBezTo>
                      <a:pt x="8846" y="12401"/>
                      <a:pt x="8748" y="12402"/>
                      <a:pt x="8650" y="12402"/>
                    </a:cubicBezTo>
                    <a:cubicBezTo>
                      <a:pt x="6056" y="12402"/>
                      <a:pt x="4244" y="11925"/>
                      <a:pt x="3385" y="11022"/>
                    </a:cubicBezTo>
                    <a:cubicBezTo>
                      <a:pt x="2903" y="10516"/>
                      <a:pt x="2695" y="9830"/>
                      <a:pt x="2751" y="8925"/>
                    </a:cubicBezTo>
                    <a:cubicBezTo>
                      <a:pt x="2941" y="5865"/>
                      <a:pt x="5466" y="2655"/>
                      <a:pt x="8947" y="2655"/>
                    </a:cubicBezTo>
                    <a:close/>
                    <a:moveTo>
                      <a:pt x="8964" y="1"/>
                    </a:moveTo>
                    <a:cubicBezTo>
                      <a:pt x="4917" y="1"/>
                      <a:pt x="440" y="3304"/>
                      <a:pt x="103" y="8762"/>
                    </a:cubicBezTo>
                    <a:cubicBezTo>
                      <a:pt x="0" y="10421"/>
                      <a:pt x="457" y="11797"/>
                      <a:pt x="1462" y="12853"/>
                    </a:cubicBezTo>
                    <a:cubicBezTo>
                      <a:pt x="2872" y="14334"/>
                      <a:pt x="5229" y="15057"/>
                      <a:pt x="8661" y="15057"/>
                    </a:cubicBezTo>
                    <a:cubicBezTo>
                      <a:pt x="8767" y="15057"/>
                      <a:pt x="8872" y="15056"/>
                      <a:pt x="8979" y="15054"/>
                    </a:cubicBezTo>
                    <a:cubicBezTo>
                      <a:pt x="14989" y="14978"/>
                      <a:pt x="18089" y="13006"/>
                      <a:pt x="18192" y="9193"/>
                    </a:cubicBezTo>
                    <a:cubicBezTo>
                      <a:pt x="18260" y="6710"/>
                      <a:pt x="17182" y="4351"/>
                      <a:pt x="15154" y="2550"/>
                    </a:cubicBezTo>
                    <a:cubicBezTo>
                      <a:pt x="13420" y="1010"/>
                      <a:pt x="11184" y="59"/>
                      <a:pt x="9175" y="4"/>
                    </a:cubicBezTo>
                    <a:cubicBezTo>
                      <a:pt x="9105" y="2"/>
                      <a:pt x="9034" y="1"/>
                      <a:pt x="8964" y="1"/>
                    </a:cubicBezTo>
                    <a:close/>
                  </a:path>
                </a:pathLst>
              </a:custGeom>
              <a:solidFill>
                <a:srgbClr val="FCD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160;p59"/>
              <p:cNvSpPr/>
              <p:nvPr/>
            </p:nvSpPr>
            <p:spPr>
              <a:xfrm>
                <a:off x="2084246" y="1764992"/>
                <a:ext cx="652337" cy="538758"/>
              </a:xfrm>
              <a:custGeom>
                <a:avLst/>
                <a:gdLst/>
                <a:ahLst/>
                <a:cxnLst/>
                <a:rect l="l" t="t" r="r" b="b"/>
                <a:pathLst>
                  <a:path w="18425" h="15217" extrusionOk="0">
                    <a:moveTo>
                      <a:pt x="9030" y="2816"/>
                    </a:moveTo>
                    <a:cubicBezTo>
                      <a:pt x="9080" y="2816"/>
                      <a:pt x="9132" y="2816"/>
                      <a:pt x="9182" y="2819"/>
                    </a:cubicBezTo>
                    <a:cubicBezTo>
                      <a:pt x="11782" y="2890"/>
                      <a:pt x="15643" y="5470"/>
                      <a:pt x="15542" y="9198"/>
                    </a:cubicBezTo>
                    <a:cubicBezTo>
                      <a:pt x="15519" y="10052"/>
                      <a:pt x="15457" y="12318"/>
                      <a:pt x="9028" y="12399"/>
                    </a:cubicBezTo>
                    <a:cubicBezTo>
                      <a:pt x="8922" y="12401"/>
                      <a:pt x="8817" y="12402"/>
                      <a:pt x="8714" y="12402"/>
                    </a:cubicBezTo>
                    <a:cubicBezTo>
                      <a:pt x="6159" y="12402"/>
                      <a:pt x="4371" y="11933"/>
                      <a:pt x="3526" y="11048"/>
                    </a:cubicBezTo>
                    <a:cubicBezTo>
                      <a:pt x="3061" y="10558"/>
                      <a:pt x="2861" y="9892"/>
                      <a:pt x="2916" y="9011"/>
                    </a:cubicBezTo>
                    <a:cubicBezTo>
                      <a:pt x="3101" y="6019"/>
                      <a:pt x="5602" y="2816"/>
                      <a:pt x="9030" y="2816"/>
                    </a:cubicBezTo>
                    <a:close/>
                    <a:moveTo>
                      <a:pt x="9024" y="2655"/>
                    </a:moveTo>
                    <a:cubicBezTo>
                      <a:pt x="5503" y="2655"/>
                      <a:pt x="2943" y="5938"/>
                      <a:pt x="2754" y="9000"/>
                    </a:cubicBezTo>
                    <a:cubicBezTo>
                      <a:pt x="2697" y="9930"/>
                      <a:pt x="2911" y="10635"/>
                      <a:pt x="3410" y="11159"/>
                    </a:cubicBezTo>
                    <a:cubicBezTo>
                      <a:pt x="4286" y="12079"/>
                      <a:pt x="6123" y="12563"/>
                      <a:pt x="8732" y="12563"/>
                    </a:cubicBezTo>
                    <a:cubicBezTo>
                      <a:pt x="8830" y="12563"/>
                      <a:pt x="8930" y="12562"/>
                      <a:pt x="9030" y="12561"/>
                    </a:cubicBezTo>
                    <a:cubicBezTo>
                      <a:pt x="15614" y="12477"/>
                      <a:pt x="15678" y="10098"/>
                      <a:pt x="15702" y="9203"/>
                    </a:cubicBezTo>
                    <a:cubicBezTo>
                      <a:pt x="15807" y="5378"/>
                      <a:pt x="11851" y="2730"/>
                      <a:pt x="9187" y="2657"/>
                    </a:cubicBezTo>
                    <a:cubicBezTo>
                      <a:pt x="9132" y="2655"/>
                      <a:pt x="9078" y="2655"/>
                      <a:pt x="9024" y="2655"/>
                    </a:cubicBezTo>
                    <a:close/>
                    <a:moveTo>
                      <a:pt x="9046" y="162"/>
                    </a:moveTo>
                    <a:cubicBezTo>
                      <a:pt x="9116" y="162"/>
                      <a:pt x="9186" y="163"/>
                      <a:pt x="9256" y="164"/>
                    </a:cubicBezTo>
                    <a:cubicBezTo>
                      <a:pt x="11247" y="219"/>
                      <a:pt x="13463" y="1163"/>
                      <a:pt x="15183" y="2692"/>
                    </a:cubicBezTo>
                    <a:cubicBezTo>
                      <a:pt x="17192" y="4476"/>
                      <a:pt x="18263" y="6812"/>
                      <a:pt x="18195" y="9271"/>
                    </a:cubicBezTo>
                    <a:cubicBezTo>
                      <a:pt x="18093" y="13032"/>
                      <a:pt x="15019" y="14978"/>
                      <a:pt x="9061" y="15054"/>
                    </a:cubicBezTo>
                    <a:cubicBezTo>
                      <a:pt x="8949" y="15055"/>
                      <a:pt x="8838" y="15056"/>
                      <a:pt x="8729" y="15056"/>
                    </a:cubicBezTo>
                    <a:cubicBezTo>
                      <a:pt x="5333" y="15056"/>
                      <a:pt x="2997" y="14341"/>
                      <a:pt x="1604" y="12879"/>
                    </a:cubicBezTo>
                    <a:cubicBezTo>
                      <a:pt x="615" y="11839"/>
                      <a:pt x="165" y="10483"/>
                      <a:pt x="266" y="8847"/>
                    </a:cubicBezTo>
                    <a:cubicBezTo>
                      <a:pt x="601" y="3429"/>
                      <a:pt x="5041" y="162"/>
                      <a:pt x="9046" y="162"/>
                    </a:cubicBezTo>
                    <a:close/>
                    <a:moveTo>
                      <a:pt x="9056" y="1"/>
                    </a:moveTo>
                    <a:cubicBezTo>
                      <a:pt x="4975" y="1"/>
                      <a:pt x="446" y="3320"/>
                      <a:pt x="105" y="8837"/>
                    </a:cubicBezTo>
                    <a:cubicBezTo>
                      <a:pt x="1" y="10519"/>
                      <a:pt x="466" y="11917"/>
                      <a:pt x="1487" y="12989"/>
                    </a:cubicBezTo>
                    <a:cubicBezTo>
                      <a:pt x="2915" y="14489"/>
                      <a:pt x="5288" y="15217"/>
                      <a:pt x="8744" y="15217"/>
                    </a:cubicBezTo>
                    <a:cubicBezTo>
                      <a:pt x="8850" y="15217"/>
                      <a:pt x="8957" y="15217"/>
                      <a:pt x="9064" y="15216"/>
                    </a:cubicBezTo>
                    <a:cubicBezTo>
                      <a:pt x="15124" y="15138"/>
                      <a:pt x="18251" y="13139"/>
                      <a:pt x="18357" y="9275"/>
                    </a:cubicBezTo>
                    <a:cubicBezTo>
                      <a:pt x="18424" y="6768"/>
                      <a:pt x="17336" y="4388"/>
                      <a:pt x="15291" y="2571"/>
                    </a:cubicBezTo>
                    <a:cubicBezTo>
                      <a:pt x="13542" y="1019"/>
                      <a:pt x="11288" y="59"/>
                      <a:pt x="9260" y="4"/>
                    </a:cubicBezTo>
                    <a:cubicBezTo>
                      <a:pt x="9192" y="2"/>
                      <a:pt x="9124" y="1"/>
                      <a:pt x="9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161;p59"/>
              <p:cNvSpPr/>
              <p:nvPr/>
            </p:nvSpPr>
            <p:spPr>
              <a:xfrm>
                <a:off x="1738689" y="2055282"/>
                <a:ext cx="209421" cy="202304"/>
              </a:xfrm>
              <a:custGeom>
                <a:avLst/>
                <a:gdLst/>
                <a:ahLst/>
                <a:cxnLst/>
                <a:rect l="l" t="t" r="r" b="b"/>
                <a:pathLst>
                  <a:path w="5915" h="5714" extrusionOk="0">
                    <a:moveTo>
                      <a:pt x="2787" y="0"/>
                    </a:moveTo>
                    <a:cubicBezTo>
                      <a:pt x="2164" y="0"/>
                      <a:pt x="1512" y="208"/>
                      <a:pt x="933" y="681"/>
                    </a:cubicBezTo>
                    <a:cubicBezTo>
                      <a:pt x="1" y="1443"/>
                      <a:pt x="50" y="2590"/>
                      <a:pt x="1389" y="4183"/>
                    </a:cubicBezTo>
                    <a:cubicBezTo>
                      <a:pt x="2279" y="5244"/>
                      <a:pt x="3024" y="5714"/>
                      <a:pt x="3660" y="5714"/>
                    </a:cubicBezTo>
                    <a:cubicBezTo>
                      <a:pt x="3998" y="5714"/>
                      <a:pt x="4305" y="5581"/>
                      <a:pt x="4586" y="5335"/>
                    </a:cubicBezTo>
                    <a:cubicBezTo>
                      <a:pt x="5915" y="4170"/>
                      <a:pt x="5676" y="1999"/>
                      <a:pt x="4911" y="1011"/>
                    </a:cubicBezTo>
                    <a:cubicBezTo>
                      <a:pt x="4427" y="384"/>
                      <a:pt x="3633" y="0"/>
                      <a:pt x="2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3162;p59"/>
              <p:cNvSpPr/>
              <p:nvPr/>
            </p:nvSpPr>
            <p:spPr>
              <a:xfrm>
                <a:off x="1738937" y="2081907"/>
                <a:ext cx="197418" cy="175680"/>
              </a:xfrm>
              <a:custGeom>
                <a:avLst/>
                <a:gdLst/>
                <a:ahLst/>
                <a:cxnLst/>
                <a:rect l="l" t="t" r="r" b="b"/>
                <a:pathLst>
                  <a:path w="5576" h="4962" extrusionOk="0">
                    <a:moveTo>
                      <a:pt x="848" y="0"/>
                    </a:moveTo>
                    <a:cubicBezTo>
                      <a:pt x="1" y="761"/>
                      <a:pt x="82" y="1885"/>
                      <a:pt x="1380" y="3431"/>
                    </a:cubicBezTo>
                    <a:cubicBezTo>
                      <a:pt x="2272" y="4492"/>
                      <a:pt x="3017" y="4962"/>
                      <a:pt x="3653" y="4962"/>
                    </a:cubicBezTo>
                    <a:cubicBezTo>
                      <a:pt x="3991" y="4962"/>
                      <a:pt x="4298" y="4829"/>
                      <a:pt x="4579" y="4583"/>
                    </a:cubicBezTo>
                    <a:cubicBezTo>
                      <a:pt x="5322" y="3932"/>
                      <a:pt x="5575" y="2968"/>
                      <a:pt x="5520" y="2071"/>
                    </a:cubicBezTo>
                    <a:lnTo>
                      <a:pt x="5520" y="2071"/>
                    </a:lnTo>
                    <a:cubicBezTo>
                      <a:pt x="5384" y="2299"/>
                      <a:pt x="5212" y="2510"/>
                      <a:pt x="5000" y="2696"/>
                    </a:cubicBezTo>
                    <a:cubicBezTo>
                      <a:pt x="4719" y="2943"/>
                      <a:pt x="4412" y="3075"/>
                      <a:pt x="4074" y="3075"/>
                    </a:cubicBezTo>
                    <a:cubicBezTo>
                      <a:pt x="3438" y="3075"/>
                      <a:pt x="2693" y="2605"/>
                      <a:pt x="1802" y="1544"/>
                    </a:cubicBezTo>
                    <a:cubicBezTo>
                      <a:pt x="1322" y="973"/>
                      <a:pt x="1010" y="460"/>
                      <a:pt x="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3163;p59"/>
              <p:cNvSpPr/>
              <p:nvPr/>
            </p:nvSpPr>
            <p:spPr>
              <a:xfrm>
                <a:off x="1729519" y="2036588"/>
                <a:ext cx="222981" cy="239798"/>
              </a:xfrm>
              <a:custGeom>
                <a:avLst/>
                <a:gdLst/>
                <a:ahLst/>
                <a:cxnLst/>
                <a:rect l="l" t="t" r="r" b="b"/>
                <a:pathLst>
                  <a:path w="6298" h="6773" extrusionOk="0">
                    <a:moveTo>
                      <a:pt x="3085" y="1061"/>
                    </a:moveTo>
                    <a:cubicBezTo>
                      <a:pt x="3702" y="1061"/>
                      <a:pt x="4316" y="1295"/>
                      <a:pt x="4752" y="1827"/>
                    </a:cubicBezTo>
                    <a:cubicBezTo>
                      <a:pt x="4764" y="1842"/>
                      <a:pt x="4777" y="1857"/>
                      <a:pt x="4788" y="1874"/>
                    </a:cubicBezTo>
                    <a:cubicBezTo>
                      <a:pt x="5406" y="2672"/>
                      <a:pt x="5620" y="4508"/>
                      <a:pt x="4535" y="5460"/>
                    </a:cubicBezTo>
                    <a:cubicBezTo>
                      <a:pt x="4426" y="5556"/>
                      <a:pt x="4239" y="5720"/>
                      <a:pt x="3931" y="5720"/>
                    </a:cubicBezTo>
                    <a:cubicBezTo>
                      <a:pt x="3529" y="5720"/>
                      <a:pt x="2922" y="5440"/>
                      <a:pt x="2015" y="4361"/>
                    </a:cubicBezTo>
                    <a:cubicBezTo>
                      <a:pt x="1338" y="3556"/>
                      <a:pt x="1008" y="2864"/>
                      <a:pt x="1054" y="2356"/>
                    </a:cubicBezTo>
                    <a:cubicBezTo>
                      <a:pt x="1080" y="2082"/>
                      <a:pt x="1222" y="1842"/>
                      <a:pt x="1489" y="1624"/>
                    </a:cubicBezTo>
                    <a:cubicBezTo>
                      <a:pt x="1928" y="1266"/>
                      <a:pt x="2507" y="1061"/>
                      <a:pt x="3085" y="1061"/>
                    </a:cubicBezTo>
                    <a:close/>
                    <a:moveTo>
                      <a:pt x="3043" y="1"/>
                    </a:moveTo>
                    <a:cubicBezTo>
                      <a:pt x="2327" y="1"/>
                      <a:pt x="1575" y="240"/>
                      <a:pt x="894" y="796"/>
                    </a:cubicBezTo>
                    <a:cubicBezTo>
                      <a:pt x="403" y="1198"/>
                      <a:pt x="127" y="1691"/>
                      <a:pt x="75" y="2263"/>
                    </a:cubicBezTo>
                    <a:cubicBezTo>
                      <a:pt x="0" y="3066"/>
                      <a:pt x="369" y="3951"/>
                      <a:pt x="1201" y="4967"/>
                    </a:cubicBezTo>
                    <a:cubicBezTo>
                      <a:pt x="1226" y="4998"/>
                      <a:pt x="1252" y="5030"/>
                      <a:pt x="1279" y="5061"/>
                    </a:cubicBezTo>
                    <a:cubicBezTo>
                      <a:pt x="2236" y="6201"/>
                      <a:pt x="3120" y="6772"/>
                      <a:pt x="3923" y="6772"/>
                    </a:cubicBezTo>
                    <a:cubicBezTo>
                      <a:pt x="4359" y="6772"/>
                      <a:pt x="4771" y="6603"/>
                      <a:pt x="5157" y="6265"/>
                    </a:cubicBezTo>
                    <a:cubicBezTo>
                      <a:pt x="5870" y="5639"/>
                      <a:pt x="6272" y="4706"/>
                      <a:pt x="6286" y="3637"/>
                    </a:cubicBezTo>
                    <a:cubicBezTo>
                      <a:pt x="6297" y="2724"/>
                      <a:pt x="6024" y="1814"/>
                      <a:pt x="5551" y="1205"/>
                    </a:cubicBezTo>
                    <a:cubicBezTo>
                      <a:pt x="4989" y="476"/>
                      <a:pt x="4052" y="1"/>
                      <a:pt x="3043" y="1"/>
                    </a:cubicBezTo>
                    <a:close/>
                  </a:path>
                </a:pathLst>
              </a:custGeom>
              <a:solidFill>
                <a:srgbClr val="FCD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3164;p59"/>
              <p:cNvSpPr/>
              <p:nvPr/>
            </p:nvSpPr>
            <p:spPr>
              <a:xfrm>
                <a:off x="1730758" y="2029436"/>
                <a:ext cx="229212" cy="245959"/>
              </a:xfrm>
              <a:custGeom>
                <a:avLst/>
                <a:gdLst/>
                <a:ahLst/>
                <a:cxnLst/>
                <a:rect l="l" t="t" r="r" b="b"/>
                <a:pathLst>
                  <a:path w="6474" h="6947" extrusionOk="0">
                    <a:moveTo>
                      <a:pt x="3173" y="1238"/>
                    </a:moveTo>
                    <a:cubicBezTo>
                      <a:pt x="3766" y="1238"/>
                      <a:pt x="4358" y="1460"/>
                      <a:pt x="4774" y="1969"/>
                    </a:cubicBezTo>
                    <a:lnTo>
                      <a:pt x="4809" y="2014"/>
                    </a:lnTo>
                    <a:cubicBezTo>
                      <a:pt x="5407" y="2785"/>
                      <a:pt x="5614" y="4563"/>
                      <a:pt x="4566" y="5482"/>
                    </a:cubicBezTo>
                    <a:cubicBezTo>
                      <a:pt x="4463" y="5572"/>
                      <a:pt x="4297" y="5721"/>
                      <a:pt x="4023" y="5721"/>
                    </a:cubicBezTo>
                    <a:cubicBezTo>
                      <a:pt x="4003" y="5721"/>
                      <a:pt x="3981" y="5720"/>
                      <a:pt x="3959" y="5718"/>
                    </a:cubicBezTo>
                    <a:cubicBezTo>
                      <a:pt x="3481" y="5681"/>
                      <a:pt x="2879" y="5235"/>
                      <a:pt x="2172" y="4392"/>
                    </a:cubicBezTo>
                    <a:cubicBezTo>
                      <a:pt x="1511" y="3608"/>
                      <a:pt x="1186" y="2936"/>
                      <a:pt x="1230" y="2451"/>
                    </a:cubicBezTo>
                    <a:cubicBezTo>
                      <a:pt x="1253" y="2201"/>
                      <a:pt x="1386" y="1980"/>
                      <a:pt x="1635" y="1778"/>
                    </a:cubicBezTo>
                    <a:cubicBezTo>
                      <a:pt x="2053" y="1435"/>
                      <a:pt x="2614" y="1238"/>
                      <a:pt x="3173" y="1238"/>
                    </a:cubicBezTo>
                    <a:close/>
                    <a:moveTo>
                      <a:pt x="3174" y="1065"/>
                    </a:moveTo>
                    <a:cubicBezTo>
                      <a:pt x="2574" y="1065"/>
                      <a:pt x="1973" y="1276"/>
                      <a:pt x="1524" y="1643"/>
                    </a:cubicBezTo>
                    <a:cubicBezTo>
                      <a:pt x="1237" y="1877"/>
                      <a:pt x="1084" y="2136"/>
                      <a:pt x="1057" y="2435"/>
                    </a:cubicBezTo>
                    <a:cubicBezTo>
                      <a:pt x="1008" y="2968"/>
                      <a:pt x="1347" y="3683"/>
                      <a:pt x="2038" y="4505"/>
                    </a:cubicBezTo>
                    <a:cubicBezTo>
                      <a:pt x="2778" y="5384"/>
                      <a:pt x="3419" y="5852"/>
                      <a:pt x="3945" y="5891"/>
                    </a:cubicBezTo>
                    <a:cubicBezTo>
                      <a:pt x="3971" y="5894"/>
                      <a:pt x="3996" y="5894"/>
                      <a:pt x="4021" y="5894"/>
                    </a:cubicBezTo>
                    <a:cubicBezTo>
                      <a:pt x="4360" y="5894"/>
                      <a:pt x="4567" y="5713"/>
                      <a:pt x="4681" y="5613"/>
                    </a:cubicBezTo>
                    <a:cubicBezTo>
                      <a:pt x="5804" y="4628"/>
                      <a:pt x="5584" y="2731"/>
                      <a:pt x="4948" y="1907"/>
                    </a:cubicBezTo>
                    <a:lnTo>
                      <a:pt x="4908" y="1859"/>
                    </a:lnTo>
                    <a:lnTo>
                      <a:pt x="4908" y="1858"/>
                    </a:lnTo>
                    <a:cubicBezTo>
                      <a:pt x="4456" y="1306"/>
                      <a:pt x="3816" y="1065"/>
                      <a:pt x="3174" y="1065"/>
                    </a:cubicBezTo>
                    <a:close/>
                    <a:moveTo>
                      <a:pt x="3128" y="174"/>
                    </a:moveTo>
                    <a:cubicBezTo>
                      <a:pt x="3257" y="174"/>
                      <a:pt x="3378" y="182"/>
                      <a:pt x="3489" y="195"/>
                    </a:cubicBezTo>
                    <a:cubicBezTo>
                      <a:pt x="4322" y="290"/>
                      <a:pt x="5081" y="710"/>
                      <a:pt x="5572" y="1345"/>
                    </a:cubicBezTo>
                    <a:cubicBezTo>
                      <a:pt x="6032" y="1940"/>
                      <a:pt x="6299" y="2828"/>
                      <a:pt x="6288" y="3723"/>
                    </a:cubicBezTo>
                    <a:cubicBezTo>
                      <a:pt x="6274" y="4767"/>
                      <a:pt x="5884" y="5677"/>
                      <a:pt x="5190" y="6287"/>
                    </a:cubicBezTo>
                    <a:cubicBezTo>
                      <a:pt x="4821" y="6609"/>
                      <a:pt x="4424" y="6772"/>
                      <a:pt x="4010" y="6772"/>
                    </a:cubicBezTo>
                    <a:cubicBezTo>
                      <a:pt x="3969" y="6772"/>
                      <a:pt x="3929" y="6770"/>
                      <a:pt x="3888" y="6767"/>
                    </a:cubicBezTo>
                    <a:cubicBezTo>
                      <a:pt x="3146" y="6711"/>
                      <a:pt x="2321" y="6147"/>
                      <a:pt x="1435" y="5092"/>
                    </a:cubicBezTo>
                    <a:lnTo>
                      <a:pt x="1357" y="4999"/>
                    </a:lnTo>
                    <a:cubicBezTo>
                      <a:pt x="540" y="4001"/>
                      <a:pt x="178" y="3138"/>
                      <a:pt x="250" y="2358"/>
                    </a:cubicBezTo>
                    <a:cubicBezTo>
                      <a:pt x="302" y="1810"/>
                      <a:pt x="566" y="1337"/>
                      <a:pt x="1038" y="951"/>
                    </a:cubicBezTo>
                    <a:cubicBezTo>
                      <a:pt x="1790" y="336"/>
                      <a:pt x="2544" y="174"/>
                      <a:pt x="3128" y="174"/>
                    </a:cubicBezTo>
                    <a:close/>
                    <a:moveTo>
                      <a:pt x="3139" y="0"/>
                    </a:moveTo>
                    <a:cubicBezTo>
                      <a:pt x="2353" y="0"/>
                      <a:pt x="1579" y="283"/>
                      <a:pt x="927" y="816"/>
                    </a:cubicBezTo>
                    <a:cubicBezTo>
                      <a:pt x="418" y="1232"/>
                      <a:pt x="132" y="1745"/>
                      <a:pt x="77" y="2342"/>
                    </a:cubicBezTo>
                    <a:cubicBezTo>
                      <a:pt x="0" y="3169"/>
                      <a:pt x="375" y="4074"/>
                      <a:pt x="1223" y="5109"/>
                    </a:cubicBezTo>
                    <a:lnTo>
                      <a:pt x="1301" y="5205"/>
                    </a:lnTo>
                    <a:cubicBezTo>
                      <a:pt x="2219" y="6296"/>
                      <a:pt x="3084" y="6881"/>
                      <a:pt x="3874" y="6942"/>
                    </a:cubicBezTo>
                    <a:cubicBezTo>
                      <a:pt x="3920" y="6944"/>
                      <a:pt x="3966" y="6946"/>
                      <a:pt x="4011" y="6946"/>
                    </a:cubicBezTo>
                    <a:cubicBezTo>
                      <a:pt x="4468" y="6946"/>
                      <a:pt x="4903" y="6768"/>
                      <a:pt x="5304" y="6417"/>
                    </a:cubicBezTo>
                    <a:cubicBezTo>
                      <a:pt x="6036" y="5775"/>
                      <a:pt x="6447" y="4820"/>
                      <a:pt x="6462" y="3725"/>
                    </a:cubicBezTo>
                    <a:cubicBezTo>
                      <a:pt x="6474" y="2792"/>
                      <a:pt x="6194" y="1863"/>
                      <a:pt x="5710" y="1238"/>
                    </a:cubicBezTo>
                    <a:cubicBezTo>
                      <a:pt x="5191" y="566"/>
                      <a:pt x="4388" y="123"/>
                      <a:pt x="3509" y="21"/>
                    </a:cubicBezTo>
                    <a:cubicBezTo>
                      <a:pt x="3385" y="7"/>
                      <a:pt x="3262" y="0"/>
                      <a:pt x="3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3165;p59"/>
              <p:cNvSpPr/>
              <p:nvPr/>
            </p:nvSpPr>
            <p:spPr>
              <a:xfrm>
                <a:off x="2864086" y="2055282"/>
                <a:ext cx="209456" cy="202304"/>
              </a:xfrm>
              <a:custGeom>
                <a:avLst/>
                <a:gdLst/>
                <a:ahLst/>
                <a:cxnLst/>
                <a:rect l="l" t="t" r="r" b="b"/>
                <a:pathLst>
                  <a:path w="5916" h="5714" extrusionOk="0">
                    <a:moveTo>
                      <a:pt x="3130" y="0"/>
                    </a:moveTo>
                    <a:cubicBezTo>
                      <a:pt x="2283" y="0"/>
                      <a:pt x="1490" y="384"/>
                      <a:pt x="1005" y="1011"/>
                    </a:cubicBezTo>
                    <a:cubicBezTo>
                      <a:pt x="239" y="1999"/>
                      <a:pt x="1" y="4170"/>
                      <a:pt x="1329" y="5335"/>
                    </a:cubicBezTo>
                    <a:cubicBezTo>
                      <a:pt x="1611" y="5581"/>
                      <a:pt x="1918" y="5714"/>
                      <a:pt x="2255" y="5714"/>
                    </a:cubicBezTo>
                    <a:cubicBezTo>
                      <a:pt x="2892" y="5714"/>
                      <a:pt x="3637" y="5244"/>
                      <a:pt x="4528" y="4183"/>
                    </a:cubicBezTo>
                    <a:cubicBezTo>
                      <a:pt x="5866" y="2590"/>
                      <a:pt x="5915" y="1443"/>
                      <a:pt x="4983" y="681"/>
                    </a:cubicBezTo>
                    <a:cubicBezTo>
                      <a:pt x="4405" y="208"/>
                      <a:pt x="3753" y="0"/>
                      <a:pt x="31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3166;p59"/>
              <p:cNvSpPr/>
              <p:nvPr/>
            </p:nvSpPr>
            <p:spPr>
              <a:xfrm>
                <a:off x="2875911" y="2081907"/>
                <a:ext cx="197383" cy="175680"/>
              </a:xfrm>
              <a:custGeom>
                <a:avLst/>
                <a:gdLst/>
                <a:ahLst/>
                <a:cxnLst/>
                <a:rect l="l" t="t" r="r" b="b"/>
                <a:pathLst>
                  <a:path w="5575" h="4962" extrusionOk="0">
                    <a:moveTo>
                      <a:pt x="4727" y="0"/>
                    </a:moveTo>
                    <a:lnTo>
                      <a:pt x="4727" y="0"/>
                    </a:lnTo>
                    <a:cubicBezTo>
                      <a:pt x="4564" y="460"/>
                      <a:pt x="4254" y="973"/>
                      <a:pt x="3773" y="1544"/>
                    </a:cubicBezTo>
                    <a:cubicBezTo>
                      <a:pt x="2882" y="2605"/>
                      <a:pt x="2137" y="3075"/>
                      <a:pt x="1500" y="3075"/>
                    </a:cubicBezTo>
                    <a:cubicBezTo>
                      <a:pt x="1163" y="3075"/>
                      <a:pt x="856" y="2943"/>
                      <a:pt x="574" y="2696"/>
                    </a:cubicBezTo>
                    <a:cubicBezTo>
                      <a:pt x="363" y="2510"/>
                      <a:pt x="192" y="2299"/>
                      <a:pt x="56" y="2071"/>
                    </a:cubicBezTo>
                    <a:lnTo>
                      <a:pt x="56" y="2071"/>
                    </a:lnTo>
                    <a:cubicBezTo>
                      <a:pt x="1" y="2968"/>
                      <a:pt x="253" y="3932"/>
                      <a:pt x="995" y="4583"/>
                    </a:cubicBezTo>
                    <a:cubicBezTo>
                      <a:pt x="1277" y="4829"/>
                      <a:pt x="1584" y="4962"/>
                      <a:pt x="1921" y="4962"/>
                    </a:cubicBezTo>
                    <a:cubicBezTo>
                      <a:pt x="2558" y="4962"/>
                      <a:pt x="3303" y="4492"/>
                      <a:pt x="4194" y="3431"/>
                    </a:cubicBezTo>
                    <a:cubicBezTo>
                      <a:pt x="5493" y="1885"/>
                      <a:pt x="5574" y="761"/>
                      <a:pt x="4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3167;p59"/>
              <p:cNvSpPr/>
              <p:nvPr/>
            </p:nvSpPr>
            <p:spPr>
              <a:xfrm>
                <a:off x="2859731" y="2036588"/>
                <a:ext cx="222981" cy="239798"/>
              </a:xfrm>
              <a:custGeom>
                <a:avLst/>
                <a:gdLst/>
                <a:ahLst/>
                <a:cxnLst/>
                <a:rect l="l" t="t" r="r" b="b"/>
                <a:pathLst>
                  <a:path w="6298" h="6773" extrusionOk="0">
                    <a:moveTo>
                      <a:pt x="3214" y="1061"/>
                    </a:moveTo>
                    <a:cubicBezTo>
                      <a:pt x="3791" y="1061"/>
                      <a:pt x="4371" y="1266"/>
                      <a:pt x="4808" y="1624"/>
                    </a:cubicBezTo>
                    <a:cubicBezTo>
                      <a:pt x="5076" y="1842"/>
                      <a:pt x="5218" y="2082"/>
                      <a:pt x="5244" y="2356"/>
                    </a:cubicBezTo>
                    <a:cubicBezTo>
                      <a:pt x="5290" y="2864"/>
                      <a:pt x="4961" y="3556"/>
                      <a:pt x="4283" y="4361"/>
                    </a:cubicBezTo>
                    <a:cubicBezTo>
                      <a:pt x="3377" y="5440"/>
                      <a:pt x="2770" y="5720"/>
                      <a:pt x="2368" y="5720"/>
                    </a:cubicBezTo>
                    <a:cubicBezTo>
                      <a:pt x="2060" y="5720"/>
                      <a:pt x="1873" y="5556"/>
                      <a:pt x="1764" y="5460"/>
                    </a:cubicBezTo>
                    <a:cubicBezTo>
                      <a:pt x="679" y="4508"/>
                      <a:pt x="892" y="2672"/>
                      <a:pt x="1509" y="1874"/>
                    </a:cubicBezTo>
                    <a:cubicBezTo>
                      <a:pt x="1521" y="1857"/>
                      <a:pt x="1534" y="1842"/>
                      <a:pt x="1547" y="1827"/>
                    </a:cubicBezTo>
                    <a:cubicBezTo>
                      <a:pt x="1982" y="1295"/>
                      <a:pt x="2597" y="1061"/>
                      <a:pt x="3214" y="1061"/>
                    </a:cubicBezTo>
                    <a:close/>
                    <a:moveTo>
                      <a:pt x="3256" y="1"/>
                    </a:moveTo>
                    <a:cubicBezTo>
                      <a:pt x="2246" y="1"/>
                      <a:pt x="1309" y="476"/>
                      <a:pt x="746" y="1205"/>
                    </a:cubicBezTo>
                    <a:cubicBezTo>
                      <a:pt x="275" y="1814"/>
                      <a:pt x="1" y="2724"/>
                      <a:pt x="12" y="3637"/>
                    </a:cubicBezTo>
                    <a:cubicBezTo>
                      <a:pt x="26" y="4706"/>
                      <a:pt x="428" y="5639"/>
                      <a:pt x="1141" y="6265"/>
                    </a:cubicBezTo>
                    <a:cubicBezTo>
                      <a:pt x="1527" y="6603"/>
                      <a:pt x="1939" y="6772"/>
                      <a:pt x="2375" y="6772"/>
                    </a:cubicBezTo>
                    <a:cubicBezTo>
                      <a:pt x="3178" y="6772"/>
                      <a:pt x="4062" y="6201"/>
                      <a:pt x="5020" y="5061"/>
                    </a:cubicBezTo>
                    <a:cubicBezTo>
                      <a:pt x="5046" y="5030"/>
                      <a:pt x="5073" y="4998"/>
                      <a:pt x="5098" y="4967"/>
                    </a:cubicBezTo>
                    <a:cubicBezTo>
                      <a:pt x="5930" y="3951"/>
                      <a:pt x="6297" y="3066"/>
                      <a:pt x="6224" y="2263"/>
                    </a:cubicBezTo>
                    <a:cubicBezTo>
                      <a:pt x="6171" y="1691"/>
                      <a:pt x="5895" y="1198"/>
                      <a:pt x="5404" y="796"/>
                    </a:cubicBezTo>
                    <a:cubicBezTo>
                      <a:pt x="4723" y="240"/>
                      <a:pt x="3971" y="1"/>
                      <a:pt x="3256" y="1"/>
                    </a:cubicBezTo>
                    <a:close/>
                  </a:path>
                </a:pathLst>
              </a:custGeom>
              <a:solidFill>
                <a:srgbClr val="FCD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3168;p59"/>
              <p:cNvSpPr/>
              <p:nvPr/>
            </p:nvSpPr>
            <p:spPr>
              <a:xfrm>
                <a:off x="2852225" y="2029471"/>
                <a:ext cx="229247" cy="245923"/>
              </a:xfrm>
              <a:custGeom>
                <a:avLst/>
                <a:gdLst/>
                <a:ahLst/>
                <a:cxnLst/>
                <a:rect l="l" t="t" r="r" b="b"/>
                <a:pathLst>
                  <a:path w="6475" h="6946" extrusionOk="0">
                    <a:moveTo>
                      <a:pt x="3302" y="1237"/>
                    </a:moveTo>
                    <a:cubicBezTo>
                      <a:pt x="3861" y="1237"/>
                      <a:pt x="4423" y="1434"/>
                      <a:pt x="4841" y="1777"/>
                    </a:cubicBezTo>
                    <a:cubicBezTo>
                      <a:pt x="5089" y="1979"/>
                      <a:pt x="5222" y="2200"/>
                      <a:pt x="5245" y="2450"/>
                    </a:cubicBezTo>
                    <a:cubicBezTo>
                      <a:pt x="5289" y="2935"/>
                      <a:pt x="4965" y="3607"/>
                      <a:pt x="4304" y="4391"/>
                    </a:cubicBezTo>
                    <a:cubicBezTo>
                      <a:pt x="3595" y="5234"/>
                      <a:pt x="2994" y="5680"/>
                      <a:pt x="2517" y="5717"/>
                    </a:cubicBezTo>
                    <a:cubicBezTo>
                      <a:pt x="2495" y="5719"/>
                      <a:pt x="2473" y="5720"/>
                      <a:pt x="2452" y="5720"/>
                    </a:cubicBezTo>
                    <a:cubicBezTo>
                      <a:pt x="2176" y="5720"/>
                      <a:pt x="2011" y="5571"/>
                      <a:pt x="1909" y="5481"/>
                    </a:cubicBezTo>
                    <a:cubicBezTo>
                      <a:pt x="861" y="4562"/>
                      <a:pt x="1069" y="2784"/>
                      <a:pt x="1666" y="2013"/>
                    </a:cubicBezTo>
                    <a:lnTo>
                      <a:pt x="1702" y="1968"/>
                    </a:lnTo>
                    <a:cubicBezTo>
                      <a:pt x="2118" y="1459"/>
                      <a:pt x="2709" y="1237"/>
                      <a:pt x="3302" y="1237"/>
                    </a:cubicBezTo>
                    <a:close/>
                    <a:moveTo>
                      <a:pt x="3300" y="1064"/>
                    </a:moveTo>
                    <a:cubicBezTo>
                      <a:pt x="2659" y="1064"/>
                      <a:pt x="2019" y="1305"/>
                      <a:pt x="1567" y="1858"/>
                    </a:cubicBezTo>
                    <a:lnTo>
                      <a:pt x="1528" y="1906"/>
                    </a:lnTo>
                    <a:cubicBezTo>
                      <a:pt x="891" y="2730"/>
                      <a:pt x="672" y="4627"/>
                      <a:pt x="1794" y="5612"/>
                    </a:cubicBezTo>
                    <a:cubicBezTo>
                      <a:pt x="1909" y="5712"/>
                      <a:pt x="2115" y="5893"/>
                      <a:pt x="2454" y="5893"/>
                    </a:cubicBezTo>
                    <a:cubicBezTo>
                      <a:pt x="2479" y="5893"/>
                      <a:pt x="2504" y="5893"/>
                      <a:pt x="2530" y="5890"/>
                    </a:cubicBezTo>
                    <a:cubicBezTo>
                      <a:pt x="3056" y="5851"/>
                      <a:pt x="3698" y="5383"/>
                      <a:pt x="4436" y="4504"/>
                    </a:cubicBezTo>
                    <a:cubicBezTo>
                      <a:pt x="5127" y="3682"/>
                      <a:pt x="5467" y="2967"/>
                      <a:pt x="5418" y="2434"/>
                    </a:cubicBezTo>
                    <a:cubicBezTo>
                      <a:pt x="5390" y="2135"/>
                      <a:pt x="5238" y="1876"/>
                      <a:pt x="4951" y="1642"/>
                    </a:cubicBezTo>
                    <a:cubicBezTo>
                      <a:pt x="4502" y="1275"/>
                      <a:pt x="3901" y="1064"/>
                      <a:pt x="3300" y="1064"/>
                    </a:cubicBezTo>
                    <a:close/>
                    <a:moveTo>
                      <a:pt x="3348" y="173"/>
                    </a:moveTo>
                    <a:cubicBezTo>
                      <a:pt x="3932" y="173"/>
                      <a:pt x="4685" y="334"/>
                      <a:pt x="5437" y="950"/>
                    </a:cubicBezTo>
                    <a:cubicBezTo>
                      <a:pt x="5909" y="1335"/>
                      <a:pt x="6174" y="1808"/>
                      <a:pt x="6224" y="2357"/>
                    </a:cubicBezTo>
                    <a:cubicBezTo>
                      <a:pt x="6297" y="3137"/>
                      <a:pt x="5935" y="4000"/>
                      <a:pt x="5118" y="4998"/>
                    </a:cubicBezTo>
                    <a:lnTo>
                      <a:pt x="5040" y="5091"/>
                    </a:lnTo>
                    <a:cubicBezTo>
                      <a:pt x="4155" y="6146"/>
                      <a:pt x="3329" y="6710"/>
                      <a:pt x="2587" y="6766"/>
                    </a:cubicBezTo>
                    <a:cubicBezTo>
                      <a:pt x="2546" y="6769"/>
                      <a:pt x="2506" y="6771"/>
                      <a:pt x="2465" y="6771"/>
                    </a:cubicBezTo>
                    <a:cubicBezTo>
                      <a:pt x="2051" y="6771"/>
                      <a:pt x="1654" y="6608"/>
                      <a:pt x="1286" y="6286"/>
                    </a:cubicBezTo>
                    <a:cubicBezTo>
                      <a:pt x="591" y="5676"/>
                      <a:pt x="201" y="4766"/>
                      <a:pt x="187" y="3722"/>
                    </a:cubicBezTo>
                    <a:cubicBezTo>
                      <a:pt x="175" y="2827"/>
                      <a:pt x="443" y="1939"/>
                      <a:pt x="904" y="1344"/>
                    </a:cubicBezTo>
                    <a:cubicBezTo>
                      <a:pt x="1393" y="709"/>
                      <a:pt x="2153" y="289"/>
                      <a:pt x="2986" y="194"/>
                    </a:cubicBezTo>
                    <a:cubicBezTo>
                      <a:pt x="3098" y="181"/>
                      <a:pt x="3219" y="173"/>
                      <a:pt x="3348" y="173"/>
                    </a:cubicBezTo>
                    <a:close/>
                    <a:moveTo>
                      <a:pt x="3340" y="0"/>
                    </a:moveTo>
                    <a:cubicBezTo>
                      <a:pt x="3215" y="0"/>
                      <a:pt x="3091" y="7"/>
                      <a:pt x="2966" y="21"/>
                    </a:cubicBezTo>
                    <a:cubicBezTo>
                      <a:pt x="2087" y="122"/>
                      <a:pt x="1284" y="565"/>
                      <a:pt x="765" y="1237"/>
                    </a:cubicBezTo>
                    <a:cubicBezTo>
                      <a:pt x="282" y="1862"/>
                      <a:pt x="1" y="2791"/>
                      <a:pt x="13" y="3724"/>
                    </a:cubicBezTo>
                    <a:cubicBezTo>
                      <a:pt x="28" y="4819"/>
                      <a:pt x="440" y="5774"/>
                      <a:pt x="1171" y="6416"/>
                    </a:cubicBezTo>
                    <a:cubicBezTo>
                      <a:pt x="1573" y="6767"/>
                      <a:pt x="2006" y="6945"/>
                      <a:pt x="2464" y="6945"/>
                    </a:cubicBezTo>
                    <a:cubicBezTo>
                      <a:pt x="2509" y="6945"/>
                      <a:pt x="2555" y="6943"/>
                      <a:pt x="2601" y="6941"/>
                    </a:cubicBezTo>
                    <a:cubicBezTo>
                      <a:pt x="3391" y="6880"/>
                      <a:pt x="4256" y="6295"/>
                      <a:pt x="5174" y="5204"/>
                    </a:cubicBezTo>
                    <a:lnTo>
                      <a:pt x="5253" y="5108"/>
                    </a:lnTo>
                    <a:cubicBezTo>
                      <a:pt x="6100" y="4073"/>
                      <a:pt x="6475" y="3168"/>
                      <a:pt x="6398" y="2341"/>
                    </a:cubicBezTo>
                    <a:cubicBezTo>
                      <a:pt x="6343" y="1744"/>
                      <a:pt x="6057" y="1231"/>
                      <a:pt x="5547" y="815"/>
                    </a:cubicBezTo>
                    <a:cubicBezTo>
                      <a:pt x="4897" y="283"/>
                      <a:pt x="4125" y="0"/>
                      <a:pt x="3340"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3169;p59"/>
              <p:cNvSpPr/>
              <p:nvPr/>
            </p:nvSpPr>
            <p:spPr>
              <a:xfrm>
                <a:off x="2169431" y="1771330"/>
                <a:ext cx="25775" cy="87981"/>
              </a:xfrm>
              <a:custGeom>
                <a:avLst/>
                <a:gdLst/>
                <a:ahLst/>
                <a:cxnLst/>
                <a:rect l="l" t="t" r="r" b="b"/>
                <a:pathLst>
                  <a:path w="728" h="2485" extrusionOk="0">
                    <a:moveTo>
                      <a:pt x="635" y="1"/>
                    </a:moveTo>
                    <a:cubicBezTo>
                      <a:pt x="606" y="1"/>
                      <a:pt x="577" y="17"/>
                      <a:pt x="563" y="46"/>
                    </a:cubicBezTo>
                    <a:cubicBezTo>
                      <a:pt x="540" y="91"/>
                      <a:pt x="0" y="1193"/>
                      <a:pt x="336" y="2426"/>
                    </a:cubicBezTo>
                    <a:cubicBezTo>
                      <a:pt x="346" y="2462"/>
                      <a:pt x="378" y="2485"/>
                      <a:pt x="414" y="2485"/>
                    </a:cubicBezTo>
                    <a:cubicBezTo>
                      <a:pt x="421" y="2485"/>
                      <a:pt x="428" y="2484"/>
                      <a:pt x="435" y="2481"/>
                    </a:cubicBezTo>
                    <a:cubicBezTo>
                      <a:pt x="478" y="2470"/>
                      <a:pt x="504" y="2426"/>
                      <a:pt x="492" y="2383"/>
                    </a:cubicBezTo>
                    <a:cubicBezTo>
                      <a:pt x="172" y="1211"/>
                      <a:pt x="702" y="128"/>
                      <a:pt x="707" y="118"/>
                    </a:cubicBezTo>
                    <a:cubicBezTo>
                      <a:pt x="727" y="77"/>
                      <a:pt x="711" y="29"/>
                      <a:pt x="671" y="9"/>
                    </a:cubicBezTo>
                    <a:cubicBezTo>
                      <a:pt x="660" y="4"/>
                      <a:pt x="647" y="1"/>
                      <a:pt x="6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170;p59"/>
              <p:cNvSpPr/>
              <p:nvPr/>
            </p:nvSpPr>
            <p:spPr>
              <a:xfrm>
                <a:off x="2048061" y="1798769"/>
                <a:ext cx="25704" cy="99700"/>
              </a:xfrm>
              <a:custGeom>
                <a:avLst/>
                <a:gdLst/>
                <a:ahLst/>
                <a:cxnLst/>
                <a:rect l="l" t="t" r="r" b="b"/>
                <a:pathLst>
                  <a:path w="726" h="2816" extrusionOk="0">
                    <a:moveTo>
                      <a:pt x="634" y="0"/>
                    </a:moveTo>
                    <a:cubicBezTo>
                      <a:pt x="609" y="0"/>
                      <a:pt x="584" y="12"/>
                      <a:pt x="569" y="34"/>
                    </a:cubicBezTo>
                    <a:cubicBezTo>
                      <a:pt x="546" y="66"/>
                      <a:pt x="0" y="857"/>
                      <a:pt x="334" y="2749"/>
                    </a:cubicBezTo>
                    <a:cubicBezTo>
                      <a:pt x="341" y="2788"/>
                      <a:pt x="375" y="2815"/>
                      <a:pt x="413" y="2815"/>
                    </a:cubicBezTo>
                    <a:cubicBezTo>
                      <a:pt x="418" y="2815"/>
                      <a:pt x="422" y="2815"/>
                      <a:pt x="427" y="2814"/>
                    </a:cubicBezTo>
                    <a:cubicBezTo>
                      <a:pt x="471" y="2807"/>
                      <a:pt x="500" y="2765"/>
                      <a:pt x="492" y="2721"/>
                    </a:cubicBezTo>
                    <a:cubicBezTo>
                      <a:pt x="172" y="905"/>
                      <a:pt x="695" y="135"/>
                      <a:pt x="700" y="127"/>
                    </a:cubicBezTo>
                    <a:cubicBezTo>
                      <a:pt x="726" y="91"/>
                      <a:pt x="717" y="41"/>
                      <a:pt x="681" y="15"/>
                    </a:cubicBezTo>
                    <a:cubicBezTo>
                      <a:pt x="666" y="5"/>
                      <a:pt x="650" y="0"/>
                      <a:pt x="6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171;p59"/>
              <p:cNvSpPr/>
              <p:nvPr/>
            </p:nvSpPr>
            <p:spPr>
              <a:xfrm>
                <a:off x="1879850" y="1845752"/>
                <a:ext cx="45071" cy="115385"/>
              </a:xfrm>
              <a:custGeom>
                <a:avLst/>
                <a:gdLst/>
                <a:ahLst/>
                <a:cxnLst/>
                <a:rect l="l" t="t" r="r" b="b"/>
                <a:pathLst>
                  <a:path w="1273" h="3259" extrusionOk="0">
                    <a:moveTo>
                      <a:pt x="1181" y="0"/>
                    </a:moveTo>
                    <a:cubicBezTo>
                      <a:pt x="1157" y="0"/>
                      <a:pt x="1133" y="11"/>
                      <a:pt x="1117" y="33"/>
                    </a:cubicBezTo>
                    <a:cubicBezTo>
                      <a:pt x="1072" y="94"/>
                      <a:pt x="0" y="1561"/>
                      <a:pt x="328" y="2537"/>
                    </a:cubicBezTo>
                    <a:cubicBezTo>
                      <a:pt x="445" y="2886"/>
                      <a:pt x="725" y="3127"/>
                      <a:pt x="1159" y="3255"/>
                    </a:cubicBezTo>
                    <a:cubicBezTo>
                      <a:pt x="1167" y="3257"/>
                      <a:pt x="1174" y="3259"/>
                      <a:pt x="1182" y="3259"/>
                    </a:cubicBezTo>
                    <a:cubicBezTo>
                      <a:pt x="1217" y="3259"/>
                      <a:pt x="1250" y="3235"/>
                      <a:pt x="1259" y="3200"/>
                    </a:cubicBezTo>
                    <a:cubicBezTo>
                      <a:pt x="1272" y="3158"/>
                      <a:pt x="1247" y="3113"/>
                      <a:pt x="1204" y="3100"/>
                    </a:cubicBezTo>
                    <a:cubicBezTo>
                      <a:pt x="824" y="2989"/>
                      <a:pt x="581" y="2782"/>
                      <a:pt x="481" y="2486"/>
                    </a:cubicBezTo>
                    <a:cubicBezTo>
                      <a:pt x="179" y="1589"/>
                      <a:pt x="1236" y="143"/>
                      <a:pt x="1247" y="128"/>
                    </a:cubicBezTo>
                    <a:cubicBezTo>
                      <a:pt x="1273" y="93"/>
                      <a:pt x="1266" y="42"/>
                      <a:pt x="1230" y="16"/>
                    </a:cubicBezTo>
                    <a:cubicBezTo>
                      <a:pt x="1215" y="6"/>
                      <a:pt x="1198" y="0"/>
                      <a:pt x="11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172;p59"/>
              <p:cNvSpPr/>
              <p:nvPr/>
            </p:nvSpPr>
            <p:spPr>
              <a:xfrm>
                <a:off x="1738193" y="1896630"/>
                <a:ext cx="53603" cy="129051"/>
              </a:xfrm>
              <a:custGeom>
                <a:avLst/>
                <a:gdLst/>
                <a:ahLst/>
                <a:cxnLst/>
                <a:rect l="l" t="t" r="r" b="b"/>
                <a:pathLst>
                  <a:path w="1514" h="3645" extrusionOk="0">
                    <a:moveTo>
                      <a:pt x="759" y="1"/>
                    </a:moveTo>
                    <a:cubicBezTo>
                      <a:pt x="723" y="1"/>
                      <a:pt x="690" y="25"/>
                      <a:pt x="680" y="63"/>
                    </a:cubicBezTo>
                    <a:cubicBezTo>
                      <a:pt x="652" y="174"/>
                      <a:pt x="1" y="2822"/>
                      <a:pt x="720" y="3487"/>
                    </a:cubicBezTo>
                    <a:cubicBezTo>
                      <a:pt x="833" y="3592"/>
                      <a:pt x="970" y="3644"/>
                      <a:pt x="1132" y="3644"/>
                    </a:cubicBezTo>
                    <a:cubicBezTo>
                      <a:pt x="1228" y="3644"/>
                      <a:pt x="1334" y="3625"/>
                      <a:pt x="1448" y="3586"/>
                    </a:cubicBezTo>
                    <a:cubicBezTo>
                      <a:pt x="1490" y="3572"/>
                      <a:pt x="1513" y="3527"/>
                      <a:pt x="1499" y="3485"/>
                    </a:cubicBezTo>
                    <a:cubicBezTo>
                      <a:pt x="1488" y="3452"/>
                      <a:pt x="1456" y="3429"/>
                      <a:pt x="1422" y="3429"/>
                    </a:cubicBezTo>
                    <a:cubicBezTo>
                      <a:pt x="1414" y="3429"/>
                      <a:pt x="1405" y="3431"/>
                      <a:pt x="1397" y="3434"/>
                    </a:cubicBezTo>
                    <a:cubicBezTo>
                      <a:pt x="1300" y="3466"/>
                      <a:pt x="1212" y="3483"/>
                      <a:pt x="1133" y="3483"/>
                    </a:cubicBezTo>
                    <a:cubicBezTo>
                      <a:pt x="1012" y="3483"/>
                      <a:pt x="911" y="3445"/>
                      <a:pt x="829" y="3369"/>
                    </a:cubicBezTo>
                    <a:cubicBezTo>
                      <a:pt x="180" y="2768"/>
                      <a:pt x="830" y="128"/>
                      <a:pt x="837" y="101"/>
                    </a:cubicBezTo>
                    <a:cubicBezTo>
                      <a:pt x="848" y="58"/>
                      <a:pt x="821" y="14"/>
                      <a:pt x="778" y="3"/>
                    </a:cubicBezTo>
                    <a:cubicBezTo>
                      <a:pt x="771" y="2"/>
                      <a:pt x="765"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173;p59"/>
              <p:cNvSpPr/>
              <p:nvPr/>
            </p:nvSpPr>
            <p:spPr>
              <a:xfrm>
                <a:off x="2674525" y="1783084"/>
                <a:ext cx="35971" cy="80263"/>
              </a:xfrm>
              <a:custGeom>
                <a:avLst/>
                <a:gdLst/>
                <a:ahLst/>
                <a:cxnLst/>
                <a:rect l="l" t="t" r="r" b="b"/>
                <a:pathLst>
                  <a:path w="1016" h="2267" extrusionOk="0">
                    <a:moveTo>
                      <a:pt x="638" y="1"/>
                    </a:moveTo>
                    <a:cubicBezTo>
                      <a:pt x="633" y="1"/>
                      <a:pt x="628" y="1"/>
                      <a:pt x="623" y="2"/>
                    </a:cubicBezTo>
                    <a:cubicBezTo>
                      <a:pt x="579" y="10"/>
                      <a:pt x="551" y="53"/>
                      <a:pt x="559" y="96"/>
                    </a:cubicBezTo>
                    <a:cubicBezTo>
                      <a:pt x="562" y="111"/>
                      <a:pt x="843" y="1543"/>
                      <a:pt x="437" y="1985"/>
                    </a:cubicBezTo>
                    <a:cubicBezTo>
                      <a:pt x="363" y="2066"/>
                      <a:pt x="269" y="2106"/>
                      <a:pt x="153" y="2106"/>
                    </a:cubicBezTo>
                    <a:cubicBezTo>
                      <a:pt x="134" y="2106"/>
                      <a:pt x="114" y="2105"/>
                      <a:pt x="94" y="2103"/>
                    </a:cubicBezTo>
                    <a:cubicBezTo>
                      <a:pt x="91" y="2103"/>
                      <a:pt x="88" y="2102"/>
                      <a:pt x="85" y="2102"/>
                    </a:cubicBezTo>
                    <a:cubicBezTo>
                      <a:pt x="44" y="2102"/>
                      <a:pt x="9" y="2133"/>
                      <a:pt x="5" y="2174"/>
                    </a:cubicBezTo>
                    <a:cubicBezTo>
                      <a:pt x="0" y="2218"/>
                      <a:pt x="32" y="2258"/>
                      <a:pt x="76" y="2262"/>
                    </a:cubicBezTo>
                    <a:cubicBezTo>
                      <a:pt x="103" y="2266"/>
                      <a:pt x="130" y="2267"/>
                      <a:pt x="156" y="2267"/>
                    </a:cubicBezTo>
                    <a:cubicBezTo>
                      <a:pt x="317" y="2267"/>
                      <a:pt x="451" y="2210"/>
                      <a:pt x="555" y="2095"/>
                    </a:cubicBezTo>
                    <a:cubicBezTo>
                      <a:pt x="1016" y="1592"/>
                      <a:pt x="730" y="128"/>
                      <a:pt x="717" y="65"/>
                    </a:cubicBezTo>
                    <a:cubicBezTo>
                      <a:pt x="710" y="27"/>
                      <a:pt x="675" y="1"/>
                      <a:pt x="6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174;p59"/>
              <p:cNvSpPr/>
              <p:nvPr/>
            </p:nvSpPr>
            <p:spPr>
              <a:xfrm>
                <a:off x="2807437" y="1814418"/>
                <a:ext cx="29634" cy="99736"/>
              </a:xfrm>
              <a:custGeom>
                <a:avLst/>
                <a:gdLst/>
                <a:ahLst/>
                <a:cxnLst/>
                <a:rect l="l" t="t" r="r" b="b"/>
                <a:pathLst>
                  <a:path w="837" h="2817" extrusionOk="0">
                    <a:moveTo>
                      <a:pt x="203" y="0"/>
                    </a:moveTo>
                    <a:cubicBezTo>
                      <a:pt x="192" y="0"/>
                      <a:pt x="182" y="3"/>
                      <a:pt x="171" y="7"/>
                    </a:cubicBezTo>
                    <a:cubicBezTo>
                      <a:pt x="131" y="23"/>
                      <a:pt x="111" y="71"/>
                      <a:pt x="128" y="112"/>
                    </a:cubicBezTo>
                    <a:cubicBezTo>
                      <a:pt x="133" y="124"/>
                      <a:pt x="659" y="1423"/>
                      <a:pt x="20" y="2700"/>
                    </a:cubicBezTo>
                    <a:cubicBezTo>
                      <a:pt x="0" y="2739"/>
                      <a:pt x="17" y="2788"/>
                      <a:pt x="56" y="2808"/>
                    </a:cubicBezTo>
                    <a:cubicBezTo>
                      <a:pt x="68" y="2814"/>
                      <a:pt x="79" y="2816"/>
                      <a:pt x="92" y="2816"/>
                    </a:cubicBezTo>
                    <a:cubicBezTo>
                      <a:pt x="121" y="2816"/>
                      <a:pt x="150" y="2800"/>
                      <a:pt x="164" y="2772"/>
                    </a:cubicBezTo>
                    <a:cubicBezTo>
                      <a:pt x="837" y="1426"/>
                      <a:pt x="300" y="106"/>
                      <a:pt x="277" y="50"/>
                    </a:cubicBezTo>
                    <a:cubicBezTo>
                      <a:pt x="264" y="19"/>
                      <a:pt x="234"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175;p59"/>
              <p:cNvSpPr/>
              <p:nvPr/>
            </p:nvSpPr>
            <p:spPr>
              <a:xfrm>
                <a:off x="2925196" y="1861401"/>
                <a:ext cx="51231" cy="115527"/>
              </a:xfrm>
              <a:custGeom>
                <a:avLst/>
                <a:gdLst/>
                <a:ahLst/>
                <a:cxnLst/>
                <a:rect l="l" t="t" r="r" b="b"/>
                <a:pathLst>
                  <a:path w="1447" h="3263" extrusionOk="0">
                    <a:moveTo>
                      <a:pt x="859" y="0"/>
                    </a:moveTo>
                    <a:cubicBezTo>
                      <a:pt x="853" y="0"/>
                      <a:pt x="846" y="1"/>
                      <a:pt x="840" y="3"/>
                    </a:cubicBezTo>
                    <a:cubicBezTo>
                      <a:pt x="796" y="13"/>
                      <a:pt x="769" y="57"/>
                      <a:pt x="779" y="100"/>
                    </a:cubicBezTo>
                    <a:cubicBezTo>
                      <a:pt x="785" y="121"/>
                      <a:pt x="1270" y="2171"/>
                      <a:pt x="676" y="2874"/>
                    </a:cubicBezTo>
                    <a:cubicBezTo>
                      <a:pt x="547" y="3026"/>
                      <a:pt x="377" y="3101"/>
                      <a:pt x="160" y="3101"/>
                    </a:cubicBezTo>
                    <a:cubicBezTo>
                      <a:pt x="137" y="3101"/>
                      <a:pt x="114" y="3100"/>
                      <a:pt x="90" y="3098"/>
                    </a:cubicBezTo>
                    <a:cubicBezTo>
                      <a:pt x="88" y="3098"/>
                      <a:pt x="86" y="3098"/>
                      <a:pt x="84" y="3098"/>
                    </a:cubicBezTo>
                    <a:cubicBezTo>
                      <a:pt x="45" y="3098"/>
                      <a:pt x="7" y="3130"/>
                      <a:pt x="4" y="3172"/>
                    </a:cubicBezTo>
                    <a:cubicBezTo>
                      <a:pt x="0" y="3217"/>
                      <a:pt x="34" y="3255"/>
                      <a:pt x="78" y="3259"/>
                    </a:cubicBezTo>
                    <a:cubicBezTo>
                      <a:pt x="106" y="3261"/>
                      <a:pt x="134" y="3262"/>
                      <a:pt x="161" y="3262"/>
                    </a:cubicBezTo>
                    <a:cubicBezTo>
                      <a:pt x="425" y="3262"/>
                      <a:pt x="639" y="3167"/>
                      <a:pt x="799" y="2978"/>
                    </a:cubicBezTo>
                    <a:cubicBezTo>
                      <a:pt x="1446" y="2213"/>
                      <a:pt x="957" y="149"/>
                      <a:pt x="937" y="62"/>
                    </a:cubicBezTo>
                    <a:cubicBezTo>
                      <a:pt x="928" y="25"/>
                      <a:pt x="895" y="0"/>
                      <a:pt x="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176;p59"/>
              <p:cNvSpPr/>
              <p:nvPr/>
            </p:nvSpPr>
            <p:spPr>
              <a:xfrm>
                <a:off x="3038564" y="1908384"/>
                <a:ext cx="57285" cy="136203"/>
              </a:xfrm>
              <a:custGeom>
                <a:avLst/>
                <a:gdLst/>
                <a:ahLst/>
                <a:cxnLst/>
                <a:rect l="l" t="t" r="r" b="b"/>
                <a:pathLst>
                  <a:path w="1618" h="3847" extrusionOk="0">
                    <a:moveTo>
                      <a:pt x="864" y="1"/>
                    </a:moveTo>
                    <a:cubicBezTo>
                      <a:pt x="858" y="1"/>
                      <a:pt x="852" y="1"/>
                      <a:pt x="845" y="3"/>
                    </a:cubicBezTo>
                    <a:cubicBezTo>
                      <a:pt x="802" y="13"/>
                      <a:pt x="775" y="58"/>
                      <a:pt x="786" y="101"/>
                    </a:cubicBezTo>
                    <a:cubicBezTo>
                      <a:pt x="793" y="127"/>
                      <a:pt x="1440" y="2830"/>
                      <a:pt x="737" y="3529"/>
                    </a:cubicBezTo>
                    <a:cubicBezTo>
                      <a:pt x="631" y="3633"/>
                      <a:pt x="501" y="3685"/>
                      <a:pt x="342" y="3685"/>
                    </a:cubicBezTo>
                    <a:cubicBezTo>
                      <a:pt x="270" y="3685"/>
                      <a:pt x="193" y="3674"/>
                      <a:pt x="109" y="3653"/>
                    </a:cubicBezTo>
                    <a:cubicBezTo>
                      <a:pt x="103" y="3652"/>
                      <a:pt x="96" y="3651"/>
                      <a:pt x="90" y="3651"/>
                    </a:cubicBezTo>
                    <a:cubicBezTo>
                      <a:pt x="55" y="3651"/>
                      <a:pt x="21" y="3676"/>
                      <a:pt x="11" y="3713"/>
                    </a:cubicBezTo>
                    <a:cubicBezTo>
                      <a:pt x="1" y="3756"/>
                      <a:pt x="27" y="3799"/>
                      <a:pt x="70" y="3810"/>
                    </a:cubicBezTo>
                    <a:cubicBezTo>
                      <a:pt x="166" y="3834"/>
                      <a:pt x="256" y="3846"/>
                      <a:pt x="341" y="3846"/>
                    </a:cubicBezTo>
                    <a:cubicBezTo>
                      <a:pt x="544" y="3846"/>
                      <a:pt x="714" y="3778"/>
                      <a:pt x="850" y="3643"/>
                    </a:cubicBezTo>
                    <a:cubicBezTo>
                      <a:pt x="1618" y="2881"/>
                      <a:pt x="971" y="177"/>
                      <a:pt x="943" y="62"/>
                    </a:cubicBezTo>
                    <a:cubicBezTo>
                      <a:pt x="934" y="25"/>
                      <a:pt x="901" y="1"/>
                      <a:pt x="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177;p59"/>
              <p:cNvSpPr/>
              <p:nvPr/>
            </p:nvSpPr>
            <p:spPr>
              <a:xfrm>
                <a:off x="2407816" y="1749378"/>
                <a:ext cx="7152" cy="37140"/>
              </a:xfrm>
              <a:custGeom>
                <a:avLst/>
                <a:gdLst/>
                <a:ahLst/>
                <a:cxnLst/>
                <a:rect l="l" t="t" r="r" b="b"/>
                <a:pathLst>
                  <a:path w="202" h="1049" extrusionOk="0">
                    <a:moveTo>
                      <a:pt x="79" y="0"/>
                    </a:moveTo>
                    <a:cubicBezTo>
                      <a:pt x="35" y="2"/>
                      <a:pt x="0" y="40"/>
                      <a:pt x="1" y="84"/>
                    </a:cubicBezTo>
                    <a:lnTo>
                      <a:pt x="39" y="971"/>
                    </a:lnTo>
                    <a:cubicBezTo>
                      <a:pt x="40" y="1015"/>
                      <a:pt x="76" y="1048"/>
                      <a:pt x="119" y="1048"/>
                    </a:cubicBezTo>
                    <a:lnTo>
                      <a:pt x="122" y="1048"/>
                    </a:lnTo>
                    <a:cubicBezTo>
                      <a:pt x="167" y="1046"/>
                      <a:pt x="201" y="1009"/>
                      <a:pt x="199" y="965"/>
                    </a:cubicBezTo>
                    <a:lnTo>
                      <a:pt x="163" y="78"/>
                    </a:lnTo>
                    <a:cubicBezTo>
                      <a:pt x="161" y="34"/>
                      <a:pt x="129" y="6"/>
                      <a:pt x="79"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178;p59"/>
              <p:cNvSpPr/>
              <p:nvPr/>
            </p:nvSpPr>
            <p:spPr>
              <a:xfrm>
                <a:off x="1679562" y="1320971"/>
                <a:ext cx="499812" cy="547609"/>
              </a:xfrm>
              <a:custGeom>
                <a:avLst/>
                <a:gdLst/>
                <a:ahLst/>
                <a:cxnLst/>
                <a:rect l="l" t="t" r="r" b="b"/>
                <a:pathLst>
                  <a:path w="14117" h="15467" extrusionOk="0">
                    <a:moveTo>
                      <a:pt x="10159" y="0"/>
                    </a:moveTo>
                    <a:cubicBezTo>
                      <a:pt x="10129" y="0"/>
                      <a:pt x="10101" y="16"/>
                      <a:pt x="10086" y="44"/>
                    </a:cubicBezTo>
                    <a:cubicBezTo>
                      <a:pt x="10065" y="84"/>
                      <a:pt x="10081" y="131"/>
                      <a:pt x="10120" y="152"/>
                    </a:cubicBezTo>
                    <a:cubicBezTo>
                      <a:pt x="10145" y="165"/>
                      <a:pt x="12625" y="1489"/>
                      <a:pt x="13932" y="4483"/>
                    </a:cubicBezTo>
                    <a:cubicBezTo>
                      <a:pt x="13449" y="4913"/>
                      <a:pt x="9235" y="8760"/>
                      <a:pt x="9302" y="12204"/>
                    </a:cubicBezTo>
                    <a:cubicBezTo>
                      <a:pt x="8833" y="12496"/>
                      <a:pt x="4260" y="15305"/>
                      <a:pt x="1720" y="15305"/>
                    </a:cubicBezTo>
                    <a:cubicBezTo>
                      <a:pt x="1442" y="15305"/>
                      <a:pt x="1187" y="15271"/>
                      <a:pt x="966" y="15197"/>
                    </a:cubicBezTo>
                    <a:cubicBezTo>
                      <a:pt x="569" y="15063"/>
                      <a:pt x="309" y="14813"/>
                      <a:pt x="168" y="14433"/>
                    </a:cubicBezTo>
                    <a:cubicBezTo>
                      <a:pt x="155" y="14400"/>
                      <a:pt x="124" y="14380"/>
                      <a:pt x="92" y="14380"/>
                    </a:cubicBezTo>
                    <a:cubicBezTo>
                      <a:pt x="83" y="14380"/>
                      <a:pt x="73" y="14381"/>
                      <a:pt x="64" y="14385"/>
                    </a:cubicBezTo>
                    <a:cubicBezTo>
                      <a:pt x="22" y="14400"/>
                      <a:pt x="0" y="14446"/>
                      <a:pt x="17" y="14488"/>
                    </a:cubicBezTo>
                    <a:cubicBezTo>
                      <a:pt x="174" y="14912"/>
                      <a:pt x="475" y="15201"/>
                      <a:pt x="914" y="15349"/>
                    </a:cubicBezTo>
                    <a:cubicBezTo>
                      <a:pt x="1153" y="15431"/>
                      <a:pt x="1425" y="15467"/>
                      <a:pt x="1724" y="15467"/>
                    </a:cubicBezTo>
                    <a:cubicBezTo>
                      <a:pt x="4431" y="15467"/>
                      <a:pt x="9203" y="12458"/>
                      <a:pt x="9426" y="12317"/>
                    </a:cubicBezTo>
                    <a:cubicBezTo>
                      <a:pt x="9451" y="12300"/>
                      <a:pt x="9465" y="12273"/>
                      <a:pt x="9463" y="12246"/>
                    </a:cubicBezTo>
                    <a:cubicBezTo>
                      <a:pt x="9355" y="8677"/>
                      <a:pt x="14034" y="4608"/>
                      <a:pt x="14082" y="4567"/>
                    </a:cubicBezTo>
                    <a:cubicBezTo>
                      <a:pt x="14108" y="4544"/>
                      <a:pt x="14117" y="4506"/>
                      <a:pt x="14103" y="4474"/>
                    </a:cubicBezTo>
                    <a:cubicBezTo>
                      <a:pt x="12780" y="1385"/>
                      <a:pt x="10221" y="23"/>
                      <a:pt x="10195" y="9"/>
                    </a:cubicBezTo>
                    <a:cubicBezTo>
                      <a:pt x="10183" y="3"/>
                      <a:pt x="10171" y="0"/>
                      <a:pt x="10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179;p59"/>
              <p:cNvSpPr/>
              <p:nvPr/>
            </p:nvSpPr>
            <p:spPr>
              <a:xfrm>
                <a:off x="2644608" y="1305287"/>
                <a:ext cx="476126" cy="513337"/>
              </a:xfrm>
              <a:custGeom>
                <a:avLst/>
                <a:gdLst/>
                <a:ahLst/>
                <a:cxnLst/>
                <a:rect l="l" t="t" r="r" b="b"/>
                <a:pathLst>
                  <a:path w="13448" h="14499" extrusionOk="0">
                    <a:moveTo>
                      <a:pt x="2294" y="1"/>
                    </a:moveTo>
                    <a:cubicBezTo>
                      <a:pt x="2265" y="1"/>
                      <a:pt x="2237" y="17"/>
                      <a:pt x="2222" y="45"/>
                    </a:cubicBezTo>
                    <a:cubicBezTo>
                      <a:pt x="2131" y="226"/>
                      <a:pt x="1" y="4497"/>
                      <a:pt x="1" y="5391"/>
                    </a:cubicBezTo>
                    <a:cubicBezTo>
                      <a:pt x="1" y="5415"/>
                      <a:pt x="11" y="5437"/>
                      <a:pt x="30" y="5453"/>
                    </a:cubicBezTo>
                    <a:cubicBezTo>
                      <a:pt x="63" y="5480"/>
                      <a:pt x="3263" y="8200"/>
                      <a:pt x="3985" y="11308"/>
                    </a:cubicBezTo>
                    <a:cubicBezTo>
                      <a:pt x="3989" y="11322"/>
                      <a:pt x="3996" y="11335"/>
                      <a:pt x="4005" y="11344"/>
                    </a:cubicBezTo>
                    <a:cubicBezTo>
                      <a:pt x="4041" y="11385"/>
                      <a:pt x="6931" y="14499"/>
                      <a:pt x="10470" y="14499"/>
                    </a:cubicBezTo>
                    <a:cubicBezTo>
                      <a:pt x="10470" y="14499"/>
                      <a:pt x="10471" y="14499"/>
                      <a:pt x="10471" y="14499"/>
                    </a:cubicBezTo>
                    <a:cubicBezTo>
                      <a:pt x="11414" y="14499"/>
                      <a:pt x="12403" y="14279"/>
                      <a:pt x="13395" y="13720"/>
                    </a:cubicBezTo>
                    <a:cubicBezTo>
                      <a:pt x="13433" y="13698"/>
                      <a:pt x="13447" y="13649"/>
                      <a:pt x="13426" y="13610"/>
                    </a:cubicBezTo>
                    <a:cubicBezTo>
                      <a:pt x="13411" y="13584"/>
                      <a:pt x="13384" y="13569"/>
                      <a:pt x="13356" y="13569"/>
                    </a:cubicBezTo>
                    <a:cubicBezTo>
                      <a:pt x="13342" y="13569"/>
                      <a:pt x="13328" y="13572"/>
                      <a:pt x="13316" y="13580"/>
                    </a:cubicBezTo>
                    <a:cubicBezTo>
                      <a:pt x="12350" y="14123"/>
                      <a:pt x="11388" y="14338"/>
                      <a:pt x="10470" y="14338"/>
                    </a:cubicBezTo>
                    <a:cubicBezTo>
                      <a:pt x="7125" y="14338"/>
                      <a:pt x="4359" y="11486"/>
                      <a:pt x="4138" y="11251"/>
                    </a:cubicBezTo>
                    <a:cubicBezTo>
                      <a:pt x="3431" y="8262"/>
                      <a:pt x="493" y="5641"/>
                      <a:pt x="164" y="5355"/>
                    </a:cubicBezTo>
                    <a:cubicBezTo>
                      <a:pt x="221" y="4419"/>
                      <a:pt x="2345" y="161"/>
                      <a:pt x="2366" y="117"/>
                    </a:cubicBezTo>
                    <a:cubicBezTo>
                      <a:pt x="2387" y="78"/>
                      <a:pt x="2371" y="29"/>
                      <a:pt x="2330" y="9"/>
                    </a:cubicBezTo>
                    <a:cubicBezTo>
                      <a:pt x="2318" y="3"/>
                      <a:pt x="2306" y="1"/>
                      <a:pt x="22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180;p59"/>
              <p:cNvSpPr/>
              <p:nvPr/>
            </p:nvSpPr>
            <p:spPr>
              <a:xfrm>
                <a:off x="2173184" y="1458026"/>
                <a:ext cx="477578" cy="40999"/>
              </a:xfrm>
              <a:custGeom>
                <a:avLst/>
                <a:gdLst/>
                <a:ahLst/>
                <a:cxnLst/>
                <a:rect l="l" t="t" r="r" b="b"/>
                <a:pathLst>
                  <a:path w="13489" h="1158" extrusionOk="0">
                    <a:moveTo>
                      <a:pt x="6141" y="0"/>
                    </a:moveTo>
                    <a:cubicBezTo>
                      <a:pt x="4381" y="0"/>
                      <a:pt x="2343" y="148"/>
                      <a:pt x="72" y="555"/>
                    </a:cubicBezTo>
                    <a:cubicBezTo>
                      <a:pt x="29" y="563"/>
                      <a:pt x="0" y="605"/>
                      <a:pt x="7" y="648"/>
                    </a:cubicBezTo>
                    <a:cubicBezTo>
                      <a:pt x="14" y="687"/>
                      <a:pt x="48" y="715"/>
                      <a:pt x="86" y="715"/>
                    </a:cubicBezTo>
                    <a:cubicBezTo>
                      <a:pt x="91" y="715"/>
                      <a:pt x="96" y="714"/>
                      <a:pt x="101" y="713"/>
                    </a:cubicBezTo>
                    <a:cubicBezTo>
                      <a:pt x="2363" y="308"/>
                      <a:pt x="4391" y="161"/>
                      <a:pt x="6142" y="161"/>
                    </a:cubicBezTo>
                    <a:cubicBezTo>
                      <a:pt x="10664" y="161"/>
                      <a:pt x="13332" y="1138"/>
                      <a:pt x="13368" y="1152"/>
                    </a:cubicBezTo>
                    <a:cubicBezTo>
                      <a:pt x="13378" y="1155"/>
                      <a:pt x="13388" y="1158"/>
                      <a:pt x="13397" y="1158"/>
                    </a:cubicBezTo>
                    <a:cubicBezTo>
                      <a:pt x="13430" y="1158"/>
                      <a:pt x="13460" y="1138"/>
                      <a:pt x="13473" y="1105"/>
                    </a:cubicBezTo>
                    <a:cubicBezTo>
                      <a:pt x="13488" y="1063"/>
                      <a:pt x="13467" y="1017"/>
                      <a:pt x="13425" y="1002"/>
                    </a:cubicBezTo>
                    <a:cubicBezTo>
                      <a:pt x="13388" y="988"/>
                      <a:pt x="10697" y="0"/>
                      <a:pt x="61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181;p59"/>
              <p:cNvSpPr/>
              <p:nvPr/>
            </p:nvSpPr>
            <p:spPr>
              <a:xfrm>
                <a:off x="2008514" y="1709158"/>
                <a:ext cx="102993" cy="48328"/>
              </a:xfrm>
              <a:custGeom>
                <a:avLst/>
                <a:gdLst/>
                <a:ahLst/>
                <a:cxnLst/>
                <a:rect l="l" t="t" r="r" b="b"/>
                <a:pathLst>
                  <a:path w="2909" h="1365" extrusionOk="0">
                    <a:moveTo>
                      <a:pt x="2816" y="0"/>
                    </a:moveTo>
                    <a:cubicBezTo>
                      <a:pt x="2805" y="0"/>
                      <a:pt x="2794" y="2"/>
                      <a:pt x="2784" y="7"/>
                    </a:cubicBezTo>
                    <a:lnTo>
                      <a:pt x="60" y="1211"/>
                    </a:lnTo>
                    <a:cubicBezTo>
                      <a:pt x="19" y="1228"/>
                      <a:pt x="0" y="1276"/>
                      <a:pt x="18" y="1316"/>
                    </a:cubicBezTo>
                    <a:cubicBezTo>
                      <a:pt x="32" y="1347"/>
                      <a:pt x="61" y="1364"/>
                      <a:pt x="92" y="1364"/>
                    </a:cubicBezTo>
                    <a:cubicBezTo>
                      <a:pt x="103" y="1364"/>
                      <a:pt x="114" y="1363"/>
                      <a:pt x="125" y="1358"/>
                    </a:cubicBezTo>
                    <a:lnTo>
                      <a:pt x="2849" y="154"/>
                    </a:lnTo>
                    <a:cubicBezTo>
                      <a:pt x="2890" y="136"/>
                      <a:pt x="2908" y="89"/>
                      <a:pt x="2890" y="49"/>
                    </a:cubicBezTo>
                    <a:cubicBezTo>
                      <a:pt x="2877" y="18"/>
                      <a:pt x="2847" y="0"/>
                      <a:pt x="2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182;p59"/>
              <p:cNvSpPr/>
              <p:nvPr/>
            </p:nvSpPr>
            <p:spPr>
              <a:xfrm>
                <a:off x="2631826" y="1702147"/>
                <a:ext cx="159712" cy="22588"/>
              </a:xfrm>
              <a:custGeom>
                <a:avLst/>
                <a:gdLst/>
                <a:ahLst/>
                <a:cxnLst/>
                <a:rect l="l" t="t" r="r" b="b"/>
                <a:pathLst>
                  <a:path w="4511" h="638" extrusionOk="0">
                    <a:moveTo>
                      <a:pt x="4423" y="1"/>
                    </a:moveTo>
                    <a:cubicBezTo>
                      <a:pt x="4421" y="1"/>
                      <a:pt x="4418" y="1"/>
                      <a:pt x="4416" y="1"/>
                    </a:cubicBezTo>
                    <a:lnTo>
                      <a:pt x="76" y="477"/>
                    </a:lnTo>
                    <a:cubicBezTo>
                      <a:pt x="32" y="481"/>
                      <a:pt x="0" y="521"/>
                      <a:pt x="5" y="565"/>
                    </a:cubicBezTo>
                    <a:cubicBezTo>
                      <a:pt x="9" y="606"/>
                      <a:pt x="44" y="637"/>
                      <a:pt x="85" y="637"/>
                    </a:cubicBezTo>
                    <a:cubicBezTo>
                      <a:pt x="87" y="637"/>
                      <a:pt x="91" y="637"/>
                      <a:pt x="94" y="636"/>
                    </a:cubicBezTo>
                    <a:lnTo>
                      <a:pt x="4433" y="162"/>
                    </a:lnTo>
                    <a:cubicBezTo>
                      <a:pt x="4478" y="157"/>
                      <a:pt x="4510" y="116"/>
                      <a:pt x="4505" y="72"/>
                    </a:cubicBezTo>
                    <a:cubicBezTo>
                      <a:pt x="4501" y="30"/>
                      <a:pt x="4464" y="1"/>
                      <a:pt x="4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3183;p59"/>
            <p:cNvGrpSpPr/>
            <p:nvPr/>
          </p:nvGrpSpPr>
          <p:grpSpPr>
            <a:xfrm>
              <a:off x="1999368" y="715012"/>
              <a:ext cx="824057" cy="1773603"/>
              <a:chOff x="1738406" y="2844542"/>
              <a:chExt cx="824057" cy="1773603"/>
            </a:xfrm>
          </p:grpSpPr>
          <p:sp>
            <p:nvSpPr>
              <p:cNvPr id="56" name="Google Shape;3184;p59"/>
              <p:cNvSpPr/>
              <p:nvPr/>
            </p:nvSpPr>
            <p:spPr>
              <a:xfrm>
                <a:off x="1845259" y="3640387"/>
                <a:ext cx="535217" cy="242595"/>
              </a:xfrm>
              <a:custGeom>
                <a:avLst/>
                <a:gdLst/>
                <a:ahLst/>
                <a:cxnLst/>
                <a:rect l="l" t="t" r="r" b="b"/>
                <a:pathLst>
                  <a:path w="15117" h="6852" extrusionOk="0">
                    <a:moveTo>
                      <a:pt x="7768" y="1"/>
                    </a:moveTo>
                    <a:cubicBezTo>
                      <a:pt x="6071" y="1"/>
                      <a:pt x="4301" y="489"/>
                      <a:pt x="2740" y="1653"/>
                    </a:cubicBezTo>
                    <a:cubicBezTo>
                      <a:pt x="1339" y="2698"/>
                      <a:pt x="650" y="4329"/>
                      <a:pt x="129" y="5990"/>
                    </a:cubicBezTo>
                    <a:cubicBezTo>
                      <a:pt x="0" y="6399"/>
                      <a:pt x="318" y="6789"/>
                      <a:pt x="712" y="6789"/>
                    </a:cubicBezTo>
                    <a:cubicBezTo>
                      <a:pt x="773" y="6789"/>
                      <a:pt x="836" y="6779"/>
                      <a:pt x="899" y="6759"/>
                    </a:cubicBezTo>
                    <a:cubicBezTo>
                      <a:pt x="3078" y="6068"/>
                      <a:pt x="7475" y="5825"/>
                      <a:pt x="8701" y="5825"/>
                    </a:cubicBezTo>
                    <a:cubicBezTo>
                      <a:pt x="8747" y="5825"/>
                      <a:pt x="8788" y="5825"/>
                      <a:pt x="8825" y="5826"/>
                    </a:cubicBezTo>
                    <a:cubicBezTo>
                      <a:pt x="10778" y="5862"/>
                      <a:pt x="12663" y="6686"/>
                      <a:pt x="14570" y="6850"/>
                    </a:cubicBezTo>
                    <a:cubicBezTo>
                      <a:pt x="14582" y="6851"/>
                      <a:pt x="14595" y="6851"/>
                      <a:pt x="14607" y="6851"/>
                    </a:cubicBezTo>
                    <a:cubicBezTo>
                      <a:pt x="14901" y="6851"/>
                      <a:pt x="15117" y="6547"/>
                      <a:pt x="15003" y="6267"/>
                    </a:cubicBezTo>
                    <a:cubicBezTo>
                      <a:pt x="14377" y="4737"/>
                      <a:pt x="14669" y="3234"/>
                      <a:pt x="13428" y="2083"/>
                    </a:cubicBezTo>
                    <a:cubicBezTo>
                      <a:pt x="12081" y="834"/>
                      <a:pt x="9986" y="1"/>
                      <a:pt x="7768"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185;p59"/>
              <p:cNvSpPr/>
              <p:nvPr/>
            </p:nvSpPr>
            <p:spPr>
              <a:xfrm>
                <a:off x="1844339" y="3621516"/>
                <a:ext cx="537094" cy="248649"/>
              </a:xfrm>
              <a:custGeom>
                <a:avLst/>
                <a:gdLst/>
                <a:ahLst/>
                <a:cxnLst/>
                <a:rect l="l" t="t" r="r" b="b"/>
                <a:pathLst>
                  <a:path w="15170" h="7023" extrusionOk="0">
                    <a:moveTo>
                      <a:pt x="7817" y="161"/>
                    </a:moveTo>
                    <a:cubicBezTo>
                      <a:pt x="9977" y="161"/>
                      <a:pt x="12031" y="964"/>
                      <a:pt x="13399" y="2233"/>
                    </a:cubicBezTo>
                    <a:cubicBezTo>
                      <a:pt x="14170" y="2947"/>
                      <a:pt x="14337" y="3814"/>
                      <a:pt x="14513" y="4732"/>
                    </a:cubicBezTo>
                    <a:cubicBezTo>
                      <a:pt x="14617" y="5269"/>
                      <a:pt x="14724" y="5825"/>
                      <a:pt x="14954" y="6388"/>
                    </a:cubicBezTo>
                    <a:cubicBezTo>
                      <a:pt x="14999" y="6498"/>
                      <a:pt x="14982" y="6621"/>
                      <a:pt x="14911" y="6717"/>
                    </a:cubicBezTo>
                    <a:cubicBezTo>
                      <a:pt x="14845" y="6808"/>
                      <a:pt x="14744" y="6861"/>
                      <a:pt x="14636" y="6861"/>
                    </a:cubicBezTo>
                    <a:cubicBezTo>
                      <a:pt x="14625" y="6861"/>
                      <a:pt x="14614" y="6860"/>
                      <a:pt x="14603" y="6859"/>
                    </a:cubicBezTo>
                    <a:cubicBezTo>
                      <a:pt x="13746" y="6786"/>
                      <a:pt x="12873" y="6573"/>
                      <a:pt x="12030" y="6368"/>
                    </a:cubicBezTo>
                    <a:cubicBezTo>
                      <a:pt x="10998" y="6116"/>
                      <a:pt x="9930" y="5855"/>
                      <a:pt x="8853" y="5836"/>
                    </a:cubicBezTo>
                    <a:cubicBezTo>
                      <a:pt x="8812" y="5836"/>
                      <a:pt x="8767" y="5834"/>
                      <a:pt x="8717" y="5834"/>
                    </a:cubicBezTo>
                    <a:cubicBezTo>
                      <a:pt x="7416" y="5834"/>
                      <a:pt x="3041" y="6094"/>
                      <a:pt x="901" y="6773"/>
                    </a:cubicBezTo>
                    <a:cubicBezTo>
                      <a:pt x="847" y="6790"/>
                      <a:pt x="792" y="6799"/>
                      <a:pt x="738" y="6799"/>
                    </a:cubicBezTo>
                    <a:cubicBezTo>
                      <a:pt x="600" y="6799"/>
                      <a:pt x="467" y="6745"/>
                      <a:pt x="365" y="6642"/>
                    </a:cubicBezTo>
                    <a:cubicBezTo>
                      <a:pt x="220" y="6498"/>
                      <a:pt x="172" y="6297"/>
                      <a:pt x="232" y="6104"/>
                    </a:cubicBezTo>
                    <a:cubicBezTo>
                      <a:pt x="712" y="4573"/>
                      <a:pt x="1394" y="2867"/>
                      <a:pt x="2813" y="1808"/>
                    </a:cubicBezTo>
                    <a:cubicBezTo>
                      <a:pt x="4359" y="656"/>
                      <a:pt x="6121" y="161"/>
                      <a:pt x="7817" y="161"/>
                    </a:cubicBezTo>
                    <a:close/>
                    <a:moveTo>
                      <a:pt x="7816" y="0"/>
                    </a:moveTo>
                    <a:cubicBezTo>
                      <a:pt x="6088" y="0"/>
                      <a:pt x="4293" y="505"/>
                      <a:pt x="2718" y="1679"/>
                    </a:cubicBezTo>
                    <a:cubicBezTo>
                      <a:pt x="1262" y="2765"/>
                      <a:pt x="566" y="4501"/>
                      <a:pt x="79" y="6056"/>
                    </a:cubicBezTo>
                    <a:cubicBezTo>
                      <a:pt x="1" y="6303"/>
                      <a:pt x="67" y="6572"/>
                      <a:pt x="251" y="6756"/>
                    </a:cubicBezTo>
                    <a:cubicBezTo>
                      <a:pt x="385" y="6889"/>
                      <a:pt x="557" y="6960"/>
                      <a:pt x="737" y="6960"/>
                    </a:cubicBezTo>
                    <a:cubicBezTo>
                      <a:pt x="807" y="6960"/>
                      <a:pt x="879" y="6949"/>
                      <a:pt x="950" y="6927"/>
                    </a:cubicBezTo>
                    <a:cubicBezTo>
                      <a:pt x="3052" y="6260"/>
                      <a:pt x="7335" y="5995"/>
                      <a:pt x="8675" y="5995"/>
                    </a:cubicBezTo>
                    <a:cubicBezTo>
                      <a:pt x="8740" y="5995"/>
                      <a:pt x="8799" y="5996"/>
                      <a:pt x="8850" y="5997"/>
                    </a:cubicBezTo>
                    <a:cubicBezTo>
                      <a:pt x="9909" y="6017"/>
                      <a:pt x="10968" y="6274"/>
                      <a:pt x="11993" y="6524"/>
                    </a:cubicBezTo>
                    <a:cubicBezTo>
                      <a:pt x="12842" y="6731"/>
                      <a:pt x="13720" y="6945"/>
                      <a:pt x="14589" y="7020"/>
                    </a:cubicBezTo>
                    <a:cubicBezTo>
                      <a:pt x="14603" y="7021"/>
                      <a:pt x="14618" y="7022"/>
                      <a:pt x="14632" y="7022"/>
                    </a:cubicBezTo>
                    <a:cubicBezTo>
                      <a:pt x="14793" y="7022"/>
                      <a:pt x="14944" y="6947"/>
                      <a:pt x="15042" y="6814"/>
                    </a:cubicBezTo>
                    <a:cubicBezTo>
                      <a:pt x="15146" y="6671"/>
                      <a:pt x="15170" y="6489"/>
                      <a:pt x="15103" y="6328"/>
                    </a:cubicBezTo>
                    <a:cubicBezTo>
                      <a:pt x="14879" y="5779"/>
                      <a:pt x="14773" y="5231"/>
                      <a:pt x="14672" y="4701"/>
                    </a:cubicBezTo>
                    <a:cubicBezTo>
                      <a:pt x="14490" y="3757"/>
                      <a:pt x="14318" y="2865"/>
                      <a:pt x="13508" y="2114"/>
                    </a:cubicBezTo>
                    <a:cubicBezTo>
                      <a:pt x="12113" y="819"/>
                      <a:pt x="10018" y="0"/>
                      <a:pt x="7816"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186;p59"/>
              <p:cNvSpPr/>
              <p:nvPr/>
            </p:nvSpPr>
            <p:spPr>
              <a:xfrm>
                <a:off x="1911007" y="3911771"/>
                <a:ext cx="25775" cy="87981"/>
              </a:xfrm>
              <a:custGeom>
                <a:avLst/>
                <a:gdLst/>
                <a:ahLst/>
                <a:cxnLst/>
                <a:rect l="l" t="t" r="r" b="b"/>
                <a:pathLst>
                  <a:path w="728" h="2485" extrusionOk="0">
                    <a:moveTo>
                      <a:pt x="635" y="0"/>
                    </a:moveTo>
                    <a:cubicBezTo>
                      <a:pt x="606" y="0"/>
                      <a:pt x="578" y="17"/>
                      <a:pt x="564" y="46"/>
                    </a:cubicBezTo>
                    <a:cubicBezTo>
                      <a:pt x="541" y="91"/>
                      <a:pt x="1" y="1193"/>
                      <a:pt x="337" y="2426"/>
                    </a:cubicBezTo>
                    <a:cubicBezTo>
                      <a:pt x="346" y="2461"/>
                      <a:pt x="379" y="2485"/>
                      <a:pt x="415" y="2485"/>
                    </a:cubicBezTo>
                    <a:cubicBezTo>
                      <a:pt x="422" y="2485"/>
                      <a:pt x="429" y="2484"/>
                      <a:pt x="436" y="2481"/>
                    </a:cubicBezTo>
                    <a:cubicBezTo>
                      <a:pt x="479" y="2470"/>
                      <a:pt x="505" y="2426"/>
                      <a:pt x="492" y="2383"/>
                    </a:cubicBezTo>
                    <a:cubicBezTo>
                      <a:pt x="173" y="1211"/>
                      <a:pt x="702" y="128"/>
                      <a:pt x="708" y="117"/>
                    </a:cubicBezTo>
                    <a:cubicBezTo>
                      <a:pt x="728" y="77"/>
                      <a:pt x="712" y="29"/>
                      <a:pt x="672" y="10"/>
                    </a:cubicBezTo>
                    <a:cubicBezTo>
                      <a:pt x="660" y="3"/>
                      <a:pt x="647" y="0"/>
                      <a:pt x="635"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187;p59"/>
              <p:cNvSpPr/>
              <p:nvPr/>
            </p:nvSpPr>
            <p:spPr>
              <a:xfrm>
                <a:off x="2416066" y="3923525"/>
                <a:ext cx="36042" cy="80263"/>
              </a:xfrm>
              <a:custGeom>
                <a:avLst/>
                <a:gdLst/>
                <a:ahLst/>
                <a:cxnLst/>
                <a:rect l="l" t="t" r="r" b="b"/>
                <a:pathLst>
                  <a:path w="1018" h="2267" extrusionOk="0">
                    <a:moveTo>
                      <a:pt x="638" y="1"/>
                    </a:moveTo>
                    <a:cubicBezTo>
                      <a:pt x="633" y="1"/>
                      <a:pt x="628" y="1"/>
                      <a:pt x="623" y="2"/>
                    </a:cubicBezTo>
                    <a:cubicBezTo>
                      <a:pt x="580" y="10"/>
                      <a:pt x="552" y="53"/>
                      <a:pt x="561" y="96"/>
                    </a:cubicBezTo>
                    <a:cubicBezTo>
                      <a:pt x="564" y="111"/>
                      <a:pt x="844" y="1543"/>
                      <a:pt x="438" y="1985"/>
                    </a:cubicBezTo>
                    <a:cubicBezTo>
                      <a:pt x="365" y="2066"/>
                      <a:pt x="273" y="2107"/>
                      <a:pt x="157" y="2107"/>
                    </a:cubicBezTo>
                    <a:cubicBezTo>
                      <a:pt x="137" y="2107"/>
                      <a:pt x="116" y="2105"/>
                      <a:pt x="95" y="2103"/>
                    </a:cubicBezTo>
                    <a:cubicBezTo>
                      <a:pt x="93" y="2103"/>
                      <a:pt x="91" y="2103"/>
                      <a:pt x="88" y="2103"/>
                    </a:cubicBezTo>
                    <a:cubicBezTo>
                      <a:pt x="48" y="2103"/>
                      <a:pt x="11" y="2132"/>
                      <a:pt x="7" y="2174"/>
                    </a:cubicBezTo>
                    <a:cubicBezTo>
                      <a:pt x="1" y="2218"/>
                      <a:pt x="34" y="2258"/>
                      <a:pt x="78" y="2262"/>
                    </a:cubicBezTo>
                    <a:cubicBezTo>
                      <a:pt x="105" y="2266"/>
                      <a:pt x="131" y="2267"/>
                      <a:pt x="158" y="2267"/>
                    </a:cubicBezTo>
                    <a:cubicBezTo>
                      <a:pt x="317" y="2267"/>
                      <a:pt x="452" y="2209"/>
                      <a:pt x="557" y="2095"/>
                    </a:cubicBezTo>
                    <a:cubicBezTo>
                      <a:pt x="1018" y="1592"/>
                      <a:pt x="732" y="128"/>
                      <a:pt x="719" y="65"/>
                    </a:cubicBezTo>
                    <a:cubicBezTo>
                      <a:pt x="711" y="27"/>
                      <a:pt x="676" y="1"/>
                      <a:pt x="6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188;p59"/>
              <p:cNvSpPr/>
              <p:nvPr/>
            </p:nvSpPr>
            <p:spPr>
              <a:xfrm>
                <a:off x="2149392" y="3889784"/>
                <a:ext cx="7116" cy="37175"/>
              </a:xfrm>
              <a:custGeom>
                <a:avLst/>
                <a:gdLst/>
                <a:ahLst/>
                <a:cxnLst/>
                <a:rect l="l" t="t" r="r" b="b"/>
                <a:pathLst>
                  <a:path w="201" h="1050" extrusionOk="0">
                    <a:moveTo>
                      <a:pt x="91" y="0"/>
                    </a:moveTo>
                    <a:cubicBezTo>
                      <a:pt x="87" y="0"/>
                      <a:pt x="83" y="1"/>
                      <a:pt x="79" y="1"/>
                    </a:cubicBezTo>
                    <a:cubicBezTo>
                      <a:pt x="35" y="4"/>
                      <a:pt x="1" y="41"/>
                      <a:pt x="2" y="85"/>
                    </a:cubicBezTo>
                    <a:lnTo>
                      <a:pt x="38" y="973"/>
                    </a:lnTo>
                    <a:cubicBezTo>
                      <a:pt x="40" y="1016"/>
                      <a:pt x="76" y="1049"/>
                      <a:pt x="120" y="1049"/>
                    </a:cubicBezTo>
                    <a:lnTo>
                      <a:pt x="123" y="1049"/>
                    </a:lnTo>
                    <a:cubicBezTo>
                      <a:pt x="167" y="1047"/>
                      <a:pt x="201" y="1010"/>
                      <a:pt x="200" y="966"/>
                    </a:cubicBezTo>
                    <a:lnTo>
                      <a:pt x="164" y="79"/>
                    </a:lnTo>
                    <a:cubicBezTo>
                      <a:pt x="162" y="39"/>
                      <a:pt x="135" y="0"/>
                      <a:pt x="91"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189;p59"/>
              <p:cNvSpPr/>
              <p:nvPr/>
            </p:nvSpPr>
            <p:spPr>
              <a:xfrm>
                <a:off x="1914725" y="3598467"/>
                <a:ext cx="477613" cy="40999"/>
              </a:xfrm>
              <a:custGeom>
                <a:avLst/>
                <a:gdLst/>
                <a:ahLst/>
                <a:cxnLst/>
                <a:rect l="l" t="t" r="r" b="b"/>
                <a:pathLst>
                  <a:path w="13490" h="1158" extrusionOk="0">
                    <a:moveTo>
                      <a:pt x="6143" y="0"/>
                    </a:moveTo>
                    <a:cubicBezTo>
                      <a:pt x="4383" y="0"/>
                      <a:pt x="2345" y="148"/>
                      <a:pt x="74" y="555"/>
                    </a:cubicBezTo>
                    <a:cubicBezTo>
                      <a:pt x="31" y="563"/>
                      <a:pt x="1" y="605"/>
                      <a:pt x="9" y="648"/>
                    </a:cubicBezTo>
                    <a:cubicBezTo>
                      <a:pt x="16" y="689"/>
                      <a:pt x="53" y="715"/>
                      <a:pt x="92" y="715"/>
                    </a:cubicBezTo>
                    <a:cubicBezTo>
                      <a:pt x="95" y="715"/>
                      <a:pt x="99" y="715"/>
                      <a:pt x="103" y="715"/>
                    </a:cubicBezTo>
                    <a:cubicBezTo>
                      <a:pt x="2366" y="308"/>
                      <a:pt x="4395" y="162"/>
                      <a:pt x="6147" y="162"/>
                    </a:cubicBezTo>
                    <a:cubicBezTo>
                      <a:pt x="10667" y="162"/>
                      <a:pt x="13334" y="1138"/>
                      <a:pt x="13370" y="1152"/>
                    </a:cubicBezTo>
                    <a:cubicBezTo>
                      <a:pt x="13379" y="1155"/>
                      <a:pt x="13389" y="1158"/>
                      <a:pt x="13399" y="1158"/>
                    </a:cubicBezTo>
                    <a:cubicBezTo>
                      <a:pt x="13432" y="1158"/>
                      <a:pt x="13462" y="1138"/>
                      <a:pt x="13474" y="1105"/>
                    </a:cubicBezTo>
                    <a:cubicBezTo>
                      <a:pt x="13490" y="1063"/>
                      <a:pt x="13469" y="1017"/>
                      <a:pt x="13427" y="1001"/>
                    </a:cubicBezTo>
                    <a:cubicBezTo>
                      <a:pt x="13390" y="987"/>
                      <a:pt x="10699" y="0"/>
                      <a:pt x="6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190;p59"/>
              <p:cNvSpPr/>
              <p:nvPr/>
            </p:nvSpPr>
            <p:spPr>
              <a:xfrm>
                <a:off x="1750125" y="3849563"/>
                <a:ext cx="102993" cy="48399"/>
              </a:xfrm>
              <a:custGeom>
                <a:avLst/>
                <a:gdLst/>
                <a:ahLst/>
                <a:cxnLst/>
                <a:rect l="l" t="t" r="r" b="b"/>
                <a:pathLst>
                  <a:path w="2909" h="1367" extrusionOk="0">
                    <a:moveTo>
                      <a:pt x="2817" y="0"/>
                    </a:moveTo>
                    <a:cubicBezTo>
                      <a:pt x="2806" y="0"/>
                      <a:pt x="2794" y="3"/>
                      <a:pt x="2784" y="8"/>
                    </a:cubicBezTo>
                    <a:lnTo>
                      <a:pt x="59" y="1212"/>
                    </a:lnTo>
                    <a:cubicBezTo>
                      <a:pt x="19" y="1229"/>
                      <a:pt x="0" y="1277"/>
                      <a:pt x="17" y="1318"/>
                    </a:cubicBezTo>
                    <a:cubicBezTo>
                      <a:pt x="31" y="1348"/>
                      <a:pt x="61" y="1366"/>
                      <a:pt x="92" y="1366"/>
                    </a:cubicBezTo>
                    <a:cubicBezTo>
                      <a:pt x="102" y="1366"/>
                      <a:pt x="114" y="1364"/>
                      <a:pt x="124" y="1359"/>
                    </a:cubicBezTo>
                    <a:lnTo>
                      <a:pt x="2849" y="155"/>
                    </a:lnTo>
                    <a:cubicBezTo>
                      <a:pt x="2890" y="138"/>
                      <a:pt x="2908" y="90"/>
                      <a:pt x="2890" y="50"/>
                    </a:cubicBezTo>
                    <a:cubicBezTo>
                      <a:pt x="2877" y="19"/>
                      <a:pt x="2847" y="0"/>
                      <a:pt x="2817"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191;p59"/>
              <p:cNvSpPr/>
              <p:nvPr/>
            </p:nvSpPr>
            <p:spPr>
              <a:xfrm>
                <a:off x="2373402" y="3842588"/>
                <a:ext cx="159712" cy="22588"/>
              </a:xfrm>
              <a:custGeom>
                <a:avLst/>
                <a:gdLst/>
                <a:ahLst/>
                <a:cxnLst/>
                <a:rect l="l" t="t" r="r" b="b"/>
                <a:pathLst>
                  <a:path w="4511" h="638" extrusionOk="0">
                    <a:moveTo>
                      <a:pt x="4422" y="1"/>
                    </a:moveTo>
                    <a:cubicBezTo>
                      <a:pt x="4420" y="1"/>
                      <a:pt x="4418" y="1"/>
                      <a:pt x="4417" y="1"/>
                    </a:cubicBezTo>
                    <a:lnTo>
                      <a:pt x="76" y="476"/>
                    </a:lnTo>
                    <a:cubicBezTo>
                      <a:pt x="32" y="482"/>
                      <a:pt x="1" y="521"/>
                      <a:pt x="6" y="565"/>
                    </a:cubicBezTo>
                    <a:cubicBezTo>
                      <a:pt x="10" y="606"/>
                      <a:pt x="45" y="637"/>
                      <a:pt x="86" y="637"/>
                    </a:cubicBezTo>
                    <a:cubicBezTo>
                      <a:pt x="88" y="637"/>
                      <a:pt x="92" y="636"/>
                      <a:pt x="94" y="636"/>
                    </a:cubicBezTo>
                    <a:lnTo>
                      <a:pt x="4434" y="160"/>
                    </a:lnTo>
                    <a:cubicBezTo>
                      <a:pt x="4478" y="156"/>
                      <a:pt x="4511" y="116"/>
                      <a:pt x="4506" y="72"/>
                    </a:cubicBezTo>
                    <a:cubicBezTo>
                      <a:pt x="4502" y="30"/>
                      <a:pt x="4464" y="1"/>
                      <a:pt x="4422"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192;p59"/>
              <p:cNvSpPr/>
              <p:nvPr/>
            </p:nvSpPr>
            <p:spPr>
              <a:xfrm>
                <a:off x="1971515" y="3401294"/>
                <a:ext cx="285364" cy="134716"/>
              </a:xfrm>
              <a:custGeom>
                <a:avLst/>
                <a:gdLst/>
                <a:ahLst/>
                <a:cxnLst/>
                <a:rect l="l" t="t" r="r" b="b"/>
                <a:pathLst>
                  <a:path w="8060" h="3805" extrusionOk="0">
                    <a:moveTo>
                      <a:pt x="1" y="1"/>
                    </a:moveTo>
                    <a:cubicBezTo>
                      <a:pt x="1" y="1"/>
                      <a:pt x="2441" y="2102"/>
                      <a:pt x="2271" y="3805"/>
                    </a:cubicBezTo>
                    <a:lnTo>
                      <a:pt x="6698" y="3805"/>
                    </a:lnTo>
                    <a:lnTo>
                      <a:pt x="8060"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193;p59"/>
              <p:cNvSpPr/>
              <p:nvPr/>
            </p:nvSpPr>
            <p:spPr>
              <a:xfrm>
                <a:off x="1971515" y="3401294"/>
                <a:ext cx="285364" cy="98922"/>
              </a:xfrm>
              <a:custGeom>
                <a:avLst/>
                <a:gdLst/>
                <a:ahLst/>
                <a:cxnLst/>
                <a:rect l="l" t="t" r="r" b="b"/>
                <a:pathLst>
                  <a:path w="8060" h="2794" extrusionOk="0">
                    <a:moveTo>
                      <a:pt x="1" y="1"/>
                    </a:moveTo>
                    <a:lnTo>
                      <a:pt x="1" y="1"/>
                    </a:lnTo>
                    <a:cubicBezTo>
                      <a:pt x="1" y="1"/>
                      <a:pt x="1590" y="1370"/>
                      <a:pt x="2113" y="2794"/>
                    </a:cubicBezTo>
                    <a:cubicBezTo>
                      <a:pt x="2993" y="1946"/>
                      <a:pt x="4099" y="1537"/>
                      <a:pt x="5261" y="1537"/>
                    </a:cubicBezTo>
                    <a:cubicBezTo>
                      <a:pt x="5996" y="1537"/>
                      <a:pt x="6754" y="1701"/>
                      <a:pt x="7491" y="2021"/>
                    </a:cubicBezTo>
                    <a:lnTo>
                      <a:pt x="8060" y="739"/>
                    </a:lnTo>
                    <a:lnTo>
                      <a:pt x="1" y="1"/>
                    </a:lnTo>
                    <a:close/>
                  </a:path>
                </a:pathLst>
              </a:custGeom>
              <a:solidFill>
                <a:srgbClr val="3399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194;p59"/>
              <p:cNvSpPr/>
              <p:nvPr/>
            </p:nvSpPr>
            <p:spPr>
              <a:xfrm>
                <a:off x="1968399" y="3398461"/>
                <a:ext cx="291489" cy="140381"/>
              </a:xfrm>
              <a:custGeom>
                <a:avLst/>
                <a:gdLst/>
                <a:ahLst/>
                <a:cxnLst/>
                <a:rect l="l" t="t" r="r" b="b"/>
                <a:pathLst>
                  <a:path w="8233" h="3965" extrusionOk="0">
                    <a:moveTo>
                      <a:pt x="321" y="184"/>
                    </a:moveTo>
                    <a:lnTo>
                      <a:pt x="8029" y="889"/>
                    </a:lnTo>
                    <a:lnTo>
                      <a:pt x="6733" y="3804"/>
                    </a:lnTo>
                    <a:lnTo>
                      <a:pt x="2445" y="3804"/>
                    </a:lnTo>
                    <a:cubicBezTo>
                      <a:pt x="2519" y="2357"/>
                      <a:pt x="882" y="705"/>
                      <a:pt x="321" y="184"/>
                    </a:cubicBezTo>
                    <a:close/>
                    <a:moveTo>
                      <a:pt x="96" y="0"/>
                    </a:moveTo>
                    <a:cubicBezTo>
                      <a:pt x="60" y="2"/>
                      <a:pt x="27" y="18"/>
                      <a:pt x="14" y="49"/>
                    </a:cubicBezTo>
                    <a:cubicBezTo>
                      <a:pt x="0" y="82"/>
                      <a:pt x="8" y="119"/>
                      <a:pt x="35" y="142"/>
                    </a:cubicBezTo>
                    <a:cubicBezTo>
                      <a:pt x="60" y="163"/>
                      <a:pt x="2443" y="2235"/>
                      <a:pt x="2279" y="3876"/>
                    </a:cubicBezTo>
                    <a:cubicBezTo>
                      <a:pt x="2277" y="3900"/>
                      <a:pt x="2284" y="3922"/>
                      <a:pt x="2299" y="3938"/>
                    </a:cubicBezTo>
                    <a:cubicBezTo>
                      <a:pt x="2314" y="3956"/>
                      <a:pt x="2336" y="3965"/>
                      <a:pt x="2359" y="3965"/>
                    </a:cubicBezTo>
                    <a:lnTo>
                      <a:pt x="6786" y="3965"/>
                    </a:lnTo>
                    <a:cubicBezTo>
                      <a:pt x="6818" y="3965"/>
                      <a:pt x="6847" y="3946"/>
                      <a:pt x="6860" y="3917"/>
                    </a:cubicBezTo>
                    <a:lnTo>
                      <a:pt x="8222" y="852"/>
                    </a:lnTo>
                    <a:cubicBezTo>
                      <a:pt x="8233" y="829"/>
                      <a:pt x="8230" y="801"/>
                      <a:pt x="8218" y="779"/>
                    </a:cubicBezTo>
                    <a:cubicBezTo>
                      <a:pt x="8205" y="757"/>
                      <a:pt x="8182" y="741"/>
                      <a:pt x="8156" y="739"/>
                    </a:cubicBezTo>
                    <a:lnTo>
                      <a:pt x="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195;p59"/>
              <p:cNvSpPr/>
              <p:nvPr/>
            </p:nvSpPr>
            <p:spPr>
              <a:xfrm>
                <a:off x="1858961" y="3505775"/>
                <a:ext cx="572747" cy="717518"/>
              </a:xfrm>
              <a:custGeom>
                <a:avLst/>
                <a:gdLst/>
                <a:ahLst/>
                <a:cxnLst/>
                <a:rect l="l" t="t" r="r" b="b"/>
                <a:pathLst>
                  <a:path w="16177" h="20266" extrusionOk="0">
                    <a:moveTo>
                      <a:pt x="8089" y="1"/>
                    </a:moveTo>
                    <a:cubicBezTo>
                      <a:pt x="3622" y="1"/>
                      <a:pt x="1" y="7375"/>
                      <a:pt x="1" y="11960"/>
                    </a:cubicBezTo>
                    <a:cubicBezTo>
                      <a:pt x="1" y="16547"/>
                      <a:pt x="3622" y="20265"/>
                      <a:pt x="8089" y="20265"/>
                    </a:cubicBezTo>
                    <a:cubicBezTo>
                      <a:pt x="12556" y="20265"/>
                      <a:pt x="16177" y="16547"/>
                      <a:pt x="16177" y="11960"/>
                    </a:cubicBezTo>
                    <a:cubicBezTo>
                      <a:pt x="16177"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196;p59"/>
              <p:cNvSpPr/>
              <p:nvPr/>
            </p:nvSpPr>
            <p:spPr>
              <a:xfrm>
                <a:off x="1856129" y="3520469"/>
                <a:ext cx="578447" cy="705657"/>
              </a:xfrm>
              <a:custGeom>
                <a:avLst/>
                <a:gdLst/>
                <a:ahLst/>
                <a:cxnLst/>
                <a:rect l="l" t="t" r="r" b="b"/>
                <a:pathLst>
                  <a:path w="16338" h="19931" extrusionOk="0">
                    <a:moveTo>
                      <a:pt x="10177" y="1"/>
                    </a:moveTo>
                    <a:cubicBezTo>
                      <a:pt x="10148" y="1"/>
                      <a:pt x="10119" y="17"/>
                      <a:pt x="10106" y="45"/>
                    </a:cubicBezTo>
                    <a:cubicBezTo>
                      <a:pt x="10086" y="85"/>
                      <a:pt x="10102" y="134"/>
                      <a:pt x="10143" y="154"/>
                    </a:cubicBezTo>
                    <a:cubicBezTo>
                      <a:pt x="13541" y="1833"/>
                      <a:pt x="16177" y="7657"/>
                      <a:pt x="16177" y="11545"/>
                    </a:cubicBezTo>
                    <a:cubicBezTo>
                      <a:pt x="16177" y="16080"/>
                      <a:pt x="12584" y="19769"/>
                      <a:pt x="8169" y="19769"/>
                    </a:cubicBezTo>
                    <a:cubicBezTo>
                      <a:pt x="3754" y="19769"/>
                      <a:pt x="162" y="16080"/>
                      <a:pt x="162" y="11545"/>
                    </a:cubicBezTo>
                    <a:cubicBezTo>
                      <a:pt x="162" y="8000"/>
                      <a:pt x="2385" y="2595"/>
                      <a:pt x="5576" y="508"/>
                    </a:cubicBezTo>
                    <a:cubicBezTo>
                      <a:pt x="5613" y="484"/>
                      <a:pt x="5623" y="435"/>
                      <a:pt x="5599" y="397"/>
                    </a:cubicBezTo>
                    <a:cubicBezTo>
                      <a:pt x="5584" y="373"/>
                      <a:pt x="5558" y="360"/>
                      <a:pt x="5531" y="360"/>
                    </a:cubicBezTo>
                    <a:cubicBezTo>
                      <a:pt x="5516" y="360"/>
                      <a:pt x="5501" y="365"/>
                      <a:pt x="5487" y="373"/>
                    </a:cubicBezTo>
                    <a:cubicBezTo>
                      <a:pt x="2254" y="2488"/>
                      <a:pt x="0" y="7958"/>
                      <a:pt x="0" y="11545"/>
                    </a:cubicBezTo>
                    <a:cubicBezTo>
                      <a:pt x="0" y="16169"/>
                      <a:pt x="3665" y="19930"/>
                      <a:pt x="8169" y="19930"/>
                    </a:cubicBezTo>
                    <a:cubicBezTo>
                      <a:pt x="12673" y="19930"/>
                      <a:pt x="16337" y="16169"/>
                      <a:pt x="16337" y="11545"/>
                    </a:cubicBezTo>
                    <a:cubicBezTo>
                      <a:pt x="16337" y="9605"/>
                      <a:pt x="15688" y="7148"/>
                      <a:pt x="14600" y="4972"/>
                    </a:cubicBezTo>
                    <a:cubicBezTo>
                      <a:pt x="13403" y="2578"/>
                      <a:pt x="11846" y="815"/>
                      <a:pt x="10214" y="9"/>
                    </a:cubicBezTo>
                    <a:cubicBezTo>
                      <a:pt x="10202" y="4"/>
                      <a:pt x="10190" y="1"/>
                      <a:pt x="10177"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197;p59"/>
              <p:cNvSpPr/>
              <p:nvPr/>
            </p:nvSpPr>
            <p:spPr>
              <a:xfrm>
                <a:off x="1858961" y="3529568"/>
                <a:ext cx="572747" cy="693726"/>
              </a:xfrm>
              <a:custGeom>
                <a:avLst/>
                <a:gdLst/>
                <a:ahLst/>
                <a:cxnLst/>
                <a:rect l="l" t="t" r="r" b="b"/>
                <a:pathLst>
                  <a:path w="16177" h="19594" extrusionOk="0">
                    <a:moveTo>
                      <a:pt x="10441" y="0"/>
                    </a:moveTo>
                    <a:cubicBezTo>
                      <a:pt x="10441" y="0"/>
                      <a:pt x="9884" y="1644"/>
                      <a:pt x="8166" y="1644"/>
                    </a:cubicBezTo>
                    <a:cubicBezTo>
                      <a:pt x="7406" y="1644"/>
                      <a:pt x="6419" y="1323"/>
                      <a:pt x="5153" y="396"/>
                    </a:cubicBezTo>
                    <a:cubicBezTo>
                      <a:pt x="5025" y="490"/>
                      <a:pt x="4901" y="596"/>
                      <a:pt x="4777" y="699"/>
                    </a:cubicBezTo>
                    <a:cubicBezTo>
                      <a:pt x="5206" y="1750"/>
                      <a:pt x="5189" y="2827"/>
                      <a:pt x="4336" y="3795"/>
                    </a:cubicBezTo>
                    <a:cubicBezTo>
                      <a:pt x="3441" y="4808"/>
                      <a:pt x="2199" y="5427"/>
                      <a:pt x="1091" y="6193"/>
                    </a:cubicBezTo>
                    <a:cubicBezTo>
                      <a:pt x="400" y="7951"/>
                      <a:pt x="1" y="9772"/>
                      <a:pt x="1" y="11288"/>
                    </a:cubicBezTo>
                    <a:cubicBezTo>
                      <a:pt x="1" y="15875"/>
                      <a:pt x="3622" y="19593"/>
                      <a:pt x="8089" y="19593"/>
                    </a:cubicBezTo>
                    <a:cubicBezTo>
                      <a:pt x="12556" y="19593"/>
                      <a:pt x="16177" y="15875"/>
                      <a:pt x="16177" y="11288"/>
                    </a:cubicBezTo>
                    <a:cubicBezTo>
                      <a:pt x="16177" y="9150"/>
                      <a:pt x="15386" y="6410"/>
                      <a:pt x="14092" y="4089"/>
                    </a:cubicBezTo>
                    <a:cubicBezTo>
                      <a:pt x="12457" y="3483"/>
                      <a:pt x="11033" y="1809"/>
                      <a:pt x="11026" y="405"/>
                    </a:cubicBezTo>
                    <a:lnTo>
                      <a:pt x="1044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198;p59"/>
              <p:cNvSpPr/>
              <p:nvPr/>
            </p:nvSpPr>
            <p:spPr>
              <a:xfrm>
                <a:off x="1856129" y="3526735"/>
                <a:ext cx="578447" cy="699390"/>
              </a:xfrm>
              <a:custGeom>
                <a:avLst/>
                <a:gdLst/>
                <a:ahLst/>
                <a:cxnLst/>
                <a:rect l="l" t="t" r="r" b="b"/>
                <a:pathLst>
                  <a:path w="16338" h="19754" extrusionOk="0">
                    <a:moveTo>
                      <a:pt x="10558" y="205"/>
                    </a:moveTo>
                    <a:lnTo>
                      <a:pt x="11026" y="528"/>
                    </a:lnTo>
                    <a:cubicBezTo>
                      <a:pt x="11061" y="1925"/>
                      <a:pt x="12462" y="3608"/>
                      <a:pt x="14116" y="4234"/>
                    </a:cubicBezTo>
                    <a:cubicBezTo>
                      <a:pt x="15387" y="6525"/>
                      <a:pt x="16177" y="9256"/>
                      <a:pt x="16177" y="11368"/>
                    </a:cubicBezTo>
                    <a:cubicBezTo>
                      <a:pt x="16177" y="15903"/>
                      <a:pt x="12584" y="19592"/>
                      <a:pt x="8169" y="19592"/>
                    </a:cubicBezTo>
                    <a:cubicBezTo>
                      <a:pt x="3754" y="19592"/>
                      <a:pt x="162" y="15903"/>
                      <a:pt x="162" y="11368"/>
                    </a:cubicBezTo>
                    <a:cubicBezTo>
                      <a:pt x="162" y="9885"/>
                      <a:pt x="544" y="8095"/>
                      <a:pt x="1237" y="6326"/>
                    </a:cubicBezTo>
                    <a:cubicBezTo>
                      <a:pt x="1533" y="6121"/>
                      <a:pt x="1845" y="5924"/>
                      <a:pt x="2146" y="5732"/>
                    </a:cubicBezTo>
                    <a:cubicBezTo>
                      <a:pt x="2969" y="5211"/>
                      <a:pt x="3820" y="4672"/>
                      <a:pt x="4476" y="3928"/>
                    </a:cubicBezTo>
                    <a:cubicBezTo>
                      <a:pt x="5259" y="3038"/>
                      <a:pt x="5420" y="1988"/>
                      <a:pt x="4953" y="804"/>
                    </a:cubicBezTo>
                    <a:lnTo>
                      <a:pt x="4967" y="792"/>
                    </a:lnTo>
                    <a:cubicBezTo>
                      <a:pt x="5055" y="718"/>
                      <a:pt x="5143" y="644"/>
                      <a:pt x="5233" y="576"/>
                    </a:cubicBezTo>
                    <a:cubicBezTo>
                      <a:pt x="6363" y="1394"/>
                      <a:pt x="7372" y="1806"/>
                      <a:pt x="8243" y="1806"/>
                    </a:cubicBezTo>
                    <a:cubicBezTo>
                      <a:pt x="8505" y="1806"/>
                      <a:pt x="8755" y="1768"/>
                      <a:pt x="8992" y="1694"/>
                    </a:cubicBezTo>
                    <a:cubicBezTo>
                      <a:pt x="9988" y="1378"/>
                      <a:pt x="10434" y="502"/>
                      <a:pt x="10558" y="205"/>
                    </a:cubicBezTo>
                    <a:close/>
                    <a:moveTo>
                      <a:pt x="10521" y="0"/>
                    </a:moveTo>
                    <a:cubicBezTo>
                      <a:pt x="10512" y="0"/>
                      <a:pt x="10503" y="2"/>
                      <a:pt x="10495" y="5"/>
                    </a:cubicBezTo>
                    <a:cubicBezTo>
                      <a:pt x="10471" y="13"/>
                      <a:pt x="10452" y="31"/>
                      <a:pt x="10444" y="55"/>
                    </a:cubicBezTo>
                    <a:cubicBezTo>
                      <a:pt x="10441" y="66"/>
                      <a:pt x="10049" y="1191"/>
                      <a:pt x="8943" y="1540"/>
                    </a:cubicBezTo>
                    <a:cubicBezTo>
                      <a:pt x="8722" y="1610"/>
                      <a:pt x="8488" y="1645"/>
                      <a:pt x="8242" y="1645"/>
                    </a:cubicBezTo>
                    <a:cubicBezTo>
                      <a:pt x="7395" y="1645"/>
                      <a:pt x="6402" y="1232"/>
                      <a:pt x="5280" y="410"/>
                    </a:cubicBezTo>
                    <a:cubicBezTo>
                      <a:pt x="5266" y="400"/>
                      <a:pt x="5249" y="395"/>
                      <a:pt x="5232" y="395"/>
                    </a:cubicBezTo>
                    <a:cubicBezTo>
                      <a:pt x="5215" y="395"/>
                      <a:pt x="5199" y="400"/>
                      <a:pt x="5185" y="410"/>
                    </a:cubicBezTo>
                    <a:cubicBezTo>
                      <a:pt x="5076" y="491"/>
                      <a:pt x="4970" y="579"/>
                      <a:pt x="4864" y="668"/>
                    </a:cubicBezTo>
                    <a:lnTo>
                      <a:pt x="4805" y="716"/>
                    </a:lnTo>
                    <a:cubicBezTo>
                      <a:pt x="4778" y="740"/>
                      <a:pt x="4768" y="777"/>
                      <a:pt x="4782" y="809"/>
                    </a:cubicBezTo>
                    <a:cubicBezTo>
                      <a:pt x="5250" y="1955"/>
                      <a:pt x="5107" y="2969"/>
                      <a:pt x="4356" y="3821"/>
                    </a:cubicBezTo>
                    <a:cubicBezTo>
                      <a:pt x="3715" y="4548"/>
                      <a:pt x="2874" y="5081"/>
                      <a:pt x="2060" y="5596"/>
                    </a:cubicBezTo>
                    <a:cubicBezTo>
                      <a:pt x="1750" y="5793"/>
                      <a:pt x="1430" y="5996"/>
                      <a:pt x="1125" y="6207"/>
                    </a:cubicBezTo>
                    <a:cubicBezTo>
                      <a:pt x="1111" y="6216"/>
                      <a:pt x="1102" y="6229"/>
                      <a:pt x="1096" y="6244"/>
                    </a:cubicBezTo>
                    <a:cubicBezTo>
                      <a:pt x="390" y="8039"/>
                      <a:pt x="0" y="9860"/>
                      <a:pt x="0" y="11368"/>
                    </a:cubicBezTo>
                    <a:cubicBezTo>
                      <a:pt x="0" y="15992"/>
                      <a:pt x="3665" y="19753"/>
                      <a:pt x="8169" y="19753"/>
                    </a:cubicBezTo>
                    <a:cubicBezTo>
                      <a:pt x="12673" y="19753"/>
                      <a:pt x="16337" y="15992"/>
                      <a:pt x="16337" y="11368"/>
                    </a:cubicBezTo>
                    <a:cubicBezTo>
                      <a:pt x="16337" y="9222"/>
                      <a:pt x="15534" y="6448"/>
                      <a:pt x="14242" y="4131"/>
                    </a:cubicBezTo>
                    <a:cubicBezTo>
                      <a:pt x="14233" y="4113"/>
                      <a:pt x="14218" y="4100"/>
                      <a:pt x="14200" y="4093"/>
                    </a:cubicBezTo>
                    <a:cubicBezTo>
                      <a:pt x="12574" y="3491"/>
                      <a:pt x="11193" y="1838"/>
                      <a:pt x="11186" y="485"/>
                    </a:cubicBezTo>
                    <a:cubicBezTo>
                      <a:pt x="11186" y="458"/>
                      <a:pt x="11173" y="434"/>
                      <a:pt x="11151" y="419"/>
                    </a:cubicBezTo>
                    <a:lnTo>
                      <a:pt x="10566" y="15"/>
                    </a:lnTo>
                    <a:cubicBezTo>
                      <a:pt x="10553" y="5"/>
                      <a:pt x="10537" y="0"/>
                      <a:pt x="10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199;p59"/>
              <p:cNvSpPr/>
              <p:nvPr/>
            </p:nvSpPr>
            <p:spPr>
              <a:xfrm>
                <a:off x="2017153" y="3583278"/>
                <a:ext cx="268334" cy="84228"/>
              </a:xfrm>
              <a:custGeom>
                <a:avLst/>
                <a:gdLst/>
                <a:ahLst/>
                <a:cxnLst/>
                <a:rect l="l" t="t" r="r" b="b"/>
                <a:pathLst>
                  <a:path w="7579" h="2379" extrusionOk="0">
                    <a:moveTo>
                      <a:pt x="6824" y="0"/>
                    </a:moveTo>
                    <a:cubicBezTo>
                      <a:pt x="5265" y="871"/>
                      <a:pt x="3349" y="1051"/>
                      <a:pt x="1445" y="1051"/>
                    </a:cubicBezTo>
                    <a:cubicBezTo>
                      <a:pt x="1136" y="1051"/>
                      <a:pt x="827" y="1046"/>
                      <a:pt x="521" y="1039"/>
                    </a:cubicBezTo>
                    <a:cubicBezTo>
                      <a:pt x="439" y="1404"/>
                      <a:pt x="268" y="1761"/>
                      <a:pt x="1" y="2108"/>
                    </a:cubicBezTo>
                    <a:cubicBezTo>
                      <a:pt x="847" y="2227"/>
                      <a:pt x="1697" y="2327"/>
                      <a:pt x="2550" y="2366"/>
                    </a:cubicBezTo>
                    <a:cubicBezTo>
                      <a:pt x="2724" y="2374"/>
                      <a:pt x="2896" y="2378"/>
                      <a:pt x="3067" y="2378"/>
                    </a:cubicBezTo>
                    <a:cubicBezTo>
                      <a:pt x="4731" y="2378"/>
                      <a:pt x="6252" y="1993"/>
                      <a:pt x="7578" y="1139"/>
                    </a:cubicBezTo>
                    <a:cubicBezTo>
                      <a:pt x="7262" y="782"/>
                      <a:pt x="7002" y="394"/>
                      <a:pt x="6824"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0;p59"/>
              <p:cNvSpPr/>
              <p:nvPr/>
            </p:nvSpPr>
            <p:spPr>
              <a:xfrm>
                <a:off x="1873619" y="3683192"/>
                <a:ext cx="533978" cy="194975"/>
              </a:xfrm>
              <a:custGeom>
                <a:avLst/>
                <a:gdLst/>
                <a:ahLst/>
                <a:cxnLst/>
                <a:rect l="l" t="t" r="r" b="b"/>
                <a:pathLst>
                  <a:path w="15082" h="5507" extrusionOk="0">
                    <a:moveTo>
                      <a:pt x="13807" y="0"/>
                    </a:moveTo>
                    <a:cubicBezTo>
                      <a:pt x="13071" y="641"/>
                      <a:pt x="12301" y="1238"/>
                      <a:pt x="11418" y="1688"/>
                    </a:cubicBezTo>
                    <a:cubicBezTo>
                      <a:pt x="9995" y="2414"/>
                      <a:pt x="8381" y="2652"/>
                      <a:pt x="6800" y="2702"/>
                    </a:cubicBezTo>
                    <a:cubicBezTo>
                      <a:pt x="6567" y="2710"/>
                      <a:pt x="6333" y="2714"/>
                      <a:pt x="6099" y="2714"/>
                    </a:cubicBezTo>
                    <a:cubicBezTo>
                      <a:pt x="4269" y="2714"/>
                      <a:pt x="2407" y="2485"/>
                      <a:pt x="609" y="2037"/>
                    </a:cubicBezTo>
                    <a:cubicBezTo>
                      <a:pt x="366" y="2676"/>
                      <a:pt x="161" y="3321"/>
                      <a:pt x="1" y="3955"/>
                    </a:cubicBezTo>
                    <a:cubicBezTo>
                      <a:pt x="2636" y="4793"/>
                      <a:pt x="5568" y="5507"/>
                      <a:pt x="8291" y="5507"/>
                    </a:cubicBezTo>
                    <a:cubicBezTo>
                      <a:pt x="10892" y="5507"/>
                      <a:pt x="13302" y="4856"/>
                      <a:pt x="15081" y="3040"/>
                    </a:cubicBezTo>
                    <a:cubicBezTo>
                      <a:pt x="14755" y="2009"/>
                      <a:pt x="14329" y="973"/>
                      <a:pt x="13807"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01;p59"/>
              <p:cNvSpPr/>
              <p:nvPr/>
            </p:nvSpPr>
            <p:spPr>
              <a:xfrm>
                <a:off x="1859775" y="3942007"/>
                <a:ext cx="571614" cy="147214"/>
              </a:xfrm>
              <a:custGeom>
                <a:avLst/>
                <a:gdLst/>
                <a:ahLst/>
                <a:cxnLst/>
                <a:rect l="l" t="t" r="r" b="b"/>
                <a:pathLst>
                  <a:path w="16145" h="4158" extrusionOk="0">
                    <a:moveTo>
                      <a:pt x="16145" y="0"/>
                    </a:moveTo>
                    <a:lnTo>
                      <a:pt x="16145" y="0"/>
                    </a:lnTo>
                    <a:cubicBezTo>
                      <a:pt x="14664" y="804"/>
                      <a:pt x="12880" y="1197"/>
                      <a:pt x="11298" y="1334"/>
                    </a:cubicBezTo>
                    <a:cubicBezTo>
                      <a:pt x="10469" y="1406"/>
                      <a:pt x="9621" y="1440"/>
                      <a:pt x="8769" y="1440"/>
                    </a:cubicBezTo>
                    <a:cubicBezTo>
                      <a:pt x="7223" y="1440"/>
                      <a:pt x="5662" y="1330"/>
                      <a:pt x="4169" y="1138"/>
                    </a:cubicBezTo>
                    <a:cubicBezTo>
                      <a:pt x="2781" y="960"/>
                      <a:pt x="1396" y="529"/>
                      <a:pt x="1" y="235"/>
                    </a:cubicBezTo>
                    <a:lnTo>
                      <a:pt x="1" y="235"/>
                    </a:lnTo>
                    <a:cubicBezTo>
                      <a:pt x="47" y="899"/>
                      <a:pt x="169" y="1543"/>
                      <a:pt x="358" y="2154"/>
                    </a:cubicBezTo>
                    <a:cubicBezTo>
                      <a:pt x="2581" y="3441"/>
                      <a:pt x="5178" y="4054"/>
                      <a:pt x="7762" y="4146"/>
                    </a:cubicBezTo>
                    <a:cubicBezTo>
                      <a:pt x="7972" y="4154"/>
                      <a:pt x="8183" y="4157"/>
                      <a:pt x="8394" y="4157"/>
                    </a:cubicBezTo>
                    <a:cubicBezTo>
                      <a:pt x="9416" y="4157"/>
                      <a:pt x="10442" y="4065"/>
                      <a:pt x="11439" y="3849"/>
                    </a:cubicBezTo>
                    <a:cubicBezTo>
                      <a:pt x="12544" y="3610"/>
                      <a:pt x="13594" y="3196"/>
                      <a:pt x="14687" y="2922"/>
                    </a:cubicBezTo>
                    <a:cubicBezTo>
                      <a:pt x="14963" y="2852"/>
                      <a:pt x="15254" y="2811"/>
                      <a:pt x="15554" y="2779"/>
                    </a:cubicBezTo>
                    <a:cubicBezTo>
                      <a:pt x="15897" y="1916"/>
                      <a:pt x="16104" y="981"/>
                      <a:pt x="16145"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02;p59"/>
              <p:cNvSpPr/>
              <p:nvPr/>
            </p:nvSpPr>
            <p:spPr>
              <a:xfrm>
                <a:off x="1938765" y="4132489"/>
                <a:ext cx="354121" cy="90814"/>
              </a:xfrm>
              <a:custGeom>
                <a:avLst/>
                <a:gdLst/>
                <a:ahLst/>
                <a:cxnLst/>
                <a:rect l="l" t="t" r="r" b="b"/>
                <a:pathLst>
                  <a:path w="10002" h="2565" extrusionOk="0">
                    <a:moveTo>
                      <a:pt x="1" y="0"/>
                    </a:moveTo>
                    <a:cubicBezTo>
                      <a:pt x="1472" y="1578"/>
                      <a:pt x="3540" y="2564"/>
                      <a:pt x="5835" y="2564"/>
                    </a:cubicBezTo>
                    <a:cubicBezTo>
                      <a:pt x="7361" y="2564"/>
                      <a:pt x="8785" y="2125"/>
                      <a:pt x="10002" y="1372"/>
                    </a:cubicBezTo>
                    <a:lnTo>
                      <a:pt x="10002" y="1372"/>
                    </a:lnTo>
                    <a:cubicBezTo>
                      <a:pt x="9700" y="1375"/>
                      <a:pt x="9398" y="1378"/>
                      <a:pt x="9094" y="1378"/>
                    </a:cubicBezTo>
                    <a:cubicBezTo>
                      <a:pt x="9088" y="1378"/>
                      <a:pt x="9081" y="1378"/>
                      <a:pt x="9074" y="1378"/>
                    </a:cubicBezTo>
                    <a:cubicBezTo>
                      <a:pt x="6016" y="1378"/>
                      <a:pt x="2957" y="843"/>
                      <a:pt x="1"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03;p59"/>
              <p:cNvSpPr/>
              <p:nvPr/>
            </p:nvSpPr>
            <p:spPr>
              <a:xfrm>
                <a:off x="2014143" y="3580410"/>
                <a:ext cx="274247" cy="89893"/>
              </a:xfrm>
              <a:custGeom>
                <a:avLst/>
                <a:gdLst/>
                <a:ahLst/>
                <a:cxnLst/>
                <a:rect l="l" t="t" r="r" b="b"/>
                <a:pathLst>
                  <a:path w="7746" h="2539" extrusionOk="0">
                    <a:moveTo>
                      <a:pt x="6873" y="194"/>
                    </a:moveTo>
                    <a:cubicBezTo>
                      <a:pt x="7037" y="537"/>
                      <a:pt x="7262" y="876"/>
                      <a:pt x="7541" y="1201"/>
                    </a:cubicBezTo>
                    <a:cubicBezTo>
                      <a:pt x="6291" y="1985"/>
                      <a:pt x="4812" y="2378"/>
                      <a:pt x="3134" y="2378"/>
                    </a:cubicBezTo>
                    <a:cubicBezTo>
                      <a:pt x="2971" y="2378"/>
                      <a:pt x="2807" y="2374"/>
                      <a:pt x="2640" y="2367"/>
                    </a:cubicBezTo>
                    <a:cubicBezTo>
                      <a:pt x="1769" y="2326"/>
                      <a:pt x="908" y="2220"/>
                      <a:pt x="231" y="2127"/>
                    </a:cubicBezTo>
                    <a:cubicBezTo>
                      <a:pt x="442" y="1831"/>
                      <a:pt x="588" y="1520"/>
                      <a:pt x="670" y="1201"/>
                    </a:cubicBezTo>
                    <a:cubicBezTo>
                      <a:pt x="952" y="1208"/>
                      <a:pt x="1236" y="1212"/>
                      <a:pt x="1520" y="1212"/>
                    </a:cubicBezTo>
                    <a:cubicBezTo>
                      <a:pt x="3419" y="1212"/>
                      <a:pt x="5322" y="1031"/>
                      <a:pt x="6873" y="194"/>
                    </a:cubicBezTo>
                    <a:close/>
                    <a:moveTo>
                      <a:pt x="6910" y="1"/>
                    </a:moveTo>
                    <a:cubicBezTo>
                      <a:pt x="6896" y="1"/>
                      <a:pt x="6882" y="5"/>
                      <a:pt x="6870" y="11"/>
                    </a:cubicBezTo>
                    <a:cubicBezTo>
                      <a:pt x="5339" y="866"/>
                      <a:pt x="3435" y="1051"/>
                      <a:pt x="1529" y="1051"/>
                    </a:cubicBezTo>
                    <a:cubicBezTo>
                      <a:pt x="1221" y="1051"/>
                      <a:pt x="914" y="1046"/>
                      <a:pt x="608" y="1038"/>
                    </a:cubicBezTo>
                    <a:cubicBezTo>
                      <a:pt x="605" y="1038"/>
                      <a:pt x="601" y="1038"/>
                      <a:pt x="598" y="1038"/>
                    </a:cubicBezTo>
                    <a:cubicBezTo>
                      <a:pt x="562" y="1038"/>
                      <a:pt x="535" y="1067"/>
                      <a:pt x="528" y="1102"/>
                    </a:cubicBezTo>
                    <a:cubicBezTo>
                      <a:pt x="447" y="1459"/>
                      <a:pt x="276" y="1808"/>
                      <a:pt x="22" y="2139"/>
                    </a:cubicBezTo>
                    <a:cubicBezTo>
                      <a:pt x="4" y="2162"/>
                      <a:pt x="1" y="2192"/>
                      <a:pt x="11" y="2219"/>
                    </a:cubicBezTo>
                    <a:cubicBezTo>
                      <a:pt x="22" y="2246"/>
                      <a:pt x="46" y="2264"/>
                      <a:pt x="75" y="2268"/>
                    </a:cubicBezTo>
                    <a:cubicBezTo>
                      <a:pt x="773" y="2367"/>
                      <a:pt x="1696" y="2484"/>
                      <a:pt x="2632" y="2527"/>
                    </a:cubicBezTo>
                    <a:cubicBezTo>
                      <a:pt x="2805" y="2536"/>
                      <a:pt x="2976" y="2539"/>
                      <a:pt x="3146" y="2539"/>
                    </a:cubicBezTo>
                    <a:cubicBezTo>
                      <a:pt x="4885" y="2539"/>
                      <a:pt x="6417" y="2119"/>
                      <a:pt x="7706" y="1287"/>
                    </a:cubicBezTo>
                    <a:cubicBezTo>
                      <a:pt x="7726" y="1275"/>
                      <a:pt x="7740" y="1254"/>
                      <a:pt x="7742" y="1230"/>
                    </a:cubicBezTo>
                    <a:cubicBezTo>
                      <a:pt x="7746" y="1207"/>
                      <a:pt x="7739" y="1184"/>
                      <a:pt x="7724" y="1166"/>
                    </a:cubicBezTo>
                    <a:cubicBezTo>
                      <a:pt x="7404" y="805"/>
                      <a:pt x="7155" y="429"/>
                      <a:pt x="6983" y="48"/>
                    </a:cubicBezTo>
                    <a:cubicBezTo>
                      <a:pt x="6973" y="28"/>
                      <a:pt x="6956" y="12"/>
                      <a:pt x="6935" y="5"/>
                    </a:cubicBezTo>
                    <a:cubicBezTo>
                      <a:pt x="6927" y="2"/>
                      <a:pt x="6918" y="1"/>
                      <a:pt x="6910"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04;p59"/>
              <p:cNvSpPr/>
              <p:nvPr/>
            </p:nvSpPr>
            <p:spPr>
              <a:xfrm>
                <a:off x="1870468" y="3680325"/>
                <a:ext cx="540174" cy="201171"/>
              </a:xfrm>
              <a:custGeom>
                <a:avLst/>
                <a:gdLst/>
                <a:ahLst/>
                <a:cxnLst/>
                <a:rect l="l" t="t" r="r" b="b"/>
                <a:pathLst>
                  <a:path w="15257" h="5682" extrusionOk="0">
                    <a:moveTo>
                      <a:pt x="13873" y="208"/>
                    </a:moveTo>
                    <a:cubicBezTo>
                      <a:pt x="14349" y="1111"/>
                      <a:pt x="14755" y="2083"/>
                      <a:pt x="15078" y="3099"/>
                    </a:cubicBezTo>
                    <a:cubicBezTo>
                      <a:pt x="13292" y="4899"/>
                      <a:pt x="10893" y="5520"/>
                      <a:pt x="8373" y="5520"/>
                    </a:cubicBezTo>
                    <a:cubicBezTo>
                      <a:pt x="5568" y="5520"/>
                      <a:pt x="2613" y="4750"/>
                      <a:pt x="186" y="3983"/>
                    </a:cubicBezTo>
                    <a:cubicBezTo>
                      <a:pt x="337" y="3396"/>
                      <a:pt x="527" y="2802"/>
                      <a:pt x="748" y="2213"/>
                    </a:cubicBezTo>
                    <a:cubicBezTo>
                      <a:pt x="2540" y="2654"/>
                      <a:pt x="4367" y="2876"/>
                      <a:pt x="6192" y="2876"/>
                    </a:cubicBezTo>
                    <a:cubicBezTo>
                      <a:pt x="6425" y="2876"/>
                      <a:pt x="6658" y="2872"/>
                      <a:pt x="6891" y="2865"/>
                    </a:cubicBezTo>
                    <a:cubicBezTo>
                      <a:pt x="8815" y="2803"/>
                      <a:pt x="10294" y="2477"/>
                      <a:pt x="11543" y="1841"/>
                    </a:cubicBezTo>
                    <a:cubicBezTo>
                      <a:pt x="12471" y="1368"/>
                      <a:pt x="13269" y="729"/>
                      <a:pt x="13873" y="208"/>
                    </a:cubicBezTo>
                    <a:close/>
                    <a:moveTo>
                      <a:pt x="13897" y="1"/>
                    </a:moveTo>
                    <a:cubicBezTo>
                      <a:pt x="13877" y="1"/>
                      <a:pt x="13859" y="8"/>
                      <a:pt x="13844" y="21"/>
                    </a:cubicBezTo>
                    <a:cubicBezTo>
                      <a:pt x="13239" y="546"/>
                      <a:pt x="12423" y="1212"/>
                      <a:pt x="11470" y="1698"/>
                    </a:cubicBezTo>
                    <a:cubicBezTo>
                      <a:pt x="10243" y="2324"/>
                      <a:pt x="8786" y="2643"/>
                      <a:pt x="6887" y="2703"/>
                    </a:cubicBezTo>
                    <a:cubicBezTo>
                      <a:pt x="6645" y="2711"/>
                      <a:pt x="6404" y="2715"/>
                      <a:pt x="6162" y="2715"/>
                    </a:cubicBezTo>
                    <a:cubicBezTo>
                      <a:pt x="4337" y="2715"/>
                      <a:pt x="2509" y="2487"/>
                      <a:pt x="718" y="2040"/>
                    </a:cubicBezTo>
                    <a:cubicBezTo>
                      <a:pt x="711" y="2039"/>
                      <a:pt x="705" y="2038"/>
                      <a:pt x="699" y="2038"/>
                    </a:cubicBezTo>
                    <a:cubicBezTo>
                      <a:pt x="666" y="2038"/>
                      <a:pt x="635" y="2058"/>
                      <a:pt x="622" y="2089"/>
                    </a:cubicBezTo>
                    <a:cubicBezTo>
                      <a:pt x="378" y="2730"/>
                      <a:pt x="173" y="3379"/>
                      <a:pt x="12" y="4016"/>
                    </a:cubicBezTo>
                    <a:cubicBezTo>
                      <a:pt x="0" y="4057"/>
                      <a:pt x="25" y="4100"/>
                      <a:pt x="65" y="4113"/>
                    </a:cubicBezTo>
                    <a:cubicBezTo>
                      <a:pt x="2519" y="4892"/>
                      <a:pt x="5521" y="5681"/>
                      <a:pt x="8376" y="5681"/>
                    </a:cubicBezTo>
                    <a:cubicBezTo>
                      <a:pt x="10949" y="5681"/>
                      <a:pt x="13402" y="5041"/>
                      <a:pt x="15227" y="3178"/>
                    </a:cubicBezTo>
                    <a:cubicBezTo>
                      <a:pt x="15248" y="3157"/>
                      <a:pt x="15256" y="3125"/>
                      <a:pt x="15247" y="3097"/>
                    </a:cubicBezTo>
                    <a:cubicBezTo>
                      <a:pt x="14907" y="2020"/>
                      <a:pt x="14477" y="993"/>
                      <a:pt x="13967" y="43"/>
                    </a:cubicBezTo>
                    <a:cubicBezTo>
                      <a:pt x="13957" y="22"/>
                      <a:pt x="13936" y="7"/>
                      <a:pt x="13912" y="2"/>
                    </a:cubicBezTo>
                    <a:cubicBezTo>
                      <a:pt x="13907" y="1"/>
                      <a:pt x="13902" y="1"/>
                      <a:pt x="138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05;p59"/>
              <p:cNvSpPr/>
              <p:nvPr/>
            </p:nvSpPr>
            <p:spPr>
              <a:xfrm>
                <a:off x="1856908" y="3939139"/>
                <a:ext cx="577420" cy="152914"/>
              </a:xfrm>
              <a:custGeom>
                <a:avLst/>
                <a:gdLst/>
                <a:ahLst/>
                <a:cxnLst/>
                <a:rect l="l" t="t" r="r" b="b"/>
                <a:pathLst>
                  <a:path w="16309" h="4319" extrusionOk="0">
                    <a:moveTo>
                      <a:pt x="16138" y="220"/>
                    </a:moveTo>
                    <a:lnTo>
                      <a:pt x="16138" y="220"/>
                    </a:lnTo>
                    <a:cubicBezTo>
                      <a:pt x="16087" y="1104"/>
                      <a:pt x="15899" y="1966"/>
                      <a:pt x="15578" y="2786"/>
                    </a:cubicBezTo>
                    <a:cubicBezTo>
                      <a:pt x="15251" y="2821"/>
                      <a:pt x="14987" y="2865"/>
                      <a:pt x="14748" y="2924"/>
                    </a:cubicBezTo>
                    <a:cubicBezTo>
                      <a:pt x="14261" y="3047"/>
                      <a:pt x="13775" y="3200"/>
                      <a:pt x="13303" y="3346"/>
                    </a:cubicBezTo>
                    <a:cubicBezTo>
                      <a:pt x="12718" y="3529"/>
                      <a:pt x="12113" y="3719"/>
                      <a:pt x="11503" y="3851"/>
                    </a:cubicBezTo>
                    <a:cubicBezTo>
                      <a:pt x="10557" y="4056"/>
                      <a:pt x="9532" y="4157"/>
                      <a:pt x="8450" y="4157"/>
                    </a:cubicBezTo>
                    <a:cubicBezTo>
                      <a:pt x="8251" y="4157"/>
                      <a:pt x="8050" y="4154"/>
                      <a:pt x="7847" y="4147"/>
                    </a:cubicBezTo>
                    <a:cubicBezTo>
                      <a:pt x="5109" y="4050"/>
                      <a:pt x="2572" y="3370"/>
                      <a:pt x="508" y="2181"/>
                    </a:cubicBezTo>
                    <a:cubicBezTo>
                      <a:pt x="333" y="1608"/>
                      <a:pt x="219" y="1016"/>
                      <a:pt x="170" y="418"/>
                    </a:cubicBezTo>
                    <a:lnTo>
                      <a:pt x="170" y="418"/>
                    </a:lnTo>
                    <a:cubicBezTo>
                      <a:pt x="630" y="517"/>
                      <a:pt x="1094" y="631"/>
                      <a:pt x="1544" y="742"/>
                    </a:cubicBezTo>
                    <a:cubicBezTo>
                      <a:pt x="2427" y="959"/>
                      <a:pt x="3339" y="1184"/>
                      <a:pt x="4239" y="1299"/>
                    </a:cubicBezTo>
                    <a:cubicBezTo>
                      <a:pt x="5802" y="1500"/>
                      <a:pt x="7360" y="1601"/>
                      <a:pt x="8848" y="1601"/>
                    </a:cubicBezTo>
                    <a:cubicBezTo>
                      <a:pt x="9723" y="1601"/>
                      <a:pt x="10573" y="1566"/>
                      <a:pt x="11385" y="1496"/>
                    </a:cubicBezTo>
                    <a:cubicBezTo>
                      <a:pt x="12658" y="1386"/>
                      <a:pt x="14500" y="1075"/>
                      <a:pt x="16138" y="220"/>
                    </a:cubicBezTo>
                    <a:close/>
                    <a:moveTo>
                      <a:pt x="16227" y="1"/>
                    </a:moveTo>
                    <a:cubicBezTo>
                      <a:pt x="16214" y="1"/>
                      <a:pt x="16200" y="4"/>
                      <a:pt x="16187" y="10"/>
                    </a:cubicBezTo>
                    <a:cubicBezTo>
                      <a:pt x="14543" y="904"/>
                      <a:pt x="12661" y="1223"/>
                      <a:pt x="11372" y="1335"/>
                    </a:cubicBezTo>
                    <a:cubicBezTo>
                      <a:pt x="10565" y="1405"/>
                      <a:pt x="9719" y="1440"/>
                      <a:pt x="8850" y="1440"/>
                    </a:cubicBezTo>
                    <a:cubicBezTo>
                      <a:pt x="7368" y="1440"/>
                      <a:pt x="5816" y="1339"/>
                      <a:pt x="4260" y="1140"/>
                    </a:cubicBezTo>
                    <a:cubicBezTo>
                      <a:pt x="3369" y="1024"/>
                      <a:pt x="2461" y="801"/>
                      <a:pt x="1582" y="585"/>
                    </a:cubicBezTo>
                    <a:cubicBezTo>
                      <a:pt x="1096" y="466"/>
                      <a:pt x="595" y="342"/>
                      <a:pt x="98" y="238"/>
                    </a:cubicBezTo>
                    <a:cubicBezTo>
                      <a:pt x="92" y="236"/>
                      <a:pt x="86" y="236"/>
                      <a:pt x="80" y="236"/>
                    </a:cubicBezTo>
                    <a:cubicBezTo>
                      <a:pt x="62" y="236"/>
                      <a:pt x="44" y="243"/>
                      <a:pt x="29" y="256"/>
                    </a:cubicBezTo>
                    <a:cubicBezTo>
                      <a:pt x="10" y="273"/>
                      <a:pt x="0" y="297"/>
                      <a:pt x="2" y="322"/>
                    </a:cubicBezTo>
                    <a:cubicBezTo>
                      <a:pt x="47" y="980"/>
                      <a:pt x="168" y="1632"/>
                      <a:pt x="362" y="2259"/>
                    </a:cubicBezTo>
                    <a:cubicBezTo>
                      <a:pt x="368" y="2278"/>
                      <a:pt x="382" y="2295"/>
                      <a:pt x="399" y="2305"/>
                    </a:cubicBezTo>
                    <a:cubicBezTo>
                      <a:pt x="2492" y="3516"/>
                      <a:pt x="5065" y="4210"/>
                      <a:pt x="7841" y="4308"/>
                    </a:cubicBezTo>
                    <a:cubicBezTo>
                      <a:pt x="8050" y="4315"/>
                      <a:pt x="8257" y="4319"/>
                      <a:pt x="8463" y="4319"/>
                    </a:cubicBezTo>
                    <a:cubicBezTo>
                      <a:pt x="9552" y="4319"/>
                      <a:pt x="10584" y="4215"/>
                      <a:pt x="11536" y="4008"/>
                    </a:cubicBezTo>
                    <a:cubicBezTo>
                      <a:pt x="12154" y="3875"/>
                      <a:pt x="12763" y="3685"/>
                      <a:pt x="13352" y="3500"/>
                    </a:cubicBezTo>
                    <a:cubicBezTo>
                      <a:pt x="13820" y="3353"/>
                      <a:pt x="14304" y="3202"/>
                      <a:pt x="14788" y="3081"/>
                    </a:cubicBezTo>
                    <a:cubicBezTo>
                      <a:pt x="15030" y="3021"/>
                      <a:pt x="15301" y="2975"/>
                      <a:pt x="15643" y="2940"/>
                    </a:cubicBezTo>
                    <a:cubicBezTo>
                      <a:pt x="15673" y="2937"/>
                      <a:pt x="15699" y="2918"/>
                      <a:pt x="15709" y="2890"/>
                    </a:cubicBezTo>
                    <a:cubicBezTo>
                      <a:pt x="16065" y="1996"/>
                      <a:pt x="16266" y="1052"/>
                      <a:pt x="16307" y="85"/>
                    </a:cubicBezTo>
                    <a:cubicBezTo>
                      <a:pt x="16308" y="55"/>
                      <a:pt x="16293" y="29"/>
                      <a:pt x="16269" y="12"/>
                    </a:cubicBezTo>
                    <a:cubicBezTo>
                      <a:pt x="16256" y="5"/>
                      <a:pt x="16242" y="1"/>
                      <a:pt x="16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06;p59"/>
              <p:cNvSpPr/>
              <p:nvPr/>
            </p:nvSpPr>
            <p:spPr>
              <a:xfrm>
                <a:off x="1935685" y="4129656"/>
                <a:ext cx="360317" cy="96479"/>
              </a:xfrm>
              <a:custGeom>
                <a:avLst/>
                <a:gdLst/>
                <a:ahLst/>
                <a:cxnLst/>
                <a:rect l="l" t="t" r="r" b="b"/>
                <a:pathLst>
                  <a:path w="10177" h="2725" extrusionOk="0">
                    <a:moveTo>
                      <a:pt x="353" y="238"/>
                    </a:moveTo>
                    <a:lnTo>
                      <a:pt x="353" y="238"/>
                    </a:lnTo>
                    <a:cubicBezTo>
                      <a:pt x="3463" y="1102"/>
                      <a:pt x="6425" y="1538"/>
                      <a:pt x="9164" y="1538"/>
                    </a:cubicBezTo>
                    <a:lnTo>
                      <a:pt x="9181" y="1538"/>
                    </a:lnTo>
                    <a:cubicBezTo>
                      <a:pt x="9385" y="1538"/>
                      <a:pt x="9587" y="1538"/>
                      <a:pt x="9790" y="1535"/>
                    </a:cubicBezTo>
                    <a:lnTo>
                      <a:pt x="9790" y="1535"/>
                    </a:lnTo>
                    <a:cubicBezTo>
                      <a:pt x="8607" y="2209"/>
                      <a:pt x="7276" y="2563"/>
                      <a:pt x="5922" y="2563"/>
                    </a:cubicBezTo>
                    <a:cubicBezTo>
                      <a:pt x="3821" y="2563"/>
                      <a:pt x="1855" y="1740"/>
                      <a:pt x="353" y="238"/>
                    </a:cubicBezTo>
                    <a:close/>
                    <a:moveTo>
                      <a:pt x="88" y="1"/>
                    </a:moveTo>
                    <a:cubicBezTo>
                      <a:pt x="61" y="1"/>
                      <a:pt x="34" y="14"/>
                      <a:pt x="19" y="38"/>
                    </a:cubicBezTo>
                    <a:cubicBezTo>
                      <a:pt x="1" y="70"/>
                      <a:pt x="4" y="109"/>
                      <a:pt x="29" y="136"/>
                    </a:cubicBezTo>
                    <a:cubicBezTo>
                      <a:pt x="1586" y="1805"/>
                      <a:pt x="3679" y="2724"/>
                      <a:pt x="5922" y="2724"/>
                    </a:cubicBezTo>
                    <a:cubicBezTo>
                      <a:pt x="7404" y="2724"/>
                      <a:pt x="8860" y="2308"/>
                      <a:pt x="10132" y="1520"/>
                    </a:cubicBezTo>
                    <a:cubicBezTo>
                      <a:pt x="10162" y="1501"/>
                      <a:pt x="10177" y="1463"/>
                      <a:pt x="10166" y="1428"/>
                    </a:cubicBezTo>
                    <a:cubicBezTo>
                      <a:pt x="10156" y="1395"/>
                      <a:pt x="10125" y="1370"/>
                      <a:pt x="10089" y="1370"/>
                    </a:cubicBezTo>
                    <a:lnTo>
                      <a:pt x="10087" y="1370"/>
                    </a:lnTo>
                    <a:cubicBezTo>
                      <a:pt x="9786" y="1375"/>
                      <a:pt x="9484" y="1377"/>
                      <a:pt x="9181" y="1377"/>
                    </a:cubicBezTo>
                    <a:lnTo>
                      <a:pt x="9164" y="1377"/>
                    </a:lnTo>
                    <a:cubicBezTo>
                      <a:pt x="6356" y="1377"/>
                      <a:pt x="3310" y="914"/>
                      <a:pt x="110" y="3"/>
                    </a:cubicBezTo>
                    <a:cubicBezTo>
                      <a:pt x="103"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07;p59"/>
              <p:cNvSpPr/>
              <p:nvPr/>
            </p:nvSpPr>
            <p:spPr>
              <a:xfrm>
                <a:off x="1858961" y="3543553"/>
                <a:ext cx="426312" cy="679741"/>
              </a:xfrm>
              <a:custGeom>
                <a:avLst/>
                <a:gdLst/>
                <a:ahLst/>
                <a:cxnLst/>
                <a:rect l="l" t="t" r="r" b="b"/>
                <a:pathLst>
                  <a:path w="12041" h="19199" extrusionOk="0">
                    <a:moveTo>
                      <a:pt x="5153" y="1"/>
                    </a:moveTo>
                    <a:cubicBezTo>
                      <a:pt x="5025" y="95"/>
                      <a:pt x="4901" y="201"/>
                      <a:pt x="4777" y="304"/>
                    </a:cubicBezTo>
                    <a:cubicBezTo>
                      <a:pt x="5206" y="1355"/>
                      <a:pt x="5189" y="2432"/>
                      <a:pt x="4336" y="3400"/>
                    </a:cubicBezTo>
                    <a:cubicBezTo>
                      <a:pt x="3441" y="4413"/>
                      <a:pt x="2199" y="5032"/>
                      <a:pt x="1091" y="5798"/>
                    </a:cubicBezTo>
                    <a:cubicBezTo>
                      <a:pt x="400" y="7556"/>
                      <a:pt x="1" y="9377"/>
                      <a:pt x="1" y="10893"/>
                    </a:cubicBezTo>
                    <a:cubicBezTo>
                      <a:pt x="1" y="15480"/>
                      <a:pt x="3622" y="19198"/>
                      <a:pt x="8089" y="19198"/>
                    </a:cubicBezTo>
                    <a:cubicBezTo>
                      <a:pt x="9524" y="19198"/>
                      <a:pt x="10871" y="18812"/>
                      <a:pt x="12040" y="18139"/>
                    </a:cubicBezTo>
                    <a:lnTo>
                      <a:pt x="12040" y="18139"/>
                    </a:lnTo>
                    <a:cubicBezTo>
                      <a:pt x="11603" y="18209"/>
                      <a:pt x="11160" y="18252"/>
                      <a:pt x="10706" y="18257"/>
                    </a:cubicBezTo>
                    <a:cubicBezTo>
                      <a:pt x="10682" y="18257"/>
                      <a:pt x="10658" y="18257"/>
                      <a:pt x="10634" y="18257"/>
                    </a:cubicBezTo>
                    <a:cubicBezTo>
                      <a:pt x="6632" y="18257"/>
                      <a:pt x="2819" y="15158"/>
                      <a:pt x="2469" y="11106"/>
                    </a:cubicBezTo>
                    <a:cubicBezTo>
                      <a:pt x="2304" y="9189"/>
                      <a:pt x="2643" y="6896"/>
                      <a:pt x="3915" y="5384"/>
                    </a:cubicBezTo>
                    <a:cubicBezTo>
                      <a:pt x="4533" y="4651"/>
                      <a:pt x="5278" y="4048"/>
                      <a:pt x="5828" y="3254"/>
                    </a:cubicBezTo>
                    <a:cubicBezTo>
                      <a:pt x="6381" y="2456"/>
                      <a:pt x="6404" y="1612"/>
                      <a:pt x="6329" y="735"/>
                    </a:cubicBezTo>
                    <a:cubicBezTo>
                      <a:pt x="5966" y="550"/>
                      <a:pt x="5576" y="310"/>
                      <a:pt x="5153"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08;p59"/>
              <p:cNvSpPr/>
              <p:nvPr/>
            </p:nvSpPr>
            <p:spPr>
              <a:xfrm>
                <a:off x="1873654" y="4147359"/>
                <a:ext cx="243657" cy="457539"/>
              </a:xfrm>
              <a:custGeom>
                <a:avLst/>
                <a:gdLst/>
                <a:ahLst/>
                <a:cxnLst/>
                <a:rect l="l" t="t" r="r" b="b"/>
                <a:pathLst>
                  <a:path w="6882" h="12923" extrusionOk="0">
                    <a:moveTo>
                      <a:pt x="3200" y="1"/>
                    </a:moveTo>
                    <a:cubicBezTo>
                      <a:pt x="2843" y="1"/>
                      <a:pt x="2509" y="238"/>
                      <a:pt x="2410" y="609"/>
                    </a:cubicBezTo>
                    <a:lnTo>
                      <a:pt x="174" y="10382"/>
                    </a:lnTo>
                    <a:cubicBezTo>
                      <a:pt x="1" y="11034"/>
                      <a:pt x="249" y="11726"/>
                      <a:pt x="802" y="12110"/>
                    </a:cubicBezTo>
                    <a:cubicBezTo>
                      <a:pt x="1386" y="12515"/>
                      <a:pt x="2253" y="12923"/>
                      <a:pt x="3373" y="12923"/>
                    </a:cubicBezTo>
                    <a:cubicBezTo>
                      <a:pt x="4131" y="12923"/>
                      <a:pt x="5005" y="12736"/>
                      <a:pt x="5986" y="12234"/>
                    </a:cubicBezTo>
                    <a:cubicBezTo>
                      <a:pt x="6553" y="11945"/>
                      <a:pt x="6882" y="11332"/>
                      <a:pt x="6834" y="10696"/>
                    </a:cubicBezTo>
                    <a:lnTo>
                      <a:pt x="6264" y="1695"/>
                    </a:lnTo>
                    <a:cubicBezTo>
                      <a:pt x="6242" y="1388"/>
                      <a:pt x="6047" y="1119"/>
                      <a:pt x="5764" y="1001"/>
                    </a:cubicBezTo>
                    <a:lnTo>
                      <a:pt x="3515" y="64"/>
                    </a:lnTo>
                    <a:cubicBezTo>
                      <a:pt x="3412" y="21"/>
                      <a:pt x="3305" y="1"/>
                      <a:pt x="32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09;p59"/>
              <p:cNvSpPr/>
              <p:nvPr/>
            </p:nvSpPr>
            <p:spPr>
              <a:xfrm>
                <a:off x="1876026" y="4175860"/>
                <a:ext cx="241285" cy="429038"/>
              </a:xfrm>
              <a:custGeom>
                <a:avLst/>
                <a:gdLst/>
                <a:ahLst/>
                <a:cxnLst/>
                <a:rect l="l" t="t" r="r" b="b"/>
                <a:pathLst>
                  <a:path w="6815" h="12118" extrusionOk="0">
                    <a:moveTo>
                      <a:pt x="5227" y="0"/>
                    </a:moveTo>
                    <a:lnTo>
                      <a:pt x="5745" y="8188"/>
                    </a:lnTo>
                    <a:cubicBezTo>
                      <a:pt x="5793" y="8824"/>
                      <a:pt x="5465" y="9437"/>
                      <a:pt x="4897" y="9727"/>
                    </a:cubicBezTo>
                    <a:cubicBezTo>
                      <a:pt x="3917" y="10228"/>
                      <a:pt x="3044" y="10415"/>
                      <a:pt x="2287" y="10415"/>
                    </a:cubicBezTo>
                    <a:cubicBezTo>
                      <a:pt x="1370" y="10415"/>
                      <a:pt x="624" y="10141"/>
                      <a:pt x="62" y="9820"/>
                    </a:cubicBezTo>
                    <a:lnTo>
                      <a:pt x="62" y="9820"/>
                    </a:lnTo>
                    <a:cubicBezTo>
                      <a:pt x="0" y="10395"/>
                      <a:pt x="250" y="10969"/>
                      <a:pt x="735" y="11305"/>
                    </a:cubicBezTo>
                    <a:cubicBezTo>
                      <a:pt x="1319" y="11710"/>
                      <a:pt x="2186" y="12118"/>
                      <a:pt x="3306" y="12118"/>
                    </a:cubicBezTo>
                    <a:cubicBezTo>
                      <a:pt x="4064" y="12118"/>
                      <a:pt x="4938" y="11931"/>
                      <a:pt x="5919" y="11429"/>
                    </a:cubicBezTo>
                    <a:cubicBezTo>
                      <a:pt x="6486" y="11140"/>
                      <a:pt x="6815" y="10527"/>
                      <a:pt x="6767" y="9891"/>
                    </a:cubicBezTo>
                    <a:lnTo>
                      <a:pt x="6197" y="890"/>
                    </a:lnTo>
                    <a:cubicBezTo>
                      <a:pt x="6175" y="583"/>
                      <a:pt x="5980" y="314"/>
                      <a:pt x="5697" y="196"/>
                    </a:cubicBezTo>
                    <a:lnTo>
                      <a:pt x="5227"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0;p59"/>
              <p:cNvSpPr/>
              <p:nvPr/>
            </p:nvSpPr>
            <p:spPr>
              <a:xfrm>
                <a:off x="2153676" y="4147359"/>
                <a:ext cx="243622" cy="457539"/>
              </a:xfrm>
              <a:custGeom>
                <a:avLst/>
                <a:gdLst/>
                <a:ahLst/>
                <a:cxnLst/>
                <a:rect l="l" t="t" r="r" b="b"/>
                <a:pathLst>
                  <a:path w="6881" h="12923" extrusionOk="0">
                    <a:moveTo>
                      <a:pt x="3682" y="1"/>
                    </a:moveTo>
                    <a:cubicBezTo>
                      <a:pt x="3577" y="1"/>
                      <a:pt x="3470" y="21"/>
                      <a:pt x="3366" y="64"/>
                    </a:cubicBezTo>
                    <a:lnTo>
                      <a:pt x="1119" y="1001"/>
                    </a:lnTo>
                    <a:cubicBezTo>
                      <a:pt x="835" y="1119"/>
                      <a:pt x="641" y="1388"/>
                      <a:pt x="617" y="1695"/>
                    </a:cubicBezTo>
                    <a:lnTo>
                      <a:pt x="47" y="10696"/>
                    </a:lnTo>
                    <a:cubicBezTo>
                      <a:pt x="1" y="11332"/>
                      <a:pt x="329" y="11945"/>
                      <a:pt x="895" y="12234"/>
                    </a:cubicBezTo>
                    <a:cubicBezTo>
                      <a:pt x="1877" y="12736"/>
                      <a:pt x="2751" y="12923"/>
                      <a:pt x="3510" y="12923"/>
                    </a:cubicBezTo>
                    <a:cubicBezTo>
                      <a:pt x="4629" y="12923"/>
                      <a:pt x="5496" y="12515"/>
                      <a:pt x="6080" y="12110"/>
                    </a:cubicBezTo>
                    <a:cubicBezTo>
                      <a:pt x="6633" y="11726"/>
                      <a:pt x="6880" y="11034"/>
                      <a:pt x="6708" y="10382"/>
                    </a:cubicBezTo>
                    <a:lnTo>
                      <a:pt x="4471" y="609"/>
                    </a:lnTo>
                    <a:cubicBezTo>
                      <a:pt x="4373" y="238"/>
                      <a:pt x="4040" y="1"/>
                      <a:pt x="36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11;p59"/>
              <p:cNvSpPr/>
              <p:nvPr/>
            </p:nvSpPr>
            <p:spPr>
              <a:xfrm>
                <a:off x="2153676" y="4170904"/>
                <a:ext cx="241675" cy="433994"/>
              </a:xfrm>
              <a:custGeom>
                <a:avLst/>
                <a:gdLst/>
                <a:ahLst/>
                <a:cxnLst/>
                <a:rect l="l" t="t" r="r" b="b"/>
                <a:pathLst>
                  <a:path w="6826" h="12258" extrusionOk="0">
                    <a:moveTo>
                      <a:pt x="1923" y="1"/>
                    </a:moveTo>
                    <a:lnTo>
                      <a:pt x="1119" y="336"/>
                    </a:lnTo>
                    <a:cubicBezTo>
                      <a:pt x="834" y="454"/>
                      <a:pt x="641" y="723"/>
                      <a:pt x="617" y="1030"/>
                    </a:cubicBezTo>
                    <a:lnTo>
                      <a:pt x="47" y="10031"/>
                    </a:lnTo>
                    <a:cubicBezTo>
                      <a:pt x="1" y="10667"/>
                      <a:pt x="329" y="11280"/>
                      <a:pt x="895" y="11569"/>
                    </a:cubicBezTo>
                    <a:cubicBezTo>
                      <a:pt x="1877" y="12071"/>
                      <a:pt x="2751" y="12258"/>
                      <a:pt x="3510" y="12258"/>
                    </a:cubicBezTo>
                    <a:cubicBezTo>
                      <a:pt x="4629" y="12258"/>
                      <a:pt x="5496" y="11850"/>
                      <a:pt x="6080" y="11445"/>
                    </a:cubicBezTo>
                    <a:cubicBezTo>
                      <a:pt x="6578" y="11099"/>
                      <a:pt x="6826" y="10504"/>
                      <a:pt x="6744" y="9914"/>
                    </a:cubicBezTo>
                    <a:lnTo>
                      <a:pt x="6744" y="9914"/>
                    </a:lnTo>
                    <a:cubicBezTo>
                      <a:pt x="6235" y="10150"/>
                      <a:pt x="5607" y="10328"/>
                      <a:pt x="4869" y="10328"/>
                    </a:cubicBezTo>
                    <a:cubicBezTo>
                      <a:pt x="4111" y="10328"/>
                      <a:pt x="3238" y="10141"/>
                      <a:pt x="2258" y="9639"/>
                    </a:cubicBezTo>
                    <a:cubicBezTo>
                      <a:pt x="1691" y="9350"/>
                      <a:pt x="1363" y="8737"/>
                      <a:pt x="1410" y="8102"/>
                    </a:cubicBezTo>
                    <a:lnTo>
                      <a:pt x="1923" y="1"/>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12;p59"/>
              <p:cNvSpPr/>
              <p:nvPr/>
            </p:nvSpPr>
            <p:spPr>
              <a:xfrm>
                <a:off x="1882647" y="4144491"/>
                <a:ext cx="249711" cy="463416"/>
              </a:xfrm>
              <a:custGeom>
                <a:avLst/>
                <a:gdLst/>
                <a:ahLst/>
                <a:cxnLst/>
                <a:rect l="l" t="t" r="r" b="b"/>
                <a:pathLst>
                  <a:path w="7053" h="13089" extrusionOk="0">
                    <a:moveTo>
                      <a:pt x="3288" y="162"/>
                    </a:moveTo>
                    <a:cubicBezTo>
                      <a:pt x="3385" y="162"/>
                      <a:pt x="3481" y="181"/>
                      <a:pt x="3572" y="218"/>
                    </a:cubicBezTo>
                    <a:lnTo>
                      <a:pt x="5819" y="1156"/>
                    </a:lnTo>
                    <a:cubicBezTo>
                      <a:pt x="6077" y="1263"/>
                      <a:pt x="6249" y="1504"/>
                      <a:pt x="6270" y="1781"/>
                    </a:cubicBezTo>
                    <a:lnTo>
                      <a:pt x="6840" y="10783"/>
                    </a:lnTo>
                    <a:cubicBezTo>
                      <a:pt x="6887" y="11397"/>
                      <a:pt x="6571" y="11971"/>
                      <a:pt x="6037" y="12243"/>
                    </a:cubicBezTo>
                    <a:cubicBezTo>
                      <a:pt x="5069" y="12738"/>
                      <a:pt x="4207" y="12926"/>
                      <a:pt x="3455" y="12926"/>
                    </a:cubicBezTo>
                    <a:cubicBezTo>
                      <a:pt x="2386" y="12926"/>
                      <a:pt x="1541" y="12545"/>
                      <a:pt x="935" y="12124"/>
                    </a:cubicBezTo>
                    <a:cubicBezTo>
                      <a:pt x="413" y="11763"/>
                      <a:pt x="174" y="11104"/>
                      <a:pt x="340" y="10482"/>
                    </a:cubicBezTo>
                    <a:lnTo>
                      <a:pt x="2575" y="708"/>
                    </a:lnTo>
                    <a:cubicBezTo>
                      <a:pt x="2631" y="503"/>
                      <a:pt x="2771" y="332"/>
                      <a:pt x="2961" y="238"/>
                    </a:cubicBezTo>
                    <a:cubicBezTo>
                      <a:pt x="3064" y="187"/>
                      <a:pt x="3176" y="162"/>
                      <a:pt x="3288" y="162"/>
                    </a:cubicBezTo>
                    <a:close/>
                    <a:moveTo>
                      <a:pt x="3288" y="1"/>
                    </a:moveTo>
                    <a:cubicBezTo>
                      <a:pt x="3151" y="1"/>
                      <a:pt x="3015" y="32"/>
                      <a:pt x="2890" y="94"/>
                    </a:cubicBezTo>
                    <a:cubicBezTo>
                      <a:pt x="2657" y="208"/>
                      <a:pt x="2486" y="418"/>
                      <a:pt x="2419" y="669"/>
                    </a:cubicBezTo>
                    <a:cubicBezTo>
                      <a:pt x="2419" y="670"/>
                      <a:pt x="2419" y="671"/>
                      <a:pt x="2419" y="671"/>
                    </a:cubicBezTo>
                    <a:lnTo>
                      <a:pt x="183" y="10442"/>
                    </a:lnTo>
                    <a:cubicBezTo>
                      <a:pt x="0" y="11128"/>
                      <a:pt x="267" y="11857"/>
                      <a:pt x="844" y="12257"/>
                    </a:cubicBezTo>
                    <a:cubicBezTo>
                      <a:pt x="1472" y="12693"/>
                      <a:pt x="2348" y="13089"/>
                      <a:pt x="3455" y="13089"/>
                    </a:cubicBezTo>
                    <a:cubicBezTo>
                      <a:pt x="4229" y="13089"/>
                      <a:pt x="5115" y="12896"/>
                      <a:pt x="6110" y="12387"/>
                    </a:cubicBezTo>
                    <a:cubicBezTo>
                      <a:pt x="6702" y="12085"/>
                      <a:pt x="7052" y="11451"/>
                      <a:pt x="7001" y="10772"/>
                    </a:cubicBezTo>
                    <a:lnTo>
                      <a:pt x="6431" y="1770"/>
                    </a:lnTo>
                    <a:cubicBezTo>
                      <a:pt x="6406" y="1431"/>
                      <a:pt x="6195" y="1139"/>
                      <a:pt x="5881" y="1007"/>
                    </a:cubicBezTo>
                    <a:lnTo>
                      <a:pt x="3633" y="71"/>
                    </a:lnTo>
                    <a:cubicBezTo>
                      <a:pt x="3522" y="24"/>
                      <a:pt x="3405" y="1"/>
                      <a:pt x="32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13;p59"/>
              <p:cNvSpPr/>
              <p:nvPr/>
            </p:nvSpPr>
            <p:spPr>
              <a:xfrm>
                <a:off x="2162775" y="4144491"/>
                <a:ext cx="249676" cy="463416"/>
              </a:xfrm>
              <a:custGeom>
                <a:avLst/>
                <a:gdLst/>
                <a:ahLst/>
                <a:cxnLst/>
                <a:rect l="l" t="t" r="r" b="b"/>
                <a:pathLst>
                  <a:path w="7052" h="13089" extrusionOk="0">
                    <a:moveTo>
                      <a:pt x="3765" y="163"/>
                    </a:moveTo>
                    <a:cubicBezTo>
                      <a:pt x="3877" y="163"/>
                      <a:pt x="3989" y="188"/>
                      <a:pt x="4091" y="238"/>
                    </a:cubicBezTo>
                    <a:cubicBezTo>
                      <a:pt x="4282" y="332"/>
                      <a:pt x="4422" y="503"/>
                      <a:pt x="4477" y="708"/>
                    </a:cubicBezTo>
                    <a:lnTo>
                      <a:pt x="6714" y="10484"/>
                    </a:lnTo>
                    <a:cubicBezTo>
                      <a:pt x="6878" y="11104"/>
                      <a:pt x="6639" y="11763"/>
                      <a:pt x="6117" y="12124"/>
                    </a:cubicBezTo>
                    <a:cubicBezTo>
                      <a:pt x="5511" y="12545"/>
                      <a:pt x="4665" y="12926"/>
                      <a:pt x="3596" y="12926"/>
                    </a:cubicBezTo>
                    <a:cubicBezTo>
                      <a:pt x="2845" y="12926"/>
                      <a:pt x="1984" y="12738"/>
                      <a:pt x="1016" y="12243"/>
                    </a:cubicBezTo>
                    <a:cubicBezTo>
                      <a:pt x="481" y="11971"/>
                      <a:pt x="166" y="11397"/>
                      <a:pt x="211" y="10782"/>
                    </a:cubicBezTo>
                    <a:lnTo>
                      <a:pt x="781" y="1782"/>
                    </a:lnTo>
                    <a:cubicBezTo>
                      <a:pt x="802" y="1504"/>
                      <a:pt x="976" y="1263"/>
                      <a:pt x="1234" y="1156"/>
                    </a:cubicBezTo>
                    <a:lnTo>
                      <a:pt x="3481" y="218"/>
                    </a:lnTo>
                    <a:cubicBezTo>
                      <a:pt x="3572" y="181"/>
                      <a:pt x="3669" y="163"/>
                      <a:pt x="3765" y="163"/>
                    </a:cubicBezTo>
                    <a:close/>
                    <a:moveTo>
                      <a:pt x="3764" y="1"/>
                    </a:moveTo>
                    <a:cubicBezTo>
                      <a:pt x="3647" y="1"/>
                      <a:pt x="3530" y="24"/>
                      <a:pt x="3420" y="71"/>
                    </a:cubicBezTo>
                    <a:lnTo>
                      <a:pt x="1171" y="1007"/>
                    </a:lnTo>
                    <a:cubicBezTo>
                      <a:pt x="857" y="1139"/>
                      <a:pt x="647" y="1431"/>
                      <a:pt x="621" y="1770"/>
                    </a:cubicBezTo>
                    <a:lnTo>
                      <a:pt x="51" y="10772"/>
                    </a:lnTo>
                    <a:cubicBezTo>
                      <a:pt x="1" y="11451"/>
                      <a:pt x="350" y="12085"/>
                      <a:pt x="943" y="12387"/>
                    </a:cubicBezTo>
                    <a:cubicBezTo>
                      <a:pt x="1937" y="12896"/>
                      <a:pt x="2823" y="13089"/>
                      <a:pt x="3598" y="13089"/>
                    </a:cubicBezTo>
                    <a:cubicBezTo>
                      <a:pt x="4704" y="13089"/>
                      <a:pt x="5580" y="12693"/>
                      <a:pt x="6209" y="12257"/>
                    </a:cubicBezTo>
                    <a:cubicBezTo>
                      <a:pt x="6786" y="11857"/>
                      <a:pt x="7051" y="11128"/>
                      <a:pt x="6870" y="10446"/>
                    </a:cubicBezTo>
                    <a:lnTo>
                      <a:pt x="4634" y="671"/>
                    </a:lnTo>
                    <a:cubicBezTo>
                      <a:pt x="4634" y="671"/>
                      <a:pt x="4634" y="670"/>
                      <a:pt x="4633" y="669"/>
                    </a:cubicBezTo>
                    <a:cubicBezTo>
                      <a:pt x="4567" y="418"/>
                      <a:pt x="4395" y="208"/>
                      <a:pt x="4162" y="94"/>
                    </a:cubicBezTo>
                    <a:cubicBezTo>
                      <a:pt x="4037" y="32"/>
                      <a:pt x="3901" y="1"/>
                      <a:pt x="3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14;p59"/>
              <p:cNvSpPr/>
              <p:nvPr/>
            </p:nvSpPr>
            <p:spPr>
              <a:xfrm>
                <a:off x="1925736" y="4352959"/>
                <a:ext cx="80299" cy="57569"/>
              </a:xfrm>
              <a:custGeom>
                <a:avLst/>
                <a:gdLst/>
                <a:ahLst/>
                <a:cxnLst/>
                <a:rect l="l" t="t" r="r" b="b"/>
                <a:pathLst>
                  <a:path w="2268" h="1626" extrusionOk="0">
                    <a:moveTo>
                      <a:pt x="1118" y="1"/>
                    </a:moveTo>
                    <a:cubicBezTo>
                      <a:pt x="355" y="1"/>
                      <a:pt x="1" y="1205"/>
                      <a:pt x="1040" y="1553"/>
                    </a:cubicBezTo>
                    <a:cubicBezTo>
                      <a:pt x="1188" y="1603"/>
                      <a:pt x="1326" y="1625"/>
                      <a:pt x="1452" y="1625"/>
                    </a:cubicBezTo>
                    <a:cubicBezTo>
                      <a:pt x="1678" y="1625"/>
                      <a:pt x="1863" y="1553"/>
                      <a:pt x="1991" y="1434"/>
                    </a:cubicBezTo>
                    <a:cubicBezTo>
                      <a:pt x="2267" y="1177"/>
                      <a:pt x="2266" y="705"/>
                      <a:pt x="1796" y="297"/>
                    </a:cubicBezTo>
                    <a:cubicBezTo>
                      <a:pt x="1554" y="86"/>
                      <a:pt x="1321" y="1"/>
                      <a:pt x="11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15;p59"/>
              <p:cNvSpPr/>
              <p:nvPr/>
            </p:nvSpPr>
            <p:spPr>
              <a:xfrm>
                <a:off x="2270337" y="4352959"/>
                <a:ext cx="80299" cy="57569"/>
              </a:xfrm>
              <a:custGeom>
                <a:avLst/>
                <a:gdLst/>
                <a:ahLst/>
                <a:cxnLst/>
                <a:rect l="l" t="t" r="r" b="b"/>
                <a:pathLst>
                  <a:path w="2268" h="1626" extrusionOk="0">
                    <a:moveTo>
                      <a:pt x="1150" y="1"/>
                    </a:moveTo>
                    <a:cubicBezTo>
                      <a:pt x="946" y="1"/>
                      <a:pt x="714" y="86"/>
                      <a:pt x="471" y="297"/>
                    </a:cubicBezTo>
                    <a:cubicBezTo>
                      <a:pt x="1" y="705"/>
                      <a:pt x="0" y="1177"/>
                      <a:pt x="277" y="1434"/>
                    </a:cubicBezTo>
                    <a:cubicBezTo>
                      <a:pt x="404" y="1553"/>
                      <a:pt x="590" y="1625"/>
                      <a:pt x="816" y="1625"/>
                    </a:cubicBezTo>
                    <a:cubicBezTo>
                      <a:pt x="942" y="1625"/>
                      <a:pt x="1080" y="1603"/>
                      <a:pt x="1227" y="1553"/>
                    </a:cubicBezTo>
                    <a:cubicBezTo>
                      <a:pt x="2267" y="1205"/>
                      <a:pt x="1912" y="1"/>
                      <a:pt x="11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6;p59"/>
              <p:cNvSpPr/>
              <p:nvPr/>
            </p:nvSpPr>
            <p:spPr>
              <a:xfrm>
                <a:off x="1994670" y="4322935"/>
                <a:ext cx="37742" cy="39901"/>
              </a:xfrm>
              <a:custGeom>
                <a:avLst/>
                <a:gdLst/>
                <a:ahLst/>
                <a:cxnLst/>
                <a:rect l="l" t="t" r="r" b="b"/>
                <a:pathLst>
                  <a:path w="1066" h="1127" extrusionOk="0">
                    <a:moveTo>
                      <a:pt x="540" y="0"/>
                    </a:moveTo>
                    <a:cubicBezTo>
                      <a:pt x="273" y="0"/>
                      <a:pt x="0" y="218"/>
                      <a:pt x="74" y="634"/>
                    </a:cubicBezTo>
                    <a:cubicBezTo>
                      <a:pt x="120" y="895"/>
                      <a:pt x="259" y="1055"/>
                      <a:pt x="415" y="1108"/>
                    </a:cubicBezTo>
                    <a:cubicBezTo>
                      <a:pt x="452" y="1120"/>
                      <a:pt x="491" y="1127"/>
                      <a:pt x="529" y="1127"/>
                    </a:cubicBezTo>
                    <a:cubicBezTo>
                      <a:pt x="715" y="1127"/>
                      <a:pt x="899" y="979"/>
                      <a:pt x="966" y="671"/>
                    </a:cubicBezTo>
                    <a:cubicBezTo>
                      <a:pt x="1065" y="218"/>
                      <a:pt x="806"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7;p59"/>
              <p:cNvSpPr/>
              <p:nvPr/>
            </p:nvSpPr>
            <p:spPr>
              <a:xfrm>
                <a:off x="2290518" y="4298788"/>
                <a:ext cx="37777" cy="39901"/>
              </a:xfrm>
              <a:custGeom>
                <a:avLst/>
                <a:gdLst/>
                <a:ahLst/>
                <a:cxnLst/>
                <a:rect l="l" t="t" r="r" b="b"/>
                <a:pathLst>
                  <a:path w="1067" h="1127" extrusionOk="0">
                    <a:moveTo>
                      <a:pt x="540" y="1"/>
                    </a:moveTo>
                    <a:cubicBezTo>
                      <a:pt x="273" y="1"/>
                      <a:pt x="1" y="218"/>
                      <a:pt x="75" y="634"/>
                    </a:cubicBezTo>
                    <a:cubicBezTo>
                      <a:pt x="121" y="896"/>
                      <a:pt x="260" y="1056"/>
                      <a:pt x="415" y="1108"/>
                    </a:cubicBezTo>
                    <a:cubicBezTo>
                      <a:pt x="453" y="1120"/>
                      <a:pt x="491" y="1127"/>
                      <a:pt x="530" y="1127"/>
                    </a:cubicBezTo>
                    <a:cubicBezTo>
                      <a:pt x="715" y="1127"/>
                      <a:pt x="899" y="979"/>
                      <a:pt x="967" y="673"/>
                    </a:cubicBezTo>
                    <a:cubicBezTo>
                      <a:pt x="1066" y="218"/>
                      <a:pt x="806" y="1"/>
                      <a:pt x="5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8;p59"/>
              <p:cNvSpPr/>
              <p:nvPr/>
            </p:nvSpPr>
            <p:spPr>
              <a:xfrm>
                <a:off x="1961672" y="4299780"/>
                <a:ext cx="24925" cy="26341"/>
              </a:xfrm>
              <a:custGeom>
                <a:avLst/>
                <a:gdLst/>
                <a:ahLst/>
                <a:cxnLst/>
                <a:rect l="l" t="t" r="r" b="b"/>
                <a:pathLst>
                  <a:path w="704" h="744" extrusionOk="0">
                    <a:moveTo>
                      <a:pt x="356" y="0"/>
                    </a:moveTo>
                    <a:cubicBezTo>
                      <a:pt x="181" y="0"/>
                      <a:pt x="1" y="144"/>
                      <a:pt x="50" y="418"/>
                    </a:cubicBezTo>
                    <a:cubicBezTo>
                      <a:pt x="80" y="591"/>
                      <a:pt x="172" y="696"/>
                      <a:pt x="274" y="731"/>
                    </a:cubicBezTo>
                    <a:cubicBezTo>
                      <a:pt x="299" y="739"/>
                      <a:pt x="324" y="744"/>
                      <a:pt x="350" y="744"/>
                    </a:cubicBezTo>
                    <a:cubicBezTo>
                      <a:pt x="472" y="744"/>
                      <a:pt x="594" y="646"/>
                      <a:pt x="638" y="444"/>
                    </a:cubicBezTo>
                    <a:cubicBezTo>
                      <a:pt x="704"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19;p59"/>
              <p:cNvSpPr/>
              <p:nvPr/>
            </p:nvSpPr>
            <p:spPr>
              <a:xfrm>
                <a:off x="2252634" y="4335964"/>
                <a:ext cx="24925" cy="26341"/>
              </a:xfrm>
              <a:custGeom>
                <a:avLst/>
                <a:gdLst/>
                <a:ahLst/>
                <a:cxnLst/>
                <a:rect l="l" t="t" r="r" b="b"/>
                <a:pathLst>
                  <a:path w="704" h="744" extrusionOk="0">
                    <a:moveTo>
                      <a:pt x="356" y="1"/>
                    </a:moveTo>
                    <a:cubicBezTo>
                      <a:pt x="180" y="1"/>
                      <a:pt x="0" y="144"/>
                      <a:pt x="49" y="419"/>
                    </a:cubicBezTo>
                    <a:cubicBezTo>
                      <a:pt x="79" y="591"/>
                      <a:pt x="171" y="697"/>
                      <a:pt x="273" y="731"/>
                    </a:cubicBezTo>
                    <a:cubicBezTo>
                      <a:pt x="298" y="740"/>
                      <a:pt x="323" y="744"/>
                      <a:pt x="348" y="744"/>
                    </a:cubicBezTo>
                    <a:cubicBezTo>
                      <a:pt x="471" y="744"/>
                      <a:pt x="593" y="647"/>
                      <a:pt x="637" y="444"/>
                    </a:cubicBezTo>
                    <a:cubicBezTo>
                      <a:pt x="703" y="144"/>
                      <a:pt x="531"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0;p59"/>
              <p:cNvSpPr/>
              <p:nvPr/>
            </p:nvSpPr>
            <p:spPr>
              <a:xfrm>
                <a:off x="2131618" y="3550811"/>
                <a:ext cx="36184" cy="15861"/>
              </a:xfrm>
              <a:custGeom>
                <a:avLst/>
                <a:gdLst/>
                <a:ahLst/>
                <a:cxnLst/>
                <a:rect l="l" t="t" r="r" b="b"/>
                <a:pathLst>
                  <a:path w="1022" h="448" extrusionOk="0">
                    <a:moveTo>
                      <a:pt x="517" y="0"/>
                    </a:moveTo>
                    <a:cubicBezTo>
                      <a:pt x="1" y="0"/>
                      <a:pt x="109" y="448"/>
                      <a:pt x="560" y="448"/>
                    </a:cubicBezTo>
                    <a:cubicBezTo>
                      <a:pt x="600" y="448"/>
                      <a:pt x="643" y="444"/>
                      <a:pt x="689" y="437"/>
                    </a:cubicBezTo>
                    <a:cubicBezTo>
                      <a:pt x="873" y="405"/>
                      <a:pt x="973" y="333"/>
                      <a:pt x="994" y="256"/>
                    </a:cubicBezTo>
                    <a:cubicBezTo>
                      <a:pt x="1022" y="148"/>
                      <a:pt x="893" y="31"/>
                      <a:pt x="616" y="5"/>
                    </a:cubicBezTo>
                    <a:cubicBezTo>
                      <a:pt x="580"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1;p59"/>
              <p:cNvSpPr/>
              <p:nvPr/>
            </p:nvSpPr>
            <p:spPr>
              <a:xfrm>
                <a:off x="2169254" y="3535481"/>
                <a:ext cx="36184" cy="15932"/>
              </a:xfrm>
              <a:custGeom>
                <a:avLst/>
                <a:gdLst/>
                <a:ahLst/>
                <a:cxnLst/>
                <a:rect l="l" t="t" r="r" b="b"/>
                <a:pathLst>
                  <a:path w="1022" h="450" extrusionOk="0">
                    <a:moveTo>
                      <a:pt x="518" y="0"/>
                    </a:moveTo>
                    <a:cubicBezTo>
                      <a:pt x="1" y="0"/>
                      <a:pt x="108" y="449"/>
                      <a:pt x="559" y="449"/>
                    </a:cubicBezTo>
                    <a:cubicBezTo>
                      <a:pt x="600" y="449"/>
                      <a:pt x="643" y="446"/>
                      <a:pt x="688" y="438"/>
                    </a:cubicBezTo>
                    <a:cubicBezTo>
                      <a:pt x="872" y="407"/>
                      <a:pt x="973" y="334"/>
                      <a:pt x="993" y="257"/>
                    </a:cubicBezTo>
                    <a:cubicBezTo>
                      <a:pt x="1022" y="150"/>
                      <a:pt x="893" y="32"/>
                      <a:pt x="616" y="5"/>
                    </a:cubicBezTo>
                    <a:cubicBezTo>
                      <a:pt x="581" y="2"/>
                      <a:pt x="549"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2;p59"/>
              <p:cNvSpPr/>
              <p:nvPr/>
            </p:nvSpPr>
            <p:spPr>
              <a:xfrm>
                <a:off x="1897624" y="3000397"/>
                <a:ext cx="639945" cy="502680"/>
              </a:xfrm>
              <a:custGeom>
                <a:avLst/>
                <a:gdLst/>
                <a:ahLst/>
                <a:cxnLst/>
                <a:rect l="l" t="t" r="r" b="b"/>
                <a:pathLst>
                  <a:path w="18075" h="14198" extrusionOk="0">
                    <a:moveTo>
                      <a:pt x="9048" y="1"/>
                    </a:moveTo>
                    <a:cubicBezTo>
                      <a:pt x="8613" y="1"/>
                      <a:pt x="8173" y="34"/>
                      <a:pt x="7730" y="104"/>
                    </a:cubicBezTo>
                    <a:cubicBezTo>
                      <a:pt x="3138" y="826"/>
                      <a:pt x="1" y="5134"/>
                      <a:pt x="723" y="9727"/>
                    </a:cubicBezTo>
                    <a:cubicBezTo>
                      <a:pt x="1238" y="13000"/>
                      <a:pt x="3054" y="14198"/>
                      <a:pt x="5915" y="14198"/>
                    </a:cubicBezTo>
                    <a:cubicBezTo>
                      <a:pt x="7067" y="14198"/>
                      <a:pt x="8389" y="14003"/>
                      <a:pt x="9864" y="13672"/>
                    </a:cubicBezTo>
                    <a:cubicBezTo>
                      <a:pt x="14400" y="12654"/>
                      <a:pt x="18074" y="11703"/>
                      <a:pt x="17352" y="7112"/>
                    </a:cubicBezTo>
                    <a:cubicBezTo>
                      <a:pt x="16699" y="2962"/>
                      <a:pt x="13120" y="1"/>
                      <a:pt x="90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3;p59"/>
              <p:cNvSpPr/>
              <p:nvPr/>
            </p:nvSpPr>
            <p:spPr>
              <a:xfrm>
                <a:off x="1948855" y="3193463"/>
                <a:ext cx="271061" cy="151994"/>
              </a:xfrm>
              <a:custGeom>
                <a:avLst/>
                <a:gdLst/>
                <a:ahLst/>
                <a:cxnLst/>
                <a:rect l="l" t="t" r="r" b="b"/>
                <a:pathLst>
                  <a:path w="7656" h="4293" extrusionOk="0">
                    <a:moveTo>
                      <a:pt x="7338" y="1"/>
                    </a:moveTo>
                    <a:lnTo>
                      <a:pt x="1" y="1155"/>
                    </a:lnTo>
                    <a:cubicBezTo>
                      <a:pt x="288" y="2986"/>
                      <a:pt x="1867" y="4292"/>
                      <a:pt x="3664" y="4292"/>
                    </a:cubicBezTo>
                    <a:cubicBezTo>
                      <a:pt x="3856" y="4292"/>
                      <a:pt x="4050" y="4278"/>
                      <a:pt x="4246" y="4247"/>
                    </a:cubicBezTo>
                    <a:cubicBezTo>
                      <a:pt x="6272" y="3928"/>
                      <a:pt x="7655" y="2027"/>
                      <a:pt x="7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4;p59"/>
              <p:cNvSpPr/>
              <p:nvPr/>
            </p:nvSpPr>
            <p:spPr>
              <a:xfrm>
                <a:off x="1957247" y="3190808"/>
                <a:ext cx="270742" cy="157304"/>
              </a:xfrm>
              <a:custGeom>
                <a:avLst/>
                <a:gdLst/>
                <a:ahLst/>
                <a:cxnLst/>
                <a:rect l="l" t="t" r="r" b="b"/>
                <a:pathLst>
                  <a:path w="7647" h="4443" extrusionOk="0">
                    <a:moveTo>
                      <a:pt x="7351" y="162"/>
                    </a:moveTo>
                    <a:lnTo>
                      <a:pt x="7351" y="162"/>
                    </a:lnTo>
                    <a:cubicBezTo>
                      <a:pt x="7479" y="1097"/>
                      <a:pt x="7244" y="2029"/>
                      <a:pt x="6688" y="2794"/>
                    </a:cubicBezTo>
                    <a:cubicBezTo>
                      <a:pt x="6115" y="3580"/>
                      <a:pt x="5271" y="4096"/>
                      <a:pt x="4311" y="4246"/>
                    </a:cubicBezTo>
                    <a:cubicBezTo>
                      <a:pt x="4118" y="4277"/>
                      <a:pt x="3926" y="4292"/>
                      <a:pt x="3734" y="4292"/>
                    </a:cubicBezTo>
                    <a:cubicBezTo>
                      <a:pt x="2973" y="4292"/>
                      <a:pt x="2233" y="4051"/>
                      <a:pt x="1604" y="3594"/>
                    </a:cubicBezTo>
                    <a:cubicBezTo>
                      <a:pt x="840" y="3038"/>
                      <a:pt x="330" y="2222"/>
                      <a:pt x="165" y="1293"/>
                    </a:cubicBezTo>
                    <a:lnTo>
                      <a:pt x="7351" y="162"/>
                    </a:lnTo>
                    <a:close/>
                    <a:moveTo>
                      <a:pt x="7413" y="1"/>
                    </a:moveTo>
                    <a:cubicBezTo>
                      <a:pt x="7410" y="1"/>
                      <a:pt x="7406" y="1"/>
                      <a:pt x="7403" y="1"/>
                    </a:cubicBezTo>
                    <a:lnTo>
                      <a:pt x="66" y="1155"/>
                    </a:lnTo>
                    <a:cubicBezTo>
                      <a:pt x="47" y="1159"/>
                      <a:pt x="29" y="1169"/>
                      <a:pt x="16" y="1186"/>
                    </a:cubicBezTo>
                    <a:cubicBezTo>
                      <a:pt x="5" y="1202"/>
                      <a:pt x="0" y="1222"/>
                      <a:pt x="4" y="1241"/>
                    </a:cubicBezTo>
                    <a:cubicBezTo>
                      <a:pt x="161" y="2242"/>
                      <a:pt x="698" y="3120"/>
                      <a:pt x="1516" y="3716"/>
                    </a:cubicBezTo>
                    <a:cubicBezTo>
                      <a:pt x="2171" y="4193"/>
                      <a:pt x="2943" y="4443"/>
                      <a:pt x="3738" y="4443"/>
                    </a:cubicBezTo>
                    <a:cubicBezTo>
                      <a:pt x="3935" y="4443"/>
                      <a:pt x="4135" y="4428"/>
                      <a:pt x="4334" y="4396"/>
                    </a:cubicBezTo>
                    <a:cubicBezTo>
                      <a:pt x="5335" y="4238"/>
                      <a:pt x="6213" y="3702"/>
                      <a:pt x="6809" y="2883"/>
                    </a:cubicBezTo>
                    <a:cubicBezTo>
                      <a:pt x="7404" y="2065"/>
                      <a:pt x="7646" y="1063"/>
                      <a:pt x="7489" y="64"/>
                    </a:cubicBezTo>
                    <a:cubicBezTo>
                      <a:pt x="7486" y="44"/>
                      <a:pt x="7475" y="27"/>
                      <a:pt x="7459" y="15"/>
                    </a:cubicBezTo>
                    <a:cubicBezTo>
                      <a:pt x="7445" y="6"/>
                      <a:pt x="7429" y="1"/>
                      <a:pt x="7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5;p59"/>
              <p:cNvSpPr/>
              <p:nvPr/>
            </p:nvSpPr>
            <p:spPr>
              <a:xfrm>
                <a:off x="2040556" y="3160430"/>
                <a:ext cx="154153" cy="143603"/>
              </a:xfrm>
              <a:custGeom>
                <a:avLst/>
                <a:gdLst/>
                <a:ahLst/>
                <a:cxnLst/>
                <a:rect l="l" t="t" r="r" b="b"/>
                <a:pathLst>
                  <a:path w="4354" h="4056" extrusionOk="0">
                    <a:moveTo>
                      <a:pt x="2179" y="1"/>
                    </a:moveTo>
                    <a:cubicBezTo>
                      <a:pt x="2075" y="1"/>
                      <a:pt x="1969" y="9"/>
                      <a:pt x="1863" y="25"/>
                    </a:cubicBezTo>
                    <a:cubicBezTo>
                      <a:pt x="756" y="200"/>
                      <a:pt x="0" y="1237"/>
                      <a:pt x="175" y="2343"/>
                    </a:cubicBezTo>
                    <a:cubicBezTo>
                      <a:pt x="331" y="3342"/>
                      <a:pt x="1193" y="4056"/>
                      <a:pt x="2174" y="4056"/>
                    </a:cubicBezTo>
                    <a:cubicBezTo>
                      <a:pt x="2279" y="4056"/>
                      <a:pt x="2385" y="4047"/>
                      <a:pt x="2492" y="4030"/>
                    </a:cubicBezTo>
                    <a:cubicBezTo>
                      <a:pt x="3598" y="3857"/>
                      <a:pt x="4353" y="2820"/>
                      <a:pt x="4180" y="1713"/>
                    </a:cubicBezTo>
                    <a:cubicBezTo>
                      <a:pt x="4022" y="713"/>
                      <a:pt x="3160" y="1"/>
                      <a:pt x="2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6;p59"/>
              <p:cNvSpPr/>
              <p:nvPr/>
            </p:nvSpPr>
            <p:spPr>
              <a:xfrm>
                <a:off x="2025614" y="3159439"/>
                <a:ext cx="160243" cy="149303"/>
              </a:xfrm>
              <a:custGeom>
                <a:avLst/>
                <a:gdLst/>
                <a:ahLst/>
                <a:cxnLst/>
                <a:rect l="l" t="t" r="r" b="b"/>
                <a:pathLst>
                  <a:path w="4526" h="4217" extrusionOk="0">
                    <a:moveTo>
                      <a:pt x="2267" y="162"/>
                    </a:moveTo>
                    <a:cubicBezTo>
                      <a:pt x="2676" y="162"/>
                      <a:pt x="3072" y="291"/>
                      <a:pt x="3408" y="536"/>
                    </a:cubicBezTo>
                    <a:cubicBezTo>
                      <a:pt x="3828" y="842"/>
                      <a:pt x="4105" y="1293"/>
                      <a:pt x="4186" y="1806"/>
                    </a:cubicBezTo>
                    <a:cubicBezTo>
                      <a:pt x="4352" y="2867"/>
                      <a:pt x="3625" y="3865"/>
                      <a:pt x="2565" y="4032"/>
                    </a:cubicBezTo>
                    <a:cubicBezTo>
                      <a:pt x="2463" y="4048"/>
                      <a:pt x="2361" y="4056"/>
                      <a:pt x="2261" y="4056"/>
                    </a:cubicBezTo>
                    <a:cubicBezTo>
                      <a:pt x="1319" y="4056"/>
                      <a:pt x="490" y="3369"/>
                      <a:pt x="340" y="2411"/>
                    </a:cubicBezTo>
                    <a:cubicBezTo>
                      <a:pt x="173" y="1352"/>
                      <a:pt x="900" y="353"/>
                      <a:pt x="1960" y="186"/>
                    </a:cubicBezTo>
                    <a:cubicBezTo>
                      <a:pt x="2063" y="170"/>
                      <a:pt x="2165" y="162"/>
                      <a:pt x="2267" y="162"/>
                    </a:cubicBezTo>
                    <a:close/>
                    <a:moveTo>
                      <a:pt x="2266" y="1"/>
                    </a:moveTo>
                    <a:cubicBezTo>
                      <a:pt x="2156" y="1"/>
                      <a:pt x="2045" y="9"/>
                      <a:pt x="1935" y="27"/>
                    </a:cubicBezTo>
                    <a:cubicBezTo>
                      <a:pt x="786" y="208"/>
                      <a:pt x="0" y="1289"/>
                      <a:pt x="180" y="2437"/>
                    </a:cubicBezTo>
                    <a:cubicBezTo>
                      <a:pt x="344" y="3475"/>
                      <a:pt x="1242" y="4217"/>
                      <a:pt x="2261" y="4217"/>
                    </a:cubicBezTo>
                    <a:cubicBezTo>
                      <a:pt x="2370" y="4217"/>
                      <a:pt x="2480" y="4209"/>
                      <a:pt x="2591" y="4191"/>
                    </a:cubicBezTo>
                    <a:cubicBezTo>
                      <a:pt x="3739" y="4011"/>
                      <a:pt x="4525" y="2930"/>
                      <a:pt x="4345" y="1782"/>
                    </a:cubicBezTo>
                    <a:cubicBezTo>
                      <a:pt x="4258" y="1226"/>
                      <a:pt x="3959" y="736"/>
                      <a:pt x="3504" y="405"/>
                    </a:cubicBezTo>
                    <a:cubicBezTo>
                      <a:pt x="3139" y="140"/>
                      <a:pt x="2709" y="1"/>
                      <a:pt x="22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7;p59"/>
              <p:cNvSpPr/>
              <p:nvPr/>
            </p:nvSpPr>
            <p:spPr>
              <a:xfrm>
                <a:off x="2063109" y="3194419"/>
                <a:ext cx="85220" cy="79343"/>
              </a:xfrm>
              <a:custGeom>
                <a:avLst/>
                <a:gdLst/>
                <a:ahLst/>
                <a:cxnLst/>
                <a:rect l="l" t="t" r="r" b="b"/>
                <a:pathLst>
                  <a:path w="2407" h="2241" extrusionOk="0">
                    <a:moveTo>
                      <a:pt x="1205" y="1"/>
                    </a:moveTo>
                    <a:cubicBezTo>
                      <a:pt x="1147" y="1"/>
                      <a:pt x="1088" y="5"/>
                      <a:pt x="1029" y="15"/>
                    </a:cubicBezTo>
                    <a:cubicBezTo>
                      <a:pt x="418" y="111"/>
                      <a:pt x="1" y="683"/>
                      <a:pt x="97" y="1295"/>
                    </a:cubicBezTo>
                    <a:cubicBezTo>
                      <a:pt x="184" y="1847"/>
                      <a:pt x="660" y="2241"/>
                      <a:pt x="1202" y="2241"/>
                    </a:cubicBezTo>
                    <a:cubicBezTo>
                      <a:pt x="1260" y="2241"/>
                      <a:pt x="1319" y="2236"/>
                      <a:pt x="1378" y="2227"/>
                    </a:cubicBezTo>
                    <a:cubicBezTo>
                      <a:pt x="1989" y="2132"/>
                      <a:pt x="2406" y="1558"/>
                      <a:pt x="2310" y="947"/>
                    </a:cubicBezTo>
                    <a:cubicBezTo>
                      <a:pt x="2224" y="395"/>
                      <a:pt x="1748" y="1"/>
                      <a:pt x="1205"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8;p59"/>
              <p:cNvSpPr/>
              <p:nvPr/>
            </p:nvSpPr>
            <p:spPr>
              <a:xfrm>
                <a:off x="1927825" y="3181142"/>
                <a:ext cx="299491" cy="61251"/>
              </a:xfrm>
              <a:custGeom>
                <a:avLst/>
                <a:gdLst/>
                <a:ahLst/>
                <a:cxnLst/>
                <a:rect l="l" t="t" r="r" b="b"/>
                <a:pathLst>
                  <a:path w="8459" h="1730" extrusionOk="0">
                    <a:moveTo>
                      <a:pt x="8292" y="0"/>
                    </a:moveTo>
                    <a:cubicBezTo>
                      <a:pt x="8282" y="0"/>
                      <a:pt x="8272" y="1"/>
                      <a:pt x="8262" y="3"/>
                    </a:cubicBezTo>
                    <a:lnTo>
                      <a:pt x="144" y="1418"/>
                    </a:lnTo>
                    <a:cubicBezTo>
                      <a:pt x="58" y="1432"/>
                      <a:pt x="1" y="1513"/>
                      <a:pt x="16" y="1599"/>
                    </a:cubicBezTo>
                    <a:cubicBezTo>
                      <a:pt x="30" y="1675"/>
                      <a:pt x="95" y="1730"/>
                      <a:pt x="170" y="1730"/>
                    </a:cubicBezTo>
                    <a:cubicBezTo>
                      <a:pt x="180" y="1730"/>
                      <a:pt x="188" y="1728"/>
                      <a:pt x="197" y="1727"/>
                    </a:cubicBezTo>
                    <a:lnTo>
                      <a:pt x="8316" y="313"/>
                    </a:lnTo>
                    <a:cubicBezTo>
                      <a:pt x="8402" y="298"/>
                      <a:pt x="8459" y="216"/>
                      <a:pt x="8443" y="131"/>
                    </a:cubicBezTo>
                    <a:cubicBezTo>
                      <a:pt x="8430" y="55"/>
                      <a:pt x="8366" y="0"/>
                      <a:pt x="8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29;p59"/>
              <p:cNvSpPr/>
              <p:nvPr/>
            </p:nvSpPr>
            <p:spPr>
              <a:xfrm>
                <a:off x="2271611" y="3178487"/>
                <a:ext cx="249216" cy="124944"/>
              </a:xfrm>
              <a:custGeom>
                <a:avLst/>
                <a:gdLst/>
                <a:ahLst/>
                <a:cxnLst/>
                <a:rect l="l" t="t" r="r" b="b"/>
                <a:pathLst>
                  <a:path w="7039" h="3529" extrusionOk="0">
                    <a:moveTo>
                      <a:pt x="7" y="0"/>
                    </a:moveTo>
                    <a:lnTo>
                      <a:pt x="7" y="0"/>
                    </a:lnTo>
                    <a:cubicBezTo>
                      <a:pt x="0" y="1942"/>
                      <a:pt x="1568" y="3522"/>
                      <a:pt x="3510" y="3529"/>
                    </a:cubicBezTo>
                    <a:cubicBezTo>
                      <a:pt x="3514" y="3529"/>
                      <a:pt x="3518" y="3529"/>
                      <a:pt x="3523" y="3529"/>
                    </a:cubicBezTo>
                    <a:cubicBezTo>
                      <a:pt x="5458" y="3529"/>
                      <a:pt x="7031" y="1963"/>
                      <a:pt x="7038" y="26"/>
                    </a:cubicBezTo>
                    <a:lnTo>
                      <a:pt x="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230;p59"/>
              <p:cNvSpPr/>
              <p:nvPr/>
            </p:nvSpPr>
            <p:spPr>
              <a:xfrm>
                <a:off x="2258795" y="3177566"/>
                <a:ext cx="254102" cy="130043"/>
              </a:xfrm>
              <a:custGeom>
                <a:avLst/>
                <a:gdLst/>
                <a:ahLst/>
                <a:cxnLst/>
                <a:rect l="l" t="t" r="r" b="b"/>
                <a:pathLst>
                  <a:path w="7177" h="3673" extrusionOk="0">
                    <a:moveTo>
                      <a:pt x="147" y="144"/>
                    </a:moveTo>
                    <a:lnTo>
                      <a:pt x="7034" y="168"/>
                    </a:lnTo>
                    <a:cubicBezTo>
                      <a:pt x="7011" y="1062"/>
                      <a:pt x="6652" y="1898"/>
                      <a:pt x="6017" y="2529"/>
                    </a:cubicBezTo>
                    <a:cubicBezTo>
                      <a:pt x="5367" y="3174"/>
                      <a:pt x="4506" y="3529"/>
                      <a:pt x="3590" y="3529"/>
                    </a:cubicBezTo>
                    <a:lnTo>
                      <a:pt x="3578" y="3529"/>
                    </a:lnTo>
                    <a:cubicBezTo>
                      <a:pt x="2657" y="3526"/>
                      <a:pt x="1794" y="3164"/>
                      <a:pt x="1146" y="2511"/>
                    </a:cubicBezTo>
                    <a:cubicBezTo>
                      <a:pt x="515" y="1875"/>
                      <a:pt x="161" y="1037"/>
                      <a:pt x="147" y="144"/>
                    </a:cubicBezTo>
                    <a:close/>
                    <a:moveTo>
                      <a:pt x="75" y="1"/>
                    </a:moveTo>
                    <a:cubicBezTo>
                      <a:pt x="35" y="1"/>
                      <a:pt x="4" y="32"/>
                      <a:pt x="4" y="72"/>
                    </a:cubicBezTo>
                    <a:cubicBezTo>
                      <a:pt x="0" y="1030"/>
                      <a:pt x="370" y="1932"/>
                      <a:pt x="1045" y="2611"/>
                    </a:cubicBezTo>
                    <a:cubicBezTo>
                      <a:pt x="1720" y="3292"/>
                      <a:pt x="2619" y="3667"/>
                      <a:pt x="3578" y="3672"/>
                    </a:cubicBezTo>
                    <a:lnTo>
                      <a:pt x="3590" y="3672"/>
                    </a:lnTo>
                    <a:cubicBezTo>
                      <a:pt x="4543" y="3672"/>
                      <a:pt x="5440" y="3302"/>
                      <a:pt x="6117" y="2630"/>
                    </a:cubicBezTo>
                    <a:cubicBezTo>
                      <a:pt x="6797" y="1955"/>
                      <a:pt x="7173" y="1056"/>
                      <a:pt x="7177" y="97"/>
                    </a:cubicBezTo>
                    <a:cubicBezTo>
                      <a:pt x="7177" y="79"/>
                      <a:pt x="7170" y="60"/>
                      <a:pt x="7156" y="47"/>
                    </a:cubicBezTo>
                    <a:cubicBezTo>
                      <a:pt x="7143" y="33"/>
                      <a:pt x="7124" y="26"/>
                      <a:pt x="7106" y="26"/>
                    </a:cubicBezTo>
                    <a:lnTo>
                      <a:pt x="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31;p59"/>
              <p:cNvSpPr/>
              <p:nvPr/>
            </p:nvSpPr>
            <p:spPr>
              <a:xfrm>
                <a:off x="2294448" y="3133699"/>
                <a:ext cx="136203" cy="135955"/>
              </a:xfrm>
              <a:custGeom>
                <a:avLst/>
                <a:gdLst/>
                <a:ahLst/>
                <a:cxnLst/>
                <a:rect l="l" t="t" r="r" b="b"/>
                <a:pathLst>
                  <a:path w="3847" h="3840" extrusionOk="0">
                    <a:moveTo>
                      <a:pt x="1924" y="1"/>
                    </a:moveTo>
                    <a:cubicBezTo>
                      <a:pt x="867" y="1"/>
                      <a:pt x="9" y="856"/>
                      <a:pt x="6" y="1913"/>
                    </a:cubicBezTo>
                    <a:cubicBezTo>
                      <a:pt x="1" y="2973"/>
                      <a:pt x="857" y="3835"/>
                      <a:pt x="1917" y="3840"/>
                    </a:cubicBezTo>
                    <a:cubicBezTo>
                      <a:pt x="1919" y="3840"/>
                      <a:pt x="1921" y="3840"/>
                      <a:pt x="1923" y="3840"/>
                    </a:cubicBezTo>
                    <a:cubicBezTo>
                      <a:pt x="2980" y="3840"/>
                      <a:pt x="3838" y="2985"/>
                      <a:pt x="3843" y="1927"/>
                    </a:cubicBezTo>
                    <a:cubicBezTo>
                      <a:pt x="3847" y="868"/>
                      <a:pt x="2990" y="6"/>
                      <a:pt x="1931" y="1"/>
                    </a:cubicBezTo>
                    <a:cubicBezTo>
                      <a:pt x="1929" y="1"/>
                      <a:pt x="1926" y="1"/>
                      <a:pt x="19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32;p59"/>
              <p:cNvSpPr/>
              <p:nvPr/>
            </p:nvSpPr>
            <p:spPr>
              <a:xfrm>
                <a:off x="2303193" y="3131079"/>
                <a:ext cx="141585" cy="141301"/>
              </a:xfrm>
              <a:custGeom>
                <a:avLst/>
                <a:gdLst/>
                <a:ahLst/>
                <a:cxnLst/>
                <a:rect l="l" t="t" r="r" b="b"/>
                <a:pathLst>
                  <a:path w="3999" h="3991" extrusionOk="0">
                    <a:moveTo>
                      <a:pt x="2006" y="153"/>
                    </a:moveTo>
                    <a:cubicBezTo>
                      <a:pt x="3023" y="156"/>
                      <a:pt x="3846" y="987"/>
                      <a:pt x="3843" y="2002"/>
                    </a:cubicBezTo>
                    <a:cubicBezTo>
                      <a:pt x="3838" y="3016"/>
                      <a:pt x="3012" y="3838"/>
                      <a:pt x="1999" y="3838"/>
                    </a:cubicBezTo>
                    <a:lnTo>
                      <a:pt x="1993" y="3838"/>
                    </a:lnTo>
                    <a:cubicBezTo>
                      <a:pt x="976" y="3835"/>
                      <a:pt x="153" y="3004"/>
                      <a:pt x="156" y="1989"/>
                    </a:cubicBezTo>
                    <a:cubicBezTo>
                      <a:pt x="159" y="1496"/>
                      <a:pt x="352" y="1035"/>
                      <a:pt x="701" y="688"/>
                    </a:cubicBezTo>
                    <a:cubicBezTo>
                      <a:pt x="1049" y="342"/>
                      <a:pt x="1509" y="153"/>
                      <a:pt x="1999" y="153"/>
                    </a:cubicBezTo>
                    <a:close/>
                    <a:moveTo>
                      <a:pt x="1999" y="0"/>
                    </a:moveTo>
                    <a:cubicBezTo>
                      <a:pt x="1469" y="0"/>
                      <a:pt x="969" y="205"/>
                      <a:pt x="594" y="580"/>
                    </a:cubicBezTo>
                    <a:cubicBezTo>
                      <a:pt x="216" y="954"/>
                      <a:pt x="6" y="1456"/>
                      <a:pt x="4" y="1989"/>
                    </a:cubicBezTo>
                    <a:cubicBezTo>
                      <a:pt x="0" y="3088"/>
                      <a:pt x="892" y="3987"/>
                      <a:pt x="1992" y="3991"/>
                    </a:cubicBezTo>
                    <a:lnTo>
                      <a:pt x="1999" y="3991"/>
                    </a:lnTo>
                    <a:cubicBezTo>
                      <a:pt x="3096" y="3991"/>
                      <a:pt x="3990" y="3101"/>
                      <a:pt x="3995" y="2002"/>
                    </a:cubicBezTo>
                    <a:cubicBezTo>
                      <a:pt x="3999" y="903"/>
                      <a:pt x="3106" y="4"/>
                      <a:pt x="20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33;p59"/>
              <p:cNvSpPr/>
              <p:nvPr/>
            </p:nvSpPr>
            <p:spPr>
              <a:xfrm>
                <a:off x="2336332" y="3164148"/>
                <a:ext cx="75306" cy="75165"/>
              </a:xfrm>
              <a:custGeom>
                <a:avLst/>
                <a:gdLst/>
                <a:ahLst/>
                <a:cxnLst/>
                <a:rect l="l" t="t" r="r" b="b"/>
                <a:pathLst>
                  <a:path w="2127" h="2123" extrusionOk="0">
                    <a:moveTo>
                      <a:pt x="1065" y="1"/>
                    </a:moveTo>
                    <a:cubicBezTo>
                      <a:pt x="480" y="1"/>
                      <a:pt x="6" y="472"/>
                      <a:pt x="3" y="1058"/>
                    </a:cubicBezTo>
                    <a:cubicBezTo>
                      <a:pt x="1" y="1643"/>
                      <a:pt x="474" y="2120"/>
                      <a:pt x="1059" y="2122"/>
                    </a:cubicBezTo>
                    <a:cubicBezTo>
                      <a:pt x="1060" y="2122"/>
                      <a:pt x="1061" y="2122"/>
                      <a:pt x="1062" y="2122"/>
                    </a:cubicBezTo>
                    <a:cubicBezTo>
                      <a:pt x="1647" y="2122"/>
                      <a:pt x="2122" y="1651"/>
                      <a:pt x="2124" y="1065"/>
                    </a:cubicBezTo>
                    <a:cubicBezTo>
                      <a:pt x="2126" y="480"/>
                      <a:pt x="1653" y="3"/>
                      <a:pt x="1068" y="1"/>
                    </a:cubicBezTo>
                    <a:cubicBezTo>
                      <a:pt x="1067" y="1"/>
                      <a:pt x="1066" y="1"/>
                      <a:pt x="10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34;p59"/>
              <p:cNvSpPr/>
              <p:nvPr/>
            </p:nvSpPr>
            <p:spPr>
              <a:xfrm>
                <a:off x="2253696" y="3168715"/>
                <a:ext cx="286851" cy="16109"/>
              </a:xfrm>
              <a:custGeom>
                <a:avLst/>
                <a:gdLst/>
                <a:ahLst/>
                <a:cxnLst/>
                <a:rect l="l" t="t" r="r" b="b"/>
                <a:pathLst>
                  <a:path w="8102" h="455" extrusionOk="0">
                    <a:moveTo>
                      <a:pt x="154" y="1"/>
                    </a:moveTo>
                    <a:cubicBezTo>
                      <a:pt x="84" y="9"/>
                      <a:pt x="4" y="65"/>
                      <a:pt x="3" y="146"/>
                    </a:cubicBezTo>
                    <a:cubicBezTo>
                      <a:pt x="0" y="229"/>
                      <a:pt x="67" y="296"/>
                      <a:pt x="148" y="299"/>
                    </a:cubicBezTo>
                    <a:lnTo>
                      <a:pt x="7948" y="454"/>
                    </a:lnTo>
                    <a:lnTo>
                      <a:pt x="7950" y="454"/>
                    </a:lnTo>
                    <a:cubicBezTo>
                      <a:pt x="8031" y="454"/>
                      <a:pt x="8098" y="390"/>
                      <a:pt x="8099" y="309"/>
                    </a:cubicBezTo>
                    <a:cubicBezTo>
                      <a:pt x="8101" y="226"/>
                      <a:pt x="8036" y="159"/>
                      <a:pt x="7953" y="158"/>
                    </a:cubicBezTo>
                    <a:lnTo>
                      <a:pt x="15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35;p59"/>
              <p:cNvSpPr/>
              <p:nvPr/>
            </p:nvSpPr>
            <p:spPr>
              <a:xfrm>
                <a:off x="2220380" y="3225257"/>
                <a:ext cx="319990" cy="243799"/>
              </a:xfrm>
              <a:custGeom>
                <a:avLst/>
                <a:gdLst/>
                <a:ahLst/>
                <a:cxnLst/>
                <a:rect l="l" t="t" r="r" b="b"/>
                <a:pathLst>
                  <a:path w="9038" h="6886" extrusionOk="0">
                    <a:moveTo>
                      <a:pt x="4524" y="0"/>
                    </a:moveTo>
                    <a:cubicBezTo>
                      <a:pt x="4307" y="0"/>
                      <a:pt x="4086" y="17"/>
                      <a:pt x="3865" y="52"/>
                    </a:cubicBezTo>
                    <a:cubicBezTo>
                      <a:pt x="1568" y="413"/>
                      <a:pt x="0" y="2567"/>
                      <a:pt x="361" y="4863"/>
                    </a:cubicBezTo>
                    <a:cubicBezTo>
                      <a:pt x="611" y="6448"/>
                      <a:pt x="1186" y="6885"/>
                      <a:pt x="2273" y="6885"/>
                    </a:cubicBezTo>
                    <a:cubicBezTo>
                      <a:pt x="2761" y="6885"/>
                      <a:pt x="3351" y="6797"/>
                      <a:pt x="4062" y="6685"/>
                    </a:cubicBezTo>
                    <a:cubicBezTo>
                      <a:pt x="6359" y="6324"/>
                      <a:pt x="9038" y="5851"/>
                      <a:pt x="8676" y="3555"/>
                    </a:cubicBezTo>
                    <a:cubicBezTo>
                      <a:pt x="8350" y="1481"/>
                      <a:pt x="6560" y="0"/>
                      <a:pt x="45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36;p59"/>
              <p:cNvSpPr/>
              <p:nvPr/>
            </p:nvSpPr>
            <p:spPr>
              <a:xfrm>
                <a:off x="2242048" y="3225293"/>
                <a:ext cx="285435" cy="129830"/>
              </a:xfrm>
              <a:custGeom>
                <a:avLst/>
                <a:gdLst/>
                <a:ahLst/>
                <a:cxnLst/>
                <a:rect l="l" t="t" r="r" b="b"/>
                <a:pathLst>
                  <a:path w="8062" h="3667" extrusionOk="0">
                    <a:moveTo>
                      <a:pt x="3888" y="0"/>
                    </a:moveTo>
                    <a:cubicBezTo>
                      <a:pt x="3716" y="0"/>
                      <a:pt x="3544" y="11"/>
                      <a:pt x="3370" y="34"/>
                    </a:cubicBezTo>
                    <a:cubicBezTo>
                      <a:pt x="1904" y="223"/>
                      <a:pt x="721" y="1139"/>
                      <a:pt x="123" y="2365"/>
                    </a:cubicBezTo>
                    <a:cubicBezTo>
                      <a:pt x="0" y="2617"/>
                      <a:pt x="204" y="2848"/>
                      <a:pt x="427" y="2848"/>
                    </a:cubicBezTo>
                    <a:cubicBezTo>
                      <a:pt x="511" y="2848"/>
                      <a:pt x="598" y="2815"/>
                      <a:pt x="671" y="2737"/>
                    </a:cubicBezTo>
                    <a:cubicBezTo>
                      <a:pt x="1288" y="2077"/>
                      <a:pt x="2121" y="1611"/>
                      <a:pt x="3083" y="1460"/>
                    </a:cubicBezTo>
                    <a:cubicBezTo>
                      <a:pt x="3304" y="1425"/>
                      <a:pt x="3525" y="1408"/>
                      <a:pt x="3743" y="1408"/>
                    </a:cubicBezTo>
                    <a:cubicBezTo>
                      <a:pt x="5254" y="1408"/>
                      <a:pt x="6628" y="2226"/>
                      <a:pt x="7368" y="3497"/>
                    </a:cubicBezTo>
                    <a:cubicBezTo>
                      <a:pt x="7438" y="3616"/>
                      <a:pt x="7546" y="3667"/>
                      <a:pt x="7653" y="3667"/>
                    </a:cubicBezTo>
                    <a:cubicBezTo>
                      <a:pt x="7858" y="3667"/>
                      <a:pt x="8062" y="3481"/>
                      <a:pt x="7994" y="3226"/>
                    </a:cubicBezTo>
                    <a:cubicBezTo>
                      <a:pt x="7991" y="3213"/>
                      <a:pt x="7987" y="3199"/>
                      <a:pt x="7982" y="3186"/>
                    </a:cubicBezTo>
                    <a:cubicBezTo>
                      <a:pt x="7465" y="1327"/>
                      <a:pt x="5774" y="0"/>
                      <a:pt x="38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37;p59"/>
              <p:cNvSpPr/>
              <p:nvPr/>
            </p:nvSpPr>
            <p:spPr>
              <a:xfrm>
                <a:off x="1858041" y="3017462"/>
                <a:ext cx="678112" cy="484553"/>
              </a:xfrm>
              <a:custGeom>
                <a:avLst/>
                <a:gdLst/>
                <a:ahLst/>
                <a:cxnLst/>
                <a:rect l="l" t="t" r="r" b="b"/>
                <a:pathLst>
                  <a:path w="19153" h="13686" extrusionOk="0">
                    <a:moveTo>
                      <a:pt x="7394" y="0"/>
                    </a:moveTo>
                    <a:cubicBezTo>
                      <a:pt x="7384" y="0"/>
                      <a:pt x="7374" y="2"/>
                      <a:pt x="7364" y="6"/>
                    </a:cubicBezTo>
                    <a:cubicBezTo>
                      <a:pt x="4343" y="1167"/>
                      <a:pt x="2467" y="3001"/>
                      <a:pt x="1789" y="5455"/>
                    </a:cubicBezTo>
                    <a:cubicBezTo>
                      <a:pt x="1231" y="7478"/>
                      <a:pt x="1612" y="9480"/>
                      <a:pt x="2030" y="10804"/>
                    </a:cubicBezTo>
                    <a:cubicBezTo>
                      <a:pt x="2503" y="12304"/>
                      <a:pt x="3379" y="13112"/>
                      <a:pt x="4867" y="13424"/>
                    </a:cubicBezTo>
                    <a:cubicBezTo>
                      <a:pt x="5778" y="13615"/>
                      <a:pt x="6699" y="13686"/>
                      <a:pt x="7564" y="13686"/>
                    </a:cubicBezTo>
                    <a:cubicBezTo>
                      <a:pt x="10043" y="13686"/>
                      <a:pt x="12064" y="13105"/>
                      <a:pt x="12084" y="13098"/>
                    </a:cubicBezTo>
                    <a:cubicBezTo>
                      <a:pt x="13950" y="12805"/>
                      <a:pt x="15400" y="12454"/>
                      <a:pt x="16516" y="12022"/>
                    </a:cubicBezTo>
                    <a:cubicBezTo>
                      <a:pt x="18320" y="11326"/>
                      <a:pt x="19153" y="10447"/>
                      <a:pt x="18990" y="9412"/>
                    </a:cubicBezTo>
                    <a:cubicBezTo>
                      <a:pt x="18812" y="8280"/>
                      <a:pt x="18204" y="7286"/>
                      <a:pt x="17278" y="6611"/>
                    </a:cubicBezTo>
                    <a:cubicBezTo>
                      <a:pt x="16536" y="6071"/>
                      <a:pt x="15662" y="5788"/>
                      <a:pt x="14765" y="5788"/>
                    </a:cubicBezTo>
                    <a:cubicBezTo>
                      <a:pt x="14542" y="5788"/>
                      <a:pt x="14317" y="5805"/>
                      <a:pt x="14093" y="5841"/>
                    </a:cubicBezTo>
                    <a:cubicBezTo>
                      <a:pt x="14073" y="5842"/>
                      <a:pt x="12063" y="6006"/>
                      <a:pt x="10990" y="8028"/>
                    </a:cubicBezTo>
                    <a:cubicBezTo>
                      <a:pt x="10969" y="8067"/>
                      <a:pt x="10984" y="8115"/>
                      <a:pt x="11024" y="8136"/>
                    </a:cubicBezTo>
                    <a:cubicBezTo>
                      <a:pt x="11036" y="8142"/>
                      <a:pt x="11049" y="8145"/>
                      <a:pt x="11061" y="8145"/>
                    </a:cubicBezTo>
                    <a:cubicBezTo>
                      <a:pt x="11090" y="8145"/>
                      <a:pt x="11119" y="8130"/>
                      <a:pt x="11133" y="8103"/>
                    </a:cubicBezTo>
                    <a:cubicBezTo>
                      <a:pt x="12162" y="6163"/>
                      <a:pt x="14085" y="6002"/>
                      <a:pt x="14111" y="6000"/>
                    </a:cubicBezTo>
                    <a:cubicBezTo>
                      <a:pt x="14328" y="5966"/>
                      <a:pt x="14545" y="5949"/>
                      <a:pt x="14761" y="5949"/>
                    </a:cubicBezTo>
                    <a:cubicBezTo>
                      <a:pt x="15627" y="5949"/>
                      <a:pt x="16469" y="6221"/>
                      <a:pt x="17182" y="6741"/>
                    </a:cubicBezTo>
                    <a:cubicBezTo>
                      <a:pt x="18073" y="7390"/>
                      <a:pt x="18659" y="8348"/>
                      <a:pt x="18831" y="9436"/>
                    </a:cubicBezTo>
                    <a:cubicBezTo>
                      <a:pt x="18980" y="10387"/>
                      <a:pt x="18182" y="11207"/>
                      <a:pt x="16458" y="11872"/>
                    </a:cubicBezTo>
                    <a:cubicBezTo>
                      <a:pt x="15353" y="12299"/>
                      <a:pt x="13914" y="12648"/>
                      <a:pt x="12049" y="12943"/>
                    </a:cubicBezTo>
                    <a:cubicBezTo>
                      <a:pt x="12022" y="12949"/>
                      <a:pt x="10016" y="13525"/>
                      <a:pt x="7563" y="13525"/>
                    </a:cubicBezTo>
                    <a:cubicBezTo>
                      <a:pt x="6708" y="13525"/>
                      <a:pt x="5798" y="13455"/>
                      <a:pt x="4899" y="13267"/>
                    </a:cubicBezTo>
                    <a:cubicBezTo>
                      <a:pt x="3476" y="12968"/>
                      <a:pt x="2638" y="12193"/>
                      <a:pt x="2183" y="10756"/>
                    </a:cubicBezTo>
                    <a:cubicBezTo>
                      <a:pt x="1" y="3846"/>
                      <a:pt x="5120" y="1041"/>
                      <a:pt x="7423" y="156"/>
                    </a:cubicBezTo>
                    <a:cubicBezTo>
                      <a:pt x="7464" y="140"/>
                      <a:pt x="7484" y="93"/>
                      <a:pt x="7469" y="52"/>
                    </a:cubicBezTo>
                    <a:cubicBezTo>
                      <a:pt x="7457" y="19"/>
                      <a:pt x="7427" y="0"/>
                      <a:pt x="7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38;p59"/>
              <p:cNvSpPr/>
              <p:nvPr/>
            </p:nvSpPr>
            <p:spPr>
              <a:xfrm>
                <a:off x="2338280" y="3340573"/>
                <a:ext cx="42451" cy="18411"/>
              </a:xfrm>
              <a:custGeom>
                <a:avLst/>
                <a:gdLst/>
                <a:ahLst/>
                <a:cxnLst/>
                <a:rect l="l" t="t" r="r" b="b"/>
                <a:pathLst>
                  <a:path w="1199" h="520" extrusionOk="0">
                    <a:moveTo>
                      <a:pt x="91" y="1"/>
                    </a:moveTo>
                    <a:cubicBezTo>
                      <a:pt x="58" y="1"/>
                      <a:pt x="28" y="22"/>
                      <a:pt x="16" y="56"/>
                    </a:cubicBezTo>
                    <a:cubicBezTo>
                      <a:pt x="1" y="98"/>
                      <a:pt x="23" y="143"/>
                      <a:pt x="66" y="158"/>
                    </a:cubicBezTo>
                    <a:lnTo>
                      <a:pt x="1081" y="515"/>
                    </a:lnTo>
                    <a:cubicBezTo>
                      <a:pt x="1091" y="519"/>
                      <a:pt x="1099" y="520"/>
                      <a:pt x="1108" y="520"/>
                    </a:cubicBezTo>
                    <a:cubicBezTo>
                      <a:pt x="1142" y="520"/>
                      <a:pt x="1172" y="499"/>
                      <a:pt x="1184" y="465"/>
                    </a:cubicBezTo>
                    <a:cubicBezTo>
                      <a:pt x="1199" y="423"/>
                      <a:pt x="1177" y="378"/>
                      <a:pt x="1135" y="363"/>
                    </a:cubicBezTo>
                    <a:lnTo>
                      <a:pt x="118" y="6"/>
                    </a:lnTo>
                    <a:cubicBezTo>
                      <a:pt x="109" y="2"/>
                      <a:pt x="100" y="1"/>
                      <a:pt x="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9;p59"/>
              <p:cNvSpPr/>
              <p:nvPr/>
            </p:nvSpPr>
            <p:spPr>
              <a:xfrm>
                <a:off x="2467970" y="3298051"/>
                <a:ext cx="17490" cy="42203"/>
              </a:xfrm>
              <a:custGeom>
                <a:avLst/>
                <a:gdLst/>
                <a:ahLst/>
                <a:cxnLst/>
                <a:rect l="l" t="t" r="r" b="b"/>
                <a:pathLst>
                  <a:path w="494" h="1192" extrusionOk="0">
                    <a:moveTo>
                      <a:pt x="404" y="0"/>
                    </a:moveTo>
                    <a:cubicBezTo>
                      <a:pt x="369" y="0"/>
                      <a:pt x="337" y="22"/>
                      <a:pt x="326" y="57"/>
                    </a:cubicBezTo>
                    <a:lnTo>
                      <a:pt x="14" y="1088"/>
                    </a:lnTo>
                    <a:cubicBezTo>
                      <a:pt x="1" y="1131"/>
                      <a:pt x="25" y="1175"/>
                      <a:pt x="68" y="1188"/>
                    </a:cubicBezTo>
                    <a:cubicBezTo>
                      <a:pt x="75" y="1190"/>
                      <a:pt x="83" y="1192"/>
                      <a:pt x="91" y="1192"/>
                    </a:cubicBezTo>
                    <a:cubicBezTo>
                      <a:pt x="125" y="1192"/>
                      <a:pt x="158" y="1169"/>
                      <a:pt x="168" y="1135"/>
                    </a:cubicBezTo>
                    <a:lnTo>
                      <a:pt x="481" y="104"/>
                    </a:lnTo>
                    <a:cubicBezTo>
                      <a:pt x="494" y="61"/>
                      <a:pt x="470" y="17"/>
                      <a:pt x="428" y="4"/>
                    </a:cubicBezTo>
                    <a:cubicBezTo>
                      <a:pt x="420" y="2"/>
                      <a:pt x="412" y="0"/>
                      <a:pt x="4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0;p59"/>
              <p:cNvSpPr/>
              <p:nvPr/>
            </p:nvSpPr>
            <p:spPr>
              <a:xfrm>
                <a:off x="2215175" y="2844542"/>
                <a:ext cx="75908" cy="130644"/>
              </a:xfrm>
              <a:custGeom>
                <a:avLst/>
                <a:gdLst/>
                <a:ahLst/>
                <a:cxnLst/>
                <a:rect l="l" t="t" r="r" b="b"/>
                <a:pathLst>
                  <a:path w="2144" h="3690" extrusionOk="0">
                    <a:moveTo>
                      <a:pt x="2056" y="0"/>
                    </a:moveTo>
                    <a:cubicBezTo>
                      <a:pt x="2048" y="0"/>
                      <a:pt x="2041" y="2"/>
                      <a:pt x="2033" y="4"/>
                    </a:cubicBezTo>
                    <a:cubicBezTo>
                      <a:pt x="1194" y="232"/>
                      <a:pt x="576" y="931"/>
                      <a:pt x="247" y="2025"/>
                    </a:cubicBezTo>
                    <a:cubicBezTo>
                      <a:pt x="1" y="2841"/>
                      <a:pt x="1" y="3579"/>
                      <a:pt x="1" y="3609"/>
                    </a:cubicBezTo>
                    <a:cubicBezTo>
                      <a:pt x="1" y="3654"/>
                      <a:pt x="37" y="3689"/>
                      <a:pt x="81" y="3689"/>
                    </a:cubicBezTo>
                    <a:cubicBezTo>
                      <a:pt x="126" y="3689"/>
                      <a:pt x="162" y="3653"/>
                      <a:pt x="161" y="3609"/>
                    </a:cubicBezTo>
                    <a:cubicBezTo>
                      <a:pt x="161" y="3580"/>
                      <a:pt x="175" y="678"/>
                      <a:pt x="2076" y="159"/>
                    </a:cubicBezTo>
                    <a:cubicBezTo>
                      <a:pt x="2119" y="147"/>
                      <a:pt x="2143" y="103"/>
                      <a:pt x="2132" y="60"/>
                    </a:cubicBezTo>
                    <a:cubicBezTo>
                      <a:pt x="2122" y="25"/>
                      <a:pt x="2091" y="0"/>
                      <a:pt x="2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41;p59"/>
              <p:cNvSpPr/>
              <p:nvPr/>
            </p:nvSpPr>
            <p:spPr>
              <a:xfrm>
                <a:off x="2086406" y="2851304"/>
                <a:ext cx="83166" cy="132025"/>
              </a:xfrm>
              <a:custGeom>
                <a:avLst/>
                <a:gdLst/>
                <a:ahLst/>
                <a:cxnLst/>
                <a:rect l="l" t="t" r="r" b="b"/>
                <a:pathLst>
                  <a:path w="2349" h="3729" extrusionOk="0">
                    <a:moveTo>
                      <a:pt x="90" y="1"/>
                    </a:moveTo>
                    <a:cubicBezTo>
                      <a:pt x="56" y="1"/>
                      <a:pt x="24" y="24"/>
                      <a:pt x="14" y="57"/>
                    </a:cubicBezTo>
                    <a:cubicBezTo>
                      <a:pt x="0" y="100"/>
                      <a:pt x="24" y="145"/>
                      <a:pt x="66" y="159"/>
                    </a:cubicBezTo>
                    <a:cubicBezTo>
                      <a:pt x="1458" y="601"/>
                      <a:pt x="2175" y="3636"/>
                      <a:pt x="2182" y="3666"/>
                    </a:cubicBezTo>
                    <a:cubicBezTo>
                      <a:pt x="2190" y="3703"/>
                      <a:pt x="2224" y="3729"/>
                      <a:pt x="2260" y="3729"/>
                    </a:cubicBezTo>
                    <a:cubicBezTo>
                      <a:pt x="2266" y="3729"/>
                      <a:pt x="2273" y="3728"/>
                      <a:pt x="2279" y="3726"/>
                    </a:cubicBezTo>
                    <a:cubicBezTo>
                      <a:pt x="2322" y="3716"/>
                      <a:pt x="2349" y="3673"/>
                      <a:pt x="2339" y="3630"/>
                    </a:cubicBezTo>
                    <a:cubicBezTo>
                      <a:pt x="2309" y="3501"/>
                      <a:pt x="1594" y="475"/>
                      <a:pt x="115" y="5"/>
                    </a:cubicBezTo>
                    <a:cubicBezTo>
                      <a:pt x="107" y="2"/>
                      <a:pt x="99"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42;p59"/>
              <p:cNvSpPr/>
              <p:nvPr/>
            </p:nvSpPr>
            <p:spPr>
              <a:xfrm>
                <a:off x="2005823" y="2933162"/>
                <a:ext cx="103630" cy="55586"/>
              </a:xfrm>
              <a:custGeom>
                <a:avLst/>
                <a:gdLst/>
                <a:ahLst/>
                <a:cxnLst/>
                <a:rect l="l" t="t" r="r" b="b"/>
                <a:pathLst>
                  <a:path w="2927" h="1570" extrusionOk="0">
                    <a:moveTo>
                      <a:pt x="86" y="1"/>
                    </a:moveTo>
                    <a:cubicBezTo>
                      <a:pt x="48" y="1"/>
                      <a:pt x="15" y="29"/>
                      <a:pt x="8" y="68"/>
                    </a:cubicBezTo>
                    <a:cubicBezTo>
                      <a:pt x="1" y="113"/>
                      <a:pt x="30" y="153"/>
                      <a:pt x="74" y="162"/>
                    </a:cubicBezTo>
                    <a:cubicBezTo>
                      <a:pt x="1450" y="392"/>
                      <a:pt x="2770" y="1536"/>
                      <a:pt x="2783" y="1548"/>
                    </a:cubicBezTo>
                    <a:cubicBezTo>
                      <a:pt x="2798" y="1562"/>
                      <a:pt x="2818" y="1569"/>
                      <a:pt x="2837" y="1569"/>
                    </a:cubicBezTo>
                    <a:cubicBezTo>
                      <a:pt x="2859" y="1569"/>
                      <a:pt x="2881" y="1559"/>
                      <a:pt x="2897" y="1541"/>
                    </a:cubicBezTo>
                    <a:cubicBezTo>
                      <a:pt x="2926" y="1507"/>
                      <a:pt x="2923" y="1456"/>
                      <a:pt x="2889" y="1427"/>
                    </a:cubicBezTo>
                    <a:cubicBezTo>
                      <a:pt x="2834" y="1379"/>
                      <a:pt x="1523" y="241"/>
                      <a:pt x="101" y="2"/>
                    </a:cubicBezTo>
                    <a:cubicBezTo>
                      <a:pt x="96" y="1"/>
                      <a:pt x="91"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43;p59"/>
              <p:cNvSpPr/>
              <p:nvPr/>
            </p:nvSpPr>
            <p:spPr>
              <a:xfrm>
                <a:off x="2073730" y="3364012"/>
                <a:ext cx="72545" cy="67553"/>
              </a:xfrm>
              <a:custGeom>
                <a:avLst/>
                <a:gdLst/>
                <a:ahLst/>
                <a:cxnLst/>
                <a:rect l="l" t="t" r="r" b="b"/>
                <a:pathLst>
                  <a:path w="2049" h="1908" extrusionOk="0">
                    <a:moveTo>
                      <a:pt x="1026" y="1"/>
                    </a:moveTo>
                    <a:cubicBezTo>
                      <a:pt x="977" y="1"/>
                      <a:pt x="927" y="5"/>
                      <a:pt x="877" y="13"/>
                    </a:cubicBezTo>
                    <a:cubicBezTo>
                      <a:pt x="357" y="94"/>
                      <a:pt x="1" y="583"/>
                      <a:pt x="82" y="1103"/>
                    </a:cubicBezTo>
                    <a:cubicBezTo>
                      <a:pt x="157" y="1572"/>
                      <a:pt x="562" y="1908"/>
                      <a:pt x="1022" y="1908"/>
                    </a:cubicBezTo>
                    <a:cubicBezTo>
                      <a:pt x="1072" y="1908"/>
                      <a:pt x="1122" y="1904"/>
                      <a:pt x="1172" y="1896"/>
                    </a:cubicBezTo>
                    <a:cubicBezTo>
                      <a:pt x="1693" y="1814"/>
                      <a:pt x="2048" y="1326"/>
                      <a:pt x="1967" y="806"/>
                    </a:cubicBezTo>
                    <a:cubicBezTo>
                      <a:pt x="1892" y="336"/>
                      <a:pt x="1487" y="1"/>
                      <a:pt x="10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44;p59"/>
              <p:cNvSpPr/>
              <p:nvPr/>
            </p:nvSpPr>
            <p:spPr>
              <a:xfrm>
                <a:off x="2495444" y="3201961"/>
                <a:ext cx="23686" cy="101648"/>
              </a:xfrm>
              <a:custGeom>
                <a:avLst/>
                <a:gdLst/>
                <a:ahLst/>
                <a:cxnLst/>
                <a:rect l="l" t="t" r="r" b="b"/>
                <a:pathLst>
                  <a:path w="669" h="2871" extrusionOk="0">
                    <a:moveTo>
                      <a:pt x="93" y="0"/>
                    </a:moveTo>
                    <a:cubicBezTo>
                      <a:pt x="80" y="0"/>
                      <a:pt x="67" y="3"/>
                      <a:pt x="55" y="10"/>
                    </a:cubicBezTo>
                    <a:cubicBezTo>
                      <a:pt x="16" y="30"/>
                      <a:pt x="1" y="78"/>
                      <a:pt x="20" y="118"/>
                    </a:cubicBezTo>
                    <a:cubicBezTo>
                      <a:pt x="26" y="127"/>
                      <a:pt x="502" y="1078"/>
                      <a:pt x="324" y="2782"/>
                    </a:cubicBezTo>
                    <a:cubicBezTo>
                      <a:pt x="319" y="2826"/>
                      <a:pt x="351" y="2866"/>
                      <a:pt x="395" y="2870"/>
                    </a:cubicBezTo>
                    <a:lnTo>
                      <a:pt x="404" y="2870"/>
                    </a:lnTo>
                    <a:cubicBezTo>
                      <a:pt x="445" y="2870"/>
                      <a:pt x="480" y="2840"/>
                      <a:pt x="483" y="2798"/>
                    </a:cubicBezTo>
                    <a:cubicBezTo>
                      <a:pt x="668" y="1042"/>
                      <a:pt x="184" y="84"/>
                      <a:pt x="165" y="44"/>
                    </a:cubicBezTo>
                    <a:cubicBezTo>
                      <a:pt x="150" y="16"/>
                      <a:pt x="122"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45;p59"/>
              <p:cNvSpPr/>
              <p:nvPr/>
            </p:nvSpPr>
            <p:spPr>
              <a:xfrm>
                <a:off x="2151162" y="3418890"/>
                <a:ext cx="133158" cy="39229"/>
              </a:xfrm>
              <a:custGeom>
                <a:avLst/>
                <a:gdLst/>
                <a:ahLst/>
                <a:cxnLst/>
                <a:rect l="l" t="t" r="r" b="b"/>
                <a:pathLst>
                  <a:path w="3761" h="1108" extrusionOk="0">
                    <a:moveTo>
                      <a:pt x="92" y="0"/>
                    </a:moveTo>
                    <a:cubicBezTo>
                      <a:pt x="67" y="0"/>
                      <a:pt x="43" y="11"/>
                      <a:pt x="28" y="33"/>
                    </a:cubicBezTo>
                    <a:cubicBezTo>
                      <a:pt x="1" y="69"/>
                      <a:pt x="9" y="119"/>
                      <a:pt x="45" y="146"/>
                    </a:cubicBezTo>
                    <a:cubicBezTo>
                      <a:pt x="1118" y="926"/>
                      <a:pt x="2089" y="1108"/>
                      <a:pt x="2761" y="1108"/>
                    </a:cubicBezTo>
                    <a:cubicBezTo>
                      <a:pt x="3316" y="1108"/>
                      <a:pt x="3666" y="983"/>
                      <a:pt x="3697" y="972"/>
                    </a:cubicBezTo>
                    <a:cubicBezTo>
                      <a:pt x="3738" y="957"/>
                      <a:pt x="3761" y="910"/>
                      <a:pt x="3744" y="868"/>
                    </a:cubicBezTo>
                    <a:cubicBezTo>
                      <a:pt x="3732" y="836"/>
                      <a:pt x="3701" y="816"/>
                      <a:pt x="3668" y="816"/>
                    </a:cubicBezTo>
                    <a:cubicBezTo>
                      <a:pt x="3659" y="816"/>
                      <a:pt x="3650" y="818"/>
                      <a:pt x="3642" y="821"/>
                    </a:cubicBezTo>
                    <a:cubicBezTo>
                      <a:pt x="3635" y="823"/>
                      <a:pt x="3304" y="939"/>
                      <a:pt x="2770" y="939"/>
                    </a:cubicBezTo>
                    <a:cubicBezTo>
                      <a:pt x="2122" y="939"/>
                      <a:pt x="1174" y="768"/>
                      <a:pt x="139" y="16"/>
                    </a:cubicBezTo>
                    <a:cubicBezTo>
                      <a:pt x="125" y="5"/>
                      <a:pt x="108"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246;p59"/>
              <p:cNvSpPr/>
              <p:nvPr/>
            </p:nvSpPr>
            <p:spPr>
              <a:xfrm>
                <a:off x="2146701" y="2998485"/>
                <a:ext cx="340242" cy="169767"/>
              </a:xfrm>
              <a:custGeom>
                <a:avLst/>
                <a:gdLst/>
                <a:ahLst/>
                <a:cxnLst/>
                <a:rect l="l" t="t" r="r" b="b"/>
                <a:pathLst>
                  <a:path w="9610" h="4795" extrusionOk="0">
                    <a:moveTo>
                      <a:pt x="2083" y="1"/>
                    </a:moveTo>
                    <a:cubicBezTo>
                      <a:pt x="899" y="1"/>
                      <a:pt x="90" y="232"/>
                      <a:pt x="68" y="238"/>
                    </a:cubicBezTo>
                    <a:cubicBezTo>
                      <a:pt x="25" y="251"/>
                      <a:pt x="0" y="295"/>
                      <a:pt x="13" y="338"/>
                    </a:cubicBezTo>
                    <a:cubicBezTo>
                      <a:pt x="23" y="373"/>
                      <a:pt x="56" y="395"/>
                      <a:pt x="91" y="395"/>
                    </a:cubicBezTo>
                    <a:cubicBezTo>
                      <a:pt x="98" y="395"/>
                      <a:pt x="106" y="394"/>
                      <a:pt x="113" y="392"/>
                    </a:cubicBezTo>
                    <a:cubicBezTo>
                      <a:pt x="124" y="389"/>
                      <a:pt x="937" y="152"/>
                      <a:pt x="2118" y="152"/>
                    </a:cubicBezTo>
                    <a:cubicBezTo>
                      <a:pt x="2545" y="152"/>
                      <a:pt x="3021" y="183"/>
                      <a:pt x="3524" y="267"/>
                    </a:cubicBezTo>
                    <a:cubicBezTo>
                      <a:pt x="5271" y="559"/>
                      <a:pt x="7717" y="1575"/>
                      <a:pt x="9447" y="4753"/>
                    </a:cubicBezTo>
                    <a:cubicBezTo>
                      <a:pt x="9462" y="4780"/>
                      <a:pt x="9489" y="4795"/>
                      <a:pt x="9518" y="4795"/>
                    </a:cubicBezTo>
                    <a:cubicBezTo>
                      <a:pt x="9531" y="4795"/>
                      <a:pt x="9544" y="4792"/>
                      <a:pt x="9556" y="4785"/>
                    </a:cubicBezTo>
                    <a:cubicBezTo>
                      <a:pt x="9596" y="4763"/>
                      <a:pt x="9610" y="4716"/>
                      <a:pt x="9589" y="4676"/>
                    </a:cubicBezTo>
                    <a:cubicBezTo>
                      <a:pt x="7436" y="722"/>
                      <a:pt x="4175" y="1"/>
                      <a:pt x="20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247;p59"/>
              <p:cNvSpPr/>
              <p:nvPr/>
            </p:nvSpPr>
            <p:spPr>
              <a:xfrm>
                <a:off x="2161288" y="3036050"/>
                <a:ext cx="35653" cy="16215"/>
              </a:xfrm>
              <a:custGeom>
                <a:avLst/>
                <a:gdLst/>
                <a:ahLst/>
                <a:cxnLst/>
                <a:rect l="l" t="t" r="r" b="b"/>
                <a:pathLst>
                  <a:path w="1007" h="458" extrusionOk="0">
                    <a:moveTo>
                      <a:pt x="644" y="0"/>
                    </a:moveTo>
                    <a:cubicBezTo>
                      <a:pt x="625" y="0"/>
                      <a:pt x="605" y="1"/>
                      <a:pt x="584" y="2"/>
                    </a:cubicBezTo>
                    <a:cubicBezTo>
                      <a:pt x="1" y="38"/>
                      <a:pt x="106" y="457"/>
                      <a:pt x="502" y="457"/>
                    </a:cubicBezTo>
                    <a:cubicBezTo>
                      <a:pt x="569" y="457"/>
                      <a:pt x="643" y="446"/>
                      <a:pt x="723" y="418"/>
                    </a:cubicBezTo>
                    <a:cubicBezTo>
                      <a:pt x="900" y="358"/>
                      <a:pt x="989" y="272"/>
                      <a:pt x="997" y="192"/>
                    </a:cubicBezTo>
                    <a:cubicBezTo>
                      <a:pt x="1006" y="89"/>
                      <a:pt x="883" y="0"/>
                      <a:pt x="6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248;p59"/>
              <p:cNvSpPr/>
              <p:nvPr/>
            </p:nvSpPr>
            <p:spPr>
              <a:xfrm>
                <a:off x="2219353" y="3046637"/>
                <a:ext cx="29103" cy="13206"/>
              </a:xfrm>
              <a:custGeom>
                <a:avLst/>
                <a:gdLst/>
                <a:ahLst/>
                <a:cxnLst/>
                <a:rect l="l" t="t" r="r" b="b"/>
                <a:pathLst>
                  <a:path w="822" h="373" extrusionOk="0">
                    <a:moveTo>
                      <a:pt x="529" y="0"/>
                    </a:moveTo>
                    <a:cubicBezTo>
                      <a:pt x="512" y="0"/>
                      <a:pt x="495" y="1"/>
                      <a:pt x="477" y="2"/>
                    </a:cubicBezTo>
                    <a:cubicBezTo>
                      <a:pt x="1" y="31"/>
                      <a:pt x="86" y="372"/>
                      <a:pt x="409" y="372"/>
                    </a:cubicBezTo>
                    <a:cubicBezTo>
                      <a:pt x="463" y="372"/>
                      <a:pt x="524" y="363"/>
                      <a:pt x="590" y="340"/>
                    </a:cubicBezTo>
                    <a:cubicBezTo>
                      <a:pt x="734" y="292"/>
                      <a:pt x="806" y="221"/>
                      <a:pt x="813" y="157"/>
                    </a:cubicBezTo>
                    <a:cubicBezTo>
                      <a:pt x="822" y="73"/>
                      <a:pt x="722" y="0"/>
                      <a:pt x="5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249;p59"/>
              <p:cNvSpPr/>
              <p:nvPr/>
            </p:nvSpPr>
            <p:spPr>
              <a:xfrm>
                <a:off x="2195065" y="3080024"/>
                <a:ext cx="29068" cy="13206"/>
              </a:xfrm>
              <a:custGeom>
                <a:avLst/>
                <a:gdLst/>
                <a:ahLst/>
                <a:cxnLst/>
                <a:rect l="l" t="t" r="r" b="b"/>
                <a:pathLst>
                  <a:path w="821" h="373" extrusionOk="0">
                    <a:moveTo>
                      <a:pt x="527" y="1"/>
                    </a:moveTo>
                    <a:cubicBezTo>
                      <a:pt x="511" y="1"/>
                      <a:pt x="493" y="1"/>
                      <a:pt x="476" y="2"/>
                    </a:cubicBezTo>
                    <a:cubicBezTo>
                      <a:pt x="0" y="31"/>
                      <a:pt x="85" y="373"/>
                      <a:pt x="409" y="373"/>
                    </a:cubicBezTo>
                    <a:cubicBezTo>
                      <a:pt x="463" y="373"/>
                      <a:pt x="524" y="363"/>
                      <a:pt x="590" y="341"/>
                    </a:cubicBezTo>
                    <a:cubicBezTo>
                      <a:pt x="733" y="293"/>
                      <a:pt x="805" y="222"/>
                      <a:pt x="812" y="157"/>
                    </a:cubicBezTo>
                    <a:cubicBezTo>
                      <a:pt x="820" y="73"/>
                      <a:pt x="720" y="1"/>
                      <a:pt x="5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250;p59"/>
              <p:cNvSpPr/>
              <p:nvPr/>
            </p:nvSpPr>
            <p:spPr>
              <a:xfrm>
                <a:off x="2259574" y="3033253"/>
                <a:ext cx="29103" cy="13206"/>
              </a:xfrm>
              <a:custGeom>
                <a:avLst/>
                <a:gdLst/>
                <a:ahLst/>
                <a:cxnLst/>
                <a:rect l="l" t="t" r="r" b="b"/>
                <a:pathLst>
                  <a:path w="822" h="373" extrusionOk="0">
                    <a:moveTo>
                      <a:pt x="528" y="0"/>
                    </a:moveTo>
                    <a:cubicBezTo>
                      <a:pt x="511" y="0"/>
                      <a:pt x="494" y="1"/>
                      <a:pt x="476" y="2"/>
                    </a:cubicBezTo>
                    <a:cubicBezTo>
                      <a:pt x="0" y="31"/>
                      <a:pt x="85" y="372"/>
                      <a:pt x="409" y="372"/>
                    </a:cubicBezTo>
                    <a:cubicBezTo>
                      <a:pt x="463" y="372"/>
                      <a:pt x="523" y="363"/>
                      <a:pt x="589" y="340"/>
                    </a:cubicBezTo>
                    <a:cubicBezTo>
                      <a:pt x="733" y="293"/>
                      <a:pt x="806" y="222"/>
                      <a:pt x="813" y="157"/>
                    </a:cubicBezTo>
                    <a:cubicBezTo>
                      <a:pt x="821" y="73"/>
                      <a:pt x="721" y="0"/>
                      <a:pt x="5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251;p59"/>
              <p:cNvSpPr/>
              <p:nvPr/>
            </p:nvSpPr>
            <p:spPr>
              <a:xfrm>
                <a:off x="2163519" y="3104100"/>
                <a:ext cx="64756" cy="55834"/>
              </a:xfrm>
              <a:custGeom>
                <a:avLst/>
                <a:gdLst/>
                <a:ahLst/>
                <a:cxnLst/>
                <a:rect l="l" t="t" r="r" b="b"/>
                <a:pathLst>
                  <a:path w="1829" h="1577" extrusionOk="0">
                    <a:moveTo>
                      <a:pt x="87" y="1"/>
                    </a:moveTo>
                    <a:cubicBezTo>
                      <a:pt x="49" y="1"/>
                      <a:pt x="12" y="30"/>
                      <a:pt x="7" y="70"/>
                    </a:cubicBezTo>
                    <a:cubicBezTo>
                      <a:pt x="1" y="115"/>
                      <a:pt x="31" y="155"/>
                      <a:pt x="75" y="161"/>
                    </a:cubicBezTo>
                    <a:cubicBezTo>
                      <a:pt x="1116" y="310"/>
                      <a:pt x="1657" y="1516"/>
                      <a:pt x="1662" y="1528"/>
                    </a:cubicBezTo>
                    <a:cubicBezTo>
                      <a:pt x="1676" y="1558"/>
                      <a:pt x="1705" y="1577"/>
                      <a:pt x="1736" y="1577"/>
                    </a:cubicBezTo>
                    <a:cubicBezTo>
                      <a:pt x="1747" y="1577"/>
                      <a:pt x="1759" y="1574"/>
                      <a:pt x="1769" y="1570"/>
                    </a:cubicBezTo>
                    <a:cubicBezTo>
                      <a:pt x="1810" y="1551"/>
                      <a:pt x="1828" y="1505"/>
                      <a:pt x="1810" y="1464"/>
                    </a:cubicBezTo>
                    <a:cubicBezTo>
                      <a:pt x="1786" y="1410"/>
                      <a:pt x="1229" y="163"/>
                      <a:pt x="97" y="2"/>
                    </a:cubicBezTo>
                    <a:cubicBezTo>
                      <a:pt x="94" y="1"/>
                      <a:pt x="90"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252;p59"/>
              <p:cNvSpPr/>
              <p:nvPr/>
            </p:nvSpPr>
            <p:spPr>
              <a:xfrm>
                <a:off x="2252422" y="3090221"/>
                <a:ext cx="39866" cy="61357"/>
              </a:xfrm>
              <a:custGeom>
                <a:avLst/>
                <a:gdLst/>
                <a:ahLst/>
                <a:cxnLst/>
                <a:rect l="l" t="t" r="r" b="b"/>
                <a:pathLst>
                  <a:path w="1126" h="1733" extrusionOk="0">
                    <a:moveTo>
                      <a:pt x="1032" y="0"/>
                    </a:moveTo>
                    <a:cubicBezTo>
                      <a:pt x="1018" y="0"/>
                      <a:pt x="1003" y="4"/>
                      <a:pt x="990" y="12"/>
                    </a:cubicBezTo>
                    <a:cubicBezTo>
                      <a:pt x="342" y="417"/>
                      <a:pt x="25" y="1581"/>
                      <a:pt x="12" y="1631"/>
                    </a:cubicBezTo>
                    <a:cubicBezTo>
                      <a:pt x="0" y="1674"/>
                      <a:pt x="26" y="1719"/>
                      <a:pt x="69" y="1730"/>
                    </a:cubicBezTo>
                    <a:cubicBezTo>
                      <a:pt x="76" y="1731"/>
                      <a:pt x="83" y="1733"/>
                      <a:pt x="90" y="1733"/>
                    </a:cubicBezTo>
                    <a:cubicBezTo>
                      <a:pt x="125" y="1733"/>
                      <a:pt x="158" y="1709"/>
                      <a:pt x="168" y="1673"/>
                    </a:cubicBezTo>
                    <a:cubicBezTo>
                      <a:pt x="170" y="1662"/>
                      <a:pt x="482" y="521"/>
                      <a:pt x="1075" y="149"/>
                    </a:cubicBezTo>
                    <a:cubicBezTo>
                      <a:pt x="1113" y="126"/>
                      <a:pt x="1125" y="76"/>
                      <a:pt x="1101" y="38"/>
                    </a:cubicBezTo>
                    <a:cubicBezTo>
                      <a:pt x="1086" y="14"/>
                      <a:pt x="1059"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253;p59"/>
              <p:cNvSpPr/>
              <p:nvPr/>
            </p:nvSpPr>
            <p:spPr>
              <a:xfrm>
                <a:off x="2129742" y="3553644"/>
                <a:ext cx="432720" cy="531500"/>
              </a:xfrm>
              <a:custGeom>
                <a:avLst/>
                <a:gdLst/>
                <a:ahLst/>
                <a:cxnLst/>
                <a:rect l="l" t="t" r="r" b="b"/>
                <a:pathLst>
                  <a:path w="12222" h="15012" extrusionOk="0">
                    <a:moveTo>
                      <a:pt x="3920" y="0"/>
                    </a:moveTo>
                    <a:cubicBezTo>
                      <a:pt x="3737" y="0"/>
                      <a:pt x="3565" y="144"/>
                      <a:pt x="3558" y="352"/>
                    </a:cubicBezTo>
                    <a:lnTo>
                      <a:pt x="3883" y="665"/>
                    </a:lnTo>
                    <a:lnTo>
                      <a:pt x="7247" y="8190"/>
                    </a:lnTo>
                    <a:cubicBezTo>
                      <a:pt x="6686" y="8030"/>
                      <a:pt x="6167" y="7960"/>
                      <a:pt x="5689" y="7960"/>
                    </a:cubicBezTo>
                    <a:cubicBezTo>
                      <a:pt x="2600" y="7960"/>
                      <a:pt x="1211" y="10855"/>
                      <a:pt x="1211" y="10855"/>
                    </a:cubicBezTo>
                    <a:cubicBezTo>
                      <a:pt x="1" y="13239"/>
                      <a:pt x="3616" y="15011"/>
                      <a:pt x="3616" y="15011"/>
                    </a:cubicBezTo>
                    <a:cubicBezTo>
                      <a:pt x="3616" y="15011"/>
                      <a:pt x="6107" y="12022"/>
                      <a:pt x="7387" y="12022"/>
                    </a:cubicBezTo>
                    <a:cubicBezTo>
                      <a:pt x="7434" y="12022"/>
                      <a:pt x="7479" y="12026"/>
                      <a:pt x="7523" y="12035"/>
                    </a:cubicBezTo>
                    <a:cubicBezTo>
                      <a:pt x="7760" y="12080"/>
                      <a:pt x="8084" y="12116"/>
                      <a:pt x="8450" y="12116"/>
                    </a:cubicBezTo>
                    <a:cubicBezTo>
                      <a:pt x="9981" y="12116"/>
                      <a:pt x="12222" y="11488"/>
                      <a:pt x="11669" y="8320"/>
                    </a:cubicBezTo>
                    <a:cubicBezTo>
                      <a:pt x="11097" y="5043"/>
                      <a:pt x="5841" y="1231"/>
                      <a:pt x="4121" y="63"/>
                    </a:cubicBezTo>
                    <a:cubicBezTo>
                      <a:pt x="4058" y="20"/>
                      <a:pt x="3988" y="0"/>
                      <a:pt x="3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254;p59"/>
              <p:cNvSpPr/>
              <p:nvPr/>
            </p:nvSpPr>
            <p:spPr>
              <a:xfrm>
                <a:off x="2173255" y="3704542"/>
                <a:ext cx="389207" cy="380604"/>
              </a:xfrm>
              <a:custGeom>
                <a:avLst/>
                <a:gdLst/>
                <a:ahLst/>
                <a:cxnLst/>
                <a:rect l="l" t="t" r="r" b="b"/>
                <a:pathLst>
                  <a:path w="10993" h="10750" extrusionOk="0">
                    <a:moveTo>
                      <a:pt x="7963" y="1"/>
                    </a:moveTo>
                    <a:lnTo>
                      <a:pt x="7963" y="1"/>
                    </a:lnTo>
                    <a:cubicBezTo>
                      <a:pt x="8655" y="915"/>
                      <a:pt x="9166" y="1854"/>
                      <a:pt x="9323" y="2752"/>
                    </a:cubicBezTo>
                    <a:cubicBezTo>
                      <a:pt x="9876" y="5921"/>
                      <a:pt x="7635" y="6549"/>
                      <a:pt x="6104" y="6549"/>
                    </a:cubicBezTo>
                    <a:cubicBezTo>
                      <a:pt x="5739" y="6549"/>
                      <a:pt x="5414" y="6513"/>
                      <a:pt x="5177" y="6467"/>
                    </a:cubicBezTo>
                    <a:cubicBezTo>
                      <a:pt x="5133" y="6459"/>
                      <a:pt x="5088" y="6455"/>
                      <a:pt x="5041" y="6455"/>
                    </a:cubicBezTo>
                    <a:cubicBezTo>
                      <a:pt x="3761" y="6455"/>
                      <a:pt x="1271" y="9444"/>
                      <a:pt x="1271" y="9444"/>
                    </a:cubicBezTo>
                    <a:cubicBezTo>
                      <a:pt x="1271" y="9444"/>
                      <a:pt x="644" y="9136"/>
                      <a:pt x="0" y="8606"/>
                    </a:cubicBezTo>
                    <a:lnTo>
                      <a:pt x="0" y="8606"/>
                    </a:lnTo>
                    <a:cubicBezTo>
                      <a:pt x="672" y="9908"/>
                      <a:pt x="2387" y="10749"/>
                      <a:pt x="2387" y="10749"/>
                    </a:cubicBezTo>
                    <a:cubicBezTo>
                      <a:pt x="2387" y="10749"/>
                      <a:pt x="4878" y="7760"/>
                      <a:pt x="6158" y="7760"/>
                    </a:cubicBezTo>
                    <a:cubicBezTo>
                      <a:pt x="6205" y="7760"/>
                      <a:pt x="6250" y="7764"/>
                      <a:pt x="6294" y="7773"/>
                    </a:cubicBezTo>
                    <a:cubicBezTo>
                      <a:pt x="6531" y="7818"/>
                      <a:pt x="6855" y="7854"/>
                      <a:pt x="7221" y="7854"/>
                    </a:cubicBezTo>
                    <a:cubicBezTo>
                      <a:pt x="8752" y="7854"/>
                      <a:pt x="10993" y="7226"/>
                      <a:pt x="10440" y="4058"/>
                    </a:cubicBezTo>
                    <a:cubicBezTo>
                      <a:pt x="10207" y="2723"/>
                      <a:pt x="9196" y="1299"/>
                      <a:pt x="7963"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255;p59"/>
              <p:cNvSpPr/>
              <p:nvPr/>
            </p:nvSpPr>
            <p:spPr>
              <a:xfrm>
                <a:off x="2158243" y="3553006"/>
                <a:ext cx="395651" cy="535005"/>
              </a:xfrm>
              <a:custGeom>
                <a:avLst/>
                <a:gdLst/>
                <a:ahLst/>
                <a:cxnLst/>
                <a:rect l="l" t="t" r="r" b="b"/>
                <a:pathLst>
                  <a:path w="11175" h="15111" extrusionOk="0">
                    <a:moveTo>
                      <a:pt x="3317" y="0"/>
                    </a:moveTo>
                    <a:cubicBezTo>
                      <a:pt x="3292" y="0"/>
                      <a:pt x="3266" y="13"/>
                      <a:pt x="3250" y="36"/>
                    </a:cubicBezTo>
                    <a:cubicBezTo>
                      <a:pt x="3226" y="72"/>
                      <a:pt x="3235" y="123"/>
                      <a:pt x="3272" y="148"/>
                    </a:cubicBezTo>
                    <a:cubicBezTo>
                      <a:pt x="4890" y="1248"/>
                      <a:pt x="10216" y="5093"/>
                      <a:pt x="10784" y="8352"/>
                    </a:cubicBezTo>
                    <a:cubicBezTo>
                      <a:pt x="11005" y="9619"/>
                      <a:pt x="10793" y="10582"/>
                      <a:pt x="10150" y="11214"/>
                    </a:cubicBezTo>
                    <a:cubicBezTo>
                      <a:pt x="9485" y="11868"/>
                      <a:pt x="8481" y="12056"/>
                      <a:pt x="7656" y="12056"/>
                    </a:cubicBezTo>
                    <a:cubicBezTo>
                      <a:pt x="7302" y="12056"/>
                      <a:pt x="6980" y="12021"/>
                      <a:pt x="6733" y="11974"/>
                    </a:cubicBezTo>
                    <a:cubicBezTo>
                      <a:pt x="6685" y="11964"/>
                      <a:pt x="6636" y="11960"/>
                      <a:pt x="6585" y="11960"/>
                    </a:cubicBezTo>
                    <a:cubicBezTo>
                      <a:pt x="5354" y="11960"/>
                      <a:pt x="3135" y="14523"/>
                      <a:pt x="2790" y="14928"/>
                    </a:cubicBezTo>
                    <a:cubicBezTo>
                      <a:pt x="2462" y="14755"/>
                      <a:pt x="786" y="13816"/>
                      <a:pt x="345" y="12497"/>
                    </a:cubicBezTo>
                    <a:cubicBezTo>
                      <a:pt x="168" y="11965"/>
                      <a:pt x="213" y="11431"/>
                      <a:pt x="478" y="10908"/>
                    </a:cubicBezTo>
                    <a:cubicBezTo>
                      <a:pt x="494" y="10876"/>
                      <a:pt x="1887" y="8062"/>
                      <a:pt x="4899" y="8062"/>
                    </a:cubicBezTo>
                    <a:cubicBezTo>
                      <a:pt x="5367" y="8062"/>
                      <a:pt x="5873" y="8130"/>
                      <a:pt x="6420" y="8286"/>
                    </a:cubicBezTo>
                    <a:cubicBezTo>
                      <a:pt x="6427" y="8288"/>
                      <a:pt x="6434" y="8288"/>
                      <a:pt x="6441" y="8288"/>
                    </a:cubicBezTo>
                    <a:cubicBezTo>
                      <a:pt x="6464" y="8288"/>
                      <a:pt x="6487" y="8279"/>
                      <a:pt x="6504" y="8260"/>
                    </a:cubicBezTo>
                    <a:cubicBezTo>
                      <a:pt x="6523" y="8237"/>
                      <a:pt x="6529" y="8205"/>
                      <a:pt x="6516" y="8175"/>
                    </a:cubicBezTo>
                    <a:lnTo>
                      <a:pt x="3444" y="1096"/>
                    </a:lnTo>
                    <a:cubicBezTo>
                      <a:pt x="3431" y="1065"/>
                      <a:pt x="3401" y="1047"/>
                      <a:pt x="3370" y="1047"/>
                    </a:cubicBezTo>
                    <a:cubicBezTo>
                      <a:pt x="3360" y="1047"/>
                      <a:pt x="3349" y="1049"/>
                      <a:pt x="3338" y="1054"/>
                    </a:cubicBezTo>
                    <a:cubicBezTo>
                      <a:pt x="3298" y="1073"/>
                      <a:pt x="3279" y="1119"/>
                      <a:pt x="3296" y="1161"/>
                    </a:cubicBezTo>
                    <a:lnTo>
                      <a:pt x="6301" y="8086"/>
                    </a:lnTo>
                    <a:cubicBezTo>
                      <a:pt x="5800" y="7956"/>
                      <a:pt x="5332" y="7900"/>
                      <a:pt x="4897" y="7900"/>
                    </a:cubicBezTo>
                    <a:cubicBezTo>
                      <a:pt x="1785" y="7900"/>
                      <a:pt x="349" y="10804"/>
                      <a:pt x="334" y="10837"/>
                    </a:cubicBezTo>
                    <a:cubicBezTo>
                      <a:pt x="49" y="11399"/>
                      <a:pt x="1" y="11975"/>
                      <a:pt x="193" y="12548"/>
                    </a:cubicBezTo>
                    <a:cubicBezTo>
                      <a:pt x="701" y="14070"/>
                      <a:pt x="2692" y="15061"/>
                      <a:pt x="2775" y="15102"/>
                    </a:cubicBezTo>
                    <a:cubicBezTo>
                      <a:pt x="2787" y="15107"/>
                      <a:pt x="2799" y="15111"/>
                      <a:pt x="2811" y="15111"/>
                    </a:cubicBezTo>
                    <a:cubicBezTo>
                      <a:pt x="2835" y="15111"/>
                      <a:pt x="2857" y="15100"/>
                      <a:pt x="2873" y="15081"/>
                    </a:cubicBezTo>
                    <a:cubicBezTo>
                      <a:pt x="2899" y="15050"/>
                      <a:pt x="5355" y="12120"/>
                      <a:pt x="6578" y="12120"/>
                    </a:cubicBezTo>
                    <a:cubicBezTo>
                      <a:pt x="6621" y="12120"/>
                      <a:pt x="6663" y="12124"/>
                      <a:pt x="6703" y="12132"/>
                    </a:cubicBezTo>
                    <a:cubicBezTo>
                      <a:pt x="6957" y="12181"/>
                      <a:pt x="7287" y="12216"/>
                      <a:pt x="7651" y="12216"/>
                    </a:cubicBezTo>
                    <a:cubicBezTo>
                      <a:pt x="8511" y="12216"/>
                      <a:pt x="9562" y="12018"/>
                      <a:pt x="10263" y="11329"/>
                    </a:cubicBezTo>
                    <a:cubicBezTo>
                      <a:pt x="10945" y="10658"/>
                      <a:pt x="11174" y="9647"/>
                      <a:pt x="10943" y="8324"/>
                    </a:cubicBezTo>
                    <a:cubicBezTo>
                      <a:pt x="10363" y="5002"/>
                      <a:pt x="4994" y="1124"/>
                      <a:pt x="3362" y="14"/>
                    </a:cubicBezTo>
                    <a:cubicBezTo>
                      <a:pt x="3348" y="5"/>
                      <a:pt x="3333" y="0"/>
                      <a:pt x="3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256;p59"/>
              <p:cNvSpPr/>
              <p:nvPr/>
            </p:nvSpPr>
            <p:spPr>
              <a:xfrm>
                <a:off x="2205899" y="4024927"/>
                <a:ext cx="72368" cy="59410"/>
              </a:xfrm>
              <a:custGeom>
                <a:avLst/>
                <a:gdLst/>
                <a:ahLst/>
                <a:cxnLst/>
                <a:rect l="l" t="t" r="r" b="b"/>
                <a:pathLst>
                  <a:path w="2044" h="1678" extrusionOk="0">
                    <a:moveTo>
                      <a:pt x="659" y="1"/>
                    </a:moveTo>
                    <a:cubicBezTo>
                      <a:pt x="487" y="1"/>
                      <a:pt x="337" y="56"/>
                      <a:pt x="239" y="171"/>
                    </a:cubicBezTo>
                    <a:cubicBezTo>
                      <a:pt x="1" y="450"/>
                      <a:pt x="158" y="976"/>
                      <a:pt x="589" y="1346"/>
                    </a:cubicBezTo>
                    <a:cubicBezTo>
                      <a:pt x="845" y="1563"/>
                      <a:pt x="1138" y="1677"/>
                      <a:pt x="1385" y="1677"/>
                    </a:cubicBezTo>
                    <a:cubicBezTo>
                      <a:pt x="1557" y="1677"/>
                      <a:pt x="1707" y="1622"/>
                      <a:pt x="1805" y="1507"/>
                    </a:cubicBezTo>
                    <a:cubicBezTo>
                      <a:pt x="2044" y="1227"/>
                      <a:pt x="1887" y="701"/>
                      <a:pt x="1454" y="332"/>
                    </a:cubicBezTo>
                    <a:cubicBezTo>
                      <a:pt x="1199" y="115"/>
                      <a:pt x="906" y="1"/>
                      <a:pt x="659"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257;p59"/>
              <p:cNvSpPr/>
              <p:nvPr/>
            </p:nvSpPr>
            <p:spPr>
              <a:xfrm>
                <a:off x="2206288" y="4022059"/>
                <a:ext cx="75165" cy="65039"/>
              </a:xfrm>
              <a:custGeom>
                <a:avLst/>
                <a:gdLst/>
                <a:ahLst/>
                <a:cxnLst/>
                <a:rect l="l" t="t" r="r" b="b"/>
                <a:pathLst>
                  <a:path w="2123" h="1837" extrusionOk="0">
                    <a:moveTo>
                      <a:pt x="647" y="162"/>
                    </a:moveTo>
                    <a:cubicBezTo>
                      <a:pt x="681" y="162"/>
                      <a:pt x="717" y="164"/>
                      <a:pt x="753" y="169"/>
                    </a:cubicBezTo>
                    <a:cubicBezTo>
                      <a:pt x="967" y="198"/>
                      <a:pt x="1194" y="306"/>
                      <a:pt x="1390" y="475"/>
                    </a:cubicBezTo>
                    <a:cubicBezTo>
                      <a:pt x="1788" y="815"/>
                      <a:pt x="1942" y="1289"/>
                      <a:pt x="1732" y="1536"/>
                    </a:cubicBezTo>
                    <a:cubicBezTo>
                      <a:pt x="1650" y="1633"/>
                      <a:pt x="1522" y="1680"/>
                      <a:pt x="1374" y="1680"/>
                    </a:cubicBezTo>
                    <a:cubicBezTo>
                      <a:pt x="1147" y="1680"/>
                      <a:pt x="871" y="1570"/>
                      <a:pt x="631" y="1365"/>
                    </a:cubicBezTo>
                    <a:cubicBezTo>
                      <a:pt x="434" y="1196"/>
                      <a:pt x="291" y="989"/>
                      <a:pt x="229" y="782"/>
                    </a:cubicBezTo>
                    <a:cubicBezTo>
                      <a:pt x="171" y="588"/>
                      <a:pt x="192" y="418"/>
                      <a:pt x="290" y="304"/>
                    </a:cubicBezTo>
                    <a:cubicBezTo>
                      <a:pt x="369" y="211"/>
                      <a:pt x="494" y="162"/>
                      <a:pt x="647" y="162"/>
                    </a:cubicBezTo>
                    <a:close/>
                    <a:moveTo>
                      <a:pt x="644" y="1"/>
                    </a:moveTo>
                    <a:cubicBezTo>
                      <a:pt x="444" y="1"/>
                      <a:pt x="278" y="69"/>
                      <a:pt x="168" y="199"/>
                    </a:cubicBezTo>
                    <a:cubicBezTo>
                      <a:pt x="33" y="356"/>
                      <a:pt x="0" y="580"/>
                      <a:pt x="75" y="829"/>
                    </a:cubicBezTo>
                    <a:cubicBezTo>
                      <a:pt x="146" y="1065"/>
                      <a:pt x="306" y="1299"/>
                      <a:pt x="526" y="1487"/>
                    </a:cubicBezTo>
                    <a:cubicBezTo>
                      <a:pt x="795" y="1716"/>
                      <a:pt x="1108" y="1836"/>
                      <a:pt x="1375" y="1836"/>
                    </a:cubicBezTo>
                    <a:cubicBezTo>
                      <a:pt x="1571" y="1836"/>
                      <a:pt x="1742" y="1772"/>
                      <a:pt x="1856" y="1641"/>
                    </a:cubicBezTo>
                    <a:cubicBezTo>
                      <a:pt x="2122" y="1327"/>
                      <a:pt x="1960" y="750"/>
                      <a:pt x="1495" y="352"/>
                    </a:cubicBezTo>
                    <a:cubicBezTo>
                      <a:pt x="1275" y="163"/>
                      <a:pt x="1018" y="42"/>
                      <a:pt x="774" y="10"/>
                    </a:cubicBezTo>
                    <a:cubicBezTo>
                      <a:pt x="729" y="4"/>
                      <a:pt x="686" y="1"/>
                      <a:pt x="6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258;p59"/>
              <p:cNvSpPr/>
              <p:nvPr/>
            </p:nvSpPr>
            <p:spPr>
              <a:xfrm>
                <a:off x="2240879" y="4002550"/>
                <a:ext cx="72368" cy="59374"/>
              </a:xfrm>
              <a:custGeom>
                <a:avLst/>
                <a:gdLst/>
                <a:ahLst/>
                <a:cxnLst/>
                <a:rect l="l" t="t" r="r" b="b"/>
                <a:pathLst>
                  <a:path w="2044" h="1677" extrusionOk="0">
                    <a:moveTo>
                      <a:pt x="659" y="0"/>
                    </a:moveTo>
                    <a:cubicBezTo>
                      <a:pt x="487" y="0"/>
                      <a:pt x="337" y="56"/>
                      <a:pt x="239" y="171"/>
                    </a:cubicBezTo>
                    <a:cubicBezTo>
                      <a:pt x="0" y="450"/>
                      <a:pt x="158" y="976"/>
                      <a:pt x="589" y="1345"/>
                    </a:cubicBezTo>
                    <a:cubicBezTo>
                      <a:pt x="844" y="1562"/>
                      <a:pt x="1138" y="1677"/>
                      <a:pt x="1385" y="1677"/>
                    </a:cubicBezTo>
                    <a:cubicBezTo>
                      <a:pt x="1557" y="1677"/>
                      <a:pt x="1706" y="1621"/>
                      <a:pt x="1805" y="1507"/>
                    </a:cubicBezTo>
                    <a:cubicBezTo>
                      <a:pt x="2043" y="1227"/>
                      <a:pt x="1886" y="702"/>
                      <a:pt x="1455" y="332"/>
                    </a:cubicBezTo>
                    <a:cubicBezTo>
                      <a:pt x="1200" y="114"/>
                      <a:pt x="906" y="0"/>
                      <a:pt x="659"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259;p59"/>
              <p:cNvSpPr/>
              <p:nvPr/>
            </p:nvSpPr>
            <p:spPr>
              <a:xfrm>
                <a:off x="2241233" y="3999753"/>
                <a:ext cx="75165" cy="65039"/>
              </a:xfrm>
              <a:custGeom>
                <a:avLst/>
                <a:gdLst/>
                <a:ahLst/>
                <a:cxnLst/>
                <a:rect l="l" t="t" r="r" b="b"/>
                <a:pathLst>
                  <a:path w="2123" h="1837" extrusionOk="0">
                    <a:moveTo>
                      <a:pt x="649" y="158"/>
                    </a:moveTo>
                    <a:cubicBezTo>
                      <a:pt x="876" y="158"/>
                      <a:pt x="1151" y="268"/>
                      <a:pt x="1392" y="472"/>
                    </a:cubicBezTo>
                    <a:cubicBezTo>
                      <a:pt x="1789" y="812"/>
                      <a:pt x="1942" y="1288"/>
                      <a:pt x="1733" y="1533"/>
                    </a:cubicBezTo>
                    <a:cubicBezTo>
                      <a:pt x="1654" y="1626"/>
                      <a:pt x="1529" y="1675"/>
                      <a:pt x="1376" y="1675"/>
                    </a:cubicBezTo>
                    <a:cubicBezTo>
                      <a:pt x="1342" y="1675"/>
                      <a:pt x="1307" y="1673"/>
                      <a:pt x="1270" y="1668"/>
                    </a:cubicBezTo>
                    <a:cubicBezTo>
                      <a:pt x="1056" y="1640"/>
                      <a:pt x="829" y="1531"/>
                      <a:pt x="631" y="1362"/>
                    </a:cubicBezTo>
                    <a:cubicBezTo>
                      <a:pt x="435" y="1195"/>
                      <a:pt x="292" y="988"/>
                      <a:pt x="230" y="781"/>
                    </a:cubicBezTo>
                    <a:cubicBezTo>
                      <a:pt x="172" y="585"/>
                      <a:pt x="193" y="415"/>
                      <a:pt x="291" y="302"/>
                    </a:cubicBezTo>
                    <a:cubicBezTo>
                      <a:pt x="373" y="205"/>
                      <a:pt x="501" y="158"/>
                      <a:pt x="649" y="158"/>
                    </a:cubicBezTo>
                    <a:close/>
                    <a:moveTo>
                      <a:pt x="648" y="1"/>
                    </a:moveTo>
                    <a:cubicBezTo>
                      <a:pt x="452" y="1"/>
                      <a:pt x="280" y="65"/>
                      <a:pt x="167" y="197"/>
                    </a:cubicBezTo>
                    <a:cubicBezTo>
                      <a:pt x="34" y="354"/>
                      <a:pt x="1" y="577"/>
                      <a:pt x="75" y="826"/>
                    </a:cubicBezTo>
                    <a:cubicBezTo>
                      <a:pt x="146" y="1063"/>
                      <a:pt x="307" y="1297"/>
                      <a:pt x="527" y="1485"/>
                    </a:cubicBezTo>
                    <a:cubicBezTo>
                      <a:pt x="748" y="1674"/>
                      <a:pt x="1005" y="1795"/>
                      <a:pt x="1249" y="1827"/>
                    </a:cubicBezTo>
                    <a:cubicBezTo>
                      <a:pt x="1292" y="1833"/>
                      <a:pt x="1335" y="1837"/>
                      <a:pt x="1376" y="1837"/>
                    </a:cubicBezTo>
                    <a:cubicBezTo>
                      <a:pt x="1577" y="1837"/>
                      <a:pt x="1745" y="1768"/>
                      <a:pt x="1855" y="1638"/>
                    </a:cubicBezTo>
                    <a:cubicBezTo>
                      <a:pt x="2123" y="1325"/>
                      <a:pt x="1961" y="747"/>
                      <a:pt x="1497" y="350"/>
                    </a:cubicBezTo>
                    <a:cubicBezTo>
                      <a:pt x="1228" y="120"/>
                      <a:pt x="915" y="1"/>
                      <a:pt x="6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260;p59"/>
              <p:cNvSpPr/>
              <p:nvPr/>
            </p:nvSpPr>
            <p:spPr>
              <a:xfrm>
                <a:off x="2275471" y="3980563"/>
                <a:ext cx="72368" cy="59410"/>
              </a:xfrm>
              <a:custGeom>
                <a:avLst/>
                <a:gdLst/>
                <a:ahLst/>
                <a:cxnLst/>
                <a:rect l="l" t="t" r="r" b="b"/>
                <a:pathLst>
                  <a:path w="2044" h="1678" extrusionOk="0">
                    <a:moveTo>
                      <a:pt x="659" y="1"/>
                    </a:moveTo>
                    <a:cubicBezTo>
                      <a:pt x="487" y="1"/>
                      <a:pt x="338" y="56"/>
                      <a:pt x="240" y="171"/>
                    </a:cubicBezTo>
                    <a:cubicBezTo>
                      <a:pt x="1" y="450"/>
                      <a:pt x="158" y="976"/>
                      <a:pt x="590" y="1346"/>
                    </a:cubicBezTo>
                    <a:cubicBezTo>
                      <a:pt x="845" y="1563"/>
                      <a:pt x="1138" y="1677"/>
                      <a:pt x="1386" y="1677"/>
                    </a:cubicBezTo>
                    <a:cubicBezTo>
                      <a:pt x="1558" y="1677"/>
                      <a:pt x="1707" y="1622"/>
                      <a:pt x="1805" y="1507"/>
                    </a:cubicBezTo>
                    <a:cubicBezTo>
                      <a:pt x="2043" y="1227"/>
                      <a:pt x="1887" y="701"/>
                      <a:pt x="1455" y="333"/>
                    </a:cubicBezTo>
                    <a:cubicBezTo>
                      <a:pt x="1200" y="115"/>
                      <a:pt x="906" y="1"/>
                      <a:pt x="659"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261;p59"/>
              <p:cNvSpPr/>
              <p:nvPr/>
            </p:nvSpPr>
            <p:spPr>
              <a:xfrm>
                <a:off x="2272319" y="3977696"/>
                <a:ext cx="75129" cy="65110"/>
              </a:xfrm>
              <a:custGeom>
                <a:avLst/>
                <a:gdLst/>
                <a:ahLst/>
                <a:cxnLst/>
                <a:rect l="l" t="t" r="r" b="b"/>
                <a:pathLst>
                  <a:path w="2122" h="1839" extrusionOk="0">
                    <a:moveTo>
                      <a:pt x="747" y="162"/>
                    </a:moveTo>
                    <a:cubicBezTo>
                      <a:pt x="782" y="162"/>
                      <a:pt x="817" y="165"/>
                      <a:pt x="853" y="169"/>
                    </a:cubicBezTo>
                    <a:cubicBezTo>
                      <a:pt x="1067" y="197"/>
                      <a:pt x="1294" y="307"/>
                      <a:pt x="1491" y="475"/>
                    </a:cubicBezTo>
                    <a:cubicBezTo>
                      <a:pt x="1689" y="643"/>
                      <a:pt x="1831" y="850"/>
                      <a:pt x="1894" y="1057"/>
                    </a:cubicBezTo>
                    <a:cubicBezTo>
                      <a:pt x="1951" y="1252"/>
                      <a:pt x="1930" y="1422"/>
                      <a:pt x="1832" y="1536"/>
                    </a:cubicBezTo>
                    <a:cubicBezTo>
                      <a:pt x="1754" y="1629"/>
                      <a:pt x="1631" y="1678"/>
                      <a:pt x="1478" y="1678"/>
                    </a:cubicBezTo>
                    <a:cubicBezTo>
                      <a:pt x="1443" y="1678"/>
                      <a:pt x="1407" y="1675"/>
                      <a:pt x="1369" y="1670"/>
                    </a:cubicBezTo>
                    <a:cubicBezTo>
                      <a:pt x="1155" y="1642"/>
                      <a:pt x="929" y="1534"/>
                      <a:pt x="732" y="1365"/>
                    </a:cubicBezTo>
                    <a:cubicBezTo>
                      <a:pt x="334" y="1025"/>
                      <a:pt x="180" y="550"/>
                      <a:pt x="390" y="304"/>
                    </a:cubicBezTo>
                    <a:cubicBezTo>
                      <a:pt x="470" y="211"/>
                      <a:pt x="594" y="162"/>
                      <a:pt x="747" y="162"/>
                    </a:cubicBezTo>
                    <a:close/>
                    <a:moveTo>
                      <a:pt x="746" y="1"/>
                    </a:moveTo>
                    <a:cubicBezTo>
                      <a:pt x="546" y="1"/>
                      <a:pt x="378" y="70"/>
                      <a:pt x="268" y="200"/>
                    </a:cubicBezTo>
                    <a:cubicBezTo>
                      <a:pt x="0" y="512"/>
                      <a:pt x="162" y="1091"/>
                      <a:pt x="627" y="1488"/>
                    </a:cubicBezTo>
                    <a:cubicBezTo>
                      <a:pt x="848" y="1676"/>
                      <a:pt x="1104" y="1798"/>
                      <a:pt x="1348" y="1830"/>
                    </a:cubicBezTo>
                    <a:cubicBezTo>
                      <a:pt x="1392" y="1836"/>
                      <a:pt x="1434" y="1839"/>
                      <a:pt x="1476" y="1839"/>
                    </a:cubicBezTo>
                    <a:cubicBezTo>
                      <a:pt x="1677" y="1839"/>
                      <a:pt x="1844" y="1770"/>
                      <a:pt x="1955" y="1641"/>
                    </a:cubicBezTo>
                    <a:cubicBezTo>
                      <a:pt x="2089" y="1484"/>
                      <a:pt x="2122" y="1260"/>
                      <a:pt x="2047" y="1012"/>
                    </a:cubicBezTo>
                    <a:cubicBezTo>
                      <a:pt x="1978" y="774"/>
                      <a:pt x="1817" y="540"/>
                      <a:pt x="1596" y="352"/>
                    </a:cubicBezTo>
                    <a:cubicBezTo>
                      <a:pt x="1375" y="163"/>
                      <a:pt x="1119" y="43"/>
                      <a:pt x="875" y="10"/>
                    </a:cubicBezTo>
                    <a:cubicBezTo>
                      <a:pt x="831" y="4"/>
                      <a:pt x="787" y="1"/>
                      <a:pt x="7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262;p59"/>
              <p:cNvSpPr/>
              <p:nvPr/>
            </p:nvSpPr>
            <p:spPr>
              <a:xfrm>
                <a:off x="2317497" y="3974580"/>
                <a:ext cx="58454" cy="47974"/>
              </a:xfrm>
              <a:custGeom>
                <a:avLst/>
                <a:gdLst/>
                <a:ahLst/>
                <a:cxnLst/>
                <a:rect l="l" t="t" r="r" b="b"/>
                <a:pathLst>
                  <a:path w="1651" h="1355" extrusionOk="0">
                    <a:moveTo>
                      <a:pt x="532" y="0"/>
                    </a:moveTo>
                    <a:cubicBezTo>
                      <a:pt x="393" y="0"/>
                      <a:pt x="272" y="45"/>
                      <a:pt x="193" y="137"/>
                    </a:cubicBezTo>
                    <a:cubicBezTo>
                      <a:pt x="0" y="364"/>
                      <a:pt x="127" y="789"/>
                      <a:pt x="477" y="1087"/>
                    </a:cubicBezTo>
                    <a:cubicBezTo>
                      <a:pt x="683" y="1262"/>
                      <a:pt x="920" y="1354"/>
                      <a:pt x="1119" y="1354"/>
                    </a:cubicBezTo>
                    <a:cubicBezTo>
                      <a:pt x="1258" y="1354"/>
                      <a:pt x="1378" y="1310"/>
                      <a:pt x="1458" y="1217"/>
                    </a:cubicBezTo>
                    <a:cubicBezTo>
                      <a:pt x="1651" y="991"/>
                      <a:pt x="1524" y="567"/>
                      <a:pt x="1175" y="269"/>
                    </a:cubicBezTo>
                    <a:cubicBezTo>
                      <a:pt x="969" y="93"/>
                      <a:pt x="732" y="0"/>
                      <a:pt x="532"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263;p59"/>
              <p:cNvSpPr/>
              <p:nvPr/>
            </p:nvSpPr>
            <p:spPr>
              <a:xfrm>
                <a:off x="2317249" y="3971677"/>
                <a:ext cx="58949" cy="53780"/>
              </a:xfrm>
              <a:custGeom>
                <a:avLst/>
                <a:gdLst/>
                <a:ahLst/>
                <a:cxnLst/>
                <a:rect l="l" t="t" r="r" b="b"/>
                <a:pathLst>
                  <a:path w="1665" h="1519" extrusionOk="0">
                    <a:moveTo>
                      <a:pt x="538" y="164"/>
                    </a:moveTo>
                    <a:cubicBezTo>
                      <a:pt x="718" y="164"/>
                      <a:pt x="940" y="251"/>
                      <a:pt x="1130" y="411"/>
                    </a:cubicBezTo>
                    <a:cubicBezTo>
                      <a:pt x="1287" y="546"/>
                      <a:pt x="1401" y="710"/>
                      <a:pt x="1450" y="876"/>
                    </a:cubicBezTo>
                    <a:cubicBezTo>
                      <a:pt x="1495" y="1027"/>
                      <a:pt x="1479" y="1159"/>
                      <a:pt x="1404" y="1247"/>
                    </a:cubicBezTo>
                    <a:cubicBezTo>
                      <a:pt x="1341" y="1320"/>
                      <a:pt x="1243" y="1355"/>
                      <a:pt x="1128" y="1355"/>
                    </a:cubicBezTo>
                    <a:cubicBezTo>
                      <a:pt x="947" y="1355"/>
                      <a:pt x="725" y="1268"/>
                      <a:pt x="536" y="1107"/>
                    </a:cubicBezTo>
                    <a:cubicBezTo>
                      <a:pt x="378" y="973"/>
                      <a:pt x="265" y="808"/>
                      <a:pt x="217" y="644"/>
                    </a:cubicBezTo>
                    <a:cubicBezTo>
                      <a:pt x="171" y="492"/>
                      <a:pt x="186" y="360"/>
                      <a:pt x="262" y="272"/>
                    </a:cubicBezTo>
                    <a:cubicBezTo>
                      <a:pt x="325" y="199"/>
                      <a:pt x="422" y="164"/>
                      <a:pt x="538" y="164"/>
                    </a:cubicBezTo>
                    <a:close/>
                    <a:moveTo>
                      <a:pt x="540" y="0"/>
                    </a:moveTo>
                    <a:cubicBezTo>
                      <a:pt x="378" y="0"/>
                      <a:pt x="236" y="55"/>
                      <a:pt x="140" y="167"/>
                    </a:cubicBezTo>
                    <a:cubicBezTo>
                      <a:pt x="28" y="299"/>
                      <a:pt x="0" y="484"/>
                      <a:pt x="62" y="689"/>
                    </a:cubicBezTo>
                    <a:cubicBezTo>
                      <a:pt x="119" y="884"/>
                      <a:pt x="250" y="1076"/>
                      <a:pt x="432" y="1229"/>
                    </a:cubicBezTo>
                    <a:cubicBezTo>
                      <a:pt x="654" y="1420"/>
                      <a:pt x="908" y="1519"/>
                      <a:pt x="1125" y="1519"/>
                    </a:cubicBezTo>
                    <a:cubicBezTo>
                      <a:pt x="1288" y="1519"/>
                      <a:pt x="1430" y="1464"/>
                      <a:pt x="1526" y="1351"/>
                    </a:cubicBezTo>
                    <a:cubicBezTo>
                      <a:pt x="1638" y="1221"/>
                      <a:pt x="1665" y="1035"/>
                      <a:pt x="1604" y="829"/>
                    </a:cubicBezTo>
                    <a:cubicBezTo>
                      <a:pt x="1546" y="635"/>
                      <a:pt x="1415" y="443"/>
                      <a:pt x="1234" y="289"/>
                    </a:cubicBezTo>
                    <a:cubicBezTo>
                      <a:pt x="1011" y="99"/>
                      <a:pt x="758" y="0"/>
                      <a:pt x="5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264;p59"/>
              <p:cNvSpPr/>
              <p:nvPr/>
            </p:nvSpPr>
            <p:spPr>
              <a:xfrm>
                <a:off x="2383103" y="3840747"/>
                <a:ext cx="59091" cy="23651"/>
              </a:xfrm>
              <a:custGeom>
                <a:avLst/>
                <a:gdLst/>
                <a:ahLst/>
                <a:cxnLst/>
                <a:rect l="l" t="t" r="r" b="b"/>
                <a:pathLst>
                  <a:path w="1669" h="668" extrusionOk="0">
                    <a:moveTo>
                      <a:pt x="92" y="1"/>
                    </a:moveTo>
                    <a:cubicBezTo>
                      <a:pt x="58" y="1"/>
                      <a:pt x="27" y="21"/>
                      <a:pt x="15" y="54"/>
                    </a:cubicBezTo>
                    <a:cubicBezTo>
                      <a:pt x="0" y="97"/>
                      <a:pt x="23" y="143"/>
                      <a:pt x="65" y="157"/>
                    </a:cubicBezTo>
                    <a:lnTo>
                      <a:pt x="1552" y="664"/>
                    </a:lnTo>
                    <a:cubicBezTo>
                      <a:pt x="1560" y="666"/>
                      <a:pt x="1569" y="667"/>
                      <a:pt x="1578" y="667"/>
                    </a:cubicBezTo>
                    <a:cubicBezTo>
                      <a:pt x="1611" y="667"/>
                      <a:pt x="1643" y="646"/>
                      <a:pt x="1654" y="614"/>
                    </a:cubicBezTo>
                    <a:cubicBezTo>
                      <a:pt x="1668" y="571"/>
                      <a:pt x="1646" y="525"/>
                      <a:pt x="1604" y="510"/>
                    </a:cubicBezTo>
                    <a:lnTo>
                      <a:pt x="118" y="4"/>
                    </a:lnTo>
                    <a:cubicBezTo>
                      <a:pt x="109" y="2"/>
                      <a:pt x="101" y="1"/>
                      <a:pt x="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265;p59"/>
              <p:cNvSpPr/>
              <p:nvPr/>
            </p:nvSpPr>
            <p:spPr>
              <a:xfrm>
                <a:off x="2400806" y="3825558"/>
                <a:ext cx="22482" cy="23721"/>
              </a:xfrm>
              <a:custGeom>
                <a:avLst/>
                <a:gdLst/>
                <a:ahLst/>
                <a:cxnLst/>
                <a:rect l="l" t="t" r="r" b="b"/>
                <a:pathLst>
                  <a:path w="635" h="670" extrusionOk="0">
                    <a:moveTo>
                      <a:pt x="545" y="1"/>
                    </a:moveTo>
                    <a:cubicBezTo>
                      <a:pt x="523" y="1"/>
                      <a:pt x="501" y="10"/>
                      <a:pt x="484" y="27"/>
                    </a:cubicBezTo>
                    <a:lnTo>
                      <a:pt x="31" y="534"/>
                    </a:lnTo>
                    <a:cubicBezTo>
                      <a:pt x="0" y="568"/>
                      <a:pt x="3" y="618"/>
                      <a:pt x="36" y="648"/>
                    </a:cubicBezTo>
                    <a:cubicBezTo>
                      <a:pt x="52" y="662"/>
                      <a:pt x="71" y="669"/>
                      <a:pt x="90" y="669"/>
                    </a:cubicBezTo>
                    <a:cubicBezTo>
                      <a:pt x="112" y="669"/>
                      <a:pt x="134" y="660"/>
                      <a:pt x="150" y="641"/>
                    </a:cubicBezTo>
                    <a:lnTo>
                      <a:pt x="604" y="134"/>
                    </a:lnTo>
                    <a:cubicBezTo>
                      <a:pt x="634" y="102"/>
                      <a:pt x="632" y="51"/>
                      <a:pt x="598" y="21"/>
                    </a:cubicBezTo>
                    <a:cubicBezTo>
                      <a:pt x="583" y="7"/>
                      <a:pt x="564" y="1"/>
                      <a:pt x="5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266;p59"/>
              <p:cNvSpPr/>
              <p:nvPr/>
            </p:nvSpPr>
            <p:spPr>
              <a:xfrm>
                <a:off x="2350424" y="3864823"/>
                <a:ext cx="59020" cy="42415"/>
              </a:xfrm>
              <a:custGeom>
                <a:avLst/>
                <a:gdLst/>
                <a:ahLst/>
                <a:cxnLst/>
                <a:rect l="l" t="t" r="r" b="b"/>
                <a:pathLst>
                  <a:path w="1667" h="1198" extrusionOk="0">
                    <a:moveTo>
                      <a:pt x="822" y="1"/>
                    </a:moveTo>
                    <a:cubicBezTo>
                      <a:pt x="268" y="1"/>
                      <a:pt x="1" y="875"/>
                      <a:pt x="757" y="1140"/>
                    </a:cubicBezTo>
                    <a:cubicBezTo>
                      <a:pt x="869" y="1180"/>
                      <a:pt x="975" y="1197"/>
                      <a:pt x="1070" y="1197"/>
                    </a:cubicBezTo>
                    <a:cubicBezTo>
                      <a:pt x="1231" y="1197"/>
                      <a:pt x="1364" y="1147"/>
                      <a:pt x="1456" y="1063"/>
                    </a:cubicBezTo>
                    <a:cubicBezTo>
                      <a:pt x="1662" y="877"/>
                      <a:pt x="1667" y="531"/>
                      <a:pt x="1325" y="226"/>
                    </a:cubicBezTo>
                    <a:cubicBezTo>
                      <a:pt x="1146" y="66"/>
                      <a:pt x="973"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267;p59"/>
              <p:cNvSpPr/>
              <p:nvPr/>
            </p:nvSpPr>
            <p:spPr>
              <a:xfrm>
                <a:off x="2301069" y="3856573"/>
                <a:ext cx="39901" cy="38556"/>
              </a:xfrm>
              <a:custGeom>
                <a:avLst/>
                <a:gdLst/>
                <a:ahLst/>
                <a:cxnLst/>
                <a:rect l="l" t="t" r="r" b="b"/>
                <a:pathLst>
                  <a:path w="1127" h="1089" extrusionOk="0">
                    <a:moveTo>
                      <a:pt x="620" y="1"/>
                    </a:moveTo>
                    <a:cubicBezTo>
                      <a:pt x="309" y="1"/>
                      <a:pt x="0" y="332"/>
                      <a:pt x="245" y="764"/>
                    </a:cubicBezTo>
                    <a:cubicBezTo>
                      <a:pt x="371" y="986"/>
                      <a:pt x="548" y="1088"/>
                      <a:pt x="706" y="1088"/>
                    </a:cubicBezTo>
                    <a:cubicBezTo>
                      <a:pt x="709" y="1088"/>
                      <a:pt x="712" y="1088"/>
                      <a:pt x="714" y="1088"/>
                    </a:cubicBezTo>
                    <a:cubicBezTo>
                      <a:pt x="939" y="1085"/>
                      <a:pt x="1126" y="874"/>
                      <a:pt x="1080" y="506"/>
                    </a:cubicBezTo>
                    <a:cubicBezTo>
                      <a:pt x="1034" y="147"/>
                      <a:pt x="827" y="1"/>
                      <a:pt x="6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268;p59"/>
              <p:cNvSpPr/>
              <p:nvPr/>
            </p:nvSpPr>
            <p:spPr>
              <a:xfrm>
                <a:off x="2304255" y="3616134"/>
                <a:ext cx="28289" cy="23544"/>
              </a:xfrm>
              <a:custGeom>
                <a:avLst/>
                <a:gdLst/>
                <a:ahLst/>
                <a:cxnLst/>
                <a:rect l="l" t="t" r="r" b="b"/>
                <a:pathLst>
                  <a:path w="799" h="665" extrusionOk="0">
                    <a:moveTo>
                      <a:pt x="253" y="0"/>
                    </a:moveTo>
                    <a:cubicBezTo>
                      <a:pt x="36" y="0"/>
                      <a:pt x="0" y="346"/>
                      <a:pt x="358" y="571"/>
                    </a:cubicBezTo>
                    <a:cubicBezTo>
                      <a:pt x="460" y="636"/>
                      <a:pt x="548" y="664"/>
                      <a:pt x="615" y="664"/>
                    </a:cubicBezTo>
                    <a:cubicBezTo>
                      <a:pt x="652" y="664"/>
                      <a:pt x="682" y="656"/>
                      <a:pt x="706" y="640"/>
                    </a:cubicBezTo>
                    <a:cubicBezTo>
                      <a:pt x="799" y="578"/>
                      <a:pt x="781" y="406"/>
                      <a:pt x="592" y="202"/>
                    </a:cubicBezTo>
                    <a:cubicBezTo>
                      <a:pt x="459" y="57"/>
                      <a:pt x="341" y="0"/>
                      <a:pt x="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269;p59"/>
              <p:cNvSpPr/>
              <p:nvPr/>
            </p:nvSpPr>
            <p:spPr>
              <a:xfrm>
                <a:off x="2356230" y="3653381"/>
                <a:ext cx="14339" cy="11967"/>
              </a:xfrm>
              <a:custGeom>
                <a:avLst/>
                <a:gdLst/>
                <a:ahLst/>
                <a:cxnLst/>
                <a:rect l="l" t="t" r="r" b="b"/>
                <a:pathLst>
                  <a:path w="405" h="338" extrusionOk="0">
                    <a:moveTo>
                      <a:pt x="129" y="1"/>
                    </a:moveTo>
                    <a:cubicBezTo>
                      <a:pt x="19" y="1"/>
                      <a:pt x="1" y="176"/>
                      <a:pt x="182" y="291"/>
                    </a:cubicBezTo>
                    <a:cubicBezTo>
                      <a:pt x="233" y="323"/>
                      <a:pt x="277" y="337"/>
                      <a:pt x="311" y="337"/>
                    </a:cubicBezTo>
                    <a:cubicBezTo>
                      <a:pt x="330" y="337"/>
                      <a:pt x="346" y="333"/>
                      <a:pt x="358" y="324"/>
                    </a:cubicBezTo>
                    <a:cubicBezTo>
                      <a:pt x="404" y="294"/>
                      <a:pt x="395" y="206"/>
                      <a:pt x="300" y="102"/>
                    </a:cubicBezTo>
                    <a:cubicBezTo>
                      <a:pt x="232" y="29"/>
                      <a:pt x="173" y="1"/>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270;p59"/>
              <p:cNvSpPr/>
              <p:nvPr/>
            </p:nvSpPr>
            <p:spPr>
              <a:xfrm>
                <a:off x="2307371" y="3674093"/>
                <a:ext cx="18127" cy="8462"/>
              </a:xfrm>
              <a:custGeom>
                <a:avLst/>
                <a:gdLst/>
                <a:ahLst/>
                <a:cxnLst/>
                <a:rect l="l" t="t" r="r" b="b"/>
                <a:pathLst>
                  <a:path w="512" h="239" extrusionOk="0">
                    <a:moveTo>
                      <a:pt x="213" y="1"/>
                    </a:moveTo>
                    <a:cubicBezTo>
                      <a:pt x="1" y="1"/>
                      <a:pt x="59" y="238"/>
                      <a:pt x="321" y="238"/>
                    </a:cubicBezTo>
                    <a:cubicBezTo>
                      <a:pt x="415" y="238"/>
                      <a:pt x="472" y="211"/>
                      <a:pt x="489" y="175"/>
                    </a:cubicBezTo>
                    <a:cubicBezTo>
                      <a:pt x="512" y="123"/>
                      <a:pt x="457" y="54"/>
                      <a:pt x="322" y="17"/>
                    </a:cubicBezTo>
                    <a:cubicBezTo>
                      <a:pt x="280" y="6"/>
                      <a:pt x="243" y="1"/>
                      <a:pt x="2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271;p59"/>
              <p:cNvSpPr/>
              <p:nvPr/>
            </p:nvSpPr>
            <p:spPr>
              <a:xfrm>
                <a:off x="1738406" y="3553644"/>
                <a:ext cx="432685" cy="531500"/>
              </a:xfrm>
              <a:custGeom>
                <a:avLst/>
                <a:gdLst/>
                <a:ahLst/>
                <a:cxnLst/>
                <a:rect l="l" t="t" r="r" b="b"/>
                <a:pathLst>
                  <a:path w="12221" h="15012" extrusionOk="0">
                    <a:moveTo>
                      <a:pt x="8302" y="0"/>
                    </a:moveTo>
                    <a:cubicBezTo>
                      <a:pt x="8234" y="0"/>
                      <a:pt x="8164" y="20"/>
                      <a:pt x="8100" y="63"/>
                    </a:cubicBezTo>
                    <a:cubicBezTo>
                      <a:pt x="6381" y="1231"/>
                      <a:pt x="1126" y="5043"/>
                      <a:pt x="553" y="8320"/>
                    </a:cubicBezTo>
                    <a:cubicBezTo>
                      <a:pt x="0" y="11488"/>
                      <a:pt x="2241" y="12116"/>
                      <a:pt x="3772" y="12116"/>
                    </a:cubicBezTo>
                    <a:cubicBezTo>
                      <a:pt x="4137" y="12116"/>
                      <a:pt x="4462" y="12080"/>
                      <a:pt x="4699" y="12035"/>
                    </a:cubicBezTo>
                    <a:cubicBezTo>
                      <a:pt x="4743" y="12026"/>
                      <a:pt x="4788" y="12022"/>
                      <a:pt x="4835" y="12022"/>
                    </a:cubicBezTo>
                    <a:cubicBezTo>
                      <a:pt x="6115" y="12022"/>
                      <a:pt x="8605" y="15011"/>
                      <a:pt x="8605" y="15011"/>
                    </a:cubicBezTo>
                    <a:cubicBezTo>
                      <a:pt x="8605" y="15011"/>
                      <a:pt x="12221" y="13239"/>
                      <a:pt x="11011" y="10855"/>
                    </a:cubicBezTo>
                    <a:cubicBezTo>
                      <a:pt x="11011" y="10855"/>
                      <a:pt x="9622" y="7960"/>
                      <a:pt x="6533" y="7960"/>
                    </a:cubicBezTo>
                    <a:cubicBezTo>
                      <a:pt x="6055" y="7960"/>
                      <a:pt x="5536" y="8030"/>
                      <a:pt x="4975" y="8190"/>
                    </a:cubicBezTo>
                    <a:lnTo>
                      <a:pt x="8340" y="665"/>
                    </a:lnTo>
                    <a:lnTo>
                      <a:pt x="8663" y="352"/>
                    </a:lnTo>
                    <a:cubicBezTo>
                      <a:pt x="8657" y="144"/>
                      <a:pt x="8485" y="0"/>
                      <a:pt x="83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272;p59"/>
              <p:cNvSpPr/>
              <p:nvPr/>
            </p:nvSpPr>
            <p:spPr>
              <a:xfrm>
                <a:off x="1738406" y="3704542"/>
                <a:ext cx="389243" cy="380604"/>
              </a:xfrm>
              <a:custGeom>
                <a:avLst/>
                <a:gdLst/>
                <a:ahLst/>
                <a:cxnLst/>
                <a:rect l="l" t="t" r="r" b="b"/>
                <a:pathLst>
                  <a:path w="10994" h="10750" extrusionOk="0">
                    <a:moveTo>
                      <a:pt x="3030" y="1"/>
                    </a:moveTo>
                    <a:cubicBezTo>
                      <a:pt x="1797" y="1299"/>
                      <a:pt x="786" y="2723"/>
                      <a:pt x="553" y="4058"/>
                    </a:cubicBezTo>
                    <a:cubicBezTo>
                      <a:pt x="0" y="7226"/>
                      <a:pt x="2241" y="7854"/>
                      <a:pt x="3772" y="7854"/>
                    </a:cubicBezTo>
                    <a:cubicBezTo>
                      <a:pt x="4137" y="7854"/>
                      <a:pt x="4462" y="7818"/>
                      <a:pt x="4699" y="7773"/>
                    </a:cubicBezTo>
                    <a:cubicBezTo>
                      <a:pt x="4743" y="7764"/>
                      <a:pt x="4788" y="7760"/>
                      <a:pt x="4835" y="7760"/>
                    </a:cubicBezTo>
                    <a:cubicBezTo>
                      <a:pt x="6115" y="7760"/>
                      <a:pt x="8605" y="10749"/>
                      <a:pt x="8605" y="10749"/>
                    </a:cubicBezTo>
                    <a:cubicBezTo>
                      <a:pt x="8605" y="10749"/>
                      <a:pt x="10321" y="9908"/>
                      <a:pt x="10993" y="8606"/>
                    </a:cubicBezTo>
                    <a:lnTo>
                      <a:pt x="10993" y="8606"/>
                    </a:lnTo>
                    <a:cubicBezTo>
                      <a:pt x="10349" y="9136"/>
                      <a:pt x="9722" y="9444"/>
                      <a:pt x="9722" y="9444"/>
                    </a:cubicBezTo>
                    <a:cubicBezTo>
                      <a:pt x="9722" y="9444"/>
                      <a:pt x="7232" y="6455"/>
                      <a:pt x="5952" y="6455"/>
                    </a:cubicBezTo>
                    <a:cubicBezTo>
                      <a:pt x="5905" y="6455"/>
                      <a:pt x="5859" y="6459"/>
                      <a:pt x="5816" y="6467"/>
                    </a:cubicBezTo>
                    <a:cubicBezTo>
                      <a:pt x="5579" y="6513"/>
                      <a:pt x="5254" y="6549"/>
                      <a:pt x="4889" y="6549"/>
                    </a:cubicBezTo>
                    <a:cubicBezTo>
                      <a:pt x="3358" y="6549"/>
                      <a:pt x="1117" y="5921"/>
                      <a:pt x="1670" y="2752"/>
                    </a:cubicBezTo>
                    <a:cubicBezTo>
                      <a:pt x="1827" y="1854"/>
                      <a:pt x="2338" y="915"/>
                      <a:pt x="3030"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273;p59"/>
              <p:cNvSpPr/>
              <p:nvPr/>
            </p:nvSpPr>
            <p:spPr>
              <a:xfrm>
                <a:off x="1746974" y="3553006"/>
                <a:ext cx="395615" cy="535005"/>
              </a:xfrm>
              <a:custGeom>
                <a:avLst/>
                <a:gdLst/>
                <a:ahLst/>
                <a:cxnLst/>
                <a:rect l="l" t="t" r="r" b="b"/>
                <a:pathLst>
                  <a:path w="11174" h="15111" extrusionOk="0">
                    <a:moveTo>
                      <a:pt x="7858" y="0"/>
                    </a:moveTo>
                    <a:cubicBezTo>
                      <a:pt x="7842" y="0"/>
                      <a:pt x="7827" y="5"/>
                      <a:pt x="7813" y="14"/>
                    </a:cubicBezTo>
                    <a:cubicBezTo>
                      <a:pt x="6181" y="1124"/>
                      <a:pt x="811" y="5002"/>
                      <a:pt x="232" y="8324"/>
                    </a:cubicBezTo>
                    <a:cubicBezTo>
                      <a:pt x="1" y="9647"/>
                      <a:pt x="230" y="10658"/>
                      <a:pt x="911" y="11329"/>
                    </a:cubicBezTo>
                    <a:cubicBezTo>
                      <a:pt x="1613" y="12018"/>
                      <a:pt x="2665" y="12216"/>
                      <a:pt x="3524" y="12216"/>
                    </a:cubicBezTo>
                    <a:cubicBezTo>
                      <a:pt x="3889" y="12216"/>
                      <a:pt x="4218" y="12181"/>
                      <a:pt x="4472" y="12132"/>
                    </a:cubicBezTo>
                    <a:cubicBezTo>
                      <a:pt x="4512" y="12124"/>
                      <a:pt x="4553" y="12121"/>
                      <a:pt x="4596" y="12121"/>
                    </a:cubicBezTo>
                    <a:cubicBezTo>
                      <a:pt x="5816" y="12121"/>
                      <a:pt x="8276" y="15050"/>
                      <a:pt x="8302" y="15081"/>
                    </a:cubicBezTo>
                    <a:cubicBezTo>
                      <a:pt x="8318" y="15100"/>
                      <a:pt x="8340" y="15111"/>
                      <a:pt x="8363" y="15111"/>
                    </a:cubicBezTo>
                    <a:cubicBezTo>
                      <a:pt x="8376" y="15111"/>
                      <a:pt x="8388" y="15107"/>
                      <a:pt x="8399" y="15102"/>
                    </a:cubicBezTo>
                    <a:cubicBezTo>
                      <a:pt x="8484" y="15061"/>
                      <a:pt x="10473" y="14070"/>
                      <a:pt x="10982" y="12548"/>
                    </a:cubicBezTo>
                    <a:cubicBezTo>
                      <a:pt x="11174" y="11975"/>
                      <a:pt x="11126" y="11399"/>
                      <a:pt x="10842" y="10838"/>
                    </a:cubicBezTo>
                    <a:cubicBezTo>
                      <a:pt x="10826" y="10805"/>
                      <a:pt x="9390" y="7899"/>
                      <a:pt x="6280" y="7899"/>
                    </a:cubicBezTo>
                    <a:cubicBezTo>
                      <a:pt x="5844" y="7899"/>
                      <a:pt x="5376" y="7956"/>
                      <a:pt x="4874" y="8086"/>
                    </a:cubicBezTo>
                    <a:lnTo>
                      <a:pt x="7878" y="1161"/>
                    </a:lnTo>
                    <a:cubicBezTo>
                      <a:pt x="7896" y="1119"/>
                      <a:pt x="7877" y="1073"/>
                      <a:pt x="7836" y="1054"/>
                    </a:cubicBezTo>
                    <a:cubicBezTo>
                      <a:pt x="7826" y="1049"/>
                      <a:pt x="7815" y="1047"/>
                      <a:pt x="7804" y="1047"/>
                    </a:cubicBezTo>
                    <a:cubicBezTo>
                      <a:pt x="7773" y="1047"/>
                      <a:pt x="7743" y="1066"/>
                      <a:pt x="7730" y="1096"/>
                    </a:cubicBezTo>
                    <a:lnTo>
                      <a:pt x="4658" y="8175"/>
                    </a:lnTo>
                    <a:cubicBezTo>
                      <a:pt x="4646" y="8205"/>
                      <a:pt x="4651" y="8237"/>
                      <a:pt x="4672" y="8260"/>
                    </a:cubicBezTo>
                    <a:cubicBezTo>
                      <a:pt x="4688" y="8279"/>
                      <a:pt x="4710" y="8288"/>
                      <a:pt x="4734" y="8288"/>
                    </a:cubicBezTo>
                    <a:cubicBezTo>
                      <a:pt x="4741" y="8288"/>
                      <a:pt x="4748" y="8288"/>
                      <a:pt x="4755" y="8286"/>
                    </a:cubicBezTo>
                    <a:cubicBezTo>
                      <a:pt x="5302" y="8129"/>
                      <a:pt x="5809" y="8061"/>
                      <a:pt x="6277" y="8061"/>
                    </a:cubicBezTo>
                    <a:cubicBezTo>
                      <a:pt x="9289" y="8061"/>
                      <a:pt x="10681" y="10875"/>
                      <a:pt x="10698" y="10910"/>
                    </a:cubicBezTo>
                    <a:cubicBezTo>
                      <a:pt x="10962" y="11431"/>
                      <a:pt x="11006" y="11965"/>
                      <a:pt x="10829" y="12497"/>
                    </a:cubicBezTo>
                    <a:cubicBezTo>
                      <a:pt x="10389" y="13816"/>
                      <a:pt x="8712" y="14755"/>
                      <a:pt x="8384" y="14928"/>
                    </a:cubicBezTo>
                    <a:cubicBezTo>
                      <a:pt x="8040" y="14523"/>
                      <a:pt x="5822" y="11960"/>
                      <a:pt x="4590" y="11960"/>
                    </a:cubicBezTo>
                    <a:cubicBezTo>
                      <a:pt x="4539" y="11960"/>
                      <a:pt x="4490" y="11964"/>
                      <a:pt x="4442" y="11974"/>
                    </a:cubicBezTo>
                    <a:cubicBezTo>
                      <a:pt x="4195" y="12022"/>
                      <a:pt x="3873" y="12057"/>
                      <a:pt x="3518" y="12057"/>
                    </a:cubicBezTo>
                    <a:cubicBezTo>
                      <a:pt x="2693" y="12057"/>
                      <a:pt x="1689" y="11868"/>
                      <a:pt x="1024" y="11214"/>
                    </a:cubicBezTo>
                    <a:cubicBezTo>
                      <a:pt x="382" y="10582"/>
                      <a:pt x="169" y="9619"/>
                      <a:pt x="390" y="8352"/>
                    </a:cubicBezTo>
                    <a:cubicBezTo>
                      <a:pt x="959" y="5092"/>
                      <a:pt x="6285" y="1248"/>
                      <a:pt x="7904" y="148"/>
                    </a:cubicBezTo>
                    <a:cubicBezTo>
                      <a:pt x="7940" y="123"/>
                      <a:pt x="7950" y="72"/>
                      <a:pt x="7925" y="36"/>
                    </a:cubicBezTo>
                    <a:cubicBezTo>
                      <a:pt x="7909" y="13"/>
                      <a:pt x="7884" y="0"/>
                      <a:pt x="78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274;p59"/>
              <p:cNvSpPr/>
              <p:nvPr/>
            </p:nvSpPr>
            <p:spPr>
              <a:xfrm>
                <a:off x="2022605" y="4024927"/>
                <a:ext cx="72332" cy="59410"/>
              </a:xfrm>
              <a:custGeom>
                <a:avLst/>
                <a:gdLst/>
                <a:ahLst/>
                <a:cxnLst/>
                <a:rect l="l" t="t" r="r" b="b"/>
                <a:pathLst>
                  <a:path w="2043" h="1678" extrusionOk="0">
                    <a:moveTo>
                      <a:pt x="1385" y="1"/>
                    </a:moveTo>
                    <a:cubicBezTo>
                      <a:pt x="1138" y="1"/>
                      <a:pt x="844" y="115"/>
                      <a:pt x="590" y="332"/>
                    </a:cubicBezTo>
                    <a:cubicBezTo>
                      <a:pt x="157" y="701"/>
                      <a:pt x="0" y="1227"/>
                      <a:pt x="239" y="1507"/>
                    </a:cubicBezTo>
                    <a:cubicBezTo>
                      <a:pt x="337" y="1622"/>
                      <a:pt x="487" y="1677"/>
                      <a:pt x="659" y="1677"/>
                    </a:cubicBezTo>
                    <a:cubicBezTo>
                      <a:pt x="906" y="1677"/>
                      <a:pt x="1199" y="1563"/>
                      <a:pt x="1454" y="1346"/>
                    </a:cubicBezTo>
                    <a:cubicBezTo>
                      <a:pt x="1886" y="976"/>
                      <a:pt x="2043" y="450"/>
                      <a:pt x="1804" y="171"/>
                    </a:cubicBezTo>
                    <a:cubicBezTo>
                      <a:pt x="1707" y="56"/>
                      <a:pt x="1557" y="1"/>
                      <a:pt x="1385"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275;p59"/>
              <p:cNvSpPr/>
              <p:nvPr/>
            </p:nvSpPr>
            <p:spPr>
              <a:xfrm>
                <a:off x="2019418" y="4022059"/>
                <a:ext cx="75165" cy="65039"/>
              </a:xfrm>
              <a:custGeom>
                <a:avLst/>
                <a:gdLst/>
                <a:ahLst/>
                <a:cxnLst/>
                <a:rect l="l" t="t" r="r" b="b"/>
                <a:pathLst>
                  <a:path w="2123" h="1837" extrusionOk="0">
                    <a:moveTo>
                      <a:pt x="1476" y="162"/>
                    </a:moveTo>
                    <a:cubicBezTo>
                      <a:pt x="1629" y="162"/>
                      <a:pt x="1754" y="211"/>
                      <a:pt x="1833" y="304"/>
                    </a:cubicBezTo>
                    <a:cubicBezTo>
                      <a:pt x="1930" y="418"/>
                      <a:pt x="1951" y="588"/>
                      <a:pt x="1893" y="782"/>
                    </a:cubicBezTo>
                    <a:cubicBezTo>
                      <a:pt x="1832" y="989"/>
                      <a:pt x="1688" y="1196"/>
                      <a:pt x="1492" y="1365"/>
                    </a:cubicBezTo>
                    <a:cubicBezTo>
                      <a:pt x="1251" y="1570"/>
                      <a:pt x="975" y="1680"/>
                      <a:pt x="749" y="1680"/>
                    </a:cubicBezTo>
                    <a:cubicBezTo>
                      <a:pt x="600" y="1680"/>
                      <a:pt x="473" y="1633"/>
                      <a:pt x="390" y="1536"/>
                    </a:cubicBezTo>
                    <a:cubicBezTo>
                      <a:pt x="181" y="1289"/>
                      <a:pt x="334" y="815"/>
                      <a:pt x="732" y="475"/>
                    </a:cubicBezTo>
                    <a:cubicBezTo>
                      <a:pt x="929" y="306"/>
                      <a:pt x="1156" y="198"/>
                      <a:pt x="1370" y="169"/>
                    </a:cubicBezTo>
                    <a:cubicBezTo>
                      <a:pt x="1407" y="164"/>
                      <a:pt x="1442" y="162"/>
                      <a:pt x="1476" y="162"/>
                    </a:cubicBezTo>
                    <a:close/>
                    <a:moveTo>
                      <a:pt x="1478" y="1"/>
                    </a:moveTo>
                    <a:cubicBezTo>
                      <a:pt x="1436" y="1"/>
                      <a:pt x="1393" y="4"/>
                      <a:pt x="1349" y="10"/>
                    </a:cubicBezTo>
                    <a:cubicBezTo>
                      <a:pt x="1105" y="42"/>
                      <a:pt x="847" y="163"/>
                      <a:pt x="628" y="352"/>
                    </a:cubicBezTo>
                    <a:cubicBezTo>
                      <a:pt x="162" y="750"/>
                      <a:pt x="1" y="1327"/>
                      <a:pt x="268" y="1641"/>
                    </a:cubicBezTo>
                    <a:cubicBezTo>
                      <a:pt x="381" y="1772"/>
                      <a:pt x="552" y="1836"/>
                      <a:pt x="747" y="1836"/>
                    </a:cubicBezTo>
                    <a:cubicBezTo>
                      <a:pt x="1015" y="1836"/>
                      <a:pt x="1328" y="1716"/>
                      <a:pt x="1597" y="1487"/>
                    </a:cubicBezTo>
                    <a:cubicBezTo>
                      <a:pt x="1816" y="1299"/>
                      <a:pt x="1977" y="1065"/>
                      <a:pt x="2048" y="829"/>
                    </a:cubicBezTo>
                    <a:cubicBezTo>
                      <a:pt x="2122" y="580"/>
                      <a:pt x="2090" y="356"/>
                      <a:pt x="1956" y="199"/>
                    </a:cubicBezTo>
                    <a:cubicBezTo>
                      <a:pt x="1845" y="69"/>
                      <a:pt x="1678" y="1"/>
                      <a:pt x="14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276;p59"/>
              <p:cNvSpPr/>
              <p:nvPr/>
            </p:nvSpPr>
            <p:spPr>
              <a:xfrm>
                <a:off x="1987624" y="4002550"/>
                <a:ext cx="72368" cy="59374"/>
              </a:xfrm>
              <a:custGeom>
                <a:avLst/>
                <a:gdLst/>
                <a:ahLst/>
                <a:cxnLst/>
                <a:rect l="l" t="t" r="r" b="b"/>
                <a:pathLst>
                  <a:path w="2044" h="1677" extrusionOk="0">
                    <a:moveTo>
                      <a:pt x="1385" y="0"/>
                    </a:moveTo>
                    <a:cubicBezTo>
                      <a:pt x="1138" y="0"/>
                      <a:pt x="844" y="114"/>
                      <a:pt x="590" y="332"/>
                    </a:cubicBezTo>
                    <a:cubicBezTo>
                      <a:pt x="158" y="702"/>
                      <a:pt x="1" y="1227"/>
                      <a:pt x="239" y="1507"/>
                    </a:cubicBezTo>
                    <a:cubicBezTo>
                      <a:pt x="337" y="1621"/>
                      <a:pt x="487" y="1677"/>
                      <a:pt x="659" y="1677"/>
                    </a:cubicBezTo>
                    <a:cubicBezTo>
                      <a:pt x="906" y="1677"/>
                      <a:pt x="1200" y="1562"/>
                      <a:pt x="1455" y="1345"/>
                    </a:cubicBezTo>
                    <a:cubicBezTo>
                      <a:pt x="1886" y="976"/>
                      <a:pt x="2043" y="450"/>
                      <a:pt x="1805" y="171"/>
                    </a:cubicBezTo>
                    <a:cubicBezTo>
                      <a:pt x="1707" y="56"/>
                      <a:pt x="1557" y="0"/>
                      <a:pt x="1385"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277;p59"/>
              <p:cNvSpPr/>
              <p:nvPr/>
            </p:nvSpPr>
            <p:spPr>
              <a:xfrm>
                <a:off x="1984438" y="3999753"/>
                <a:ext cx="75165" cy="65039"/>
              </a:xfrm>
              <a:custGeom>
                <a:avLst/>
                <a:gdLst/>
                <a:ahLst/>
                <a:cxnLst/>
                <a:rect l="l" t="t" r="r" b="b"/>
                <a:pathLst>
                  <a:path w="2123" h="1837" extrusionOk="0">
                    <a:moveTo>
                      <a:pt x="1475" y="158"/>
                    </a:moveTo>
                    <a:cubicBezTo>
                      <a:pt x="1623" y="158"/>
                      <a:pt x="1751" y="205"/>
                      <a:pt x="1833" y="302"/>
                    </a:cubicBezTo>
                    <a:cubicBezTo>
                      <a:pt x="1931" y="415"/>
                      <a:pt x="1952" y="585"/>
                      <a:pt x="1894" y="781"/>
                    </a:cubicBezTo>
                    <a:cubicBezTo>
                      <a:pt x="1832" y="988"/>
                      <a:pt x="1689" y="1195"/>
                      <a:pt x="1492" y="1362"/>
                    </a:cubicBezTo>
                    <a:cubicBezTo>
                      <a:pt x="1295" y="1531"/>
                      <a:pt x="1068" y="1640"/>
                      <a:pt x="854" y="1668"/>
                    </a:cubicBezTo>
                    <a:cubicBezTo>
                      <a:pt x="817" y="1673"/>
                      <a:pt x="782" y="1675"/>
                      <a:pt x="748" y="1675"/>
                    </a:cubicBezTo>
                    <a:cubicBezTo>
                      <a:pt x="595" y="1675"/>
                      <a:pt x="471" y="1626"/>
                      <a:pt x="391" y="1533"/>
                    </a:cubicBezTo>
                    <a:cubicBezTo>
                      <a:pt x="181" y="1288"/>
                      <a:pt x="335" y="812"/>
                      <a:pt x="733" y="472"/>
                    </a:cubicBezTo>
                    <a:cubicBezTo>
                      <a:pt x="972" y="268"/>
                      <a:pt x="1248" y="158"/>
                      <a:pt x="1475" y="158"/>
                    </a:cubicBezTo>
                    <a:close/>
                    <a:moveTo>
                      <a:pt x="1476" y="1"/>
                    </a:moveTo>
                    <a:cubicBezTo>
                      <a:pt x="1208" y="1"/>
                      <a:pt x="896" y="120"/>
                      <a:pt x="628" y="350"/>
                    </a:cubicBezTo>
                    <a:cubicBezTo>
                      <a:pt x="163" y="747"/>
                      <a:pt x="1" y="1325"/>
                      <a:pt x="269" y="1638"/>
                    </a:cubicBezTo>
                    <a:cubicBezTo>
                      <a:pt x="379" y="1768"/>
                      <a:pt x="547" y="1837"/>
                      <a:pt x="748" y="1837"/>
                    </a:cubicBezTo>
                    <a:cubicBezTo>
                      <a:pt x="789" y="1837"/>
                      <a:pt x="832" y="1833"/>
                      <a:pt x="875" y="1827"/>
                    </a:cubicBezTo>
                    <a:cubicBezTo>
                      <a:pt x="1120" y="1795"/>
                      <a:pt x="1376" y="1674"/>
                      <a:pt x="1597" y="1485"/>
                    </a:cubicBezTo>
                    <a:cubicBezTo>
                      <a:pt x="1817" y="1297"/>
                      <a:pt x="1977" y="1063"/>
                      <a:pt x="2048" y="826"/>
                    </a:cubicBezTo>
                    <a:cubicBezTo>
                      <a:pt x="2123" y="577"/>
                      <a:pt x="2090" y="354"/>
                      <a:pt x="1956" y="197"/>
                    </a:cubicBezTo>
                    <a:cubicBezTo>
                      <a:pt x="1843" y="65"/>
                      <a:pt x="1672" y="1"/>
                      <a:pt x="14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278;p59"/>
              <p:cNvSpPr/>
              <p:nvPr/>
            </p:nvSpPr>
            <p:spPr>
              <a:xfrm>
                <a:off x="1953033" y="3980563"/>
                <a:ext cx="72368" cy="59410"/>
              </a:xfrm>
              <a:custGeom>
                <a:avLst/>
                <a:gdLst/>
                <a:ahLst/>
                <a:cxnLst/>
                <a:rect l="l" t="t" r="r" b="b"/>
                <a:pathLst>
                  <a:path w="2044" h="1678" extrusionOk="0">
                    <a:moveTo>
                      <a:pt x="1385" y="1"/>
                    </a:moveTo>
                    <a:cubicBezTo>
                      <a:pt x="1138" y="1"/>
                      <a:pt x="844" y="115"/>
                      <a:pt x="589" y="333"/>
                    </a:cubicBezTo>
                    <a:cubicBezTo>
                      <a:pt x="157" y="701"/>
                      <a:pt x="0" y="1227"/>
                      <a:pt x="239" y="1507"/>
                    </a:cubicBezTo>
                    <a:cubicBezTo>
                      <a:pt x="337" y="1622"/>
                      <a:pt x="486" y="1677"/>
                      <a:pt x="658" y="1677"/>
                    </a:cubicBezTo>
                    <a:cubicBezTo>
                      <a:pt x="905" y="1677"/>
                      <a:pt x="1199" y="1563"/>
                      <a:pt x="1453" y="1346"/>
                    </a:cubicBezTo>
                    <a:cubicBezTo>
                      <a:pt x="1886" y="976"/>
                      <a:pt x="2043" y="450"/>
                      <a:pt x="1803" y="171"/>
                    </a:cubicBezTo>
                    <a:cubicBezTo>
                      <a:pt x="1706" y="56"/>
                      <a:pt x="1556" y="1"/>
                      <a:pt x="1385"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279;p59"/>
              <p:cNvSpPr/>
              <p:nvPr/>
            </p:nvSpPr>
            <p:spPr>
              <a:xfrm>
                <a:off x="1953387" y="3977696"/>
                <a:ext cx="75165" cy="65110"/>
              </a:xfrm>
              <a:custGeom>
                <a:avLst/>
                <a:gdLst/>
                <a:ahLst/>
                <a:cxnLst/>
                <a:rect l="l" t="t" r="r" b="b"/>
                <a:pathLst>
                  <a:path w="2123" h="1839" extrusionOk="0">
                    <a:moveTo>
                      <a:pt x="1376" y="162"/>
                    </a:moveTo>
                    <a:cubicBezTo>
                      <a:pt x="1528" y="162"/>
                      <a:pt x="1653" y="211"/>
                      <a:pt x="1733" y="304"/>
                    </a:cubicBezTo>
                    <a:cubicBezTo>
                      <a:pt x="1942" y="550"/>
                      <a:pt x="1789" y="1025"/>
                      <a:pt x="1391" y="1365"/>
                    </a:cubicBezTo>
                    <a:cubicBezTo>
                      <a:pt x="1194" y="1534"/>
                      <a:pt x="968" y="1642"/>
                      <a:pt x="754" y="1670"/>
                    </a:cubicBezTo>
                    <a:cubicBezTo>
                      <a:pt x="716" y="1675"/>
                      <a:pt x="680" y="1678"/>
                      <a:pt x="645" y="1678"/>
                    </a:cubicBezTo>
                    <a:cubicBezTo>
                      <a:pt x="493" y="1678"/>
                      <a:pt x="369" y="1629"/>
                      <a:pt x="291" y="1535"/>
                    </a:cubicBezTo>
                    <a:cubicBezTo>
                      <a:pt x="193" y="1422"/>
                      <a:pt x="172" y="1252"/>
                      <a:pt x="230" y="1057"/>
                    </a:cubicBezTo>
                    <a:cubicBezTo>
                      <a:pt x="292" y="850"/>
                      <a:pt x="435" y="643"/>
                      <a:pt x="631" y="475"/>
                    </a:cubicBezTo>
                    <a:cubicBezTo>
                      <a:pt x="829" y="307"/>
                      <a:pt x="1056" y="197"/>
                      <a:pt x="1270" y="169"/>
                    </a:cubicBezTo>
                    <a:cubicBezTo>
                      <a:pt x="1306" y="165"/>
                      <a:pt x="1341" y="162"/>
                      <a:pt x="1376" y="162"/>
                    </a:cubicBezTo>
                    <a:close/>
                    <a:moveTo>
                      <a:pt x="1378" y="1"/>
                    </a:moveTo>
                    <a:cubicBezTo>
                      <a:pt x="1336" y="1"/>
                      <a:pt x="1293" y="4"/>
                      <a:pt x="1249" y="10"/>
                    </a:cubicBezTo>
                    <a:cubicBezTo>
                      <a:pt x="1004" y="43"/>
                      <a:pt x="748" y="163"/>
                      <a:pt x="527" y="352"/>
                    </a:cubicBezTo>
                    <a:cubicBezTo>
                      <a:pt x="306" y="540"/>
                      <a:pt x="146" y="774"/>
                      <a:pt x="75" y="1012"/>
                    </a:cubicBezTo>
                    <a:cubicBezTo>
                      <a:pt x="1" y="1260"/>
                      <a:pt x="33" y="1484"/>
                      <a:pt x="167" y="1640"/>
                    </a:cubicBezTo>
                    <a:cubicBezTo>
                      <a:pt x="279" y="1770"/>
                      <a:pt x="446" y="1839"/>
                      <a:pt x="647" y="1839"/>
                    </a:cubicBezTo>
                    <a:cubicBezTo>
                      <a:pt x="688" y="1839"/>
                      <a:pt x="730" y="1836"/>
                      <a:pt x="774" y="1830"/>
                    </a:cubicBezTo>
                    <a:cubicBezTo>
                      <a:pt x="1019" y="1798"/>
                      <a:pt x="1275" y="1676"/>
                      <a:pt x="1496" y="1488"/>
                    </a:cubicBezTo>
                    <a:cubicBezTo>
                      <a:pt x="1961" y="1091"/>
                      <a:pt x="2123" y="512"/>
                      <a:pt x="1855" y="200"/>
                    </a:cubicBezTo>
                    <a:cubicBezTo>
                      <a:pt x="1744" y="70"/>
                      <a:pt x="1577" y="1"/>
                      <a:pt x="1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280;p59"/>
              <p:cNvSpPr/>
              <p:nvPr/>
            </p:nvSpPr>
            <p:spPr>
              <a:xfrm>
                <a:off x="1924886" y="3974580"/>
                <a:ext cx="58489" cy="47974"/>
              </a:xfrm>
              <a:custGeom>
                <a:avLst/>
                <a:gdLst/>
                <a:ahLst/>
                <a:cxnLst/>
                <a:rect l="l" t="t" r="r" b="b"/>
                <a:pathLst>
                  <a:path w="1652" h="1355" extrusionOk="0">
                    <a:moveTo>
                      <a:pt x="1120" y="0"/>
                    </a:moveTo>
                    <a:cubicBezTo>
                      <a:pt x="920" y="0"/>
                      <a:pt x="682" y="93"/>
                      <a:pt x="477" y="269"/>
                    </a:cubicBezTo>
                    <a:cubicBezTo>
                      <a:pt x="128" y="567"/>
                      <a:pt x="1" y="991"/>
                      <a:pt x="194" y="1217"/>
                    </a:cubicBezTo>
                    <a:cubicBezTo>
                      <a:pt x="273" y="1310"/>
                      <a:pt x="394" y="1354"/>
                      <a:pt x="533" y="1354"/>
                    </a:cubicBezTo>
                    <a:cubicBezTo>
                      <a:pt x="732" y="1354"/>
                      <a:pt x="969" y="1262"/>
                      <a:pt x="1176" y="1087"/>
                    </a:cubicBezTo>
                    <a:cubicBezTo>
                      <a:pt x="1525" y="789"/>
                      <a:pt x="1652" y="364"/>
                      <a:pt x="1458" y="137"/>
                    </a:cubicBezTo>
                    <a:cubicBezTo>
                      <a:pt x="1379" y="45"/>
                      <a:pt x="1259" y="0"/>
                      <a:pt x="1120"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281;p59"/>
              <p:cNvSpPr/>
              <p:nvPr/>
            </p:nvSpPr>
            <p:spPr>
              <a:xfrm>
                <a:off x="1921593" y="3971677"/>
                <a:ext cx="62030" cy="53780"/>
              </a:xfrm>
              <a:custGeom>
                <a:avLst/>
                <a:gdLst/>
                <a:ahLst/>
                <a:cxnLst/>
                <a:rect l="l" t="t" r="r" b="b"/>
                <a:pathLst>
                  <a:path w="1752" h="1519" extrusionOk="0">
                    <a:moveTo>
                      <a:pt x="1214" y="164"/>
                    </a:moveTo>
                    <a:cubicBezTo>
                      <a:pt x="1329" y="164"/>
                      <a:pt x="1427" y="199"/>
                      <a:pt x="1490" y="272"/>
                    </a:cubicBezTo>
                    <a:cubicBezTo>
                      <a:pt x="1565" y="360"/>
                      <a:pt x="1582" y="492"/>
                      <a:pt x="1536" y="644"/>
                    </a:cubicBezTo>
                    <a:cubicBezTo>
                      <a:pt x="1486" y="808"/>
                      <a:pt x="1374" y="973"/>
                      <a:pt x="1216" y="1107"/>
                    </a:cubicBezTo>
                    <a:cubicBezTo>
                      <a:pt x="1027" y="1268"/>
                      <a:pt x="805" y="1355"/>
                      <a:pt x="625" y="1355"/>
                    </a:cubicBezTo>
                    <a:cubicBezTo>
                      <a:pt x="509" y="1355"/>
                      <a:pt x="411" y="1320"/>
                      <a:pt x="349" y="1247"/>
                    </a:cubicBezTo>
                    <a:cubicBezTo>
                      <a:pt x="187" y="1058"/>
                      <a:pt x="313" y="675"/>
                      <a:pt x="622" y="411"/>
                    </a:cubicBezTo>
                    <a:cubicBezTo>
                      <a:pt x="812" y="251"/>
                      <a:pt x="1034" y="164"/>
                      <a:pt x="1214" y="164"/>
                    </a:cubicBezTo>
                    <a:close/>
                    <a:moveTo>
                      <a:pt x="1212" y="0"/>
                    </a:moveTo>
                    <a:cubicBezTo>
                      <a:pt x="994" y="0"/>
                      <a:pt x="741" y="99"/>
                      <a:pt x="517" y="289"/>
                    </a:cubicBezTo>
                    <a:cubicBezTo>
                      <a:pt x="129" y="621"/>
                      <a:pt x="1" y="1087"/>
                      <a:pt x="225" y="1351"/>
                    </a:cubicBezTo>
                    <a:cubicBezTo>
                      <a:pt x="322" y="1464"/>
                      <a:pt x="464" y="1519"/>
                      <a:pt x="627" y="1519"/>
                    </a:cubicBezTo>
                    <a:cubicBezTo>
                      <a:pt x="844" y="1519"/>
                      <a:pt x="1098" y="1420"/>
                      <a:pt x="1321" y="1229"/>
                    </a:cubicBezTo>
                    <a:cubicBezTo>
                      <a:pt x="1501" y="1076"/>
                      <a:pt x="1633" y="884"/>
                      <a:pt x="1690" y="689"/>
                    </a:cubicBezTo>
                    <a:cubicBezTo>
                      <a:pt x="1752" y="484"/>
                      <a:pt x="1725" y="299"/>
                      <a:pt x="1613" y="167"/>
                    </a:cubicBezTo>
                    <a:cubicBezTo>
                      <a:pt x="1517" y="55"/>
                      <a:pt x="1374" y="0"/>
                      <a:pt x="1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282;p59"/>
              <p:cNvSpPr/>
              <p:nvPr/>
            </p:nvSpPr>
            <p:spPr>
              <a:xfrm>
                <a:off x="1858678" y="3840747"/>
                <a:ext cx="59091" cy="23651"/>
              </a:xfrm>
              <a:custGeom>
                <a:avLst/>
                <a:gdLst/>
                <a:ahLst/>
                <a:cxnLst/>
                <a:rect l="l" t="t" r="r" b="b"/>
                <a:pathLst>
                  <a:path w="1669" h="668" extrusionOk="0">
                    <a:moveTo>
                      <a:pt x="1576" y="1"/>
                    </a:moveTo>
                    <a:cubicBezTo>
                      <a:pt x="1568" y="1"/>
                      <a:pt x="1559" y="2"/>
                      <a:pt x="1551" y="4"/>
                    </a:cubicBezTo>
                    <a:lnTo>
                      <a:pt x="66" y="510"/>
                    </a:lnTo>
                    <a:cubicBezTo>
                      <a:pt x="22" y="525"/>
                      <a:pt x="0" y="571"/>
                      <a:pt x="14" y="614"/>
                    </a:cubicBezTo>
                    <a:cubicBezTo>
                      <a:pt x="26" y="646"/>
                      <a:pt x="57" y="667"/>
                      <a:pt x="91" y="667"/>
                    </a:cubicBezTo>
                    <a:cubicBezTo>
                      <a:pt x="99" y="667"/>
                      <a:pt x="109" y="666"/>
                      <a:pt x="117" y="664"/>
                    </a:cubicBezTo>
                    <a:lnTo>
                      <a:pt x="1603" y="157"/>
                    </a:lnTo>
                    <a:cubicBezTo>
                      <a:pt x="1645" y="143"/>
                      <a:pt x="1669" y="97"/>
                      <a:pt x="1653" y="54"/>
                    </a:cubicBezTo>
                    <a:cubicBezTo>
                      <a:pt x="1642" y="21"/>
                      <a:pt x="1611" y="1"/>
                      <a:pt x="15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283;p59"/>
              <p:cNvSpPr/>
              <p:nvPr/>
            </p:nvSpPr>
            <p:spPr>
              <a:xfrm>
                <a:off x="1877584" y="3825558"/>
                <a:ext cx="22482" cy="23721"/>
              </a:xfrm>
              <a:custGeom>
                <a:avLst/>
                <a:gdLst/>
                <a:ahLst/>
                <a:cxnLst/>
                <a:rect l="l" t="t" r="r" b="b"/>
                <a:pathLst>
                  <a:path w="635" h="670" extrusionOk="0">
                    <a:moveTo>
                      <a:pt x="90" y="1"/>
                    </a:moveTo>
                    <a:cubicBezTo>
                      <a:pt x="71" y="1"/>
                      <a:pt x="52" y="7"/>
                      <a:pt x="36" y="21"/>
                    </a:cubicBezTo>
                    <a:cubicBezTo>
                      <a:pt x="4" y="51"/>
                      <a:pt x="0" y="102"/>
                      <a:pt x="31" y="134"/>
                    </a:cubicBezTo>
                    <a:lnTo>
                      <a:pt x="485" y="641"/>
                    </a:lnTo>
                    <a:cubicBezTo>
                      <a:pt x="501" y="660"/>
                      <a:pt x="523" y="669"/>
                      <a:pt x="545" y="669"/>
                    </a:cubicBezTo>
                    <a:cubicBezTo>
                      <a:pt x="565" y="669"/>
                      <a:pt x="583" y="662"/>
                      <a:pt x="598" y="648"/>
                    </a:cubicBezTo>
                    <a:cubicBezTo>
                      <a:pt x="632" y="618"/>
                      <a:pt x="634" y="568"/>
                      <a:pt x="605" y="534"/>
                    </a:cubicBezTo>
                    <a:lnTo>
                      <a:pt x="150" y="27"/>
                    </a:lnTo>
                    <a:cubicBezTo>
                      <a:pt x="134" y="10"/>
                      <a:pt x="112"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284;p59"/>
              <p:cNvSpPr/>
              <p:nvPr/>
            </p:nvSpPr>
            <p:spPr>
              <a:xfrm>
                <a:off x="1891463" y="3864823"/>
                <a:ext cx="58949" cy="42415"/>
              </a:xfrm>
              <a:custGeom>
                <a:avLst/>
                <a:gdLst/>
                <a:ahLst/>
                <a:cxnLst/>
                <a:rect l="l" t="t" r="r" b="b"/>
                <a:pathLst>
                  <a:path w="1665" h="1198" extrusionOk="0">
                    <a:moveTo>
                      <a:pt x="844" y="1"/>
                    </a:moveTo>
                    <a:cubicBezTo>
                      <a:pt x="693" y="1"/>
                      <a:pt x="520" y="66"/>
                      <a:pt x="341" y="226"/>
                    </a:cubicBezTo>
                    <a:cubicBezTo>
                      <a:pt x="0" y="531"/>
                      <a:pt x="4" y="877"/>
                      <a:pt x="210" y="1063"/>
                    </a:cubicBezTo>
                    <a:cubicBezTo>
                      <a:pt x="302" y="1147"/>
                      <a:pt x="435" y="1197"/>
                      <a:pt x="596" y="1197"/>
                    </a:cubicBezTo>
                    <a:cubicBezTo>
                      <a:pt x="692" y="1197"/>
                      <a:pt x="797" y="1180"/>
                      <a:pt x="909" y="1140"/>
                    </a:cubicBezTo>
                    <a:cubicBezTo>
                      <a:pt x="1665" y="875"/>
                      <a:pt x="1398" y="1"/>
                      <a:pt x="8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285;p59"/>
              <p:cNvSpPr/>
              <p:nvPr/>
            </p:nvSpPr>
            <p:spPr>
              <a:xfrm>
                <a:off x="1959937" y="3856573"/>
                <a:ext cx="39866" cy="38556"/>
              </a:xfrm>
              <a:custGeom>
                <a:avLst/>
                <a:gdLst/>
                <a:ahLst/>
                <a:cxnLst/>
                <a:rect l="l" t="t" r="r" b="b"/>
                <a:pathLst>
                  <a:path w="1126" h="1089" extrusionOk="0">
                    <a:moveTo>
                      <a:pt x="505" y="1"/>
                    </a:moveTo>
                    <a:cubicBezTo>
                      <a:pt x="299" y="1"/>
                      <a:pt x="92" y="147"/>
                      <a:pt x="46" y="506"/>
                    </a:cubicBezTo>
                    <a:cubicBezTo>
                      <a:pt x="1" y="874"/>
                      <a:pt x="187" y="1085"/>
                      <a:pt x="413" y="1088"/>
                    </a:cubicBezTo>
                    <a:cubicBezTo>
                      <a:pt x="415" y="1088"/>
                      <a:pt x="418" y="1088"/>
                      <a:pt x="421" y="1088"/>
                    </a:cubicBezTo>
                    <a:cubicBezTo>
                      <a:pt x="579" y="1088"/>
                      <a:pt x="754" y="986"/>
                      <a:pt x="880" y="764"/>
                    </a:cubicBezTo>
                    <a:cubicBezTo>
                      <a:pt x="1126" y="332"/>
                      <a:pt x="816" y="1"/>
                      <a:pt x="5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286;p59"/>
              <p:cNvSpPr/>
              <p:nvPr/>
            </p:nvSpPr>
            <p:spPr>
              <a:xfrm>
                <a:off x="1968293" y="3616134"/>
                <a:ext cx="28324" cy="23544"/>
              </a:xfrm>
              <a:custGeom>
                <a:avLst/>
                <a:gdLst/>
                <a:ahLst/>
                <a:cxnLst/>
                <a:rect l="l" t="t" r="r" b="b"/>
                <a:pathLst>
                  <a:path w="800" h="665" extrusionOk="0">
                    <a:moveTo>
                      <a:pt x="547" y="0"/>
                    </a:moveTo>
                    <a:cubicBezTo>
                      <a:pt x="459" y="0"/>
                      <a:pt x="341" y="57"/>
                      <a:pt x="208" y="202"/>
                    </a:cubicBezTo>
                    <a:cubicBezTo>
                      <a:pt x="20" y="406"/>
                      <a:pt x="1" y="578"/>
                      <a:pt x="94" y="640"/>
                    </a:cubicBezTo>
                    <a:cubicBezTo>
                      <a:pt x="118" y="656"/>
                      <a:pt x="148" y="664"/>
                      <a:pt x="185" y="664"/>
                    </a:cubicBezTo>
                    <a:cubicBezTo>
                      <a:pt x="252" y="664"/>
                      <a:pt x="340" y="636"/>
                      <a:pt x="442" y="571"/>
                    </a:cubicBezTo>
                    <a:cubicBezTo>
                      <a:pt x="800" y="346"/>
                      <a:pt x="764" y="0"/>
                      <a:pt x="5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287;p59"/>
              <p:cNvSpPr/>
              <p:nvPr/>
            </p:nvSpPr>
            <p:spPr>
              <a:xfrm>
                <a:off x="1930303" y="3653381"/>
                <a:ext cx="14339" cy="11967"/>
              </a:xfrm>
              <a:custGeom>
                <a:avLst/>
                <a:gdLst/>
                <a:ahLst/>
                <a:cxnLst/>
                <a:rect l="l" t="t" r="r" b="b"/>
                <a:pathLst>
                  <a:path w="405" h="338" extrusionOk="0">
                    <a:moveTo>
                      <a:pt x="276" y="1"/>
                    </a:moveTo>
                    <a:cubicBezTo>
                      <a:pt x="232" y="1"/>
                      <a:pt x="172" y="29"/>
                      <a:pt x="105" y="102"/>
                    </a:cubicBezTo>
                    <a:cubicBezTo>
                      <a:pt x="10" y="206"/>
                      <a:pt x="0" y="294"/>
                      <a:pt x="47" y="324"/>
                    </a:cubicBezTo>
                    <a:cubicBezTo>
                      <a:pt x="59" y="333"/>
                      <a:pt x="75" y="337"/>
                      <a:pt x="94" y="337"/>
                    </a:cubicBezTo>
                    <a:cubicBezTo>
                      <a:pt x="128" y="337"/>
                      <a:pt x="172" y="323"/>
                      <a:pt x="224" y="291"/>
                    </a:cubicBezTo>
                    <a:cubicBezTo>
                      <a:pt x="404" y="176"/>
                      <a:pt x="386" y="1"/>
                      <a:pt x="2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288;p59"/>
              <p:cNvSpPr/>
              <p:nvPr/>
            </p:nvSpPr>
            <p:spPr>
              <a:xfrm>
                <a:off x="1975339" y="3674093"/>
                <a:ext cx="18127" cy="8462"/>
              </a:xfrm>
              <a:custGeom>
                <a:avLst/>
                <a:gdLst/>
                <a:ahLst/>
                <a:cxnLst/>
                <a:rect l="l" t="t" r="r" b="b"/>
                <a:pathLst>
                  <a:path w="512" h="239" extrusionOk="0">
                    <a:moveTo>
                      <a:pt x="301" y="1"/>
                    </a:moveTo>
                    <a:cubicBezTo>
                      <a:pt x="270" y="1"/>
                      <a:pt x="234" y="6"/>
                      <a:pt x="192" y="17"/>
                    </a:cubicBezTo>
                    <a:cubicBezTo>
                      <a:pt x="56" y="54"/>
                      <a:pt x="1" y="123"/>
                      <a:pt x="24" y="175"/>
                    </a:cubicBezTo>
                    <a:cubicBezTo>
                      <a:pt x="40" y="211"/>
                      <a:pt x="97" y="238"/>
                      <a:pt x="192" y="238"/>
                    </a:cubicBezTo>
                    <a:cubicBezTo>
                      <a:pt x="454" y="238"/>
                      <a:pt x="512" y="1"/>
                      <a:pt x="3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289;p59"/>
              <p:cNvSpPr/>
              <p:nvPr/>
            </p:nvSpPr>
            <p:spPr>
              <a:xfrm>
                <a:off x="2372517" y="4523011"/>
                <a:ext cx="52506" cy="72474"/>
              </a:xfrm>
              <a:custGeom>
                <a:avLst/>
                <a:gdLst/>
                <a:ahLst/>
                <a:cxnLst/>
                <a:rect l="l" t="t" r="r" b="b"/>
                <a:pathLst>
                  <a:path w="1483" h="2047" extrusionOk="0">
                    <a:moveTo>
                      <a:pt x="825" y="0"/>
                    </a:moveTo>
                    <a:cubicBezTo>
                      <a:pt x="485" y="0"/>
                      <a:pt x="159" y="397"/>
                      <a:pt x="82" y="927"/>
                    </a:cubicBezTo>
                    <a:cubicBezTo>
                      <a:pt x="0" y="1489"/>
                      <a:pt x="228" y="1988"/>
                      <a:pt x="592" y="2042"/>
                    </a:cubicBezTo>
                    <a:cubicBezTo>
                      <a:pt x="613" y="2045"/>
                      <a:pt x="634" y="2046"/>
                      <a:pt x="655" y="2046"/>
                    </a:cubicBezTo>
                    <a:cubicBezTo>
                      <a:pt x="997" y="2046"/>
                      <a:pt x="1322" y="1649"/>
                      <a:pt x="1400" y="1119"/>
                    </a:cubicBezTo>
                    <a:cubicBezTo>
                      <a:pt x="1482" y="558"/>
                      <a:pt x="1253" y="58"/>
                      <a:pt x="889" y="5"/>
                    </a:cubicBezTo>
                    <a:cubicBezTo>
                      <a:pt x="868" y="2"/>
                      <a:pt x="847" y="0"/>
                      <a:pt x="825"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290;p59"/>
              <p:cNvSpPr/>
              <p:nvPr/>
            </p:nvSpPr>
            <p:spPr>
              <a:xfrm>
                <a:off x="2371101" y="4520144"/>
                <a:ext cx="55303" cy="78174"/>
              </a:xfrm>
              <a:custGeom>
                <a:avLst/>
                <a:gdLst/>
                <a:ahLst/>
                <a:cxnLst/>
                <a:rect l="l" t="t" r="r" b="b"/>
                <a:pathLst>
                  <a:path w="1562" h="2208" extrusionOk="0">
                    <a:moveTo>
                      <a:pt x="865" y="162"/>
                    </a:moveTo>
                    <a:cubicBezTo>
                      <a:pt x="882" y="162"/>
                      <a:pt x="900" y="164"/>
                      <a:pt x="917" y="166"/>
                    </a:cubicBezTo>
                    <a:cubicBezTo>
                      <a:pt x="1066" y="187"/>
                      <a:pt x="1194" y="301"/>
                      <a:pt x="1278" y="486"/>
                    </a:cubicBezTo>
                    <a:cubicBezTo>
                      <a:pt x="1369" y="683"/>
                      <a:pt x="1398" y="932"/>
                      <a:pt x="1359" y="1189"/>
                    </a:cubicBezTo>
                    <a:cubicBezTo>
                      <a:pt x="1288" y="1680"/>
                      <a:pt x="994" y="2046"/>
                      <a:pt x="693" y="2046"/>
                    </a:cubicBezTo>
                    <a:cubicBezTo>
                      <a:pt x="677" y="2046"/>
                      <a:pt x="660" y="2045"/>
                      <a:pt x="644" y="2043"/>
                    </a:cubicBezTo>
                    <a:cubicBezTo>
                      <a:pt x="496" y="2020"/>
                      <a:pt x="367" y="1908"/>
                      <a:pt x="283" y="1723"/>
                    </a:cubicBezTo>
                    <a:cubicBezTo>
                      <a:pt x="193" y="1526"/>
                      <a:pt x="165" y="1276"/>
                      <a:pt x="202" y="1020"/>
                    </a:cubicBezTo>
                    <a:cubicBezTo>
                      <a:pt x="273" y="530"/>
                      <a:pt x="564" y="162"/>
                      <a:pt x="865" y="162"/>
                    </a:cubicBezTo>
                    <a:close/>
                    <a:moveTo>
                      <a:pt x="865" y="0"/>
                    </a:moveTo>
                    <a:cubicBezTo>
                      <a:pt x="483" y="0"/>
                      <a:pt x="126" y="428"/>
                      <a:pt x="43" y="997"/>
                    </a:cubicBezTo>
                    <a:cubicBezTo>
                      <a:pt x="1" y="1283"/>
                      <a:pt x="33" y="1566"/>
                      <a:pt x="137" y="1789"/>
                    </a:cubicBezTo>
                    <a:cubicBezTo>
                      <a:pt x="245" y="2026"/>
                      <a:pt x="416" y="2172"/>
                      <a:pt x="621" y="2202"/>
                    </a:cubicBezTo>
                    <a:cubicBezTo>
                      <a:pt x="645" y="2205"/>
                      <a:pt x="670" y="2208"/>
                      <a:pt x="694" y="2208"/>
                    </a:cubicBezTo>
                    <a:cubicBezTo>
                      <a:pt x="1076" y="2208"/>
                      <a:pt x="1436" y="1781"/>
                      <a:pt x="1520" y="1212"/>
                    </a:cubicBezTo>
                    <a:cubicBezTo>
                      <a:pt x="1562" y="925"/>
                      <a:pt x="1528" y="643"/>
                      <a:pt x="1425" y="419"/>
                    </a:cubicBezTo>
                    <a:cubicBezTo>
                      <a:pt x="1318" y="183"/>
                      <a:pt x="1145" y="36"/>
                      <a:pt x="941" y="6"/>
                    </a:cubicBezTo>
                    <a:cubicBezTo>
                      <a:pt x="915" y="2"/>
                      <a:pt x="890" y="0"/>
                      <a:pt x="8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291;p59"/>
              <p:cNvSpPr/>
              <p:nvPr/>
            </p:nvSpPr>
            <p:spPr>
              <a:xfrm>
                <a:off x="2331447" y="4529207"/>
                <a:ext cx="52506" cy="72439"/>
              </a:xfrm>
              <a:custGeom>
                <a:avLst/>
                <a:gdLst/>
                <a:ahLst/>
                <a:cxnLst/>
                <a:rect l="l" t="t" r="r" b="b"/>
                <a:pathLst>
                  <a:path w="1483" h="2046" extrusionOk="0">
                    <a:moveTo>
                      <a:pt x="827" y="1"/>
                    </a:moveTo>
                    <a:cubicBezTo>
                      <a:pt x="485" y="1"/>
                      <a:pt x="160" y="398"/>
                      <a:pt x="82" y="927"/>
                    </a:cubicBezTo>
                    <a:cubicBezTo>
                      <a:pt x="0" y="1489"/>
                      <a:pt x="228" y="1988"/>
                      <a:pt x="593" y="2041"/>
                    </a:cubicBezTo>
                    <a:cubicBezTo>
                      <a:pt x="614" y="2044"/>
                      <a:pt x="635" y="2046"/>
                      <a:pt x="656" y="2046"/>
                    </a:cubicBezTo>
                    <a:cubicBezTo>
                      <a:pt x="998" y="2046"/>
                      <a:pt x="1323" y="1649"/>
                      <a:pt x="1400" y="1119"/>
                    </a:cubicBezTo>
                    <a:cubicBezTo>
                      <a:pt x="1482" y="557"/>
                      <a:pt x="1253" y="58"/>
                      <a:pt x="890" y="6"/>
                    </a:cubicBezTo>
                    <a:cubicBezTo>
                      <a:pt x="869" y="2"/>
                      <a:pt x="848" y="1"/>
                      <a:pt x="827"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292;p59"/>
              <p:cNvSpPr/>
              <p:nvPr/>
            </p:nvSpPr>
            <p:spPr>
              <a:xfrm>
                <a:off x="2328402" y="4526340"/>
                <a:ext cx="56967" cy="78174"/>
              </a:xfrm>
              <a:custGeom>
                <a:avLst/>
                <a:gdLst/>
                <a:ahLst/>
                <a:cxnLst/>
                <a:rect l="l" t="t" r="r" b="b"/>
                <a:pathLst>
                  <a:path w="1609" h="2208" extrusionOk="0">
                    <a:moveTo>
                      <a:pt x="911" y="162"/>
                    </a:moveTo>
                    <a:cubicBezTo>
                      <a:pt x="929" y="162"/>
                      <a:pt x="946" y="163"/>
                      <a:pt x="965" y="166"/>
                    </a:cubicBezTo>
                    <a:cubicBezTo>
                      <a:pt x="1112" y="188"/>
                      <a:pt x="1240" y="301"/>
                      <a:pt x="1325" y="486"/>
                    </a:cubicBezTo>
                    <a:cubicBezTo>
                      <a:pt x="1415" y="682"/>
                      <a:pt x="1444" y="932"/>
                      <a:pt x="1407" y="1188"/>
                    </a:cubicBezTo>
                    <a:cubicBezTo>
                      <a:pt x="1335" y="1677"/>
                      <a:pt x="1044" y="2047"/>
                      <a:pt x="744" y="2047"/>
                    </a:cubicBezTo>
                    <a:cubicBezTo>
                      <a:pt x="726" y="2047"/>
                      <a:pt x="708" y="2046"/>
                      <a:pt x="690" y="2043"/>
                    </a:cubicBezTo>
                    <a:cubicBezTo>
                      <a:pt x="371" y="1996"/>
                      <a:pt x="173" y="1537"/>
                      <a:pt x="248" y="1020"/>
                    </a:cubicBezTo>
                    <a:cubicBezTo>
                      <a:pt x="319" y="531"/>
                      <a:pt x="610" y="162"/>
                      <a:pt x="911" y="162"/>
                    </a:cubicBezTo>
                    <a:close/>
                    <a:moveTo>
                      <a:pt x="913" y="1"/>
                    </a:moveTo>
                    <a:cubicBezTo>
                      <a:pt x="532" y="1"/>
                      <a:pt x="172" y="428"/>
                      <a:pt x="89" y="996"/>
                    </a:cubicBezTo>
                    <a:cubicBezTo>
                      <a:pt x="0" y="1601"/>
                      <a:pt x="260" y="2142"/>
                      <a:pt x="667" y="2203"/>
                    </a:cubicBezTo>
                    <a:cubicBezTo>
                      <a:pt x="691" y="2206"/>
                      <a:pt x="716" y="2207"/>
                      <a:pt x="740" y="2207"/>
                    </a:cubicBezTo>
                    <a:cubicBezTo>
                      <a:pt x="1122" y="2207"/>
                      <a:pt x="1482" y="1780"/>
                      <a:pt x="1566" y="1211"/>
                    </a:cubicBezTo>
                    <a:cubicBezTo>
                      <a:pt x="1608" y="924"/>
                      <a:pt x="1574" y="643"/>
                      <a:pt x="1472" y="418"/>
                    </a:cubicBezTo>
                    <a:cubicBezTo>
                      <a:pt x="1364" y="182"/>
                      <a:pt x="1192" y="35"/>
                      <a:pt x="988" y="6"/>
                    </a:cubicBezTo>
                    <a:cubicBezTo>
                      <a:pt x="963" y="3"/>
                      <a:pt x="938" y="1"/>
                      <a:pt x="9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293;p59"/>
              <p:cNvSpPr/>
              <p:nvPr/>
            </p:nvSpPr>
            <p:spPr>
              <a:xfrm>
                <a:off x="2290907" y="4535474"/>
                <a:ext cx="52506" cy="72439"/>
              </a:xfrm>
              <a:custGeom>
                <a:avLst/>
                <a:gdLst/>
                <a:ahLst/>
                <a:cxnLst/>
                <a:rect l="l" t="t" r="r" b="b"/>
                <a:pathLst>
                  <a:path w="1483" h="2046" extrusionOk="0">
                    <a:moveTo>
                      <a:pt x="827" y="1"/>
                    </a:moveTo>
                    <a:cubicBezTo>
                      <a:pt x="485" y="1"/>
                      <a:pt x="160" y="398"/>
                      <a:pt x="83" y="927"/>
                    </a:cubicBezTo>
                    <a:cubicBezTo>
                      <a:pt x="1" y="1490"/>
                      <a:pt x="229" y="1989"/>
                      <a:pt x="593" y="2041"/>
                    </a:cubicBezTo>
                    <a:cubicBezTo>
                      <a:pt x="614" y="2044"/>
                      <a:pt x="636" y="2046"/>
                      <a:pt x="657" y="2046"/>
                    </a:cubicBezTo>
                    <a:cubicBezTo>
                      <a:pt x="998" y="2046"/>
                      <a:pt x="1324" y="1649"/>
                      <a:pt x="1400" y="1120"/>
                    </a:cubicBezTo>
                    <a:cubicBezTo>
                      <a:pt x="1483" y="557"/>
                      <a:pt x="1255" y="59"/>
                      <a:pt x="891" y="5"/>
                    </a:cubicBezTo>
                    <a:cubicBezTo>
                      <a:pt x="869" y="2"/>
                      <a:pt x="848" y="1"/>
                      <a:pt x="827"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294;p59"/>
              <p:cNvSpPr/>
              <p:nvPr/>
            </p:nvSpPr>
            <p:spPr>
              <a:xfrm>
                <a:off x="2289527" y="4532606"/>
                <a:ext cx="55303" cy="78174"/>
              </a:xfrm>
              <a:custGeom>
                <a:avLst/>
                <a:gdLst/>
                <a:ahLst/>
                <a:cxnLst/>
                <a:rect l="l" t="t" r="r" b="b"/>
                <a:pathLst>
                  <a:path w="1562" h="2208" extrusionOk="0">
                    <a:moveTo>
                      <a:pt x="865" y="162"/>
                    </a:moveTo>
                    <a:cubicBezTo>
                      <a:pt x="882" y="162"/>
                      <a:pt x="901" y="163"/>
                      <a:pt x="918" y="167"/>
                    </a:cubicBezTo>
                    <a:cubicBezTo>
                      <a:pt x="1066" y="188"/>
                      <a:pt x="1194" y="302"/>
                      <a:pt x="1279" y="487"/>
                    </a:cubicBezTo>
                    <a:cubicBezTo>
                      <a:pt x="1368" y="683"/>
                      <a:pt x="1397" y="932"/>
                      <a:pt x="1360" y="1189"/>
                    </a:cubicBezTo>
                    <a:cubicBezTo>
                      <a:pt x="1288" y="1680"/>
                      <a:pt x="994" y="2046"/>
                      <a:pt x="693" y="2046"/>
                    </a:cubicBezTo>
                    <a:cubicBezTo>
                      <a:pt x="677" y="2046"/>
                      <a:pt x="660" y="2045"/>
                      <a:pt x="644" y="2043"/>
                    </a:cubicBezTo>
                    <a:cubicBezTo>
                      <a:pt x="496" y="2021"/>
                      <a:pt x="368" y="1907"/>
                      <a:pt x="283" y="1723"/>
                    </a:cubicBezTo>
                    <a:cubicBezTo>
                      <a:pt x="193" y="1527"/>
                      <a:pt x="164" y="1276"/>
                      <a:pt x="202" y="1019"/>
                    </a:cubicBezTo>
                    <a:cubicBezTo>
                      <a:pt x="274" y="531"/>
                      <a:pt x="563" y="162"/>
                      <a:pt x="865" y="162"/>
                    </a:cubicBezTo>
                    <a:close/>
                    <a:moveTo>
                      <a:pt x="865" y="0"/>
                    </a:moveTo>
                    <a:cubicBezTo>
                      <a:pt x="483" y="0"/>
                      <a:pt x="125" y="429"/>
                      <a:pt x="42" y="996"/>
                    </a:cubicBezTo>
                    <a:cubicBezTo>
                      <a:pt x="0" y="1283"/>
                      <a:pt x="34" y="1566"/>
                      <a:pt x="136" y="1789"/>
                    </a:cubicBezTo>
                    <a:cubicBezTo>
                      <a:pt x="245" y="2026"/>
                      <a:pt x="417" y="2172"/>
                      <a:pt x="620" y="2202"/>
                    </a:cubicBezTo>
                    <a:cubicBezTo>
                      <a:pt x="645" y="2206"/>
                      <a:pt x="669" y="2207"/>
                      <a:pt x="694" y="2207"/>
                    </a:cubicBezTo>
                    <a:cubicBezTo>
                      <a:pt x="1075" y="2207"/>
                      <a:pt x="1437" y="1781"/>
                      <a:pt x="1520" y="1212"/>
                    </a:cubicBezTo>
                    <a:cubicBezTo>
                      <a:pt x="1561" y="925"/>
                      <a:pt x="1528" y="644"/>
                      <a:pt x="1425" y="419"/>
                    </a:cubicBezTo>
                    <a:cubicBezTo>
                      <a:pt x="1317" y="183"/>
                      <a:pt x="1145" y="36"/>
                      <a:pt x="941" y="6"/>
                    </a:cubicBezTo>
                    <a:cubicBezTo>
                      <a:pt x="916" y="2"/>
                      <a:pt x="891" y="0"/>
                      <a:pt x="8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295;p59"/>
              <p:cNvSpPr/>
              <p:nvPr/>
            </p:nvSpPr>
            <p:spPr>
              <a:xfrm>
                <a:off x="2261875" y="4556718"/>
                <a:ext cx="42415" cy="58560"/>
              </a:xfrm>
              <a:custGeom>
                <a:avLst/>
                <a:gdLst/>
                <a:ahLst/>
                <a:cxnLst/>
                <a:rect l="l" t="t" r="r" b="b"/>
                <a:pathLst>
                  <a:path w="1198" h="1654" extrusionOk="0">
                    <a:moveTo>
                      <a:pt x="668" y="1"/>
                    </a:moveTo>
                    <a:cubicBezTo>
                      <a:pt x="392" y="1"/>
                      <a:pt x="129" y="322"/>
                      <a:pt x="67" y="749"/>
                    </a:cubicBezTo>
                    <a:cubicBezTo>
                      <a:pt x="1" y="1204"/>
                      <a:pt x="186" y="1606"/>
                      <a:pt x="479" y="1649"/>
                    </a:cubicBezTo>
                    <a:cubicBezTo>
                      <a:pt x="496" y="1652"/>
                      <a:pt x="513" y="1653"/>
                      <a:pt x="530" y="1653"/>
                    </a:cubicBezTo>
                    <a:cubicBezTo>
                      <a:pt x="806" y="1653"/>
                      <a:pt x="1069" y="1332"/>
                      <a:pt x="1131" y="905"/>
                    </a:cubicBezTo>
                    <a:cubicBezTo>
                      <a:pt x="1198" y="451"/>
                      <a:pt x="1013" y="48"/>
                      <a:pt x="720" y="5"/>
                    </a:cubicBezTo>
                    <a:cubicBezTo>
                      <a:pt x="702" y="2"/>
                      <a:pt x="685" y="1"/>
                      <a:pt x="668"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296;p59"/>
              <p:cNvSpPr/>
              <p:nvPr/>
            </p:nvSpPr>
            <p:spPr>
              <a:xfrm>
                <a:off x="2258795" y="4553921"/>
                <a:ext cx="47195" cy="64225"/>
              </a:xfrm>
              <a:custGeom>
                <a:avLst/>
                <a:gdLst/>
                <a:ahLst/>
                <a:cxnLst/>
                <a:rect l="l" t="t" r="r" b="b"/>
                <a:pathLst>
                  <a:path w="1333" h="1814" extrusionOk="0">
                    <a:moveTo>
                      <a:pt x="755" y="160"/>
                    </a:moveTo>
                    <a:cubicBezTo>
                      <a:pt x="768" y="160"/>
                      <a:pt x="782" y="161"/>
                      <a:pt x="795" y="164"/>
                    </a:cubicBezTo>
                    <a:cubicBezTo>
                      <a:pt x="909" y="180"/>
                      <a:pt x="1008" y="268"/>
                      <a:pt x="1074" y="413"/>
                    </a:cubicBezTo>
                    <a:cubicBezTo>
                      <a:pt x="1145" y="570"/>
                      <a:pt x="1168" y="768"/>
                      <a:pt x="1138" y="972"/>
                    </a:cubicBezTo>
                    <a:cubicBezTo>
                      <a:pt x="1109" y="1177"/>
                      <a:pt x="1030" y="1361"/>
                      <a:pt x="917" y="1490"/>
                    </a:cubicBezTo>
                    <a:cubicBezTo>
                      <a:pt x="824" y="1596"/>
                      <a:pt x="716" y="1652"/>
                      <a:pt x="614" y="1652"/>
                    </a:cubicBezTo>
                    <a:cubicBezTo>
                      <a:pt x="602" y="1652"/>
                      <a:pt x="590" y="1651"/>
                      <a:pt x="577" y="1649"/>
                    </a:cubicBezTo>
                    <a:cubicBezTo>
                      <a:pt x="332" y="1613"/>
                      <a:pt x="175" y="1243"/>
                      <a:pt x="234" y="840"/>
                    </a:cubicBezTo>
                    <a:cubicBezTo>
                      <a:pt x="289" y="459"/>
                      <a:pt x="523" y="160"/>
                      <a:pt x="755" y="160"/>
                    </a:cubicBezTo>
                    <a:close/>
                    <a:moveTo>
                      <a:pt x="756" y="0"/>
                    </a:moveTo>
                    <a:cubicBezTo>
                      <a:pt x="436" y="0"/>
                      <a:pt x="144" y="341"/>
                      <a:pt x="74" y="816"/>
                    </a:cubicBezTo>
                    <a:cubicBezTo>
                      <a:pt x="0" y="1322"/>
                      <a:pt x="211" y="1759"/>
                      <a:pt x="554" y="1809"/>
                    </a:cubicBezTo>
                    <a:cubicBezTo>
                      <a:pt x="576" y="1811"/>
                      <a:pt x="597" y="1813"/>
                      <a:pt x="618" y="1813"/>
                    </a:cubicBezTo>
                    <a:cubicBezTo>
                      <a:pt x="767" y="1813"/>
                      <a:pt x="914" y="1738"/>
                      <a:pt x="1038" y="1596"/>
                    </a:cubicBezTo>
                    <a:cubicBezTo>
                      <a:pt x="1172" y="1443"/>
                      <a:pt x="1264" y="1230"/>
                      <a:pt x="1298" y="996"/>
                    </a:cubicBezTo>
                    <a:cubicBezTo>
                      <a:pt x="1332" y="761"/>
                      <a:pt x="1305" y="530"/>
                      <a:pt x="1221" y="346"/>
                    </a:cubicBezTo>
                    <a:cubicBezTo>
                      <a:pt x="1131" y="150"/>
                      <a:pt x="988" y="29"/>
                      <a:pt x="818" y="4"/>
                    </a:cubicBezTo>
                    <a:cubicBezTo>
                      <a:pt x="797" y="2"/>
                      <a:pt x="777" y="0"/>
                      <a:pt x="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297;p59"/>
              <p:cNvSpPr/>
              <p:nvPr/>
            </p:nvSpPr>
            <p:spPr>
              <a:xfrm>
                <a:off x="1855491" y="4523011"/>
                <a:ext cx="52506" cy="72474"/>
              </a:xfrm>
              <a:custGeom>
                <a:avLst/>
                <a:gdLst/>
                <a:ahLst/>
                <a:cxnLst/>
                <a:rect l="l" t="t" r="r" b="b"/>
                <a:pathLst>
                  <a:path w="1483" h="2047" extrusionOk="0">
                    <a:moveTo>
                      <a:pt x="657" y="0"/>
                    </a:moveTo>
                    <a:cubicBezTo>
                      <a:pt x="636" y="0"/>
                      <a:pt x="614" y="2"/>
                      <a:pt x="593" y="5"/>
                    </a:cubicBezTo>
                    <a:cubicBezTo>
                      <a:pt x="230" y="58"/>
                      <a:pt x="1" y="558"/>
                      <a:pt x="83" y="1119"/>
                    </a:cubicBezTo>
                    <a:cubicBezTo>
                      <a:pt x="161" y="1649"/>
                      <a:pt x="486" y="2046"/>
                      <a:pt x="828" y="2046"/>
                    </a:cubicBezTo>
                    <a:cubicBezTo>
                      <a:pt x="849" y="2046"/>
                      <a:pt x="870" y="2045"/>
                      <a:pt x="891" y="2042"/>
                    </a:cubicBezTo>
                    <a:cubicBezTo>
                      <a:pt x="1255" y="1988"/>
                      <a:pt x="1483" y="1489"/>
                      <a:pt x="1401" y="927"/>
                    </a:cubicBezTo>
                    <a:cubicBezTo>
                      <a:pt x="1324" y="397"/>
                      <a:pt x="998" y="0"/>
                      <a:pt x="657" y="0"/>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298;p59"/>
              <p:cNvSpPr/>
              <p:nvPr/>
            </p:nvSpPr>
            <p:spPr>
              <a:xfrm>
                <a:off x="1854111" y="4520144"/>
                <a:ext cx="55303" cy="78174"/>
              </a:xfrm>
              <a:custGeom>
                <a:avLst/>
                <a:gdLst/>
                <a:ahLst/>
                <a:cxnLst/>
                <a:rect l="l" t="t" r="r" b="b"/>
                <a:pathLst>
                  <a:path w="1562" h="2208" extrusionOk="0">
                    <a:moveTo>
                      <a:pt x="697" y="162"/>
                    </a:moveTo>
                    <a:cubicBezTo>
                      <a:pt x="998" y="162"/>
                      <a:pt x="1289" y="530"/>
                      <a:pt x="1360" y="1020"/>
                    </a:cubicBezTo>
                    <a:cubicBezTo>
                      <a:pt x="1397" y="1276"/>
                      <a:pt x="1368" y="1526"/>
                      <a:pt x="1279" y="1723"/>
                    </a:cubicBezTo>
                    <a:cubicBezTo>
                      <a:pt x="1194" y="1908"/>
                      <a:pt x="1066" y="2020"/>
                      <a:pt x="918" y="2043"/>
                    </a:cubicBezTo>
                    <a:cubicBezTo>
                      <a:pt x="901" y="2045"/>
                      <a:pt x="885" y="2046"/>
                      <a:pt x="868" y="2046"/>
                    </a:cubicBezTo>
                    <a:cubicBezTo>
                      <a:pt x="566" y="2046"/>
                      <a:pt x="273" y="1680"/>
                      <a:pt x="203" y="1189"/>
                    </a:cubicBezTo>
                    <a:cubicBezTo>
                      <a:pt x="164" y="932"/>
                      <a:pt x="193" y="683"/>
                      <a:pt x="283" y="486"/>
                    </a:cubicBezTo>
                    <a:cubicBezTo>
                      <a:pt x="368" y="301"/>
                      <a:pt x="496" y="187"/>
                      <a:pt x="644" y="166"/>
                    </a:cubicBezTo>
                    <a:cubicBezTo>
                      <a:pt x="662" y="164"/>
                      <a:pt x="680" y="162"/>
                      <a:pt x="697" y="162"/>
                    </a:cubicBezTo>
                    <a:close/>
                    <a:moveTo>
                      <a:pt x="695" y="0"/>
                    </a:moveTo>
                    <a:cubicBezTo>
                      <a:pt x="670" y="0"/>
                      <a:pt x="645" y="2"/>
                      <a:pt x="620" y="6"/>
                    </a:cubicBezTo>
                    <a:cubicBezTo>
                      <a:pt x="417" y="36"/>
                      <a:pt x="245" y="183"/>
                      <a:pt x="138" y="419"/>
                    </a:cubicBezTo>
                    <a:cubicBezTo>
                      <a:pt x="34" y="643"/>
                      <a:pt x="0" y="925"/>
                      <a:pt x="42" y="1212"/>
                    </a:cubicBezTo>
                    <a:cubicBezTo>
                      <a:pt x="126" y="1781"/>
                      <a:pt x="487" y="2208"/>
                      <a:pt x="868" y="2208"/>
                    </a:cubicBezTo>
                    <a:cubicBezTo>
                      <a:pt x="892" y="2208"/>
                      <a:pt x="917" y="2205"/>
                      <a:pt x="941" y="2202"/>
                    </a:cubicBezTo>
                    <a:cubicBezTo>
                      <a:pt x="1145" y="2172"/>
                      <a:pt x="1317" y="2026"/>
                      <a:pt x="1425" y="1789"/>
                    </a:cubicBezTo>
                    <a:cubicBezTo>
                      <a:pt x="1529" y="1566"/>
                      <a:pt x="1561" y="1283"/>
                      <a:pt x="1519" y="997"/>
                    </a:cubicBezTo>
                    <a:cubicBezTo>
                      <a:pt x="1436" y="428"/>
                      <a:pt x="1076" y="0"/>
                      <a:pt x="6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299;p59"/>
              <p:cNvSpPr/>
              <p:nvPr/>
            </p:nvSpPr>
            <p:spPr>
              <a:xfrm>
                <a:off x="1896562" y="4529207"/>
                <a:ext cx="52506" cy="72439"/>
              </a:xfrm>
              <a:custGeom>
                <a:avLst/>
                <a:gdLst/>
                <a:ahLst/>
                <a:cxnLst/>
                <a:rect l="l" t="t" r="r" b="b"/>
                <a:pathLst>
                  <a:path w="1483" h="2046" extrusionOk="0">
                    <a:moveTo>
                      <a:pt x="657" y="1"/>
                    </a:moveTo>
                    <a:cubicBezTo>
                      <a:pt x="635" y="1"/>
                      <a:pt x="614" y="2"/>
                      <a:pt x="593" y="6"/>
                    </a:cubicBezTo>
                    <a:cubicBezTo>
                      <a:pt x="229" y="58"/>
                      <a:pt x="1" y="557"/>
                      <a:pt x="83" y="1119"/>
                    </a:cubicBezTo>
                    <a:cubicBezTo>
                      <a:pt x="160" y="1649"/>
                      <a:pt x="485" y="2046"/>
                      <a:pt x="827" y="2046"/>
                    </a:cubicBezTo>
                    <a:cubicBezTo>
                      <a:pt x="848" y="2046"/>
                      <a:pt x="869" y="2044"/>
                      <a:pt x="890" y="2041"/>
                    </a:cubicBezTo>
                    <a:cubicBezTo>
                      <a:pt x="1255" y="1988"/>
                      <a:pt x="1483" y="1489"/>
                      <a:pt x="1400" y="927"/>
                    </a:cubicBezTo>
                    <a:cubicBezTo>
                      <a:pt x="1323" y="398"/>
                      <a:pt x="998" y="1"/>
                      <a:pt x="657"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300;p59"/>
              <p:cNvSpPr/>
              <p:nvPr/>
            </p:nvSpPr>
            <p:spPr>
              <a:xfrm>
                <a:off x="1895181" y="4526340"/>
                <a:ext cx="56931" cy="78174"/>
              </a:xfrm>
              <a:custGeom>
                <a:avLst/>
                <a:gdLst/>
                <a:ahLst/>
                <a:cxnLst/>
                <a:rect l="l" t="t" r="r" b="b"/>
                <a:pathLst>
                  <a:path w="1608" h="2208" extrusionOk="0">
                    <a:moveTo>
                      <a:pt x="697" y="162"/>
                    </a:moveTo>
                    <a:cubicBezTo>
                      <a:pt x="998" y="162"/>
                      <a:pt x="1288" y="531"/>
                      <a:pt x="1360" y="1020"/>
                    </a:cubicBezTo>
                    <a:cubicBezTo>
                      <a:pt x="1436" y="1537"/>
                      <a:pt x="1237" y="1996"/>
                      <a:pt x="918" y="2043"/>
                    </a:cubicBezTo>
                    <a:cubicBezTo>
                      <a:pt x="900" y="2046"/>
                      <a:pt x="883" y="2047"/>
                      <a:pt x="866" y="2047"/>
                    </a:cubicBezTo>
                    <a:cubicBezTo>
                      <a:pt x="566" y="2047"/>
                      <a:pt x="273" y="1677"/>
                      <a:pt x="201" y="1188"/>
                    </a:cubicBezTo>
                    <a:cubicBezTo>
                      <a:pt x="164" y="932"/>
                      <a:pt x="193" y="682"/>
                      <a:pt x="283" y="486"/>
                    </a:cubicBezTo>
                    <a:cubicBezTo>
                      <a:pt x="368" y="301"/>
                      <a:pt x="496" y="188"/>
                      <a:pt x="643" y="166"/>
                    </a:cubicBezTo>
                    <a:cubicBezTo>
                      <a:pt x="661" y="163"/>
                      <a:pt x="679" y="162"/>
                      <a:pt x="697" y="162"/>
                    </a:cubicBezTo>
                    <a:close/>
                    <a:moveTo>
                      <a:pt x="695" y="1"/>
                    </a:moveTo>
                    <a:cubicBezTo>
                      <a:pt x="670" y="1"/>
                      <a:pt x="645" y="3"/>
                      <a:pt x="620" y="6"/>
                    </a:cubicBezTo>
                    <a:cubicBezTo>
                      <a:pt x="416" y="35"/>
                      <a:pt x="244" y="182"/>
                      <a:pt x="136" y="418"/>
                    </a:cubicBezTo>
                    <a:cubicBezTo>
                      <a:pt x="34" y="643"/>
                      <a:pt x="0" y="924"/>
                      <a:pt x="42" y="1211"/>
                    </a:cubicBezTo>
                    <a:cubicBezTo>
                      <a:pt x="126" y="1780"/>
                      <a:pt x="486" y="2207"/>
                      <a:pt x="868" y="2207"/>
                    </a:cubicBezTo>
                    <a:cubicBezTo>
                      <a:pt x="892" y="2207"/>
                      <a:pt x="917" y="2206"/>
                      <a:pt x="941" y="2203"/>
                    </a:cubicBezTo>
                    <a:cubicBezTo>
                      <a:pt x="1348" y="2142"/>
                      <a:pt x="1608" y="1601"/>
                      <a:pt x="1519" y="996"/>
                    </a:cubicBezTo>
                    <a:cubicBezTo>
                      <a:pt x="1436" y="427"/>
                      <a:pt x="1077" y="1"/>
                      <a:pt x="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301;p59"/>
              <p:cNvSpPr/>
              <p:nvPr/>
            </p:nvSpPr>
            <p:spPr>
              <a:xfrm>
                <a:off x="1937101" y="4535474"/>
                <a:ext cx="52506" cy="72439"/>
              </a:xfrm>
              <a:custGeom>
                <a:avLst/>
                <a:gdLst/>
                <a:ahLst/>
                <a:cxnLst/>
                <a:rect l="l" t="t" r="r" b="b"/>
                <a:pathLst>
                  <a:path w="1483" h="2046" extrusionOk="0">
                    <a:moveTo>
                      <a:pt x="656" y="1"/>
                    </a:moveTo>
                    <a:cubicBezTo>
                      <a:pt x="635" y="1"/>
                      <a:pt x="614" y="2"/>
                      <a:pt x="592" y="5"/>
                    </a:cubicBezTo>
                    <a:cubicBezTo>
                      <a:pt x="228" y="59"/>
                      <a:pt x="0" y="557"/>
                      <a:pt x="83" y="1120"/>
                    </a:cubicBezTo>
                    <a:cubicBezTo>
                      <a:pt x="159" y="1649"/>
                      <a:pt x="485" y="2046"/>
                      <a:pt x="826" y="2046"/>
                    </a:cubicBezTo>
                    <a:cubicBezTo>
                      <a:pt x="848" y="2046"/>
                      <a:pt x="869" y="2044"/>
                      <a:pt x="890" y="2041"/>
                    </a:cubicBezTo>
                    <a:cubicBezTo>
                      <a:pt x="1253" y="1989"/>
                      <a:pt x="1482" y="1490"/>
                      <a:pt x="1400" y="927"/>
                    </a:cubicBezTo>
                    <a:cubicBezTo>
                      <a:pt x="1323" y="398"/>
                      <a:pt x="998" y="1"/>
                      <a:pt x="656"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302;p59"/>
              <p:cNvSpPr/>
              <p:nvPr/>
            </p:nvSpPr>
            <p:spPr>
              <a:xfrm>
                <a:off x="1935685" y="4532606"/>
                <a:ext cx="55303" cy="78174"/>
              </a:xfrm>
              <a:custGeom>
                <a:avLst/>
                <a:gdLst/>
                <a:ahLst/>
                <a:cxnLst/>
                <a:rect l="l" t="t" r="r" b="b"/>
                <a:pathLst>
                  <a:path w="1562" h="2208" extrusionOk="0">
                    <a:moveTo>
                      <a:pt x="697" y="163"/>
                    </a:moveTo>
                    <a:cubicBezTo>
                      <a:pt x="998" y="163"/>
                      <a:pt x="1289" y="530"/>
                      <a:pt x="1361" y="1019"/>
                    </a:cubicBezTo>
                    <a:cubicBezTo>
                      <a:pt x="1398" y="1276"/>
                      <a:pt x="1369" y="1527"/>
                      <a:pt x="1279" y="1723"/>
                    </a:cubicBezTo>
                    <a:cubicBezTo>
                      <a:pt x="1194" y="1907"/>
                      <a:pt x="1066" y="2021"/>
                      <a:pt x="919" y="2043"/>
                    </a:cubicBezTo>
                    <a:cubicBezTo>
                      <a:pt x="902" y="2045"/>
                      <a:pt x="885" y="2046"/>
                      <a:pt x="869" y="2046"/>
                    </a:cubicBezTo>
                    <a:cubicBezTo>
                      <a:pt x="567" y="2046"/>
                      <a:pt x="274" y="1680"/>
                      <a:pt x="202" y="1189"/>
                    </a:cubicBezTo>
                    <a:cubicBezTo>
                      <a:pt x="165" y="932"/>
                      <a:pt x="194" y="683"/>
                      <a:pt x="283" y="487"/>
                    </a:cubicBezTo>
                    <a:cubicBezTo>
                      <a:pt x="368" y="302"/>
                      <a:pt x="496" y="188"/>
                      <a:pt x="644" y="167"/>
                    </a:cubicBezTo>
                    <a:cubicBezTo>
                      <a:pt x="662" y="164"/>
                      <a:pt x="679" y="163"/>
                      <a:pt x="697" y="163"/>
                    </a:cubicBezTo>
                    <a:close/>
                    <a:moveTo>
                      <a:pt x="695" y="1"/>
                    </a:moveTo>
                    <a:cubicBezTo>
                      <a:pt x="670" y="1"/>
                      <a:pt x="646" y="2"/>
                      <a:pt x="621" y="6"/>
                    </a:cubicBezTo>
                    <a:cubicBezTo>
                      <a:pt x="417" y="36"/>
                      <a:pt x="245" y="183"/>
                      <a:pt x="137" y="419"/>
                    </a:cubicBezTo>
                    <a:cubicBezTo>
                      <a:pt x="34" y="644"/>
                      <a:pt x="1" y="925"/>
                      <a:pt x="43" y="1212"/>
                    </a:cubicBezTo>
                    <a:cubicBezTo>
                      <a:pt x="125" y="1781"/>
                      <a:pt x="487" y="2207"/>
                      <a:pt x="868" y="2207"/>
                    </a:cubicBezTo>
                    <a:cubicBezTo>
                      <a:pt x="892" y="2207"/>
                      <a:pt x="917" y="2206"/>
                      <a:pt x="942" y="2202"/>
                    </a:cubicBezTo>
                    <a:cubicBezTo>
                      <a:pt x="1145" y="2172"/>
                      <a:pt x="1318" y="2026"/>
                      <a:pt x="1426" y="1789"/>
                    </a:cubicBezTo>
                    <a:cubicBezTo>
                      <a:pt x="1528" y="1566"/>
                      <a:pt x="1562" y="1283"/>
                      <a:pt x="1520" y="996"/>
                    </a:cubicBezTo>
                    <a:cubicBezTo>
                      <a:pt x="1437" y="428"/>
                      <a:pt x="1076" y="1"/>
                      <a:pt x="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303;p59"/>
              <p:cNvSpPr/>
              <p:nvPr/>
            </p:nvSpPr>
            <p:spPr>
              <a:xfrm>
                <a:off x="1976224" y="4556718"/>
                <a:ext cx="42415" cy="58560"/>
              </a:xfrm>
              <a:custGeom>
                <a:avLst/>
                <a:gdLst/>
                <a:ahLst/>
                <a:cxnLst/>
                <a:rect l="l" t="t" r="r" b="b"/>
                <a:pathLst>
                  <a:path w="1198" h="1654" extrusionOk="0">
                    <a:moveTo>
                      <a:pt x="530" y="1"/>
                    </a:moveTo>
                    <a:cubicBezTo>
                      <a:pt x="513" y="1"/>
                      <a:pt x="496" y="2"/>
                      <a:pt x="478" y="5"/>
                    </a:cubicBezTo>
                    <a:cubicBezTo>
                      <a:pt x="185" y="48"/>
                      <a:pt x="0" y="451"/>
                      <a:pt x="67" y="905"/>
                    </a:cubicBezTo>
                    <a:cubicBezTo>
                      <a:pt x="129" y="1332"/>
                      <a:pt x="392" y="1653"/>
                      <a:pt x="668" y="1653"/>
                    </a:cubicBezTo>
                    <a:cubicBezTo>
                      <a:pt x="685" y="1653"/>
                      <a:pt x="702" y="1652"/>
                      <a:pt x="719" y="1649"/>
                    </a:cubicBezTo>
                    <a:cubicBezTo>
                      <a:pt x="1012" y="1606"/>
                      <a:pt x="1197" y="1204"/>
                      <a:pt x="1131" y="749"/>
                    </a:cubicBezTo>
                    <a:cubicBezTo>
                      <a:pt x="1069" y="322"/>
                      <a:pt x="806" y="1"/>
                      <a:pt x="530" y="1"/>
                    </a:cubicBezTo>
                    <a:close/>
                  </a:path>
                </a:pathLst>
              </a:custGeom>
              <a:solidFill>
                <a:srgbClr val="FFBD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304;p59"/>
              <p:cNvSpPr/>
              <p:nvPr/>
            </p:nvSpPr>
            <p:spPr>
              <a:xfrm>
                <a:off x="1973144" y="4553885"/>
                <a:ext cx="48576" cy="64260"/>
              </a:xfrm>
              <a:custGeom>
                <a:avLst/>
                <a:gdLst/>
                <a:ahLst/>
                <a:cxnLst/>
                <a:rect l="l" t="t" r="r" b="b"/>
                <a:pathLst>
                  <a:path w="1372" h="1815" extrusionOk="0">
                    <a:moveTo>
                      <a:pt x="616" y="162"/>
                    </a:moveTo>
                    <a:cubicBezTo>
                      <a:pt x="717" y="162"/>
                      <a:pt x="824" y="218"/>
                      <a:pt x="917" y="324"/>
                    </a:cubicBezTo>
                    <a:cubicBezTo>
                      <a:pt x="1030" y="453"/>
                      <a:pt x="1109" y="637"/>
                      <a:pt x="1138" y="841"/>
                    </a:cubicBezTo>
                    <a:cubicBezTo>
                      <a:pt x="1197" y="1244"/>
                      <a:pt x="1039" y="1614"/>
                      <a:pt x="795" y="1650"/>
                    </a:cubicBezTo>
                    <a:cubicBezTo>
                      <a:pt x="782" y="1652"/>
                      <a:pt x="770" y="1653"/>
                      <a:pt x="758" y="1653"/>
                    </a:cubicBezTo>
                    <a:cubicBezTo>
                      <a:pt x="655" y="1653"/>
                      <a:pt x="548" y="1597"/>
                      <a:pt x="455" y="1491"/>
                    </a:cubicBezTo>
                    <a:cubicBezTo>
                      <a:pt x="342" y="1362"/>
                      <a:pt x="263" y="1178"/>
                      <a:pt x="234" y="973"/>
                    </a:cubicBezTo>
                    <a:cubicBezTo>
                      <a:pt x="175" y="571"/>
                      <a:pt x="332" y="201"/>
                      <a:pt x="577" y="165"/>
                    </a:cubicBezTo>
                    <a:cubicBezTo>
                      <a:pt x="590" y="163"/>
                      <a:pt x="603" y="162"/>
                      <a:pt x="616" y="162"/>
                    </a:cubicBezTo>
                    <a:close/>
                    <a:moveTo>
                      <a:pt x="619" y="1"/>
                    </a:moveTo>
                    <a:cubicBezTo>
                      <a:pt x="597" y="1"/>
                      <a:pt x="575" y="2"/>
                      <a:pt x="554" y="5"/>
                    </a:cubicBezTo>
                    <a:cubicBezTo>
                      <a:pt x="211" y="55"/>
                      <a:pt x="0" y="490"/>
                      <a:pt x="73" y="997"/>
                    </a:cubicBezTo>
                    <a:cubicBezTo>
                      <a:pt x="108" y="1231"/>
                      <a:pt x="200" y="1444"/>
                      <a:pt x="334" y="1597"/>
                    </a:cubicBezTo>
                    <a:cubicBezTo>
                      <a:pt x="458" y="1739"/>
                      <a:pt x="605" y="1814"/>
                      <a:pt x="754" y="1814"/>
                    </a:cubicBezTo>
                    <a:cubicBezTo>
                      <a:pt x="775" y="1814"/>
                      <a:pt x="796" y="1812"/>
                      <a:pt x="818" y="1810"/>
                    </a:cubicBezTo>
                    <a:cubicBezTo>
                      <a:pt x="1161" y="1760"/>
                      <a:pt x="1372" y="1323"/>
                      <a:pt x="1297" y="817"/>
                    </a:cubicBezTo>
                    <a:cubicBezTo>
                      <a:pt x="1263" y="584"/>
                      <a:pt x="1171" y="370"/>
                      <a:pt x="1038" y="217"/>
                    </a:cubicBezTo>
                    <a:cubicBezTo>
                      <a:pt x="914" y="76"/>
                      <a:pt x="767" y="1"/>
                      <a:pt x="6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3" name="Google Shape;3378;p59"/>
          <p:cNvGrpSpPr/>
          <p:nvPr/>
        </p:nvGrpSpPr>
        <p:grpSpPr>
          <a:xfrm rot="-955590">
            <a:off x="804367" y="427855"/>
            <a:ext cx="623691" cy="592791"/>
            <a:chOff x="2929700" y="2822150"/>
            <a:chExt cx="623700" cy="592800"/>
          </a:xfrm>
        </p:grpSpPr>
        <p:sp>
          <p:nvSpPr>
            <p:cNvPr id="224"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3386;p59"/>
          <p:cNvGrpSpPr/>
          <p:nvPr/>
        </p:nvGrpSpPr>
        <p:grpSpPr>
          <a:xfrm rot="987136">
            <a:off x="1445880" y="774915"/>
            <a:ext cx="424175" cy="403176"/>
            <a:chOff x="3417887" y="3801471"/>
            <a:chExt cx="424200" cy="403200"/>
          </a:xfrm>
        </p:grpSpPr>
        <p:sp>
          <p:nvSpPr>
            <p:cNvPr id="232"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300809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grpSp>
        <p:nvGrpSpPr>
          <p:cNvPr id="2" name="Group 1"/>
          <p:cNvGrpSpPr/>
          <p:nvPr/>
        </p:nvGrpSpPr>
        <p:grpSpPr>
          <a:xfrm>
            <a:off x="6957518" y="3683301"/>
            <a:ext cx="1648451" cy="1046311"/>
            <a:chOff x="6729034" y="3476828"/>
            <a:chExt cx="1648451" cy="1046311"/>
          </a:xfrm>
        </p:grpSpPr>
        <p:sp>
          <p:nvSpPr>
            <p:cNvPr id="2138" name="Google Shape;2138;p45"/>
            <p:cNvSpPr/>
            <p:nvPr/>
          </p:nvSpPr>
          <p:spPr>
            <a:xfrm rot="19556884">
              <a:off x="7868564" y="3947122"/>
              <a:ext cx="508921" cy="576017"/>
            </a:xfrm>
            <a:prstGeom prst="foldedCorner">
              <a:avLst>
                <a:gd name="adj" fmla="val 24140"/>
              </a:avLst>
            </a:prstGeom>
            <a:solidFill>
              <a:schemeClr val="accent4"/>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Archivo"/>
                <a:ea typeface="Archivo"/>
                <a:cs typeface="Archivo"/>
                <a:sym typeface="Archivo"/>
              </a:endParaRPr>
            </a:p>
          </p:txBody>
        </p:sp>
        <p:sp>
          <p:nvSpPr>
            <p:cNvPr id="2139" name="Google Shape;2139;p45"/>
            <p:cNvSpPr/>
            <p:nvPr/>
          </p:nvSpPr>
          <p:spPr>
            <a:xfrm>
              <a:off x="7381592" y="3476828"/>
              <a:ext cx="658284" cy="593996"/>
            </a:xfrm>
            <a:prstGeom prst="foldedCorner">
              <a:avLst>
                <a:gd name="adj" fmla="val 24140"/>
              </a:avLst>
            </a:prstGeom>
            <a:solidFill>
              <a:schemeClr val="accent1"/>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Archivo"/>
                <a:ea typeface="Archivo"/>
                <a:cs typeface="Archivo"/>
                <a:sym typeface="Archivo"/>
              </a:endParaRPr>
            </a:p>
          </p:txBody>
        </p:sp>
        <p:sp>
          <p:nvSpPr>
            <p:cNvPr id="2140" name="Google Shape;2140;p45"/>
            <p:cNvSpPr/>
            <p:nvPr/>
          </p:nvSpPr>
          <p:spPr>
            <a:xfrm rot="744562">
              <a:off x="6729034" y="3658817"/>
              <a:ext cx="694058" cy="653792"/>
            </a:xfrm>
            <a:prstGeom prst="foldedCorner">
              <a:avLst>
                <a:gd name="adj" fmla="val 24140"/>
              </a:avLst>
            </a:prstGeom>
            <a:solidFill>
              <a:schemeClr val="lt2"/>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Archivo"/>
                <a:ea typeface="Archivo"/>
                <a:cs typeface="Archivo"/>
                <a:sym typeface="Archivo"/>
              </a:endParaRPr>
            </a:p>
          </p:txBody>
        </p:sp>
      </p:grpSp>
      <p:grpSp>
        <p:nvGrpSpPr>
          <p:cNvPr id="2252" name="Google Shape;2252;p45"/>
          <p:cNvGrpSpPr/>
          <p:nvPr/>
        </p:nvGrpSpPr>
        <p:grpSpPr>
          <a:xfrm>
            <a:off x="189827" y="180846"/>
            <a:ext cx="903474" cy="989361"/>
            <a:chOff x="980493" y="276440"/>
            <a:chExt cx="903474" cy="989361"/>
          </a:xfrm>
        </p:grpSpPr>
        <p:grpSp>
          <p:nvGrpSpPr>
            <p:cNvPr id="2253" name="Google Shape;2253;p45"/>
            <p:cNvGrpSpPr/>
            <p:nvPr/>
          </p:nvGrpSpPr>
          <p:grpSpPr>
            <a:xfrm rot="-3599956" flipH="1">
              <a:off x="1039154" y="884908"/>
              <a:ext cx="322496" cy="321663"/>
              <a:chOff x="814151" y="3357956"/>
              <a:chExt cx="441000" cy="439800"/>
            </a:xfrm>
          </p:grpSpPr>
          <p:sp>
            <p:nvSpPr>
              <p:cNvPr id="2254" name="Google Shape;2254;p4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7" name="Google Shape;2257;p45"/>
            <p:cNvGrpSpPr/>
            <p:nvPr/>
          </p:nvGrpSpPr>
          <p:grpSpPr>
            <a:xfrm rot="629627" flipH="1">
              <a:off x="1452810" y="309390"/>
              <a:ext cx="398314" cy="397230"/>
              <a:chOff x="814151" y="3357956"/>
              <a:chExt cx="441000" cy="439800"/>
            </a:xfrm>
          </p:grpSpPr>
          <p:sp>
            <p:nvSpPr>
              <p:cNvPr id="2258" name="Google Shape;2258;p4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1" name="Google Shape;2261;p45"/>
          <p:cNvGrpSpPr/>
          <p:nvPr/>
        </p:nvGrpSpPr>
        <p:grpSpPr>
          <a:xfrm>
            <a:off x="7717756" y="264796"/>
            <a:ext cx="1101207" cy="645795"/>
            <a:chOff x="7185760" y="620102"/>
            <a:chExt cx="1101207" cy="645795"/>
          </a:xfrm>
        </p:grpSpPr>
        <p:grpSp>
          <p:nvGrpSpPr>
            <p:cNvPr id="2262" name="Google Shape;2262;p45"/>
            <p:cNvGrpSpPr/>
            <p:nvPr/>
          </p:nvGrpSpPr>
          <p:grpSpPr>
            <a:xfrm rot="1128249" flipH="1">
              <a:off x="7921248" y="663486"/>
              <a:ext cx="322472" cy="321650"/>
              <a:chOff x="814151" y="3357956"/>
              <a:chExt cx="441000" cy="439800"/>
            </a:xfrm>
          </p:grpSpPr>
          <p:sp>
            <p:nvSpPr>
              <p:cNvPr id="2263" name="Google Shape;2263;p4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6" name="Google Shape;2266;p45"/>
            <p:cNvGrpSpPr/>
            <p:nvPr/>
          </p:nvGrpSpPr>
          <p:grpSpPr>
            <a:xfrm rot="-1734367" flipH="1">
              <a:off x="7256955" y="797131"/>
              <a:ext cx="398325" cy="397241"/>
              <a:chOff x="814151" y="3357956"/>
              <a:chExt cx="441000" cy="439800"/>
            </a:xfrm>
          </p:grpSpPr>
          <p:sp>
            <p:nvSpPr>
              <p:cNvPr id="2267" name="Google Shape;2267;p4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7" name="TextBox 136"/>
          <p:cNvSpPr txBox="1"/>
          <p:nvPr/>
        </p:nvSpPr>
        <p:spPr>
          <a:xfrm>
            <a:off x="1019595" y="900941"/>
            <a:ext cx="7162270" cy="1738296"/>
          </a:xfrm>
          <a:prstGeom prst="rect">
            <a:avLst/>
          </a:prstGeom>
          <a:solidFill>
            <a:schemeClr val="accent3">
              <a:lumMod val="75000"/>
            </a:schemeClr>
          </a:solidFill>
        </p:spPr>
        <p:txBody>
          <a:bodyPr wrap="square" rtlCol="0">
            <a:spAutoFit/>
          </a:bodyPr>
          <a:lstStyle/>
          <a:p>
            <a:pPr lvl="0" algn="ctr">
              <a:lnSpc>
                <a:spcPct val="150000"/>
              </a:lnSpc>
              <a:buClrTx/>
              <a:defRPr/>
            </a:pPr>
            <a:r>
              <a:rPr lang="en-US" sz="3800" b="1">
                <a:ln w="6600">
                  <a:solidFill>
                    <a:schemeClr val="accent2"/>
                  </a:solidFill>
                  <a:prstDash val="solid"/>
                </a:ln>
                <a:solidFill>
                  <a:srgbClr val="FFFFFF"/>
                </a:solidFill>
                <a:effectLst>
                  <a:outerShdw dist="38100" dir="2700000" algn="tl" rotWithShape="0">
                    <a:schemeClr val="accent2"/>
                  </a:outerShdw>
                </a:effectLst>
                <a:ea typeface="+mn-ea"/>
              </a:rPr>
              <a:t>BÀI 10: SỐ CÓ SÁU CHỮ SỐ. SỐ 1 000 000 </a:t>
            </a:r>
            <a:endParaRPr kumimoji="0" lang="en-US" sz="3800" b="1" i="0" u="none" strike="noStrike" kern="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ea typeface="+mn-ea"/>
            </a:endParaRPr>
          </a:p>
        </p:txBody>
      </p:sp>
      <p:grpSp>
        <p:nvGrpSpPr>
          <p:cNvPr id="138" name="Google Shape;2141;p45"/>
          <p:cNvGrpSpPr/>
          <p:nvPr/>
        </p:nvGrpSpPr>
        <p:grpSpPr>
          <a:xfrm>
            <a:off x="413399" y="2467301"/>
            <a:ext cx="1361016" cy="2147949"/>
            <a:chOff x="5565449" y="2698069"/>
            <a:chExt cx="1223930" cy="1838572"/>
          </a:xfrm>
        </p:grpSpPr>
        <p:sp>
          <p:nvSpPr>
            <p:cNvPr id="139" name="Google Shape;2142;p45"/>
            <p:cNvSpPr/>
            <p:nvPr/>
          </p:nvSpPr>
          <p:spPr>
            <a:xfrm>
              <a:off x="6293739" y="3236410"/>
              <a:ext cx="476091" cy="292020"/>
            </a:xfrm>
            <a:custGeom>
              <a:avLst/>
              <a:gdLst/>
              <a:ahLst/>
              <a:cxnLst/>
              <a:rect l="l" t="t" r="r" b="b"/>
              <a:pathLst>
                <a:path w="13447" h="8248" extrusionOk="0">
                  <a:moveTo>
                    <a:pt x="10296" y="1"/>
                  </a:moveTo>
                  <a:cubicBezTo>
                    <a:pt x="9968" y="1"/>
                    <a:pt x="9640" y="101"/>
                    <a:pt x="9361" y="300"/>
                  </a:cubicBezTo>
                  <a:lnTo>
                    <a:pt x="996" y="5828"/>
                  </a:lnTo>
                  <a:cubicBezTo>
                    <a:pt x="789" y="5976"/>
                    <a:pt x="463" y="6365"/>
                    <a:pt x="241" y="6760"/>
                  </a:cubicBezTo>
                  <a:cubicBezTo>
                    <a:pt x="0" y="7187"/>
                    <a:pt x="253" y="7724"/>
                    <a:pt x="733" y="7822"/>
                  </a:cubicBezTo>
                  <a:lnTo>
                    <a:pt x="1321" y="7942"/>
                  </a:lnTo>
                  <a:cubicBezTo>
                    <a:pt x="1438" y="7966"/>
                    <a:pt x="1556" y="8004"/>
                    <a:pt x="1650" y="8078"/>
                  </a:cubicBezTo>
                  <a:cubicBezTo>
                    <a:pt x="1793" y="8189"/>
                    <a:pt x="1970" y="8248"/>
                    <a:pt x="2149" y="8248"/>
                  </a:cubicBezTo>
                  <a:cubicBezTo>
                    <a:pt x="2226" y="8248"/>
                    <a:pt x="2303" y="8237"/>
                    <a:pt x="2379" y="8215"/>
                  </a:cubicBezTo>
                  <a:lnTo>
                    <a:pt x="11995" y="6426"/>
                  </a:lnTo>
                  <a:cubicBezTo>
                    <a:pt x="12605" y="6247"/>
                    <a:pt x="13065" y="5724"/>
                    <a:pt x="13137" y="5092"/>
                  </a:cubicBezTo>
                  <a:cubicBezTo>
                    <a:pt x="13446" y="2379"/>
                    <a:pt x="12178" y="960"/>
                    <a:pt x="11199" y="281"/>
                  </a:cubicBezTo>
                  <a:cubicBezTo>
                    <a:pt x="10927" y="94"/>
                    <a:pt x="10612" y="1"/>
                    <a:pt x="10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43;p45"/>
            <p:cNvSpPr/>
            <p:nvPr/>
          </p:nvSpPr>
          <p:spPr>
            <a:xfrm>
              <a:off x="6319975" y="3236410"/>
              <a:ext cx="449856" cy="294534"/>
            </a:xfrm>
            <a:custGeom>
              <a:avLst/>
              <a:gdLst/>
              <a:ahLst/>
              <a:cxnLst/>
              <a:rect l="l" t="t" r="r" b="b"/>
              <a:pathLst>
                <a:path w="12706" h="8319" extrusionOk="0">
                  <a:moveTo>
                    <a:pt x="9557" y="0"/>
                  </a:moveTo>
                  <a:cubicBezTo>
                    <a:pt x="9308" y="0"/>
                    <a:pt x="9060" y="58"/>
                    <a:pt x="8832" y="173"/>
                  </a:cubicBezTo>
                  <a:cubicBezTo>
                    <a:pt x="9741" y="927"/>
                    <a:pt x="10719" y="2315"/>
                    <a:pt x="10443" y="4733"/>
                  </a:cubicBezTo>
                  <a:cubicBezTo>
                    <a:pt x="10371" y="5366"/>
                    <a:pt x="9911" y="5888"/>
                    <a:pt x="9301" y="6068"/>
                  </a:cubicBezTo>
                  <a:lnTo>
                    <a:pt x="0" y="7690"/>
                  </a:lnTo>
                  <a:lnTo>
                    <a:pt x="349" y="8060"/>
                  </a:lnTo>
                  <a:cubicBezTo>
                    <a:pt x="506" y="8227"/>
                    <a:pt x="723" y="8319"/>
                    <a:pt x="946" y="8319"/>
                  </a:cubicBezTo>
                  <a:cubicBezTo>
                    <a:pt x="1022" y="8319"/>
                    <a:pt x="1100" y="8308"/>
                    <a:pt x="1175" y="8286"/>
                  </a:cubicBezTo>
                  <a:lnTo>
                    <a:pt x="11254" y="6426"/>
                  </a:lnTo>
                  <a:cubicBezTo>
                    <a:pt x="11864" y="6247"/>
                    <a:pt x="12324" y="5724"/>
                    <a:pt x="12396" y="5092"/>
                  </a:cubicBezTo>
                  <a:cubicBezTo>
                    <a:pt x="12705" y="2379"/>
                    <a:pt x="11437" y="960"/>
                    <a:pt x="10458" y="281"/>
                  </a:cubicBezTo>
                  <a:cubicBezTo>
                    <a:pt x="10186" y="94"/>
                    <a:pt x="9871" y="0"/>
                    <a:pt x="9557" y="0"/>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144;p45"/>
            <p:cNvSpPr/>
            <p:nvPr/>
          </p:nvSpPr>
          <p:spPr>
            <a:xfrm>
              <a:off x="6297882" y="3244872"/>
              <a:ext cx="478959" cy="290569"/>
            </a:xfrm>
            <a:custGeom>
              <a:avLst/>
              <a:gdLst/>
              <a:ahLst/>
              <a:cxnLst/>
              <a:rect l="l" t="t" r="r" b="b"/>
              <a:pathLst>
                <a:path w="13528" h="8207" extrusionOk="0">
                  <a:moveTo>
                    <a:pt x="10299" y="1"/>
                  </a:moveTo>
                  <a:cubicBezTo>
                    <a:pt x="9956" y="1"/>
                    <a:pt x="9611" y="105"/>
                    <a:pt x="9319" y="314"/>
                  </a:cubicBezTo>
                  <a:lnTo>
                    <a:pt x="1257" y="5640"/>
                  </a:lnTo>
                  <a:cubicBezTo>
                    <a:pt x="949" y="5844"/>
                    <a:pt x="302" y="6353"/>
                    <a:pt x="30" y="6658"/>
                  </a:cubicBezTo>
                  <a:cubicBezTo>
                    <a:pt x="1" y="6691"/>
                    <a:pt x="3" y="6742"/>
                    <a:pt x="37" y="6772"/>
                  </a:cubicBezTo>
                  <a:cubicBezTo>
                    <a:pt x="52" y="6785"/>
                    <a:pt x="71" y="6792"/>
                    <a:pt x="90" y="6792"/>
                  </a:cubicBezTo>
                  <a:cubicBezTo>
                    <a:pt x="112" y="6792"/>
                    <a:pt x="134" y="6783"/>
                    <a:pt x="150" y="6765"/>
                  </a:cubicBezTo>
                  <a:cubicBezTo>
                    <a:pt x="414" y="6471"/>
                    <a:pt x="1044" y="5974"/>
                    <a:pt x="1346" y="5775"/>
                  </a:cubicBezTo>
                  <a:lnTo>
                    <a:pt x="9410" y="446"/>
                  </a:lnTo>
                  <a:cubicBezTo>
                    <a:pt x="9676" y="257"/>
                    <a:pt x="9988" y="162"/>
                    <a:pt x="10299" y="162"/>
                  </a:cubicBezTo>
                  <a:cubicBezTo>
                    <a:pt x="10600" y="162"/>
                    <a:pt x="10899" y="250"/>
                    <a:pt x="11155" y="428"/>
                  </a:cubicBezTo>
                  <a:cubicBezTo>
                    <a:pt x="12188" y="1143"/>
                    <a:pt x="13357" y="2546"/>
                    <a:pt x="13060" y="5162"/>
                  </a:cubicBezTo>
                  <a:cubicBezTo>
                    <a:pt x="12992" y="5759"/>
                    <a:pt x="12566" y="6255"/>
                    <a:pt x="11985" y="6426"/>
                  </a:cubicBezTo>
                  <a:lnTo>
                    <a:pt x="1668" y="8046"/>
                  </a:lnTo>
                  <a:cubicBezTo>
                    <a:pt x="1625" y="8053"/>
                    <a:pt x="1594" y="8093"/>
                    <a:pt x="1601" y="8138"/>
                  </a:cubicBezTo>
                  <a:cubicBezTo>
                    <a:pt x="1607" y="8177"/>
                    <a:pt x="1642" y="8206"/>
                    <a:pt x="1681" y="8206"/>
                  </a:cubicBezTo>
                  <a:cubicBezTo>
                    <a:pt x="1685" y="8206"/>
                    <a:pt x="1689" y="8206"/>
                    <a:pt x="1693" y="8205"/>
                  </a:cubicBezTo>
                  <a:lnTo>
                    <a:pt x="12020" y="6582"/>
                  </a:lnTo>
                  <a:cubicBezTo>
                    <a:pt x="12673" y="6392"/>
                    <a:pt x="13144" y="5841"/>
                    <a:pt x="13220" y="5181"/>
                  </a:cubicBezTo>
                  <a:cubicBezTo>
                    <a:pt x="13527" y="2484"/>
                    <a:pt x="12316" y="1036"/>
                    <a:pt x="11247" y="295"/>
                  </a:cubicBezTo>
                  <a:cubicBezTo>
                    <a:pt x="10963" y="99"/>
                    <a:pt x="10632" y="1"/>
                    <a:pt x="10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145;p45"/>
            <p:cNvSpPr/>
            <p:nvPr/>
          </p:nvSpPr>
          <p:spPr>
            <a:xfrm>
              <a:off x="6697609" y="3332926"/>
              <a:ext cx="74811" cy="47443"/>
            </a:xfrm>
            <a:custGeom>
              <a:avLst/>
              <a:gdLst/>
              <a:ahLst/>
              <a:cxnLst/>
              <a:rect l="l" t="t" r="r" b="b"/>
              <a:pathLst>
                <a:path w="2113" h="1340" extrusionOk="0">
                  <a:moveTo>
                    <a:pt x="1135" y="1"/>
                  </a:moveTo>
                  <a:cubicBezTo>
                    <a:pt x="1091" y="1"/>
                    <a:pt x="1046" y="3"/>
                    <a:pt x="1001" y="6"/>
                  </a:cubicBezTo>
                  <a:cubicBezTo>
                    <a:pt x="434" y="54"/>
                    <a:pt x="0" y="390"/>
                    <a:pt x="32" y="757"/>
                  </a:cubicBezTo>
                  <a:cubicBezTo>
                    <a:pt x="59" y="1094"/>
                    <a:pt x="471" y="1339"/>
                    <a:pt x="978" y="1339"/>
                  </a:cubicBezTo>
                  <a:cubicBezTo>
                    <a:pt x="1022" y="1339"/>
                    <a:pt x="1067" y="1338"/>
                    <a:pt x="1112" y="1334"/>
                  </a:cubicBezTo>
                  <a:cubicBezTo>
                    <a:pt x="1679" y="1286"/>
                    <a:pt x="2113" y="950"/>
                    <a:pt x="2082" y="583"/>
                  </a:cubicBezTo>
                  <a:cubicBezTo>
                    <a:pt x="2054" y="246"/>
                    <a:pt x="1642"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46;p45"/>
            <p:cNvSpPr/>
            <p:nvPr/>
          </p:nvSpPr>
          <p:spPr>
            <a:xfrm>
              <a:off x="6726464" y="3367446"/>
              <a:ext cx="60436" cy="38308"/>
            </a:xfrm>
            <a:custGeom>
              <a:avLst/>
              <a:gdLst/>
              <a:ahLst/>
              <a:cxnLst/>
              <a:rect l="l" t="t" r="r" b="b"/>
              <a:pathLst>
                <a:path w="1707" h="1082" extrusionOk="0">
                  <a:moveTo>
                    <a:pt x="916" y="1"/>
                  </a:moveTo>
                  <a:cubicBezTo>
                    <a:pt x="881" y="1"/>
                    <a:pt x="845" y="2"/>
                    <a:pt x="808" y="5"/>
                  </a:cubicBezTo>
                  <a:cubicBezTo>
                    <a:pt x="351" y="44"/>
                    <a:pt x="1" y="315"/>
                    <a:pt x="25" y="611"/>
                  </a:cubicBezTo>
                  <a:cubicBezTo>
                    <a:pt x="48" y="883"/>
                    <a:pt x="381" y="1081"/>
                    <a:pt x="791" y="1081"/>
                  </a:cubicBezTo>
                  <a:cubicBezTo>
                    <a:pt x="826" y="1081"/>
                    <a:pt x="862" y="1080"/>
                    <a:pt x="899" y="1077"/>
                  </a:cubicBezTo>
                  <a:cubicBezTo>
                    <a:pt x="1356" y="1038"/>
                    <a:pt x="1706" y="767"/>
                    <a:pt x="1682" y="472"/>
                  </a:cubicBezTo>
                  <a:cubicBezTo>
                    <a:pt x="1659" y="199"/>
                    <a:pt x="1326" y="1"/>
                    <a:pt x="9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47;p45"/>
            <p:cNvSpPr/>
            <p:nvPr/>
          </p:nvSpPr>
          <p:spPr>
            <a:xfrm>
              <a:off x="6011027" y="3319826"/>
              <a:ext cx="285400" cy="134716"/>
            </a:xfrm>
            <a:custGeom>
              <a:avLst/>
              <a:gdLst/>
              <a:ahLst/>
              <a:cxnLst/>
              <a:rect l="l" t="t" r="r" b="b"/>
              <a:pathLst>
                <a:path w="8061" h="3805" extrusionOk="0">
                  <a:moveTo>
                    <a:pt x="1" y="1"/>
                  </a:moveTo>
                  <a:lnTo>
                    <a:pt x="1" y="1"/>
                  </a:lnTo>
                  <a:cubicBezTo>
                    <a:pt x="1" y="1"/>
                    <a:pt x="2441"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48;p45"/>
            <p:cNvSpPr/>
            <p:nvPr/>
          </p:nvSpPr>
          <p:spPr>
            <a:xfrm>
              <a:off x="6011027" y="3319826"/>
              <a:ext cx="285400" cy="98886"/>
            </a:xfrm>
            <a:custGeom>
              <a:avLst/>
              <a:gdLst/>
              <a:ahLst/>
              <a:cxnLst/>
              <a:rect l="l" t="t" r="r" b="b"/>
              <a:pathLst>
                <a:path w="8061" h="2793" extrusionOk="0">
                  <a:moveTo>
                    <a:pt x="1" y="1"/>
                  </a:moveTo>
                  <a:cubicBezTo>
                    <a:pt x="1" y="1"/>
                    <a:pt x="1590" y="1370"/>
                    <a:pt x="2113" y="2793"/>
                  </a:cubicBezTo>
                  <a:cubicBezTo>
                    <a:pt x="2993" y="1946"/>
                    <a:pt x="4100" y="1537"/>
                    <a:pt x="5262" y="1537"/>
                  </a:cubicBezTo>
                  <a:cubicBezTo>
                    <a:pt x="5997" y="1537"/>
                    <a:pt x="6755" y="1701"/>
                    <a:pt x="7491"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49;p45"/>
            <p:cNvSpPr/>
            <p:nvPr/>
          </p:nvSpPr>
          <p:spPr>
            <a:xfrm>
              <a:off x="6007911" y="3316993"/>
              <a:ext cx="291489" cy="140381"/>
            </a:xfrm>
            <a:custGeom>
              <a:avLst/>
              <a:gdLst/>
              <a:ahLst/>
              <a:cxnLst/>
              <a:rect l="l" t="t" r="r" b="b"/>
              <a:pathLst>
                <a:path w="8233" h="3965" extrusionOk="0">
                  <a:moveTo>
                    <a:pt x="322" y="183"/>
                  </a:moveTo>
                  <a:lnTo>
                    <a:pt x="8029" y="889"/>
                  </a:lnTo>
                  <a:lnTo>
                    <a:pt x="6734" y="3803"/>
                  </a:lnTo>
                  <a:lnTo>
                    <a:pt x="2447" y="3803"/>
                  </a:lnTo>
                  <a:cubicBezTo>
                    <a:pt x="2519" y="2357"/>
                    <a:pt x="882" y="704"/>
                    <a:pt x="322" y="183"/>
                  </a:cubicBezTo>
                  <a:close/>
                  <a:moveTo>
                    <a:pt x="96" y="0"/>
                  </a:moveTo>
                  <a:cubicBezTo>
                    <a:pt x="61" y="0"/>
                    <a:pt x="28" y="17"/>
                    <a:pt x="14" y="49"/>
                  </a:cubicBezTo>
                  <a:cubicBezTo>
                    <a:pt x="0" y="82"/>
                    <a:pt x="10" y="119"/>
                    <a:pt x="36" y="142"/>
                  </a:cubicBezTo>
                  <a:cubicBezTo>
                    <a:pt x="60" y="163"/>
                    <a:pt x="2443" y="2235"/>
                    <a:pt x="2279" y="3876"/>
                  </a:cubicBezTo>
                  <a:cubicBezTo>
                    <a:pt x="2277" y="3899"/>
                    <a:pt x="2285" y="3922"/>
                    <a:pt x="2300" y="3938"/>
                  </a:cubicBezTo>
                  <a:cubicBezTo>
                    <a:pt x="2315" y="3956"/>
                    <a:pt x="2337" y="3965"/>
                    <a:pt x="2359" y="3965"/>
                  </a:cubicBezTo>
                  <a:lnTo>
                    <a:pt x="6787" y="3965"/>
                  </a:lnTo>
                  <a:cubicBezTo>
                    <a:pt x="6818" y="3965"/>
                    <a:pt x="6847" y="3946"/>
                    <a:pt x="6860" y="3917"/>
                  </a:cubicBezTo>
                  <a:lnTo>
                    <a:pt x="8222" y="852"/>
                  </a:lnTo>
                  <a:cubicBezTo>
                    <a:pt x="8233" y="829"/>
                    <a:pt x="8231" y="801"/>
                    <a:pt x="8219" y="779"/>
                  </a:cubicBezTo>
                  <a:cubicBezTo>
                    <a:pt x="8205" y="757"/>
                    <a:pt x="8181" y="741"/>
                    <a:pt x="8156" y="739"/>
                  </a:cubicBezTo>
                  <a:lnTo>
                    <a:pt x="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50;p45"/>
            <p:cNvSpPr/>
            <p:nvPr/>
          </p:nvSpPr>
          <p:spPr>
            <a:xfrm>
              <a:off x="5927187" y="2861678"/>
              <a:ext cx="596008" cy="488447"/>
            </a:xfrm>
            <a:custGeom>
              <a:avLst/>
              <a:gdLst/>
              <a:ahLst/>
              <a:cxnLst/>
              <a:rect l="l" t="t" r="r" b="b"/>
              <a:pathLst>
                <a:path w="16834" h="13796" extrusionOk="0">
                  <a:moveTo>
                    <a:pt x="8418" y="1"/>
                  </a:moveTo>
                  <a:cubicBezTo>
                    <a:pt x="3769" y="1"/>
                    <a:pt x="0" y="3768"/>
                    <a:pt x="0" y="8417"/>
                  </a:cubicBezTo>
                  <a:cubicBezTo>
                    <a:pt x="0" y="12531"/>
                    <a:pt x="2478" y="13796"/>
                    <a:pt x="6691" y="13796"/>
                  </a:cubicBezTo>
                  <a:cubicBezTo>
                    <a:pt x="7238" y="13796"/>
                    <a:pt x="7814" y="13774"/>
                    <a:pt x="8418" y="13735"/>
                  </a:cubicBezTo>
                  <a:cubicBezTo>
                    <a:pt x="13056" y="13434"/>
                    <a:pt x="16834" y="13065"/>
                    <a:pt x="16834" y="8417"/>
                  </a:cubicBezTo>
                  <a:cubicBezTo>
                    <a:pt x="16834" y="3768"/>
                    <a:pt x="13066" y="1"/>
                    <a:pt x="8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51;p45"/>
            <p:cNvSpPr/>
            <p:nvPr/>
          </p:nvSpPr>
          <p:spPr>
            <a:xfrm>
              <a:off x="5969673" y="2923071"/>
              <a:ext cx="262953" cy="263024"/>
            </a:xfrm>
            <a:custGeom>
              <a:avLst/>
              <a:gdLst/>
              <a:ahLst/>
              <a:cxnLst/>
              <a:rect l="l" t="t" r="r" b="b"/>
              <a:pathLst>
                <a:path w="7427" h="7429" extrusionOk="0">
                  <a:moveTo>
                    <a:pt x="3714" y="1"/>
                  </a:moveTo>
                  <a:cubicBezTo>
                    <a:pt x="1663" y="1"/>
                    <a:pt x="1" y="1664"/>
                    <a:pt x="1" y="3715"/>
                  </a:cubicBezTo>
                  <a:cubicBezTo>
                    <a:pt x="1" y="5766"/>
                    <a:pt x="1663" y="7428"/>
                    <a:pt x="3714" y="7428"/>
                  </a:cubicBezTo>
                  <a:cubicBezTo>
                    <a:pt x="5765" y="7428"/>
                    <a:pt x="7427" y="5766"/>
                    <a:pt x="7427" y="3715"/>
                  </a:cubicBezTo>
                  <a:cubicBezTo>
                    <a:pt x="7427"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52;p45"/>
            <p:cNvSpPr/>
            <p:nvPr/>
          </p:nvSpPr>
          <p:spPr>
            <a:xfrm>
              <a:off x="5978879" y="2920239"/>
              <a:ext cx="268724" cy="268689"/>
            </a:xfrm>
            <a:custGeom>
              <a:avLst/>
              <a:gdLst/>
              <a:ahLst/>
              <a:cxnLst/>
              <a:rect l="l" t="t" r="r" b="b"/>
              <a:pathLst>
                <a:path w="7590" h="7589" extrusionOk="0">
                  <a:moveTo>
                    <a:pt x="3795" y="162"/>
                  </a:moveTo>
                  <a:cubicBezTo>
                    <a:pt x="5798" y="162"/>
                    <a:pt x="7428" y="1791"/>
                    <a:pt x="7428" y="3795"/>
                  </a:cubicBezTo>
                  <a:cubicBezTo>
                    <a:pt x="7428" y="5798"/>
                    <a:pt x="5798" y="7427"/>
                    <a:pt x="3795" y="7427"/>
                  </a:cubicBezTo>
                  <a:cubicBezTo>
                    <a:pt x="1792" y="7427"/>
                    <a:pt x="162" y="5798"/>
                    <a:pt x="162" y="3795"/>
                  </a:cubicBezTo>
                  <a:cubicBezTo>
                    <a:pt x="162" y="1791"/>
                    <a:pt x="1792" y="162"/>
                    <a:pt x="3795" y="162"/>
                  </a:cubicBezTo>
                  <a:close/>
                  <a:moveTo>
                    <a:pt x="3795" y="1"/>
                  </a:moveTo>
                  <a:cubicBezTo>
                    <a:pt x="1703" y="1"/>
                    <a:pt x="0" y="1703"/>
                    <a:pt x="0" y="3795"/>
                  </a:cubicBezTo>
                  <a:cubicBezTo>
                    <a:pt x="0" y="5887"/>
                    <a:pt x="1703" y="7589"/>
                    <a:pt x="3795" y="7589"/>
                  </a:cubicBezTo>
                  <a:cubicBezTo>
                    <a:pt x="5887" y="7589"/>
                    <a:pt x="7589" y="5887"/>
                    <a:pt x="7589" y="3795"/>
                  </a:cubicBezTo>
                  <a:cubicBezTo>
                    <a:pt x="7589" y="1703"/>
                    <a:pt x="5887" y="1"/>
                    <a:pt x="3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53;p45"/>
            <p:cNvSpPr/>
            <p:nvPr/>
          </p:nvSpPr>
          <p:spPr>
            <a:xfrm>
              <a:off x="6009292" y="3006947"/>
              <a:ext cx="143567" cy="143567"/>
            </a:xfrm>
            <a:custGeom>
              <a:avLst/>
              <a:gdLst/>
              <a:ahLst/>
              <a:cxnLst/>
              <a:rect l="l" t="t" r="r" b="b"/>
              <a:pathLst>
                <a:path w="4055" h="4055" extrusionOk="0">
                  <a:moveTo>
                    <a:pt x="2027" y="0"/>
                  </a:moveTo>
                  <a:cubicBezTo>
                    <a:pt x="908" y="0"/>
                    <a:pt x="1" y="908"/>
                    <a:pt x="1" y="2027"/>
                  </a:cubicBezTo>
                  <a:cubicBezTo>
                    <a:pt x="1" y="3147"/>
                    <a:pt x="908" y="4054"/>
                    <a:pt x="2027" y="4054"/>
                  </a:cubicBezTo>
                  <a:cubicBezTo>
                    <a:pt x="3147" y="4054"/>
                    <a:pt x="4055" y="3147"/>
                    <a:pt x="4055" y="2027"/>
                  </a:cubicBezTo>
                  <a:cubicBezTo>
                    <a:pt x="4055" y="908"/>
                    <a:pt x="3147" y="0"/>
                    <a:pt x="2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54;p45"/>
            <p:cNvSpPr/>
            <p:nvPr/>
          </p:nvSpPr>
          <p:spPr>
            <a:xfrm>
              <a:off x="5994386" y="3004044"/>
              <a:ext cx="149303" cy="149303"/>
            </a:xfrm>
            <a:custGeom>
              <a:avLst/>
              <a:gdLst/>
              <a:ahLst/>
              <a:cxnLst/>
              <a:rect l="l" t="t" r="r" b="b"/>
              <a:pathLst>
                <a:path w="4217" h="4217" extrusionOk="0">
                  <a:moveTo>
                    <a:pt x="2107" y="163"/>
                  </a:moveTo>
                  <a:cubicBezTo>
                    <a:pt x="3181" y="163"/>
                    <a:pt x="4055" y="1036"/>
                    <a:pt x="4055" y="2109"/>
                  </a:cubicBezTo>
                  <a:cubicBezTo>
                    <a:pt x="4055" y="3183"/>
                    <a:pt x="3181" y="4056"/>
                    <a:pt x="2107" y="4056"/>
                  </a:cubicBezTo>
                  <a:cubicBezTo>
                    <a:pt x="1035" y="4056"/>
                    <a:pt x="161" y="3183"/>
                    <a:pt x="161" y="2109"/>
                  </a:cubicBezTo>
                  <a:cubicBezTo>
                    <a:pt x="161" y="1036"/>
                    <a:pt x="1035" y="163"/>
                    <a:pt x="2107" y="163"/>
                  </a:cubicBezTo>
                  <a:close/>
                  <a:moveTo>
                    <a:pt x="2107" y="1"/>
                  </a:moveTo>
                  <a:cubicBezTo>
                    <a:pt x="945" y="1"/>
                    <a:pt x="1" y="947"/>
                    <a:pt x="1" y="2109"/>
                  </a:cubicBezTo>
                  <a:cubicBezTo>
                    <a:pt x="1" y="3271"/>
                    <a:pt x="945" y="4217"/>
                    <a:pt x="2107" y="4217"/>
                  </a:cubicBezTo>
                  <a:cubicBezTo>
                    <a:pt x="3269" y="4217"/>
                    <a:pt x="4216" y="3271"/>
                    <a:pt x="4216" y="2109"/>
                  </a:cubicBezTo>
                  <a:cubicBezTo>
                    <a:pt x="4216" y="947"/>
                    <a:pt x="3269" y="1"/>
                    <a:pt x="2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55;p45"/>
            <p:cNvSpPr/>
            <p:nvPr/>
          </p:nvSpPr>
          <p:spPr>
            <a:xfrm>
              <a:off x="6029367" y="3039024"/>
              <a:ext cx="79307" cy="79378"/>
            </a:xfrm>
            <a:custGeom>
              <a:avLst/>
              <a:gdLst/>
              <a:ahLst/>
              <a:cxnLst/>
              <a:rect l="l" t="t" r="r" b="b"/>
              <a:pathLst>
                <a:path w="2240" h="2242" extrusionOk="0">
                  <a:moveTo>
                    <a:pt x="1119" y="1"/>
                  </a:moveTo>
                  <a:cubicBezTo>
                    <a:pt x="502" y="1"/>
                    <a:pt x="0" y="503"/>
                    <a:pt x="0" y="1121"/>
                  </a:cubicBezTo>
                  <a:cubicBezTo>
                    <a:pt x="0" y="1740"/>
                    <a:pt x="502" y="2241"/>
                    <a:pt x="1119" y="2241"/>
                  </a:cubicBezTo>
                  <a:cubicBezTo>
                    <a:pt x="1738" y="2241"/>
                    <a:pt x="2240" y="1740"/>
                    <a:pt x="2240" y="1121"/>
                  </a:cubicBezTo>
                  <a:cubicBezTo>
                    <a:pt x="2240" y="503"/>
                    <a:pt x="1738" y="1"/>
                    <a:pt x="1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56;p45"/>
            <p:cNvSpPr/>
            <p:nvPr/>
          </p:nvSpPr>
          <p:spPr>
            <a:xfrm>
              <a:off x="6265132" y="2923071"/>
              <a:ext cx="245994" cy="246029"/>
            </a:xfrm>
            <a:custGeom>
              <a:avLst/>
              <a:gdLst/>
              <a:ahLst/>
              <a:cxnLst/>
              <a:rect l="l" t="t" r="r" b="b"/>
              <a:pathLst>
                <a:path w="6948" h="6949" extrusionOk="0">
                  <a:moveTo>
                    <a:pt x="3474" y="1"/>
                  </a:moveTo>
                  <a:cubicBezTo>
                    <a:pt x="1556" y="1"/>
                    <a:pt x="1" y="1556"/>
                    <a:pt x="1" y="3475"/>
                  </a:cubicBezTo>
                  <a:cubicBezTo>
                    <a:pt x="1" y="5393"/>
                    <a:pt x="1556" y="6948"/>
                    <a:pt x="3474" y="6948"/>
                  </a:cubicBezTo>
                  <a:cubicBezTo>
                    <a:pt x="5393" y="6948"/>
                    <a:pt x="6948" y="5393"/>
                    <a:pt x="6948" y="3475"/>
                  </a:cubicBezTo>
                  <a:cubicBezTo>
                    <a:pt x="6948" y="1556"/>
                    <a:pt x="5393" y="1"/>
                    <a:pt x="34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57;p45"/>
            <p:cNvSpPr/>
            <p:nvPr/>
          </p:nvSpPr>
          <p:spPr>
            <a:xfrm>
              <a:off x="6273770" y="2920416"/>
              <a:ext cx="251305" cy="251340"/>
            </a:xfrm>
            <a:custGeom>
              <a:avLst/>
              <a:gdLst/>
              <a:ahLst/>
              <a:cxnLst/>
              <a:rect l="l" t="t" r="r" b="b"/>
              <a:pathLst>
                <a:path w="7098" h="7099" extrusionOk="0">
                  <a:moveTo>
                    <a:pt x="3549" y="152"/>
                  </a:moveTo>
                  <a:cubicBezTo>
                    <a:pt x="5423" y="152"/>
                    <a:pt x="6947" y="1677"/>
                    <a:pt x="6947" y="3550"/>
                  </a:cubicBezTo>
                  <a:cubicBezTo>
                    <a:pt x="6947" y="5424"/>
                    <a:pt x="5423" y="6947"/>
                    <a:pt x="3549" y="6947"/>
                  </a:cubicBezTo>
                  <a:cubicBezTo>
                    <a:pt x="1675" y="6947"/>
                    <a:pt x="151" y="5424"/>
                    <a:pt x="151" y="3550"/>
                  </a:cubicBezTo>
                  <a:cubicBezTo>
                    <a:pt x="151" y="1677"/>
                    <a:pt x="1675" y="152"/>
                    <a:pt x="3549" y="152"/>
                  </a:cubicBezTo>
                  <a:close/>
                  <a:moveTo>
                    <a:pt x="3549" y="0"/>
                  </a:moveTo>
                  <a:cubicBezTo>
                    <a:pt x="1593" y="0"/>
                    <a:pt x="0" y="1593"/>
                    <a:pt x="0" y="3550"/>
                  </a:cubicBezTo>
                  <a:cubicBezTo>
                    <a:pt x="0" y="5506"/>
                    <a:pt x="1593" y="7099"/>
                    <a:pt x="3549" y="7099"/>
                  </a:cubicBezTo>
                  <a:cubicBezTo>
                    <a:pt x="5506" y="7099"/>
                    <a:pt x="7097" y="5506"/>
                    <a:pt x="7097" y="3550"/>
                  </a:cubicBezTo>
                  <a:cubicBezTo>
                    <a:pt x="7097" y="1593"/>
                    <a:pt x="550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58;p45"/>
            <p:cNvSpPr/>
            <p:nvPr/>
          </p:nvSpPr>
          <p:spPr>
            <a:xfrm>
              <a:off x="6309742" y="3001495"/>
              <a:ext cx="134327" cy="134327"/>
            </a:xfrm>
            <a:custGeom>
              <a:avLst/>
              <a:gdLst/>
              <a:ahLst/>
              <a:cxnLst/>
              <a:rect l="l" t="t" r="r" b="b"/>
              <a:pathLst>
                <a:path w="3794" h="3794" extrusionOk="0">
                  <a:moveTo>
                    <a:pt x="1897" y="1"/>
                  </a:moveTo>
                  <a:cubicBezTo>
                    <a:pt x="850" y="1"/>
                    <a:pt x="1" y="850"/>
                    <a:pt x="1" y="1897"/>
                  </a:cubicBezTo>
                  <a:cubicBezTo>
                    <a:pt x="1" y="2944"/>
                    <a:pt x="850" y="3793"/>
                    <a:pt x="1897" y="3793"/>
                  </a:cubicBezTo>
                  <a:cubicBezTo>
                    <a:pt x="2944" y="3793"/>
                    <a:pt x="3793" y="2944"/>
                    <a:pt x="3793" y="1897"/>
                  </a:cubicBezTo>
                  <a:cubicBezTo>
                    <a:pt x="3793" y="850"/>
                    <a:pt x="2944" y="1"/>
                    <a:pt x="1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59;p45"/>
            <p:cNvSpPr/>
            <p:nvPr/>
          </p:nvSpPr>
          <p:spPr>
            <a:xfrm>
              <a:off x="6295793" y="2998839"/>
              <a:ext cx="139602" cy="139637"/>
            </a:xfrm>
            <a:custGeom>
              <a:avLst/>
              <a:gdLst/>
              <a:ahLst/>
              <a:cxnLst/>
              <a:rect l="l" t="t" r="r" b="b"/>
              <a:pathLst>
                <a:path w="3943" h="3944" extrusionOk="0">
                  <a:moveTo>
                    <a:pt x="1972" y="151"/>
                  </a:moveTo>
                  <a:cubicBezTo>
                    <a:pt x="2976" y="151"/>
                    <a:pt x="3793" y="968"/>
                    <a:pt x="3793" y="1972"/>
                  </a:cubicBezTo>
                  <a:cubicBezTo>
                    <a:pt x="3793" y="2976"/>
                    <a:pt x="2976" y="3792"/>
                    <a:pt x="1972" y="3792"/>
                  </a:cubicBezTo>
                  <a:cubicBezTo>
                    <a:pt x="968" y="3792"/>
                    <a:pt x="152" y="2976"/>
                    <a:pt x="152" y="1972"/>
                  </a:cubicBezTo>
                  <a:cubicBezTo>
                    <a:pt x="152" y="968"/>
                    <a:pt x="968" y="151"/>
                    <a:pt x="1972" y="151"/>
                  </a:cubicBezTo>
                  <a:close/>
                  <a:moveTo>
                    <a:pt x="1972" y="0"/>
                  </a:moveTo>
                  <a:cubicBezTo>
                    <a:pt x="885" y="0"/>
                    <a:pt x="0" y="885"/>
                    <a:pt x="0" y="1972"/>
                  </a:cubicBezTo>
                  <a:cubicBezTo>
                    <a:pt x="0" y="3058"/>
                    <a:pt x="885" y="3944"/>
                    <a:pt x="1972" y="3944"/>
                  </a:cubicBezTo>
                  <a:cubicBezTo>
                    <a:pt x="3059" y="3944"/>
                    <a:pt x="3943" y="3058"/>
                    <a:pt x="3943" y="1972"/>
                  </a:cubicBezTo>
                  <a:cubicBezTo>
                    <a:pt x="3943" y="885"/>
                    <a:pt x="3059" y="0"/>
                    <a:pt x="1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60;p45"/>
            <p:cNvSpPr/>
            <p:nvPr/>
          </p:nvSpPr>
          <p:spPr>
            <a:xfrm>
              <a:off x="6328507" y="3035555"/>
              <a:ext cx="74209" cy="74209"/>
            </a:xfrm>
            <a:custGeom>
              <a:avLst/>
              <a:gdLst/>
              <a:ahLst/>
              <a:cxnLst/>
              <a:rect l="l" t="t" r="r" b="b"/>
              <a:pathLst>
                <a:path w="2096" h="2096" extrusionOk="0">
                  <a:moveTo>
                    <a:pt x="1048" y="1"/>
                  </a:moveTo>
                  <a:cubicBezTo>
                    <a:pt x="469" y="1"/>
                    <a:pt x="0" y="470"/>
                    <a:pt x="0" y="1049"/>
                  </a:cubicBezTo>
                  <a:cubicBezTo>
                    <a:pt x="0" y="1627"/>
                    <a:pt x="469" y="2096"/>
                    <a:pt x="1048" y="2096"/>
                  </a:cubicBezTo>
                  <a:cubicBezTo>
                    <a:pt x="1626" y="2096"/>
                    <a:pt x="2095" y="1627"/>
                    <a:pt x="2095" y="1049"/>
                  </a:cubicBezTo>
                  <a:cubicBezTo>
                    <a:pt x="2095" y="470"/>
                    <a:pt x="1626"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61;p45"/>
            <p:cNvSpPr/>
            <p:nvPr/>
          </p:nvSpPr>
          <p:spPr>
            <a:xfrm>
              <a:off x="6225194" y="3110862"/>
              <a:ext cx="298004" cy="233142"/>
            </a:xfrm>
            <a:custGeom>
              <a:avLst/>
              <a:gdLst/>
              <a:ahLst/>
              <a:cxnLst/>
              <a:rect l="l" t="t" r="r" b="b"/>
              <a:pathLst>
                <a:path w="8417" h="6585" extrusionOk="0">
                  <a:moveTo>
                    <a:pt x="4208" y="0"/>
                  </a:moveTo>
                  <a:cubicBezTo>
                    <a:pt x="1884" y="0"/>
                    <a:pt x="1" y="1884"/>
                    <a:pt x="1" y="4208"/>
                  </a:cubicBezTo>
                  <a:cubicBezTo>
                    <a:pt x="1" y="6532"/>
                    <a:pt x="1049" y="6584"/>
                    <a:pt x="3373" y="6584"/>
                  </a:cubicBezTo>
                  <a:cubicBezTo>
                    <a:pt x="5698" y="6584"/>
                    <a:pt x="8417" y="6532"/>
                    <a:pt x="8417" y="4208"/>
                  </a:cubicBezTo>
                  <a:cubicBezTo>
                    <a:pt x="8417" y="1884"/>
                    <a:pt x="6534" y="0"/>
                    <a:pt x="4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62;p45"/>
            <p:cNvSpPr/>
            <p:nvPr/>
          </p:nvSpPr>
          <p:spPr>
            <a:xfrm>
              <a:off x="6245871" y="3110827"/>
              <a:ext cx="277611" cy="150896"/>
            </a:xfrm>
            <a:custGeom>
              <a:avLst/>
              <a:gdLst/>
              <a:ahLst/>
              <a:cxnLst/>
              <a:rect l="l" t="t" r="r" b="b"/>
              <a:pathLst>
                <a:path w="7841" h="4262" extrusionOk="0">
                  <a:moveTo>
                    <a:pt x="3624" y="1"/>
                  </a:moveTo>
                  <a:cubicBezTo>
                    <a:pt x="2196" y="1"/>
                    <a:pt x="935" y="712"/>
                    <a:pt x="174" y="1800"/>
                  </a:cubicBezTo>
                  <a:cubicBezTo>
                    <a:pt x="1" y="2048"/>
                    <a:pt x="205" y="2329"/>
                    <a:pt x="448" y="2329"/>
                  </a:cubicBezTo>
                  <a:cubicBezTo>
                    <a:pt x="517" y="2329"/>
                    <a:pt x="589" y="2306"/>
                    <a:pt x="657" y="2253"/>
                  </a:cubicBezTo>
                  <a:cubicBezTo>
                    <a:pt x="1369" y="1697"/>
                    <a:pt x="2264" y="1366"/>
                    <a:pt x="3238" y="1366"/>
                  </a:cubicBezTo>
                  <a:cubicBezTo>
                    <a:pt x="5021" y="1366"/>
                    <a:pt x="6544" y="2477"/>
                    <a:pt x="7155" y="4045"/>
                  </a:cubicBezTo>
                  <a:cubicBezTo>
                    <a:pt x="7213" y="4195"/>
                    <a:pt x="7338" y="4262"/>
                    <a:pt x="7464" y="4262"/>
                  </a:cubicBezTo>
                  <a:cubicBezTo>
                    <a:pt x="7651" y="4262"/>
                    <a:pt x="7840" y="4113"/>
                    <a:pt x="7815" y="3874"/>
                  </a:cubicBezTo>
                  <a:cubicBezTo>
                    <a:pt x="7813" y="3861"/>
                    <a:pt x="7812" y="3847"/>
                    <a:pt x="7811" y="3833"/>
                  </a:cubicBezTo>
                  <a:cubicBezTo>
                    <a:pt x="7566" y="1743"/>
                    <a:pt x="5846"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63;p45"/>
            <p:cNvSpPr/>
            <p:nvPr/>
          </p:nvSpPr>
          <p:spPr>
            <a:xfrm>
              <a:off x="5892525" y="2866847"/>
              <a:ext cx="633537" cy="487173"/>
            </a:xfrm>
            <a:custGeom>
              <a:avLst/>
              <a:gdLst/>
              <a:ahLst/>
              <a:cxnLst/>
              <a:rect l="l" t="t" r="r" b="b"/>
              <a:pathLst>
                <a:path w="17894" h="13760" extrusionOk="0">
                  <a:moveTo>
                    <a:pt x="7888" y="0"/>
                  </a:moveTo>
                  <a:cubicBezTo>
                    <a:pt x="7883" y="0"/>
                    <a:pt x="7877" y="1"/>
                    <a:pt x="7872" y="2"/>
                  </a:cubicBezTo>
                  <a:cubicBezTo>
                    <a:pt x="4706" y="680"/>
                    <a:pt x="2568" y="2200"/>
                    <a:pt x="1517" y="4519"/>
                  </a:cubicBezTo>
                  <a:cubicBezTo>
                    <a:pt x="651" y="6431"/>
                    <a:pt x="716" y="8467"/>
                    <a:pt x="923" y="9841"/>
                  </a:cubicBezTo>
                  <a:cubicBezTo>
                    <a:pt x="1158" y="11397"/>
                    <a:pt x="1897" y="12331"/>
                    <a:pt x="3319" y="12870"/>
                  </a:cubicBezTo>
                  <a:cubicBezTo>
                    <a:pt x="5247" y="13602"/>
                    <a:pt x="7317" y="13759"/>
                    <a:pt x="8736" y="13759"/>
                  </a:cubicBezTo>
                  <a:cubicBezTo>
                    <a:pt x="9791" y="13759"/>
                    <a:pt x="10488" y="13672"/>
                    <a:pt x="10499" y="13671"/>
                  </a:cubicBezTo>
                  <a:cubicBezTo>
                    <a:pt x="15406" y="13671"/>
                    <a:pt x="17893" y="12805"/>
                    <a:pt x="17893" y="11100"/>
                  </a:cubicBezTo>
                  <a:cubicBezTo>
                    <a:pt x="17893" y="8735"/>
                    <a:pt x="15970" y="6811"/>
                    <a:pt x="13612" y="6811"/>
                  </a:cubicBezTo>
                  <a:lnTo>
                    <a:pt x="13611" y="6811"/>
                  </a:lnTo>
                  <a:cubicBezTo>
                    <a:pt x="13608" y="6811"/>
                    <a:pt x="13564" y="6807"/>
                    <a:pt x="13486" y="6807"/>
                  </a:cubicBezTo>
                  <a:cubicBezTo>
                    <a:pt x="13024" y="6807"/>
                    <a:pt x="11382" y="6923"/>
                    <a:pt x="10206" y="8491"/>
                  </a:cubicBezTo>
                  <a:cubicBezTo>
                    <a:pt x="10181" y="8526"/>
                    <a:pt x="10188" y="8577"/>
                    <a:pt x="10223" y="8603"/>
                  </a:cubicBezTo>
                  <a:cubicBezTo>
                    <a:pt x="10237" y="8614"/>
                    <a:pt x="10254" y="8619"/>
                    <a:pt x="10271" y="8619"/>
                  </a:cubicBezTo>
                  <a:cubicBezTo>
                    <a:pt x="10296" y="8619"/>
                    <a:pt x="10320" y="8608"/>
                    <a:pt x="10335" y="8587"/>
                  </a:cubicBezTo>
                  <a:cubicBezTo>
                    <a:pt x="11465" y="7082"/>
                    <a:pt x="13040" y="6969"/>
                    <a:pt x="13484" y="6969"/>
                  </a:cubicBezTo>
                  <a:cubicBezTo>
                    <a:pt x="13558" y="6969"/>
                    <a:pt x="13600" y="6972"/>
                    <a:pt x="13604" y="6973"/>
                  </a:cubicBezTo>
                  <a:cubicBezTo>
                    <a:pt x="15881" y="6973"/>
                    <a:pt x="17733" y="8825"/>
                    <a:pt x="17733" y="11100"/>
                  </a:cubicBezTo>
                  <a:cubicBezTo>
                    <a:pt x="17733" y="13091"/>
                    <a:pt x="13798" y="13509"/>
                    <a:pt x="10489" y="13510"/>
                  </a:cubicBezTo>
                  <a:cubicBezTo>
                    <a:pt x="10473" y="13512"/>
                    <a:pt x="9780" y="13598"/>
                    <a:pt x="8733" y="13598"/>
                  </a:cubicBezTo>
                  <a:cubicBezTo>
                    <a:pt x="7327" y="13598"/>
                    <a:pt x="5281" y="13443"/>
                    <a:pt x="3376" y="12719"/>
                  </a:cubicBezTo>
                  <a:cubicBezTo>
                    <a:pt x="2016" y="12203"/>
                    <a:pt x="1308" y="11308"/>
                    <a:pt x="1083" y="9817"/>
                  </a:cubicBezTo>
                  <a:cubicBezTo>
                    <a:pt x="1" y="2652"/>
                    <a:pt x="5494" y="677"/>
                    <a:pt x="7905" y="159"/>
                  </a:cubicBezTo>
                  <a:cubicBezTo>
                    <a:pt x="7948" y="150"/>
                    <a:pt x="7976" y="108"/>
                    <a:pt x="7967" y="64"/>
                  </a:cubicBezTo>
                  <a:cubicBezTo>
                    <a:pt x="7959" y="26"/>
                    <a:pt x="7925" y="0"/>
                    <a:pt x="78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64;p45"/>
            <p:cNvSpPr/>
            <p:nvPr/>
          </p:nvSpPr>
          <p:spPr>
            <a:xfrm>
              <a:off x="6337359" y="3220513"/>
              <a:ext cx="40149" cy="23828"/>
            </a:xfrm>
            <a:custGeom>
              <a:avLst/>
              <a:gdLst/>
              <a:ahLst/>
              <a:cxnLst/>
              <a:rect l="l" t="t" r="r" b="b"/>
              <a:pathLst>
                <a:path w="1134" h="673" extrusionOk="0">
                  <a:moveTo>
                    <a:pt x="92" y="0"/>
                  </a:moveTo>
                  <a:cubicBezTo>
                    <a:pt x="63" y="0"/>
                    <a:pt x="35" y="16"/>
                    <a:pt x="21" y="43"/>
                  </a:cubicBezTo>
                  <a:cubicBezTo>
                    <a:pt x="0" y="83"/>
                    <a:pt x="15" y="131"/>
                    <a:pt x="54" y="152"/>
                  </a:cubicBezTo>
                  <a:lnTo>
                    <a:pt x="1002" y="663"/>
                  </a:lnTo>
                  <a:cubicBezTo>
                    <a:pt x="1015" y="670"/>
                    <a:pt x="1027" y="672"/>
                    <a:pt x="1040" y="672"/>
                  </a:cubicBezTo>
                  <a:cubicBezTo>
                    <a:pt x="1069" y="672"/>
                    <a:pt x="1097" y="657"/>
                    <a:pt x="1111" y="630"/>
                  </a:cubicBezTo>
                  <a:cubicBezTo>
                    <a:pt x="1133" y="591"/>
                    <a:pt x="1118" y="542"/>
                    <a:pt x="1079" y="521"/>
                  </a:cubicBezTo>
                  <a:lnTo>
                    <a:pt x="130" y="10"/>
                  </a:lnTo>
                  <a:cubicBezTo>
                    <a:pt x="118" y="3"/>
                    <a:pt x="105"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65;p45"/>
            <p:cNvSpPr/>
            <p:nvPr/>
          </p:nvSpPr>
          <p:spPr>
            <a:xfrm>
              <a:off x="6466376" y="3200332"/>
              <a:ext cx="23190" cy="40078"/>
            </a:xfrm>
            <a:custGeom>
              <a:avLst/>
              <a:gdLst/>
              <a:ahLst/>
              <a:cxnLst/>
              <a:rect l="l" t="t" r="r" b="b"/>
              <a:pathLst>
                <a:path w="655" h="1132" extrusionOk="0">
                  <a:moveTo>
                    <a:pt x="562" y="1"/>
                  </a:moveTo>
                  <a:cubicBezTo>
                    <a:pt x="533" y="1"/>
                    <a:pt x="503" y="17"/>
                    <a:pt x="489" y="46"/>
                  </a:cubicBezTo>
                  <a:lnTo>
                    <a:pt x="20" y="1015"/>
                  </a:lnTo>
                  <a:cubicBezTo>
                    <a:pt x="1" y="1055"/>
                    <a:pt x="18" y="1104"/>
                    <a:pt x="58" y="1123"/>
                  </a:cubicBezTo>
                  <a:cubicBezTo>
                    <a:pt x="69" y="1128"/>
                    <a:pt x="81" y="1132"/>
                    <a:pt x="93" y="1132"/>
                  </a:cubicBezTo>
                  <a:cubicBezTo>
                    <a:pt x="123" y="1132"/>
                    <a:pt x="152" y="1114"/>
                    <a:pt x="166" y="1085"/>
                  </a:cubicBezTo>
                  <a:lnTo>
                    <a:pt x="635" y="116"/>
                  </a:lnTo>
                  <a:cubicBezTo>
                    <a:pt x="654" y="77"/>
                    <a:pt x="637" y="28"/>
                    <a:pt x="597" y="9"/>
                  </a:cubicBezTo>
                  <a:cubicBezTo>
                    <a:pt x="586" y="4"/>
                    <a:pt x="574"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66;p45"/>
            <p:cNvSpPr/>
            <p:nvPr/>
          </p:nvSpPr>
          <p:spPr>
            <a:xfrm>
              <a:off x="6222114" y="2858775"/>
              <a:ext cx="191683" cy="67234"/>
            </a:xfrm>
            <a:custGeom>
              <a:avLst/>
              <a:gdLst/>
              <a:ahLst/>
              <a:cxnLst/>
              <a:rect l="l" t="t" r="r" b="b"/>
              <a:pathLst>
                <a:path w="5414" h="1899" extrusionOk="0">
                  <a:moveTo>
                    <a:pt x="86" y="1"/>
                  </a:moveTo>
                  <a:cubicBezTo>
                    <a:pt x="48" y="1"/>
                    <a:pt x="14" y="30"/>
                    <a:pt x="7" y="69"/>
                  </a:cubicBezTo>
                  <a:cubicBezTo>
                    <a:pt x="0" y="113"/>
                    <a:pt x="31" y="155"/>
                    <a:pt x="74" y="162"/>
                  </a:cubicBezTo>
                  <a:cubicBezTo>
                    <a:pt x="119" y="169"/>
                    <a:pt x="4537" y="913"/>
                    <a:pt x="5258" y="1866"/>
                  </a:cubicBezTo>
                  <a:cubicBezTo>
                    <a:pt x="5273" y="1887"/>
                    <a:pt x="5298" y="1898"/>
                    <a:pt x="5322" y="1898"/>
                  </a:cubicBezTo>
                  <a:cubicBezTo>
                    <a:pt x="5340" y="1898"/>
                    <a:pt x="5356" y="1893"/>
                    <a:pt x="5371" y="1881"/>
                  </a:cubicBezTo>
                  <a:cubicBezTo>
                    <a:pt x="5406" y="1854"/>
                    <a:pt x="5413" y="1804"/>
                    <a:pt x="5386" y="1769"/>
                  </a:cubicBezTo>
                  <a:cubicBezTo>
                    <a:pt x="4628" y="765"/>
                    <a:pt x="285" y="34"/>
                    <a:pt x="100" y="2"/>
                  </a:cubicBezTo>
                  <a:cubicBezTo>
                    <a:pt x="96" y="1"/>
                    <a:pt x="91"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67;p45"/>
            <p:cNvSpPr/>
            <p:nvPr/>
          </p:nvSpPr>
          <p:spPr>
            <a:xfrm>
              <a:off x="6273204" y="2722180"/>
              <a:ext cx="94531" cy="118253"/>
            </a:xfrm>
            <a:custGeom>
              <a:avLst/>
              <a:gdLst/>
              <a:ahLst/>
              <a:cxnLst/>
              <a:rect l="l" t="t" r="r" b="b"/>
              <a:pathLst>
                <a:path w="2670" h="3340" extrusionOk="0">
                  <a:moveTo>
                    <a:pt x="2586" y="0"/>
                  </a:moveTo>
                  <a:cubicBezTo>
                    <a:pt x="2583" y="0"/>
                    <a:pt x="2580" y="0"/>
                    <a:pt x="2576" y="1"/>
                  </a:cubicBezTo>
                  <a:cubicBezTo>
                    <a:pt x="1712" y="96"/>
                    <a:pt x="993" y="692"/>
                    <a:pt x="498" y="1720"/>
                  </a:cubicBezTo>
                  <a:cubicBezTo>
                    <a:pt x="128" y="2488"/>
                    <a:pt x="13" y="3216"/>
                    <a:pt x="8" y="3246"/>
                  </a:cubicBezTo>
                  <a:cubicBezTo>
                    <a:pt x="1" y="3290"/>
                    <a:pt x="31" y="3331"/>
                    <a:pt x="75" y="3339"/>
                  </a:cubicBezTo>
                  <a:lnTo>
                    <a:pt x="88" y="3339"/>
                  </a:lnTo>
                  <a:cubicBezTo>
                    <a:pt x="127" y="3339"/>
                    <a:pt x="162" y="3311"/>
                    <a:pt x="167" y="3272"/>
                  </a:cubicBezTo>
                  <a:cubicBezTo>
                    <a:pt x="172" y="3243"/>
                    <a:pt x="636" y="379"/>
                    <a:pt x="2594" y="160"/>
                  </a:cubicBezTo>
                  <a:cubicBezTo>
                    <a:pt x="2638" y="155"/>
                    <a:pt x="2670" y="116"/>
                    <a:pt x="2665" y="72"/>
                  </a:cubicBezTo>
                  <a:cubicBezTo>
                    <a:pt x="2661" y="30"/>
                    <a:pt x="2628" y="0"/>
                    <a:pt x="2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68;p45"/>
            <p:cNvSpPr/>
            <p:nvPr/>
          </p:nvSpPr>
          <p:spPr>
            <a:xfrm>
              <a:off x="6164545" y="2698069"/>
              <a:ext cx="62490" cy="142399"/>
            </a:xfrm>
            <a:custGeom>
              <a:avLst/>
              <a:gdLst/>
              <a:ahLst/>
              <a:cxnLst/>
              <a:rect l="l" t="t" r="r" b="b"/>
              <a:pathLst>
                <a:path w="1765" h="4022" extrusionOk="0">
                  <a:moveTo>
                    <a:pt x="91" y="0"/>
                  </a:moveTo>
                  <a:cubicBezTo>
                    <a:pt x="62" y="0"/>
                    <a:pt x="34" y="17"/>
                    <a:pt x="20" y="45"/>
                  </a:cubicBezTo>
                  <a:cubicBezTo>
                    <a:pt x="0" y="85"/>
                    <a:pt x="16" y="132"/>
                    <a:pt x="56" y="153"/>
                  </a:cubicBezTo>
                  <a:cubicBezTo>
                    <a:pt x="1361" y="806"/>
                    <a:pt x="1598" y="3915"/>
                    <a:pt x="1601" y="3947"/>
                  </a:cubicBezTo>
                  <a:cubicBezTo>
                    <a:pt x="1604" y="3989"/>
                    <a:pt x="1639" y="4021"/>
                    <a:pt x="1681" y="4021"/>
                  </a:cubicBezTo>
                  <a:lnTo>
                    <a:pt x="1687" y="4021"/>
                  </a:lnTo>
                  <a:cubicBezTo>
                    <a:pt x="1731" y="4018"/>
                    <a:pt x="1765" y="3979"/>
                    <a:pt x="1761" y="3934"/>
                  </a:cubicBezTo>
                  <a:cubicBezTo>
                    <a:pt x="1752" y="3803"/>
                    <a:pt x="1516" y="702"/>
                    <a:pt x="128" y="9"/>
                  </a:cubicBezTo>
                  <a:cubicBezTo>
                    <a:pt x="116" y="3"/>
                    <a:pt x="104"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69;p45"/>
            <p:cNvSpPr/>
            <p:nvPr/>
          </p:nvSpPr>
          <p:spPr>
            <a:xfrm>
              <a:off x="6072137" y="2766402"/>
              <a:ext cx="94850" cy="70031"/>
            </a:xfrm>
            <a:custGeom>
              <a:avLst/>
              <a:gdLst/>
              <a:ahLst/>
              <a:cxnLst/>
              <a:rect l="l" t="t" r="r" b="b"/>
              <a:pathLst>
                <a:path w="2679" h="1978" extrusionOk="0">
                  <a:moveTo>
                    <a:pt x="90" y="0"/>
                  </a:moveTo>
                  <a:cubicBezTo>
                    <a:pt x="57" y="0"/>
                    <a:pt x="26" y="21"/>
                    <a:pt x="15" y="54"/>
                  </a:cubicBezTo>
                  <a:cubicBezTo>
                    <a:pt x="1" y="97"/>
                    <a:pt x="23" y="143"/>
                    <a:pt x="66" y="157"/>
                  </a:cubicBezTo>
                  <a:cubicBezTo>
                    <a:pt x="1390" y="598"/>
                    <a:pt x="2515" y="1934"/>
                    <a:pt x="2526" y="1948"/>
                  </a:cubicBezTo>
                  <a:cubicBezTo>
                    <a:pt x="2543" y="1967"/>
                    <a:pt x="2565" y="1977"/>
                    <a:pt x="2588" y="1977"/>
                  </a:cubicBezTo>
                  <a:cubicBezTo>
                    <a:pt x="2607" y="1977"/>
                    <a:pt x="2625" y="1971"/>
                    <a:pt x="2639" y="1959"/>
                  </a:cubicBezTo>
                  <a:cubicBezTo>
                    <a:pt x="2674" y="1930"/>
                    <a:pt x="2679" y="1880"/>
                    <a:pt x="2650" y="1845"/>
                  </a:cubicBezTo>
                  <a:cubicBezTo>
                    <a:pt x="2603" y="1789"/>
                    <a:pt x="1484" y="459"/>
                    <a:pt x="116" y="4"/>
                  </a:cubicBezTo>
                  <a:cubicBezTo>
                    <a:pt x="108" y="2"/>
                    <a:pt x="99"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70;p45"/>
            <p:cNvSpPr/>
            <p:nvPr/>
          </p:nvSpPr>
          <p:spPr>
            <a:xfrm>
              <a:off x="6069729" y="3207307"/>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71;p45"/>
            <p:cNvSpPr/>
            <p:nvPr/>
          </p:nvSpPr>
          <p:spPr>
            <a:xfrm>
              <a:off x="6510243" y="3107994"/>
              <a:ext cx="22057" cy="102179"/>
            </a:xfrm>
            <a:custGeom>
              <a:avLst/>
              <a:gdLst/>
              <a:ahLst/>
              <a:cxnLst/>
              <a:rect l="l" t="t" r="r" b="b"/>
              <a:pathLst>
                <a:path w="623" h="2886" extrusionOk="0">
                  <a:moveTo>
                    <a:pt x="204" y="0"/>
                  </a:moveTo>
                  <a:cubicBezTo>
                    <a:pt x="196" y="0"/>
                    <a:pt x="187" y="2"/>
                    <a:pt x="179" y="5"/>
                  </a:cubicBezTo>
                  <a:cubicBezTo>
                    <a:pt x="137" y="19"/>
                    <a:pt x="113" y="64"/>
                    <a:pt x="127" y="107"/>
                  </a:cubicBezTo>
                  <a:cubicBezTo>
                    <a:pt x="131" y="116"/>
                    <a:pt x="454" y="1129"/>
                    <a:pt x="12" y="2785"/>
                  </a:cubicBezTo>
                  <a:cubicBezTo>
                    <a:pt x="1" y="2828"/>
                    <a:pt x="26" y="2872"/>
                    <a:pt x="69" y="2884"/>
                  </a:cubicBezTo>
                  <a:cubicBezTo>
                    <a:pt x="76" y="2885"/>
                    <a:pt x="83" y="2886"/>
                    <a:pt x="90" y="2886"/>
                  </a:cubicBezTo>
                  <a:cubicBezTo>
                    <a:pt x="126" y="2886"/>
                    <a:pt x="159" y="2863"/>
                    <a:pt x="168" y="2827"/>
                  </a:cubicBezTo>
                  <a:cubicBezTo>
                    <a:pt x="623" y="1120"/>
                    <a:pt x="295" y="98"/>
                    <a:pt x="280" y="56"/>
                  </a:cubicBezTo>
                  <a:cubicBezTo>
                    <a:pt x="269" y="22"/>
                    <a:pt x="238" y="0"/>
                    <a:pt x="204" y="0"/>
                  </a:cubicBezTo>
                  <a:close/>
                </a:path>
              </a:pathLst>
            </a:custGeom>
            <a:solidFill>
              <a:srgbClr val="010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72;p45"/>
            <p:cNvSpPr/>
            <p:nvPr/>
          </p:nvSpPr>
          <p:spPr>
            <a:xfrm>
              <a:off x="6140504" y="3268771"/>
              <a:ext cx="133866" cy="33458"/>
            </a:xfrm>
            <a:custGeom>
              <a:avLst/>
              <a:gdLst/>
              <a:ahLst/>
              <a:cxnLst/>
              <a:rect l="l" t="t" r="r" b="b"/>
              <a:pathLst>
                <a:path w="3781" h="945" extrusionOk="0">
                  <a:moveTo>
                    <a:pt x="88" y="0"/>
                  </a:moveTo>
                  <a:cubicBezTo>
                    <a:pt x="68" y="0"/>
                    <a:pt x="47" y="8"/>
                    <a:pt x="31" y="24"/>
                  </a:cubicBezTo>
                  <a:cubicBezTo>
                    <a:pt x="1" y="55"/>
                    <a:pt x="1" y="106"/>
                    <a:pt x="31" y="138"/>
                  </a:cubicBezTo>
                  <a:cubicBezTo>
                    <a:pt x="642" y="747"/>
                    <a:pt x="1278" y="945"/>
                    <a:pt x="1848" y="945"/>
                  </a:cubicBezTo>
                  <a:cubicBezTo>
                    <a:pt x="2902" y="945"/>
                    <a:pt x="3729" y="269"/>
                    <a:pt x="3742" y="259"/>
                  </a:cubicBezTo>
                  <a:cubicBezTo>
                    <a:pt x="3777" y="229"/>
                    <a:pt x="3780" y="178"/>
                    <a:pt x="3752" y="145"/>
                  </a:cubicBezTo>
                  <a:cubicBezTo>
                    <a:pt x="3736" y="125"/>
                    <a:pt x="3713" y="115"/>
                    <a:pt x="3690" y="115"/>
                  </a:cubicBezTo>
                  <a:cubicBezTo>
                    <a:pt x="3672" y="115"/>
                    <a:pt x="3653" y="122"/>
                    <a:pt x="3638" y="134"/>
                  </a:cubicBezTo>
                  <a:cubicBezTo>
                    <a:pt x="3627" y="145"/>
                    <a:pt x="2847" y="783"/>
                    <a:pt x="1854" y="783"/>
                  </a:cubicBezTo>
                  <a:cubicBezTo>
                    <a:pt x="1318" y="783"/>
                    <a:pt x="719" y="596"/>
                    <a:pt x="146" y="24"/>
                  </a:cubicBezTo>
                  <a:cubicBezTo>
                    <a:pt x="130"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73;p45"/>
            <p:cNvSpPr/>
            <p:nvPr/>
          </p:nvSpPr>
          <p:spPr>
            <a:xfrm>
              <a:off x="5898508" y="3424272"/>
              <a:ext cx="572711" cy="717482"/>
            </a:xfrm>
            <a:custGeom>
              <a:avLst/>
              <a:gdLst/>
              <a:ahLst/>
              <a:cxnLst/>
              <a:rect l="l" t="t" r="r" b="b"/>
              <a:pathLst>
                <a:path w="16176" h="20265" extrusionOk="0">
                  <a:moveTo>
                    <a:pt x="8089" y="1"/>
                  </a:moveTo>
                  <a:cubicBezTo>
                    <a:pt x="3622" y="1"/>
                    <a:pt x="1" y="7375"/>
                    <a:pt x="1" y="11962"/>
                  </a:cubicBezTo>
                  <a:cubicBezTo>
                    <a:pt x="1" y="16547"/>
                    <a:pt x="3622" y="20265"/>
                    <a:pt x="8089" y="20265"/>
                  </a:cubicBezTo>
                  <a:cubicBezTo>
                    <a:pt x="12556" y="20265"/>
                    <a:pt x="16176" y="16547"/>
                    <a:pt x="16176" y="11962"/>
                  </a:cubicBezTo>
                  <a:cubicBezTo>
                    <a:pt x="16176"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74;p45"/>
            <p:cNvSpPr/>
            <p:nvPr/>
          </p:nvSpPr>
          <p:spPr>
            <a:xfrm>
              <a:off x="5895640" y="3438965"/>
              <a:ext cx="578482" cy="705692"/>
            </a:xfrm>
            <a:custGeom>
              <a:avLst/>
              <a:gdLst/>
              <a:ahLst/>
              <a:cxnLst/>
              <a:rect l="l" t="t" r="r" b="b"/>
              <a:pathLst>
                <a:path w="16339" h="19932" extrusionOk="0">
                  <a:moveTo>
                    <a:pt x="10179" y="1"/>
                  </a:moveTo>
                  <a:cubicBezTo>
                    <a:pt x="10149" y="1"/>
                    <a:pt x="10121" y="17"/>
                    <a:pt x="10107" y="46"/>
                  </a:cubicBezTo>
                  <a:cubicBezTo>
                    <a:pt x="10087" y="86"/>
                    <a:pt x="10103" y="134"/>
                    <a:pt x="10143" y="153"/>
                  </a:cubicBezTo>
                  <a:cubicBezTo>
                    <a:pt x="13541" y="1833"/>
                    <a:pt x="16177" y="7657"/>
                    <a:pt x="16177" y="11547"/>
                  </a:cubicBezTo>
                  <a:cubicBezTo>
                    <a:pt x="16177" y="16081"/>
                    <a:pt x="12584" y="19770"/>
                    <a:pt x="8170" y="19770"/>
                  </a:cubicBezTo>
                  <a:cubicBezTo>
                    <a:pt x="3754" y="19770"/>
                    <a:pt x="162" y="16081"/>
                    <a:pt x="162" y="11547"/>
                  </a:cubicBezTo>
                  <a:cubicBezTo>
                    <a:pt x="162" y="8000"/>
                    <a:pt x="2386" y="2595"/>
                    <a:pt x="5576" y="509"/>
                  </a:cubicBezTo>
                  <a:cubicBezTo>
                    <a:pt x="5613" y="485"/>
                    <a:pt x="5623" y="435"/>
                    <a:pt x="5600" y="398"/>
                  </a:cubicBezTo>
                  <a:cubicBezTo>
                    <a:pt x="5584" y="374"/>
                    <a:pt x="5558" y="362"/>
                    <a:pt x="5532" y="362"/>
                  </a:cubicBezTo>
                  <a:cubicBezTo>
                    <a:pt x="5517" y="362"/>
                    <a:pt x="5502" y="366"/>
                    <a:pt x="5488" y="374"/>
                  </a:cubicBezTo>
                  <a:cubicBezTo>
                    <a:pt x="2255" y="2489"/>
                    <a:pt x="0" y="7959"/>
                    <a:pt x="0" y="11547"/>
                  </a:cubicBezTo>
                  <a:cubicBezTo>
                    <a:pt x="0" y="16169"/>
                    <a:pt x="3666" y="19931"/>
                    <a:pt x="8170" y="19931"/>
                  </a:cubicBezTo>
                  <a:cubicBezTo>
                    <a:pt x="12673" y="19931"/>
                    <a:pt x="16338" y="16169"/>
                    <a:pt x="16338" y="11547"/>
                  </a:cubicBezTo>
                  <a:cubicBezTo>
                    <a:pt x="16338" y="9606"/>
                    <a:pt x="15688" y="7149"/>
                    <a:pt x="14600" y="4973"/>
                  </a:cubicBezTo>
                  <a:cubicBezTo>
                    <a:pt x="13403" y="2579"/>
                    <a:pt x="11846" y="815"/>
                    <a:pt x="10215" y="9"/>
                  </a:cubicBezTo>
                  <a:cubicBezTo>
                    <a:pt x="10203" y="4"/>
                    <a:pt x="10191" y="1"/>
                    <a:pt x="10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75;p45"/>
            <p:cNvSpPr/>
            <p:nvPr/>
          </p:nvSpPr>
          <p:spPr>
            <a:xfrm>
              <a:off x="5898508" y="3448100"/>
              <a:ext cx="572711" cy="693655"/>
            </a:xfrm>
            <a:custGeom>
              <a:avLst/>
              <a:gdLst/>
              <a:ahLst/>
              <a:cxnLst/>
              <a:rect l="l" t="t" r="r" b="b"/>
              <a:pathLst>
                <a:path w="16176" h="19592" extrusionOk="0">
                  <a:moveTo>
                    <a:pt x="10440" y="0"/>
                  </a:moveTo>
                  <a:cubicBezTo>
                    <a:pt x="10440" y="0"/>
                    <a:pt x="9883" y="1644"/>
                    <a:pt x="8165" y="1644"/>
                  </a:cubicBezTo>
                  <a:cubicBezTo>
                    <a:pt x="7405" y="1644"/>
                    <a:pt x="6418" y="1323"/>
                    <a:pt x="5152" y="396"/>
                  </a:cubicBezTo>
                  <a:cubicBezTo>
                    <a:pt x="5025" y="489"/>
                    <a:pt x="4900" y="595"/>
                    <a:pt x="4776" y="698"/>
                  </a:cubicBezTo>
                  <a:cubicBezTo>
                    <a:pt x="5206" y="1750"/>
                    <a:pt x="5188" y="2827"/>
                    <a:pt x="4335" y="3794"/>
                  </a:cubicBezTo>
                  <a:cubicBezTo>
                    <a:pt x="3442" y="4808"/>
                    <a:pt x="2198" y="5427"/>
                    <a:pt x="1091" y="6193"/>
                  </a:cubicBezTo>
                  <a:cubicBezTo>
                    <a:pt x="398" y="7951"/>
                    <a:pt x="1" y="9772"/>
                    <a:pt x="1" y="11289"/>
                  </a:cubicBezTo>
                  <a:cubicBezTo>
                    <a:pt x="1" y="15874"/>
                    <a:pt x="3622" y="19592"/>
                    <a:pt x="8089" y="19592"/>
                  </a:cubicBezTo>
                  <a:cubicBezTo>
                    <a:pt x="12556" y="19592"/>
                    <a:pt x="16176" y="15874"/>
                    <a:pt x="16176" y="11289"/>
                  </a:cubicBezTo>
                  <a:cubicBezTo>
                    <a:pt x="16176" y="9150"/>
                    <a:pt x="15385" y="6410"/>
                    <a:pt x="14091"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76;p45"/>
            <p:cNvSpPr/>
            <p:nvPr/>
          </p:nvSpPr>
          <p:spPr>
            <a:xfrm>
              <a:off x="5895640" y="3445267"/>
              <a:ext cx="578482" cy="699390"/>
            </a:xfrm>
            <a:custGeom>
              <a:avLst/>
              <a:gdLst/>
              <a:ahLst/>
              <a:cxnLst/>
              <a:rect l="l" t="t" r="r" b="b"/>
              <a:pathLst>
                <a:path w="16339" h="19754" extrusionOk="0">
                  <a:moveTo>
                    <a:pt x="10559" y="205"/>
                  </a:moveTo>
                  <a:lnTo>
                    <a:pt x="11026" y="527"/>
                  </a:lnTo>
                  <a:cubicBezTo>
                    <a:pt x="11062" y="1925"/>
                    <a:pt x="12462" y="3608"/>
                    <a:pt x="14116" y="4234"/>
                  </a:cubicBezTo>
                  <a:cubicBezTo>
                    <a:pt x="15388" y="6525"/>
                    <a:pt x="16177" y="9255"/>
                    <a:pt x="16177" y="11369"/>
                  </a:cubicBezTo>
                  <a:cubicBezTo>
                    <a:pt x="16177" y="15903"/>
                    <a:pt x="12584" y="19592"/>
                    <a:pt x="8170" y="19592"/>
                  </a:cubicBezTo>
                  <a:cubicBezTo>
                    <a:pt x="3754" y="19592"/>
                    <a:pt x="162" y="15903"/>
                    <a:pt x="162" y="11369"/>
                  </a:cubicBezTo>
                  <a:cubicBezTo>
                    <a:pt x="162" y="9885"/>
                    <a:pt x="543" y="8095"/>
                    <a:pt x="1237" y="6326"/>
                  </a:cubicBezTo>
                  <a:cubicBezTo>
                    <a:pt x="1533" y="6121"/>
                    <a:pt x="1845" y="5924"/>
                    <a:pt x="2146" y="5732"/>
                  </a:cubicBezTo>
                  <a:cubicBezTo>
                    <a:pt x="2969" y="5211"/>
                    <a:pt x="3820" y="4672"/>
                    <a:pt x="4476" y="3927"/>
                  </a:cubicBezTo>
                  <a:cubicBezTo>
                    <a:pt x="5260" y="3038"/>
                    <a:pt x="5421" y="1988"/>
                    <a:pt x="4953" y="803"/>
                  </a:cubicBezTo>
                  <a:lnTo>
                    <a:pt x="4967" y="791"/>
                  </a:lnTo>
                  <a:cubicBezTo>
                    <a:pt x="5056" y="718"/>
                    <a:pt x="5143" y="644"/>
                    <a:pt x="5234" y="576"/>
                  </a:cubicBezTo>
                  <a:cubicBezTo>
                    <a:pt x="6364" y="1394"/>
                    <a:pt x="7372" y="1806"/>
                    <a:pt x="8244" y="1806"/>
                  </a:cubicBezTo>
                  <a:cubicBezTo>
                    <a:pt x="8506" y="1806"/>
                    <a:pt x="8756" y="1768"/>
                    <a:pt x="8993" y="1694"/>
                  </a:cubicBezTo>
                  <a:cubicBezTo>
                    <a:pt x="9989" y="1378"/>
                    <a:pt x="10433" y="502"/>
                    <a:pt x="10559" y="205"/>
                  </a:cubicBezTo>
                  <a:close/>
                  <a:moveTo>
                    <a:pt x="10521" y="0"/>
                  </a:moveTo>
                  <a:cubicBezTo>
                    <a:pt x="10513" y="0"/>
                    <a:pt x="10504" y="2"/>
                    <a:pt x="10495" y="5"/>
                  </a:cubicBezTo>
                  <a:cubicBezTo>
                    <a:pt x="10472" y="12"/>
                    <a:pt x="10452" y="30"/>
                    <a:pt x="10444" y="55"/>
                  </a:cubicBezTo>
                  <a:cubicBezTo>
                    <a:pt x="10440" y="66"/>
                    <a:pt x="10046" y="1192"/>
                    <a:pt x="8942" y="1540"/>
                  </a:cubicBezTo>
                  <a:cubicBezTo>
                    <a:pt x="8722" y="1610"/>
                    <a:pt x="8488" y="1644"/>
                    <a:pt x="8242" y="1644"/>
                  </a:cubicBezTo>
                  <a:cubicBezTo>
                    <a:pt x="7395" y="1644"/>
                    <a:pt x="6402" y="1232"/>
                    <a:pt x="5280" y="411"/>
                  </a:cubicBezTo>
                  <a:cubicBezTo>
                    <a:pt x="5266" y="400"/>
                    <a:pt x="5249" y="395"/>
                    <a:pt x="5233" y="395"/>
                  </a:cubicBezTo>
                  <a:cubicBezTo>
                    <a:pt x="5216" y="395"/>
                    <a:pt x="5199" y="400"/>
                    <a:pt x="5185" y="411"/>
                  </a:cubicBezTo>
                  <a:cubicBezTo>
                    <a:pt x="5077" y="490"/>
                    <a:pt x="4970" y="579"/>
                    <a:pt x="4864" y="668"/>
                  </a:cubicBezTo>
                  <a:lnTo>
                    <a:pt x="4806" y="716"/>
                  </a:lnTo>
                  <a:cubicBezTo>
                    <a:pt x="4779" y="739"/>
                    <a:pt x="4770" y="777"/>
                    <a:pt x="4782" y="810"/>
                  </a:cubicBezTo>
                  <a:cubicBezTo>
                    <a:pt x="5251" y="1954"/>
                    <a:pt x="5107" y="2967"/>
                    <a:pt x="4355" y="3821"/>
                  </a:cubicBezTo>
                  <a:cubicBezTo>
                    <a:pt x="3714" y="4548"/>
                    <a:pt x="2873" y="5081"/>
                    <a:pt x="2060" y="5596"/>
                  </a:cubicBezTo>
                  <a:cubicBezTo>
                    <a:pt x="1751" y="5793"/>
                    <a:pt x="1431" y="5995"/>
                    <a:pt x="1125" y="6207"/>
                  </a:cubicBezTo>
                  <a:cubicBezTo>
                    <a:pt x="1112" y="6216"/>
                    <a:pt x="1102" y="6228"/>
                    <a:pt x="1096" y="6243"/>
                  </a:cubicBezTo>
                  <a:cubicBezTo>
                    <a:pt x="390" y="8039"/>
                    <a:pt x="0" y="9859"/>
                    <a:pt x="0" y="11369"/>
                  </a:cubicBezTo>
                  <a:cubicBezTo>
                    <a:pt x="0" y="15991"/>
                    <a:pt x="3666" y="19753"/>
                    <a:pt x="8170" y="19753"/>
                  </a:cubicBezTo>
                  <a:cubicBezTo>
                    <a:pt x="12673" y="19753"/>
                    <a:pt x="16338" y="15991"/>
                    <a:pt x="16338" y="11369"/>
                  </a:cubicBezTo>
                  <a:cubicBezTo>
                    <a:pt x="16338" y="9221"/>
                    <a:pt x="15536" y="6448"/>
                    <a:pt x="14243" y="4130"/>
                  </a:cubicBezTo>
                  <a:cubicBezTo>
                    <a:pt x="14234" y="4113"/>
                    <a:pt x="14219" y="4100"/>
                    <a:pt x="14200" y="4093"/>
                  </a:cubicBezTo>
                  <a:cubicBezTo>
                    <a:pt x="12575" y="3491"/>
                    <a:pt x="11194" y="1838"/>
                    <a:pt x="11187" y="484"/>
                  </a:cubicBezTo>
                  <a:cubicBezTo>
                    <a:pt x="11186" y="458"/>
                    <a:pt x="11173" y="434"/>
                    <a:pt x="11151" y="419"/>
                  </a:cubicBezTo>
                  <a:lnTo>
                    <a:pt x="10566" y="14"/>
                  </a:lnTo>
                  <a:cubicBezTo>
                    <a:pt x="10553" y="5"/>
                    <a:pt x="10537" y="0"/>
                    <a:pt x="10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77;p45"/>
            <p:cNvSpPr/>
            <p:nvPr/>
          </p:nvSpPr>
          <p:spPr>
            <a:xfrm>
              <a:off x="6056700" y="3501810"/>
              <a:ext cx="268299" cy="84193"/>
            </a:xfrm>
            <a:custGeom>
              <a:avLst/>
              <a:gdLst/>
              <a:ahLst/>
              <a:cxnLst/>
              <a:rect l="l" t="t" r="r" b="b"/>
              <a:pathLst>
                <a:path w="7578" h="2378" extrusionOk="0">
                  <a:moveTo>
                    <a:pt x="6824" y="0"/>
                  </a:moveTo>
                  <a:cubicBezTo>
                    <a:pt x="5265" y="870"/>
                    <a:pt x="3349" y="1050"/>
                    <a:pt x="1445" y="1050"/>
                  </a:cubicBezTo>
                  <a:cubicBezTo>
                    <a:pt x="1136" y="1050"/>
                    <a:pt x="828" y="1045"/>
                    <a:pt x="521" y="1038"/>
                  </a:cubicBezTo>
                  <a:cubicBezTo>
                    <a:pt x="438" y="1403"/>
                    <a:pt x="267" y="1761"/>
                    <a:pt x="1" y="2107"/>
                  </a:cubicBezTo>
                  <a:cubicBezTo>
                    <a:pt x="848" y="2225"/>
                    <a:pt x="1696" y="2327"/>
                    <a:pt x="2551" y="2366"/>
                  </a:cubicBezTo>
                  <a:cubicBezTo>
                    <a:pt x="2723" y="2374"/>
                    <a:pt x="2893" y="2378"/>
                    <a:pt x="3063"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78;p45"/>
            <p:cNvSpPr/>
            <p:nvPr/>
          </p:nvSpPr>
          <p:spPr>
            <a:xfrm>
              <a:off x="5913131" y="3601724"/>
              <a:ext cx="533978" cy="194940"/>
            </a:xfrm>
            <a:custGeom>
              <a:avLst/>
              <a:gdLst/>
              <a:ahLst/>
              <a:cxnLst/>
              <a:rect l="l" t="t" r="r" b="b"/>
              <a:pathLst>
                <a:path w="15082" h="5506" extrusionOk="0">
                  <a:moveTo>
                    <a:pt x="13809" y="0"/>
                  </a:moveTo>
                  <a:cubicBezTo>
                    <a:pt x="13071" y="640"/>
                    <a:pt x="12302" y="1238"/>
                    <a:pt x="11418" y="1688"/>
                  </a:cubicBezTo>
                  <a:cubicBezTo>
                    <a:pt x="9996" y="2413"/>
                    <a:pt x="8381" y="2652"/>
                    <a:pt x="6800" y="2702"/>
                  </a:cubicBezTo>
                  <a:cubicBezTo>
                    <a:pt x="6570" y="2710"/>
                    <a:pt x="6338" y="2713"/>
                    <a:pt x="6107" y="2713"/>
                  </a:cubicBezTo>
                  <a:cubicBezTo>
                    <a:pt x="4275" y="2713"/>
                    <a:pt x="2409" y="2485"/>
                    <a:pt x="610" y="2037"/>
                  </a:cubicBezTo>
                  <a:cubicBezTo>
                    <a:pt x="366" y="2676"/>
                    <a:pt x="161" y="3320"/>
                    <a:pt x="1" y="3954"/>
                  </a:cubicBezTo>
                  <a:cubicBezTo>
                    <a:pt x="2637" y="4792"/>
                    <a:pt x="5570" y="5506"/>
                    <a:pt x="8294" y="5506"/>
                  </a:cubicBezTo>
                  <a:cubicBezTo>
                    <a:pt x="10893" y="5506"/>
                    <a:pt x="13303" y="4855"/>
                    <a:pt x="15081" y="3040"/>
                  </a:cubicBezTo>
                  <a:cubicBezTo>
                    <a:pt x="14755" y="2009"/>
                    <a:pt x="14328" y="973"/>
                    <a:pt x="138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79;p45"/>
            <p:cNvSpPr/>
            <p:nvPr/>
          </p:nvSpPr>
          <p:spPr>
            <a:xfrm>
              <a:off x="5899323" y="3860539"/>
              <a:ext cx="571614" cy="147214"/>
            </a:xfrm>
            <a:custGeom>
              <a:avLst/>
              <a:gdLst/>
              <a:ahLst/>
              <a:cxnLst/>
              <a:rect l="l" t="t" r="r" b="b"/>
              <a:pathLst>
                <a:path w="16145" h="4158" extrusionOk="0">
                  <a:moveTo>
                    <a:pt x="16145" y="0"/>
                  </a:moveTo>
                  <a:cubicBezTo>
                    <a:pt x="14664" y="804"/>
                    <a:pt x="12881" y="1197"/>
                    <a:pt x="11297" y="1334"/>
                  </a:cubicBezTo>
                  <a:cubicBezTo>
                    <a:pt x="10468" y="1406"/>
                    <a:pt x="9620" y="1439"/>
                    <a:pt x="8767" y="1439"/>
                  </a:cubicBezTo>
                  <a:cubicBezTo>
                    <a:pt x="7222" y="1439"/>
                    <a:pt x="5661" y="1330"/>
                    <a:pt x="4168" y="1138"/>
                  </a:cubicBezTo>
                  <a:cubicBezTo>
                    <a:pt x="2781" y="960"/>
                    <a:pt x="1394" y="529"/>
                    <a:pt x="1" y="235"/>
                  </a:cubicBezTo>
                  <a:lnTo>
                    <a:pt x="1" y="235"/>
                  </a:lnTo>
                  <a:cubicBezTo>
                    <a:pt x="46" y="899"/>
                    <a:pt x="168" y="1541"/>
                    <a:pt x="358" y="2153"/>
                  </a:cubicBezTo>
                  <a:cubicBezTo>
                    <a:pt x="2581" y="3441"/>
                    <a:pt x="5179" y="4054"/>
                    <a:pt x="7762" y="4146"/>
                  </a:cubicBezTo>
                  <a:cubicBezTo>
                    <a:pt x="7971" y="4154"/>
                    <a:pt x="8180" y="4157"/>
                    <a:pt x="8389" y="4157"/>
                  </a:cubicBezTo>
                  <a:cubicBezTo>
                    <a:pt x="9413" y="4157"/>
                    <a:pt x="10439" y="4065"/>
                    <a:pt x="11438" y="3848"/>
                  </a:cubicBezTo>
                  <a:cubicBezTo>
                    <a:pt x="12543" y="3610"/>
                    <a:pt x="13594" y="3196"/>
                    <a:pt x="14687" y="2921"/>
                  </a:cubicBezTo>
                  <a:cubicBezTo>
                    <a:pt x="14962" y="2852"/>
                    <a:pt x="15254" y="2809"/>
                    <a:pt x="15553"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80;p45"/>
            <p:cNvSpPr/>
            <p:nvPr/>
          </p:nvSpPr>
          <p:spPr>
            <a:xfrm>
              <a:off x="5978348" y="4051020"/>
              <a:ext cx="354085" cy="90743"/>
            </a:xfrm>
            <a:custGeom>
              <a:avLst/>
              <a:gdLst/>
              <a:ahLst/>
              <a:cxnLst/>
              <a:rect l="l" t="t" r="r" b="b"/>
              <a:pathLst>
                <a:path w="10001" h="2563" extrusionOk="0">
                  <a:moveTo>
                    <a:pt x="0" y="0"/>
                  </a:moveTo>
                  <a:lnTo>
                    <a:pt x="0" y="0"/>
                  </a:lnTo>
                  <a:cubicBezTo>
                    <a:pt x="1470" y="1578"/>
                    <a:pt x="3537" y="2563"/>
                    <a:pt x="5834" y="2563"/>
                  </a:cubicBezTo>
                  <a:cubicBezTo>
                    <a:pt x="7359" y="2563"/>
                    <a:pt x="8783" y="2126"/>
                    <a:pt x="10001" y="1372"/>
                  </a:cubicBezTo>
                  <a:lnTo>
                    <a:pt x="10001" y="1372"/>
                  </a:lnTo>
                  <a:cubicBezTo>
                    <a:pt x="9698" y="1375"/>
                    <a:pt x="9396" y="1378"/>
                    <a:pt x="9093" y="1378"/>
                  </a:cubicBezTo>
                  <a:cubicBezTo>
                    <a:pt x="9087" y="1378"/>
                    <a:pt x="9080" y="1378"/>
                    <a:pt x="9073" y="1378"/>
                  </a:cubicBezTo>
                  <a:cubicBezTo>
                    <a:pt x="6014" y="1378"/>
                    <a:pt x="2956" y="843"/>
                    <a:pt x="0" y="0"/>
                  </a:cubicBezTo>
                  <a:close/>
                </a:path>
              </a:pathLst>
            </a:custGeom>
            <a:solidFill>
              <a:srgbClr val="F9F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81;p45"/>
            <p:cNvSpPr/>
            <p:nvPr/>
          </p:nvSpPr>
          <p:spPr>
            <a:xfrm>
              <a:off x="6053655" y="3498942"/>
              <a:ext cx="274283" cy="89929"/>
            </a:xfrm>
            <a:custGeom>
              <a:avLst/>
              <a:gdLst/>
              <a:ahLst/>
              <a:cxnLst/>
              <a:rect l="l" t="t" r="r" b="b"/>
              <a:pathLst>
                <a:path w="7747" h="2540" extrusionOk="0">
                  <a:moveTo>
                    <a:pt x="6873" y="193"/>
                  </a:moveTo>
                  <a:cubicBezTo>
                    <a:pt x="7037" y="537"/>
                    <a:pt x="7262" y="874"/>
                    <a:pt x="7541" y="1201"/>
                  </a:cubicBezTo>
                  <a:cubicBezTo>
                    <a:pt x="6294" y="1983"/>
                    <a:pt x="4820" y="2377"/>
                    <a:pt x="3145" y="2377"/>
                  </a:cubicBezTo>
                  <a:cubicBezTo>
                    <a:pt x="2979" y="2377"/>
                    <a:pt x="2810" y="2374"/>
                    <a:pt x="2640" y="2366"/>
                  </a:cubicBezTo>
                  <a:cubicBezTo>
                    <a:pt x="1769" y="2326"/>
                    <a:pt x="909" y="2220"/>
                    <a:pt x="232" y="2127"/>
                  </a:cubicBezTo>
                  <a:cubicBezTo>
                    <a:pt x="443" y="1831"/>
                    <a:pt x="589" y="1520"/>
                    <a:pt x="669" y="1201"/>
                  </a:cubicBezTo>
                  <a:cubicBezTo>
                    <a:pt x="951" y="1208"/>
                    <a:pt x="1234" y="1212"/>
                    <a:pt x="1517" y="1212"/>
                  </a:cubicBezTo>
                  <a:cubicBezTo>
                    <a:pt x="3418" y="1212"/>
                    <a:pt x="5322" y="1030"/>
                    <a:pt x="6873" y="193"/>
                  </a:cubicBezTo>
                  <a:close/>
                  <a:moveTo>
                    <a:pt x="6911" y="0"/>
                  </a:moveTo>
                  <a:cubicBezTo>
                    <a:pt x="6897" y="0"/>
                    <a:pt x="6883" y="4"/>
                    <a:pt x="6871" y="11"/>
                  </a:cubicBezTo>
                  <a:cubicBezTo>
                    <a:pt x="5339" y="865"/>
                    <a:pt x="3434" y="1051"/>
                    <a:pt x="1525" y="1051"/>
                  </a:cubicBezTo>
                  <a:cubicBezTo>
                    <a:pt x="1219" y="1051"/>
                    <a:pt x="913" y="1046"/>
                    <a:pt x="608" y="1038"/>
                  </a:cubicBezTo>
                  <a:lnTo>
                    <a:pt x="607" y="1038"/>
                  </a:lnTo>
                  <a:cubicBezTo>
                    <a:pt x="568" y="1038"/>
                    <a:pt x="536" y="1065"/>
                    <a:pt x="528" y="1101"/>
                  </a:cubicBezTo>
                  <a:cubicBezTo>
                    <a:pt x="447" y="1460"/>
                    <a:pt x="277" y="1809"/>
                    <a:pt x="23" y="2139"/>
                  </a:cubicBezTo>
                  <a:cubicBezTo>
                    <a:pt x="5" y="2162"/>
                    <a:pt x="1" y="2192"/>
                    <a:pt x="12" y="2218"/>
                  </a:cubicBezTo>
                  <a:cubicBezTo>
                    <a:pt x="23" y="2245"/>
                    <a:pt x="47" y="2265"/>
                    <a:pt x="75" y="2268"/>
                  </a:cubicBezTo>
                  <a:cubicBezTo>
                    <a:pt x="774" y="2366"/>
                    <a:pt x="1697" y="2484"/>
                    <a:pt x="2633" y="2527"/>
                  </a:cubicBezTo>
                  <a:cubicBezTo>
                    <a:pt x="2805" y="2534"/>
                    <a:pt x="2977" y="2539"/>
                    <a:pt x="3146" y="2539"/>
                  </a:cubicBezTo>
                  <a:cubicBezTo>
                    <a:pt x="4885" y="2539"/>
                    <a:pt x="6418" y="2119"/>
                    <a:pt x="7707" y="1287"/>
                  </a:cubicBezTo>
                  <a:cubicBezTo>
                    <a:pt x="7727" y="1273"/>
                    <a:pt x="7740" y="1254"/>
                    <a:pt x="7743" y="1230"/>
                  </a:cubicBezTo>
                  <a:cubicBezTo>
                    <a:pt x="7747" y="1207"/>
                    <a:pt x="7739" y="1183"/>
                    <a:pt x="7724" y="1165"/>
                  </a:cubicBezTo>
                  <a:cubicBezTo>
                    <a:pt x="7405" y="805"/>
                    <a:pt x="7156" y="429"/>
                    <a:pt x="6984" y="48"/>
                  </a:cubicBezTo>
                  <a:cubicBezTo>
                    <a:pt x="6974" y="28"/>
                    <a:pt x="6957" y="11"/>
                    <a:pt x="6935" y="4"/>
                  </a:cubicBezTo>
                  <a:cubicBezTo>
                    <a:pt x="6927"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82;p45"/>
            <p:cNvSpPr/>
            <p:nvPr/>
          </p:nvSpPr>
          <p:spPr>
            <a:xfrm>
              <a:off x="5910015" y="3598857"/>
              <a:ext cx="540139" cy="201171"/>
            </a:xfrm>
            <a:custGeom>
              <a:avLst/>
              <a:gdLst/>
              <a:ahLst/>
              <a:cxnLst/>
              <a:rect l="l" t="t" r="r" b="b"/>
              <a:pathLst>
                <a:path w="15256" h="5682" extrusionOk="0">
                  <a:moveTo>
                    <a:pt x="13872" y="208"/>
                  </a:moveTo>
                  <a:cubicBezTo>
                    <a:pt x="14349" y="1111"/>
                    <a:pt x="14754" y="2082"/>
                    <a:pt x="15078" y="3099"/>
                  </a:cubicBezTo>
                  <a:cubicBezTo>
                    <a:pt x="13291" y="4899"/>
                    <a:pt x="10893" y="5520"/>
                    <a:pt x="8374" y="5520"/>
                  </a:cubicBezTo>
                  <a:cubicBezTo>
                    <a:pt x="5568" y="5520"/>
                    <a:pt x="2613" y="4750"/>
                    <a:pt x="186" y="3982"/>
                  </a:cubicBezTo>
                  <a:cubicBezTo>
                    <a:pt x="338" y="3394"/>
                    <a:pt x="527" y="2800"/>
                    <a:pt x="748" y="2213"/>
                  </a:cubicBezTo>
                  <a:cubicBezTo>
                    <a:pt x="2540" y="2654"/>
                    <a:pt x="4368" y="2876"/>
                    <a:pt x="6192" y="2876"/>
                  </a:cubicBezTo>
                  <a:cubicBezTo>
                    <a:pt x="6425" y="2876"/>
                    <a:pt x="6657" y="2872"/>
                    <a:pt x="6890" y="2865"/>
                  </a:cubicBezTo>
                  <a:cubicBezTo>
                    <a:pt x="8815" y="2803"/>
                    <a:pt x="10294" y="2477"/>
                    <a:pt x="11543" y="1841"/>
                  </a:cubicBezTo>
                  <a:cubicBezTo>
                    <a:pt x="12472" y="1368"/>
                    <a:pt x="13270" y="729"/>
                    <a:pt x="13872" y="208"/>
                  </a:cubicBezTo>
                  <a:close/>
                  <a:moveTo>
                    <a:pt x="13895" y="0"/>
                  </a:moveTo>
                  <a:cubicBezTo>
                    <a:pt x="13876" y="0"/>
                    <a:pt x="13858" y="8"/>
                    <a:pt x="13843" y="21"/>
                  </a:cubicBezTo>
                  <a:cubicBezTo>
                    <a:pt x="13238" y="545"/>
                    <a:pt x="12423" y="1212"/>
                    <a:pt x="11470" y="1697"/>
                  </a:cubicBezTo>
                  <a:cubicBezTo>
                    <a:pt x="10243" y="2323"/>
                    <a:pt x="8786" y="2643"/>
                    <a:pt x="6886" y="2703"/>
                  </a:cubicBezTo>
                  <a:cubicBezTo>
                    <a:pt x="6647" y="2711"/>
                    <a:pt x="6408" y="2715"/>
                    <a:pt x="6170" y="2715"/>
                  </a:cubicBezTo>
                  <a:cubicBezTo>
                    <a:pt x="4341" y="2715"/>
                    <a:pt x="2512" y="2487"/>
                    <a:pt x="718" y="2039"/>
                  </a:cubicBezTo>
                  <a:cubicBezTo>
                    <a:pt x="712" y="2038"/>
                    <a:pt x="705" y="2037"/>
                    <a:pt x="699" y="2037"/>
                  </a:cubicBezTo>
                  <a:cubicBezTo>
                    <a:pt x="665" y="2037"/>
                    <a:pt x="634" y="2056"/>
                    <a:pt x="623" y="2089"/>
                  </a:cubicBezTo>
                  <a:cubicBezTo>
                    <a:pt x="379" y="2728"/>
                    <a:pt x="173" y="3376"/>
                    <a:pt x="11" y="4015"/>
                  </a:cubicBezTo>
                  <a:cubicBezTo>
                    <a:pt x="0" y="4057"/>
                    <a:pt x="23" y="4099"/>
                    <a:pt x="64" y="4112"/>
                  </a:cubicBezTo>
                  <a:cubicBezTo>
                    <a:pt x="2519" y="4892"/>
                    <a:pt x="5520" y="5681"/>
                    <a:pt x="8376" y="5681"/>
                  </a:cubicBezTo>
                  <a:cubicBezTo>
                    <a:pt x="10948" y="5681"/>
                    <a:pt x="13401" y="5040"/>
                    <a:pt x="15227" y="3178"/>
                  </a:cubicBezTo>
                  <a:cubicBezTo>
                    <a:pt x="15248" y="3156"/>
                    <a:pt x="15255" y="3125"/>
                    <a:pt x="15246" y="3096"/>
                  </a:cubicBezTo>
                  <a:cubicBezTo>
                    <a:pt x="14906" y="2020"/>
                    <a:pt x="14476" y="992"/>
                    <a:pt x="13967" y="43"/>
                  </a:cubicBezTo>
                  <a:cubicBezTo>
                    <a:pt x="13956" y="22"/>
                    <a:pt x="13935" y="6"/>
                    <a:pt x="13910" y="2"/>
                  </a:cubicBezTo>
                  <a:cubicBezTo>
                    <a:pt x="13905" y="1"/>
                    <a:pt x="13900" y="0"/>
                    <a:pt x="13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83;p45"/>
            <p:cNvSpPr/>
            <p:nvPr/>
          </p:nvSpPr>
          <p:spPr>
            <a:xfrm>
              <a:off x="5896419" y="3857671"/>
              <a:ext cx="577420" cy="152914"/>
            </a:xfrm>
            <a:custGeom>
              <a:avLst/>
              <a:gdLst/>
              <a:ahLst/>
              <a:cxnLst/>
              <a:rect l="l" t="t" r="r" b="b"/>
              <a:pathLst>
                <a:path w="16309" h="4319" extrusionOk="0">
                  <a:moveTo>
                    <a:pt x="16138" y="220"/>
                  </a:moveTo>
                  <a:lnTo>
                    <a:pt x="16138" y="220"/>
                  </a:lnTo>
                  <a:cubicBezTo>
                    <a:pt x="16087" y="1102"/>
                    <a:pt x="15899" y="1964"/>
                    <a:pt x="15578" y="2785"/>
                  </a:cubicBezTo>
                  <a:cubicBezTo>
                    <a:pt x="15252" y="2821"/>
                    <a:pt x="14987" y="2865"/>
                    <a:pt x="14749" y="2924"/>
                  </a:cubicBezTo>
                  <a:cubicBezTo>
                    <a:pt x="14261" y="3046"/>
                    <a:pt x="13774" y="3199"/>
                    <a:pt x="13303" y="3346"/>
                  </a:cubicBezTo>
                  <a:cubicBezTo>
                    <a:pt x="12718" y="3529"/>
                    <a:pt x="12113" y="3719"/>
                    <a:pt x="11504" y="3851"/>
                  </a:cubicBezTo>
                  <a:cubicBezTo>
                    <a:pt x="10558" y="4056"/>
                    <a:pt x="9535" y="4157"/>
                    <a:pt x="8451" y="4157"/>
                  </a:cubicBezTo>
                  <a:cubicBezTo>
                    <a:pt x="8252" y="4157"/>
                    <a:pt x="8050" y="4154"/>
                    <a:pt x="7846" y="4147"/>
                  </a:cubicBezTo>
                  <a:cubicBezTo>
                    <a:pt x="5110" y="4049"/>
                    <a:pt x="2573" y="3370"/>
                    <a:pt x="507" y="2181"/>
                  </a:cubicBezTo>
                  <a:cubicBezTo>
                    <a:pt x="333" y="1609"/>
                    <a:pt x="220" y="1016"/>
                    <a:pt x="171" y="417"/>
                  </a:cubicBezTo>
                  <a:lnTo>
                    <a:pt x="171" y="417"/>
                  </a:lnTo>
                  <a:cubicBezTo>
                    <a:pt x="630" y="516"/>
                    <a:pt x="1094" y="631"/>
                    <a:pt x="1544" y="742"/>
                  </a:cubicBezTo>
                  <a:cubicBezTo>
                    <a:pt x="2427" y="958"/>
                    <a:pt x="3340" y="1183"/>
                    <a:pt x="4240" y="1299"/>
                  </a:cubicBezTo>
                  <a:cubicBezTo>
                    <a:pt x="5803" y="1500"/>
                    <a:pt x="7362" y="1601"/>
                    <a:pt x="8849" y="1601"/>
                  </a:cubicBezTo>
                  <a:cubicBezTo>
                    <a:pt x="9724" y="1601"/>
                    <a:pt x="10574" y="1566"/>
                    <a:pt x="11386" y="1496"/>
                  </a:cubicBezTo>
                  <a:cubicBezTo>
                    <a:pt x="12659" y="1385"/>
                    <a:pt x="14502" y="1075"/>
                    <a:pt x="16138" y="220"/>
                  </a:cubicBezTo>
                  <a:close/>
                  <a:moveTo>
                    <a:pt x="16227" y="0"/>
                  </a:moveTo>
                  <a:cubicBezTo>
                    <a:pt x="16214" y="0"/>
                    <a:pt x="16200" y="4"/>
                    <a:pt x="16188" y="10"/>
                  </a:cubicBezTo>
                  <a:cubicBezTo>
                    <a:pt x="14545" y="904"/>
                    <a:pt x="12662" y="1223"/>
                    <a:pt x="11372" y="1335"/>
                  </a:cubicBezTo>
                  <a:cubicBezTo>
                    <a:pt x="10567" y="1405"/>
                    <a:pt x="9723" y="1440"/>
                    <a:pt x="8854" y="1440"/>
                  </a:cubicBezTo>
                  <a:cubicBezTo>
                    <a:pt x="7372" y="1440"/>
                    <a:pt x="5819" y="1339"/>
                    <a:pt x="4260" y="1139"/>
                  </a:cubicBezTo>
                  <a:cubicBezTo>
                    <a:pt x="3369" y="1025"/>
                    <a:pt x="2461" y="801"/>
                    <a:pt x="1582" y="585"/>
                  </a:cubicBezTo>
                  <a:cubicBezTo>
                    <a:pt x="1097" y="465"/>
                    <a:pt x="595" y="342"/>
                    <a:pt x="99" y="237"/>
                  </a:cubicBezTo>
                  <a:cubicBezTo>
                    <a:pt x="94" y="236"/>
                    <a:pt x="89" y="236"/>
                    <a:pt x="84" y="236"/>
                  </a:cubicBezTo>
                  <a:cubicBezTo>
                    <a:pt x="65" y="236"/>
                    <a:pt x="45" y="243"/>
                    <a:pt x="29" y="256"/>
                  </a:cubicBezTo>
                  <a:cubicBezTo>
                    <a:pt x="11" y="272"/>
                    <a:pt x="0" y="296"/>
                    <a:pt x="3" y="322"/>
                  </a:cubicBezTo>
                  <a:cubicBezTo>
                    <a:pt x="48" y="979"/>
                    <a:pt x="169" y="1631"/>
                    <a:pt x="363" y="2259"/>
                  </a:cubicBezTo>
                  <a:cubicBezTo>
                    <a:pt x="369" y="2279"/>
                    <a:pt x="382" y="2295"/>
                    <a:pt x="399" y="2304"/>
                  </a:cubicBezTo>
                  <a:cubicBezTo>
                    <a:pt x="2493" y="3516"/>
                    <a:pt x="5066" y="4208"/>
                    <a:pt x="7842" y="4307"/>
                  </a:cubicBezTo>
                  <a:lnTo>
                    <a:pt x="7842" y="4308"/>
                  </a:lnTo>
                  <a:cubicBezTo>
                    <a:pt x="8051" y="4315"/>
                    <a:pt x="8258" y="4319"/>
                    <a:pt x="8464" y="4319"/>
                  </a:cubicBezTo>
                  <a:cubicBezTo>
                    <a:pt x="9553" y="4319"/>
                    <a:pt x="10584" y="4215"/>
                    <a:pt x="11538" y="4008"/>
                  </a:cubicBezTo>
                  <a:cubicBezTo>
                    <a:pt x="12155" y="3875"/>
                    <a:pt x="12764" y="3684"/>
                    <a:pt x="13351" y="3500"/>
                  </a:cubicBezTo>
                  <a:cubicBezTo>
                    <a:pt x="13820" y="3353"/>
                    <a:pt x="14305" y="3202"/>
                    <a:pt x="14789" y="3081"/>
                  </a:cubicBezTo>
                  <a:cubicBezTo>
                    <a:pt x="15031" y="3020"/>
                    <a:pt x="15302" y="2975"/>
                    <a:pt x="15644" y="2940"/>
                  </a:cubicBezTo>
                  <a:cubicBezTo>
                    <a:pt x="15673" y="2937"/>
                    <a:pt x="15699" y="2917"/>
                    <a:pt x="15710" y="2889"/>
                  </a:cubicBezTo>
                  <a:cubicBezTo>
                    <a:pt x="16066" y="1996"/>
                    <a:pt x="16266" y="1052"/>
                    <a:pt x="16307" y="85"/>
                  </a:cubicBezTo>
                  <a:cubicBezTo>
                    <a:pt x="16308" y="56"/>
                    <a:pt x="16294" y="28"/>
                    <a:pt x="16270" y="13"/>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84;p45"/>
            <p:cNvSpPr/>
            <p:nvPr/>
          </p:nvSpPr>
          <p:spPr>
            <a:xfrm>
              <a:off x="5975196" y="4048153"/>
              <a:ext cx="360317" cy="96514"/>
            </a:xfrm>
            <a:custGeom>
              <a:avLst/>
              <a:gdLst/>
              <a:ahLst/>
              <a:cxnLst/>
              <a:rect l="l" t="t" r="r" b="b"/>
              <a:pathLst>
                <a:path w="10177" h="2726" extrusionOk="0">
                  <a:moveTo>
                    <a:pt x="353" y="239"/>
                  </a:moveTo>
                  <a:lnTo>
                    <a:pt x="353" y="239"/>
                  </a:lnTo>
                  <a:cubicBezTo>
                    <a:pt x="3464" y="1101"/>
                    <a:pt x="6425" y="1539"/>
                    <a:pt x="9164" y="1539"/>
                  </a:cubicBezTo>
                  <a:lnTo>
                    <a:pt x="9182" y="1539"/>
                  </a:lnTo>
                  <a:cubicBezTo>
                    <a:pt x="9385" y="1539"/>
                    <a:pt x="9587" y="1538"/>
                    <a:pt x="9791" y="1537"/>
                  </a:cubicBezTo>
                  <a:lnTo>
                    <a:pt x="9791" y="1537"/>
                  </a:lnTo>
                  <a:cubicBezTo>
                    <a:pt x="8606" y="2209"/>
                    <a:pt x="7276" y="2564"/>
                    <a:pt x="5923" y="2564"/>
                  </a:cubicBezTo>
                  <a:cubicBezTo>
                    <a:pt x="3822" y="2564"/>
                    <a:pt x="1855" y="1740"/>
                    <a:pt x="353" y="239"/>
                  </a:cubicBezTo>
                  <a:close/>
                  <a:moveTo>
                    <a:pt x="90" y="0"/>
                  </a:moveTo>
                  <a:cubicBezTo>
                    <a:pt x="62" y="0"/>
                    <a:pt x="35" y="14"/>
                    <a:pt x="20" y="39"/>
                  </a:cubicBezTo>
                  <a:cubicBezTo>
                    <a:pt x="1" y="71"/>
                    <a:pt x="5" y="110"/>
                    <a:pt x="30" y="136"/>
                  </a:cubicBezTo>
                  <a:cubicBezTo>
                    <a:pt x="1586" y="1805"/>
                    <a:pt x="3679" y="2725"/>
                    <a:pt x="5923" y="2725"/>
                  </a:cubicBezTo>
                  <a:cubicBezTo>
                    <a:pt x="7405" y="2725"/>
                    <a:pt x="8860" y="2309"/>
                    <a:pt x="10131" y="1520"/>
                  </a:cubicBezTo>
                  <a:cubicBezTo>
                    <a:pt x="10163" y="1502"/>
                    <a:pt x="10177" y="1464"/>
                    <a:pt x="10166" y="1429"/>
                  </a:cubicBezTo>
                  <a:cubicBezTo>
                    <a:pt x="10157" y="1395"/>
                    <a:pt x="10127" y="1379"/>
                    <a:pt x="10088" y="1371"/>
                  </a:cubicBezTo>
                  <a:cubicBezTo>
                    <a:pt x="9787" y="1376"/>
                    <a:pt x="9485" y="1377"/>
                    <a:pt x="9182" y="1377"/>
                  </a:cubicBezTo>
                  <a:lnTo>
                    <a:pt x="9164" y="1377"/>
                  </a:lnTo>
                  <a:cubicBezTo>
                    <a:pt x="6356" y="1377"/>
                    <a:pt x="3310" y="915"/>
                    <a:pt x="111" y="3"/>
                  </a:cubicBezTo>
                  <a:cubicBezTo>
                    <a:pt x="104" y="1"/>
                    <a:pt x="97"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85;p45"/>
            <p:cNvSpPr/>
            <p:nvPr/>
          </p:nvSpPr>
          <p:spPr>
            <a:xfrm>
              <a:off x="5901021" y="3462085"/>
              <a:ext cx="426276" cy="679670"/>
            </a:xfrm>
            <a:custGeom>
              <a:avLst/>
              <a:gdLst/>
              <a:ahLst/>
              <a:cxnLst/>
              <a:rect l="l" t="t" r="r" b="b"/>
              <a:pathLst>
                <a:path w="12040" h="19197" extrusionOk="0">
                  <a:moveTo>
                    <a:pt x="5152" y="1"/>
                  </a:moveTo>
                  <a:cubicBezTo>
                    <a:pt x="5025" y="94"/>
                    <a:pt x="4900" y="200"/>
                    <a:pt x="4776" y="303"/>
                  </a:cubicBezTo>
                  <a:cubicBezTo>
                    <a:pt x="5206" y="1355"/>
                    <a:pt x="5188" y="2432"/>
                    <a:pt x="4335" y="3399"/>
                  </a:cubicBezTo>
                  <a:cubicBezTo>
                    <a:pt x="3442" y="4413"/>
                    <a:pt x="2198" y="5032"/>
                    <a:pt x="1091" y="5798"/>
                  </a:cubicBezTo>
                  <a:cubicBezTo>
                    <a:pt x="398" y="7556"/>
                    <a:pt x="1" y="9377"/>
                    <a:pt x="1" y="10894"/>
                  </a:cubicBezTo>
                  <a:cubicBezTo>
                    <a:pt x="1" y="15479"/>
                    <a:pt x="3622" y="19197"/>
                    <a:pt x="8089" y="19197"/>
                  </a:cubicBezTo>
                  <a:cubicBezTo>
                    <a:pt x="9524" y="19197"/>
                    <a:pt x="10871" y="18812"/>
                    <a:pt x="12039" y="18138"/>
                  </a:cubicBezTo>
                  <a:lnTo>
                    <a:pt x="12039" y="18138"/>
                  </a:lnTo>
                  <a:cubicBezTo>
                    <a:pt x="11603" y="18209"/>
                    <a:pt x="11159" y="18252"/>
                    <a:pt x="10705" y="18256"/>
                  </a:cubicBezTo>
                  <a:cubicBezTo>
                    <a:pt x="10680" y="18256"/>
                    <a:pt x="10656" y="18256"/>
                    <a:pt x="10631" y="18256"/>
                  </a:cubicBezTo>
                  <a:cubicBezTo>
                    <a:pt x="6630" y="18256"/>
                    <a:pt x="2818" y="15156"/>
                    <a:pt x="2469" y="11106"/>
                  </a:cubicBezTo>
                  <a:cubicBezTo>
                    <a:pt x="2304" y="9188"/>
                    <a:pt x="2642" y="6897"/>
                    <a:pt x="3914" y="5384"/>
                  </a:cubicBezTo>
                  <a:cubicBezTo>
                    <a:pt x="4532" y="4650"/>
                    <a:pt x="5278" y="4048"/>
                    <a:pt x="5827" y="3254"/>
                  </a:cubicBezTo>
                  <a:cubicBezTo>
                    <a:pt x="6380" y="2456"/>
                    <a:pt x="6403" y="1611"/>
                    <a:pt x="6329" y="735"/>
                  </a:cubicBezTo>
                  <a:cubicBezTo>
                    <a:pt x="5966" y="550"/>
                    <a:pt x="5575" y="310"/>
                    <a:pt x="5152"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86;p45"/>
            <p:cNvSpPr/>
            <p:nvPr/>
          </p:nvSpPr>
          <p:spPr>
            <a:xfrm>
              <a:off x="5913202" y="4065855"/>
              <a:ext cx="243657" cy="457574"/>
            </a:xfrm>
            <a:custGeom>
              <a:avLst/>
              <a:gdLst/>
              <a:ahLst/>
              <a:cxnLst/>
              <a:rect l="l" t="t" r="r" b="b"/>
              <a:pathLst>
                <a:path w="6882" h="12924" extrusionOk="0">
                  <a:moveTo>
                    <a:pt x="3201" y="1"/>
                  </a:moveTo>
                  <a:cubicBezTo>
                    <a:pt x="2843" y="1"/>
                    <a:pt x="2508" y="239"/>
                    <a:pt x="2410" y="610"/>
                  </a:cubicBezTo>
                  <a:lnTo>
                    <a:pt x="174" y="10383"/>
                  </a:lnTo>
                  <a:cubicBezTo>
                    <a:pt x="1" y="11034"/>
                    <a:pt x="249" y="11727"/>
                    <a:pt x="802" y="12111"/>
                  </a:cubicBezTo>
                  <a:cubicBezTo>
                    <a:pt x="1387" y="12515"/>
                    <a:pt x="2253" y="12924"/>
                    <a:pt x="3373" y="12924"/>
                  </a:cubicBezTo>
                  <a:cubicBezTo>
                    <a:pt x="4131" y="12924"/>
                    <a:pt x="5005" y="12737"/>
                    <a:pt x="5986" y="12235"/>
                  </a:cubicBezTo>
                  <a:cubicBezTo>
                    <a:pt x="6552" y="11946"/>
                    <a:pt x="6882" y="11333"/>
                    <a:pt x="6834" y="10697"/>
                  </a:cubicBezTo>
                  <a:lnTo>
                    <a:pt x="6264" y="1695"/>
                  </a:lnTo>
                  <a:cubicBezTo>
                    <a:pt x="6241" y="1388"/>
                    <a:pt x="6048" y="1120"/>
                    <a:pt x="5763"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87;p45"/>
            <p:cNvSpPr/>
            <p:nvPr/>
          </p:nvSpPr>
          <p:spPr>
            <a:xfrm>
              <a:off x="5915574" y="4094392"/>
              <a:ext cx="241250" cy="429038"/>
            </a:xfrm>
            <a:custGeom>
              <a:avLst/>
              <a:gdLst/>
              <a:ahLst/>
              <a:cxnLst/>
              <a:rect l="l" t="t" r="r" b="b"/>
              <a:pathLst>
                <a:path w="6814" h="12118" extrusionOk="0">
                  <a:moveTo>
                    <a:pt x="5227" y="0"/>
                  </a:moveTo>
                  <a:lnTo>
                    <a:pt x="5746" y="8188"/>
                  </a:lnTo>
                  <a:cubicBezTo>
                    <a:pt x="5792" y="8824"/>
                    <a:pt x="5464" y="9437"/>
                    <a:pt x="4898"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20" y="11709"/>
                    <a:pt x="2186" y="12118"/>
                    <a:pt x="3306" y="12118"/>
                  </a:cubicBezTo>
                  <a:cubicBezTo>
                    <a:pt x="4064" y="12118"/>
                    <a:pt x="4938" y="11931"/>
                    <a:pt x="5919" y="11429"/>
                  </a:cubicBezTo>
                  <a:cubicBezTo>
                    <a:pt x="6485" y="11140"/>
                    <a:pt x="6813" y="10527"/>
                    <a:pt x="6767" y="9891"/>
                  </a:cubicBezTo>
                  <a:lnTo>
                    <a:pt x="6197" y="889"/>
                  </a:lnTo>
                  <a:cubicBezTo>
                    <a:pt x="6174" y="582"/>
                    <a:pt x="5981" y="314"/>
                    <a:pt x="5696" y="196"/>
                  </a:cubicBezTo>
                  <a:lnTo>
                    <a:pt x="5227" y="0"/>
                  </a:lnTo>
                  <a:close/>
                </a:path>
              </a:pathLst>
            </a:custGeom>
            <a:solidFill>
              <a:srgbClr val="354622">
                <a:alpha val="27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88;p45"/>
            <p:cNvSpPr/>
            <p:nvPr/>
          </p:nvSpPr>
          <p:spPr>
            <a:xfrm>
              <a:off x="6193188" y="4065855"/>
              <a:ext cx="243657" cy="457574"/>
            </a:xfrm>
            <a:custGeom>
              <a:avLst/>
              <a:gdLst/>
              <a:ahLst/>
              <a:cxnLst/>
              <a:rect l="l" t="t" r="r" b="b"/>
              <a:pathLst>
                <a:path w="6882" h="12924" extrusionOk="0">
                  <a:moveTo>
                    <a:pt x="3681" y="1"/>
                  </a:moveTo>
                  <a:cubicBezTo>
                    <a:pt x="3577" y="1"/>
                    <a:pt x="3470" y="21"/>
                    <a:pt x="3367" y="64"/>
                  </a:cubicBezTo>
                  <a:lnTo>
                    <a:pt x="1119" y="1002"/>
                  </a:lnTo>
                  <a:cubicBezTo>
                    <a:pt x="835" y="1120"/>
                    <a:pt x="642" y="1388"/>
                    <a:pt x="618" y="1695"/>
                  </a:cubicBezTo>
                  <a:lnTo>
                    <a:pt x="48" y="10697"/>
                  </a:lnTo>
                  <a:cubicBezTo>
                    <a:pt x="1" y="11333"/>
                    <a:pt x="329" y="11946"/>
                    <a:pt x="896" y="12235"/>
                  </a:cubicBezTo>
                  <a:cubicBezTo>
                    <a:pt x="1877" y="12737"/>
                    <a:pt x="2751" y="12924"/>
                    <a:pt x="3509" y="12924"/>
                  </a:cubicBezTo>
                  <a:cubicBezTo>
                    <a:pt x="4629" y="12924"/>
                    <a:pt x="5496" y="12515"/>
                    <a:pt x="6080" y="12111"/>
                  </a:cubicBezTo>
                  <a:cubicBezTo>
                    <a:pt x="6634" y="11727"/>
                    <a:pt x="6881" y="11034"/>
                    <a:pt x="6708" y="10383"/>
                  </a:cubicBezTo>
                  <a:lnTo>
                    <a:pt x="4472" y="610"/>
                  </a:lnTo>
                  <a:cubicBezTo>
                    <a:pt x="4373" y="239"/>
                    <a:pt x="4039" y="1"/>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89;p45"/>
            <p:cNvSpPr/>
            <p:nvPr/>
          </p:nvSpPr>
          <p:spPr>
            <a:xfrm>
              <a:off x="6193188" y="4089435"/>
              <a:ext cx="241675" cy="433994"/>
            </a:xfrm>
            <a:custGeom>
              <a:avLst/>
              <a:gdLst/>
              <a:ahLst/>
              <a:cxnLst/>
              <a:rect l="l" t="t" r="r" b="b"/>
              <a:pathLst>
                <a:path w="6826" h="12258" extrusionOk="0">
                  <a:moveTo>
                    <a:pt x="1924" y="1"/>
                  </a:moveTo>
                  <a:lnTo>
                    <a:pt x="1119" y="336"/>
                  </a:lnTo>
                  <a:cubicBezTo>
                    <a:pt x="835" y="454"/>
                    <a:pt x="642" y="722"/>
                    <a:pt x="618" y="1029"/>
                  </a:cubicBezTo>
                  <a:lnTo>
                    <a:pt x="48" y="10031"/>
                  </a:lnTo>
                  <a:cubicBezTo>
                    <a:pt x="1" y="10667"/>
                    <a:pt x="329" y="11280"/>
                    <a:pt x="896" y="11569"/>
                  </a:cubicBezTo>
                  <a:cubicBezTo>
                    <a:pt x="1877" y="12071"/>
                    <a:pt x="2751" y="12258"/>
                    <a:pt x="3509" y="12258"/>
                  </a:cubicBezTo>
                  <a:cubicBezTo>
                    <a:pt x="4629" y="12258"/>
                    <a:pt x="5496" y="11849"/>
                    <a:pt x="6080" y="11445"/>
                  </a:cubicBezTo>
                  <a:cubicBezTo>
                    <a:pt x="6578" y="11099"/>
                    <a:pt x="6826" y="10504"/>
                    <a:pt x="6744" y="9913"/>
                  </a:cubicBezTo>
                  <a:lnTo>
                    <a:pt x="6744" y="9913"/>
                  </a:lnTo>
                  <a:cubicBezTo>
                    <a:pt x="6234" y="10150"/>
                    <a:pt x="5606" y="10328"/>
                    <a:pt x="4868" y="10328"/>
                  </a:cubicBezTo>
                  <a:cubicBezTo>
                    <a:pt x="4112" y="10328"/>
                    <a:pt x="3239" y="10141"/>
                    <a:pt x="2259" y="9639"/>
                  </a:cubicBezTo>
                  <a:cubicBezTo>
                    <a:pt x="1691" y="9350"/>
                    <a:pt x="1363" y="8737"/>
                    <a:pt x="1411" y="8102"/>
                  </a:cubicBezTo>
                  <a:lnTo>
                    <a:pt x="1924" y="1"/>
                  </a:lnTo>
                  <a:close/>
                </a:path>
              </a:pathLst>
            </a:custGeom>
            <a:solidFill>
              <a:srgbClr val="354622">
                <a:alpha val="27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90;p45"/>
            <p:cNvSpPr/>
            <p:nvPr/>
          </p:nvSpPr>
          <p:spPr>
            <a:xfrm>
              <a:off x="5922195" y="4063023"/>
              <a:ext cx="249676" cy="463416"/>
            </a:xfrm>
            <a:custGeom>
              <a:avLst/>
              <a:gdLst/>
              <a:ahLst/>
              <a:cxnLst/>
              <a:rect l="l" t="t" r="r" b="b"/>
              <a:pathLst>
                <a:path w="7052" h="13089" extrusionOk="0">
                  <a:moveTo>
                    <a:pt x="3287" y="162"/>
                  </a:moveTo>
                  <a:cubicBezTo>
                    <a:pt x="3383" y="162"/>
                    <a:pt x="3480" y="181"/>
                    <a:pt x="3571" y="218"/>
                  </a:cubicBezTo>
                  <a:lnTo>
                    <a:pt x="5818" y="1156"/>
                  </a:lnTo>
                  <a:cubicBezTo>
                    <a:pt x="6076" y="1263"/>
                    <a:pt x="6250" y="1503"/>
                    <a:pt x="6270" y="1781"/>
                  </a:cubicBezTo>
                  <a:lnTo>
                    <a:pt x="6840" y="10783"/>
                  </a:lnTo>
                  <a:cubicBezTo>
                    <a:pt x="6886" y="11397"/>
                    <a:pt x="6569" y="11971"/>
                    <a:pt x="6035" y="12243"/>
                  </a:cubicBezTo>
                  <a:cubicBezTo>
                    <a:pt x="5068" y="12738"/>
                    <a:pt x="4207" y="12926"/>
                    <a:pt x="3456" y="12926"/>
                  </a:cubicBezTo>
                  <a:cubicBezTo>
                    <a:pt x="2387" y="12926"/>
                    <a:pt x="1541" y="12545"/>
                    <a:pt x="935" y="12125"/>
                  </a:cubicBezTo>
                  <a:cubicBezTo>
                    <a:pt x="413" y="11763"/>
                    <a:pt x="174" y="11103"/>
                    <a:pt x="339" y="10481"/>
                  </a:cubicBezTo>
                  <a:lnTo>
                    <a:pt x="2575" y="708"/>
                  </a:lnTo>
                  <a:cubicBezTo>
                    <a:pt x="2629" y="503"/>
                    <a:pt x="2770" y="331"/>
                    <a:pt x="2961" y="238"/>
                  </a:cubicBezTo>
                  <a:cubicBezTo>
                    <a:pt x="3063" y="187"/>
                    <a:pt x="3175" y="162"/>
                    <a:pt x="3287" y="162"/>
                  </a:cubicBezTo>
                  <a:close/>
                  <a:moveTo>
                    <a:pt x="3287" y="1"/>
                  </a:moveTo>
                  <a:cubicBezTo>
                    <a:pt x="3151" y="1"/>
                    <a:pt x="3015" y="32"/>
                    <a:pt x="2890" y="93"/>
                  </a:cubicBezTo>
                  <a:cubicBezTo>
                    <a:pt x="2657" y="208"/>
                    <a:pt x="2485" y="417"/>
                    <a:pt x="2419" y="669"/>
                  </a:cubicBezTo>
                  <a:cubicBezTo>
                    <a:pt x="2418" y="669"/>
                    <a:pt x="2418" y="670"/>
                    <a:pt x="2418" y="671"/>
                  </a:cubicBezTo>
                  <a:lnTo>
                    <a:pt x="182" y="10442"/>
                  </a:lnTo>
                  <a:cubicBezTo>
                    <a:pt x="0" y="11128"/>
                    <a:pt x="266" y="11857"/>
                    <a:pt x="843" y="12256"/>
                  </a:cubicBezTo>
                  <a:cubicBezTo>
                    <a:pt x="1472" y="12692"/>
                    <a:pt x="2348" y="13089"/>
                    <a:pt x="3454" y="13089"/>
                  </a:cubicBezTo>
                  <a:cubicBezTo>
                    <a:pt x="4229" y="13089"/>
                    <a:pt x="5115" y="12895"/>
                    <a:pt x="6109" y="12387"/>
                  </a:cubicBezTo>
                  <a:cubicBezTo>
                    <a:pt x="6701" y="12084"/>
                    <a:pt x="7051" y="11450"/>
                    <a:pt x="7001" y="10772"/>
                  </a:cubicBezTo>
                  <a:lnTo>
                    <a:pt x="6431" y="1769"/>
                  </a:lnTo>
                  <a:cubicBezTo>
                    <a:pt x="6405" y="1429"/>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91;p45"/>
            <p:cNvSpPr/>
            <p:nvPr/>
          </p:nvSpPr>
          <p:spPr>
            <a:xfrm>
              <a:off x="6202287" y="4063023"/>
              <a:ext cx="249711" cy="463416"/>
            </a:xfrm>
            <a:custGeom>
              <a:avLst/>
              <a:gdLst/>
              <a:ahLst/>
              <a:cxnLst/>
              <a:rect l="l" t="t" r="r" b="b"/>
              <a:pathLst>
                <a:path w="7053" h="13089" extrusionOk="0">
                  <a:moveTo>
                    <a:pt x="3765" y="163"/>
                  </a:moveTo>
                  <a:cubicBezTo>
                    <a:pt x="3877" y="163"/>
                    <a:pt x="3989" y="187"/>
                    <a:pt x="4092" y="238"/>
                  </a:cubicBezTo>
                  <a:cubicBezTo>
                    <a:pt x="4282" y="331"/>
                    <a:pt x="4422" y="503"/>
                    <a:pt x="4478" y="708"/>
                  </a:cubicBezTo>
                  <a:lnTo>
                    <a:pt x="6714" y="10483"/>
                  </a:lnTo>
                  <a:cubicBezTo>
                    <a:pt x="6879" y="11103"/>
                    <a:pt x="6640" y="11763"/>
                    <a:pt x="6117" y="12125"/>
                  </a:cubicBezTo>
                  <a:cubicBezTo>
                    <a:pt x="5511" y="12545"/>
                    <a:pt x="4666" y="12926"/>
                    <a:pt x="3597" y="12926"/>
                  </a:cubicBezTo>
                  <a:cubicBezTo>
                    <a:pt x="2846" y="12926"/>
                    <a:pt x="1984" y="12738"/>
                    <a:pt x="1016" y="12243"/>
                  </a:cubicBezTo>
                  <a:cubicBezTo>
                    <a:pt x="482" y="11971"/>
                    <a:pt x="167" y="11397"/>
                    <a:pt x="213" y="10782"/>
                  </a:cubicBezTo>
                  <a:lnTo>
                    <a:pt x="783" y="1782"/>
                  </a:lnTo>
                  <a:cubicBezTo>
                    <a:pt x="803" y="1503"/>
                    <a:pt x="977" y="1263"/>
                    <a:pt x="1234" y="1156"/>
                  </a:cubicBezTo>
                  <a:lnTo>
                    <a:pt x="3481" y="218"/>
                  </a:lnTo>
                  <a:cubicBezTo>
                    <a:pt x="3572" y="181"/>
                    <a:pt x="3670" y="163"/>
                    <a:pt x="3765" y="163"/>
                  </a:cubicBezTo>
                  <a:close/>
                  <a:moveTo>
                    <a:pt x="3765" y="0"/>
                  </a:moveTo>
                  <a:cubicBezTo>
                    <a:pt x="3648" y="0"/>
                    <a:pt x="3530" y="23"/>
                    <a:pt x="3420" y="70"/>
                  </a:cubicBezTo>
                  <a:lnTo>
                    <a:pt x="1172" y="1007"/>
                  </a:lnTo>
                  <a:cubicBezTo>
                    <a:pt x="858" y="1137"/>
                    <a:pt x="646" y="1429"/>
                    <a:pt x="622" y="1770"/>
                  </a:cubicBezTo>
                  <a:lnTo>
                    <a:pt x="52" y="10772"/>
                  </a:lnTo>
                  <a:cubicBezTo>
                    <a:pt x="1" y="11450"/>
                    <a:pt x="351" y="12084"/>
                    <a:pt x="943" y="12387"/>
                  </a:cubicBezTo>
                  <a:cubicBezTo>
                    <a:pt x="1938" y="12895"/>
                    <a:pt x="2824" y="13089"/>
                    <a:pt x="3598" y="13089"/>
                  </a:cubicBezTo>
                  <a:cubicBezTo>
                    <a:pt x="4704" y="13089"/>
                    <a:pt x="5581" y="12692"/>
                    <a:pt x="6210" y="12256"/>
                  </a:cubicBezTo>
                  <a:cubicBezTo>
                    <a:pt x="6787" y="11857"/>
                    <a:pt x="7053" y="11128"/>
                    <a:pt x="6871" y="10445"/>
                  </a:cubicBezTo>
                  <a:lnTo>
                    <a:pt x="4634" y="671"/>
                  </a:lnTo>
                  <a:cubicBezTo>
                    <a:pt x="4634" y="670"/>
                    <a:pt x="4634" y="669"/>
                    <a:pt x="4634" y="669"/>
                  </a:cubicBezTo>
                  <a:cubicBezTo>
                    <a:pt x="4568" y="417"/>
                    <a:pt x="4396" y="208"/>
                    <a:pt x="4163" y="93"/>
                  </a:cubicBezTo>
                  <a:cubicBezTo>
                    <a:pt x="4037"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92;p45"/>
            <p:cNvSpPr/>
            <p:nvPr/>
          </p:nvSpPr>
          <p:spPr>
            <a:xfrm>
              <a:off x="5965283" y="4271491"/>
              <a:ext cx="80299" cy="57569"/>
            </a:xfrm>
            <a:custGeom>
              <a:avLst/>
              <a:gdLst/>
              <a:ahLst/>
              <a:cxnLst/>
              <a:rect l="l" t="t" r="r" b="b"/>
              <a:pathLst>
                <a:path w="2268" h="1626" extrusionOk="0">
                  <a:moveTo>
                    <a:pt x="1116" y="0"/>
                  </a:moveTo>
                  <a:cubicBezTo>
                    <a:pt x="354" y="0"/>
                    <a:pt x="1" y="1204"/>
                    <a:pt x="1040" y="1553"/>
                  </a:cubicBezTo>
                  <a:cubicBezTo>
                    <a:pt x="1188" y="1603"/>
                    <a:pt x="1326" y="1625"/>
                    <a:pt x="1452" y="1625"/>
                  </a:cubicBezTo>
                  <a:cubicBezTo>
                    <a:pt x="1678" y="1625"/>
                    <a:pt x="1864" y="1553"/>
                    <a:pt x="1991" y="1435"/>
                  </a:cubicBezTo>
                  <a:cubicBezTo>
                    <a:pt x="2267" y="1177"/>
                    <a:pt x="2265" y="704"/>
                    <a:pt x="1795" y="297"/>
                  </a:cubicBezTo>
                  <a:cubicBezTo>
                    <a:pt x="1552" y="86"/>
                    <a:pt x="1320"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93;p45"/>
            <p:cNvSpPr/>
            <p:nvPr/>
          </p:nvSpPr>
          <p:spPr>
            <a:xfrm>
              <a:off x="6309849" y="4271491"/>
              <a:ext cx="80263" cy="57569"/>
            </a:xfrm>
            <a:custGeom>
              <a:avLst/>
              <a:gdLst/>
              <a:ahLst/>
              <a:cxnLst/>
              <a:rect l="l" t="t" r="r" b="b"/>
              <a:pathLst>
                <a:path w="2267" h="1626" extrusionOk="0">
                  <a:moveTo>
                    <a:pt x="1151" y="0"/>
                  </a:moveTo>
                  <a:cubicBezTo>
                    <a:pt x="947" y="0"/>
                    <a:pt x="715" y="86"/>
                    <a:pt x="472" y="297"/>
                  </a:cubicBezTo>
                  <a:cubicBezTo>
                    <a:pt x="2" y="704"/>
                    <a:pt x="0" y="1177"/>
                    <a:pt x="277" y="1435"/>
                  </a:cubicBezTo>
                  <a:cubicBezTo>
                    <a:pt x="404" y="1553"/>
                    <a:pt x="590" y="1625"/>
                    <a:pt x="816" y="1625"/>
                  </a:cubicBezTo>
                  <a:cubicBezTo>
                    <a:pt x="941" y="1625"/>
                    <a:pt x="1080" y="1603"/>
                    <a:pt x="1227" y="1553"/>
                  </a:cubicBezTo>
                  <a:cubicBezTo>
                    <a:pt x="2267" y="1204"/>
                    <a:pt x="1912" y="0"/>
                    <a:pt x="1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94;p45"/>
            <p:cNvSpPr/>
            <p:nvPr/>
          </p:nvSpPr>
          <p:spPr>
            <a:xfrm>
              <a:off x="6034182" y="4241467"/>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5" y="1126"/>
                    <a:pt x="900" y="978"/>
                    <a:pt x="967" y="671"/>
                  </a:cubicBezTo>
                  <a:cubicBezTo>
                    <a:pt x="1067" y="218"/>
                    <a:pt x="807"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95;p45"/>
            <p:cNvSpPr/>
            <p:nvPr/>
          </p:nvSpPr>
          <p:spPr>
            <a:xfrm>
              <a:off x="6330065" y="4217320"/>
              <a:ext cx="37742" cy="39901"/>
            </a:xfrm>
            <a:custGeom>
              <a:avLst/>
              <a:gdLst/>
              <a:ahLst/>
              <a:cxnLst/>
              <a:rect l="l" t="t" r="r" b="b"/>
              <a:pathLst>
                <a:path w="1066" h="1127" extrusionOk="0">
                  <a:moveTo>
                    <a:pt x="539" y="1"/>
                  </a:moveTo>
                  <a:cubicBezTo>
                    <a:pt x="273" y="1"/>
                    <a:pt x="1" y="218"/>
                    <a:pt x="75" y="635"/>
                  </a:cubicBezTo>
                  <a:cubicBezTo>
                    <a:pt x="120" y="895"/>
                    <a:pt x="259" y="1056"/>
                    <a:pt x="414" y="1108"/>
                  </a:cubicBezTo>
                  <a:cubicBezTo>
                    <a:pt x="452" y="1121"/>
                    <a:pt x="490" y="1127"/>
                    <a:pt x="529" y="1127"/>
                  </a:cubicBezTo>
                  <a:cubicBezTo>
                    <a:pt x="715" y="1127"/>
                    <a:pt x="899" y="979"/>
                    <a:pt x="966" y="672"/>
                  </a:cubicBezTo>
                  <a:cubicBezTo>
                    <a:pt x="1065" y="218"/>
                    <a:pt x="8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96;p45"/>
            <p:cNvSpPr/>
            <p:nvPr/>
          </p:nvSpPr>
          <p:spPr>
            <a:xfrm>
              <a:off x="6001219" y="4218312"/>
              <a:ext cx="24925" cy="26341"/>
            </a:xfrm>
            <a:custGeom>
              <a:avLst/>
              <a:gdLst/>
              <a:ahLst/>
              <a:cxnLst/>
              <a:rect l="l" t="t" r="r" b="b"/>
              <a:pathLst>
                <a:path w="704" h="744" extrusionOk="0">
                  <a:moveTo>
                    <a:pt x="356" y="0"/>
                  </a:moveTo>
                  <a:cubicBezTo>
                    <a:pt x="181" y="0"/>
                    <a:pt x="1" y="144"/>
                    <a:pt x="50" y="418"/>
                  </a:cubicBezTo>
                  <a:cubicBezTo>
                    <a:pt x="80" y="590"/>
                    <a:pt x="171" y="696"/>
                    <a:pt x="274" y="731"/>
                  </a:cubicBezTo>
                  <a:cubicBezTo>
                    <a:pt x="299" y="739"/>
                    <a:pt x="324" y="743"/>
                    <a:pt x="349" y="743"/>
                  </a:cubicBezTo>
                  <a:cubicBezTo>
                    <a:pt x="472" y="743"/>
                    <a:pt x="594" y="646"/>
                    <a:pt x="638" y="442"/>
                  </a:cubicBezTo>
                  <a:cubicBezTo>
                    <a:pt x="703"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97;p45"/>
            <p:cNvSpPr/>
            <p:nvPr/>
          </p:nvSpPr>
          <p:spPr>
            <a:xfrm>
              <a:off x="6292146" y="4254461"/>
              <a:ext cx="24925" cy="26377"/>
            </a:xfrm>
            <a:custGeom>
              <a:avLst/>
              <a:gdLst/>
              <a:ahLst/>
              <a:cxnLst/>
              <a:rect l="l" t="t" r="r" b="b"/>
              <a:pathLst>
                <a:path w="704" h="745" extrusionOk="0">
                  <a:moveTo>
                    <a:pt x="356" y="1"/>
                  </a:moveTo>
                  <a:cubicBezTo>
                    <a:pt x="181" y="1"/>
                    <a:pt x="1" y="144"/>
                    <a:pt x="49" y="420"/>
                  </a:cubicBezTo>
                  <a:cubicBezTo>
                    <a:pt x="80" y="592"/>
                    <a:pt x="171" y="698"/>
                    <a:pt x="273" y="732"/>
                  </a:cubicBezTo>
                  <a:cubicBezTo>
                    <a:pt x="298"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98;p45"/>
            <p:cNvSpPr/>
            <p:nvPr/>
          </p:nvSpPr>
          <p:spPr>
            <a:xfrm>
              <a:off x="6171165" y="3469308"/>
              <a:ext cx="36184" cy="15897"/>
            </a:xfrm>
            <a:custGeom>
              <a:avLst/>
              <a:gdLst/>
              <a:ahLst/>
              <a:cxnLst/>
              <a:rect l="l" t="t" r="r" b="b"/>
              <a:pathLst>
                <a:path w="1022" h="449" extrusionOk="0">
                  <a:moveTo>
                    <a:pt x="518" y="0"/>
                  </a:moveTo>
                  <a:cubicBezTo>
                    <a:pt x="1" y="0"/>
                    <a:pt x="108" y="449"/>
                    <a:pt x="559" y="449"/>
                  </a:cubicBezTo>
                  <a:cubicBezTo>
                    <a:pt x="600" y="449"/>
                    <a:pt x="642" y="445"/>
                    <a:pt x="688" y="438"/>
                  </a:cubicBezTo>
                  <a:cubicBezTo>
                    <a:pt x="872" y="406"/>
                    <a:pt x="973" y="334"/>
                    <a:pt x="993" y="257"/>
                  </a:cubicBezTo>
                  <a:cubicBezTo>
                    <a:pt x="1022" y="149"/>
                    <a:pt x="893" y="32"/>
                    <a:pt x="616" y="5"/>
                  </a:cubicBezTo>
                  <a:cubicBezTo>
                    <a:pt x="581" y="2"/>
                    <a:pt x="549" y="0"/>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99;p45"/>
            <p:cNvSpPr/>
            <p:nvPr/>
          </p:nvSpPr>
          <p:spPr>
            <a:xfrm>
              <a:off x="6208766" y="3454013"/>
              <a:ext cx="36184" cy="15897"/>
            </a:xfrm>
            <a:custGeom>
              <a:avLst/>
              <a:gdLst/>
              <a:ahLst/>
              <a:cxnLst/>
              <a:rect l="l" t="t" r="r" b="b"/>
              <a:pathLst>
                <a:path w="1022" h="449" extrusionOk="0">
                  <a:moveTo>
                    <a:pt x="517" y="0"/>
                  </a:moveTo>
                  <a:cubicBezTo>
                    <a:pt x="1" y="0"/>
                    <a:pt x="109" y="448"/>
                    <a:pt x="560" y="448"/>
                  </a:cubicBezTo>
                  <a:cubicBezTo>
                    <a:pt x="601" y="448"/>
                    <a:pt x="644" y="445"/>
                    <a:pt x="689" y="437"/>
                  </a:cubicBezTo>
                  <a:cubicBezTo>
                    <a:pt x="873" y="407"/>
                    <a:pt x="973" y="333"/>
                    <a:pt x="994" y="257"/>
                  </a:cubicBezTo>
                  <a:cubicBezTo>
                    <a:pt x="1022" y="148"/>
                    <a:pt x="893" y="32"/>
                    <a:pt x="616" y="5"/>
                  </a:cubicBezTo>
                  <a:cubicBezTo>
                    <a:pt x="581"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00;p45"/>
            <p:cNvSpPr/>
            <p:nvPr/>
          </p:nvSpPr>
          <p:spPr>
            <a:xfrm>
              <a:off x="6208978" y="2894818"/>
              <a:ext cx="36184" cy="15897"/>
            </a:xfrm>
            <a:custGeom>
              <a:avLst/>
              <a:gdLst/>
              <a:ahLst/>
              <a:cxnLst/>
              <a:rect l="l" t="t" r="r" b="b"/>
              <a:pathLst>
                <a:path w="1022" h="449" extrusionOk="0">
                  <a:moveTo>
                    <a:pt x="517" y="1"/>
                  </a:moveTo>
                  <a:cubicBezTo>
                    <a:pt x="1" y="1"/>
                    <a:pt x="109" y="449"/>
                    <a:pt x="559" y="449"/>
                  </a:cubicBezTo>
                  <a:cubicBezTo>
                    <a:pt x="599" y="449"/>
                    <a:pt x="642" y="445"/>
                    <a:pt x="688" y="437"/>
                  </a:cubicBezTo>
                  <a:cubicBezTo>
                    <a:pt x="872" y="406"/>
                    <a:pt x="973" y="334"/>
                    <a:pt x="993" y="257"/>
                  </a:cubicBezTo>
                  <a:cubicBezTo>
                    <a:pt x="1022" y="149"/>
                    <a:pt x="893" y="31"/>
                    <a:pt x="616" y="6"/>
                  </a:cubicBezTo>
                  <a:cubicBezTo>
                    <a:pt x="580" y="2"/>
                    <a:pt x="547" y="1"/>
                    <a:pt x="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01;p45"/>
            <p:cNvSpPr/>
            <p:nvPr/>
          </p:nvSpPr>
          <p:spPr>
            <a:xfrm>
              <a:off x="6264954" y="2913689"/>
              <a:ext cx="29528" cy="12958"/>
            </a:xfrm>
            <a:custGeom>
              <a:avLst/>
              <a:gdLst/>
              <a:ahLst/>
              <a:cxnLst/>
              <a:rect l="l" t="t" r="r" b="b"/>
              <a:pathLst>
                <a:path w="834" h="366" extrusionOk="0">
                  <a:moveTo>
                    <a:pt x="422" y="0"/>
                  </a:moveTo>
                  <a:cubicBezTo>
                    <a:pt x="0" y="0"/>
                    <a:pt x="89" y="366"/>
                    <a:pt x="456" y="366"/>
                  </a:cubicBezTo>
                  <a:cubicBezTo>
                    <a:pt x="489" y="366"/>
                    <a:pt x="524" y="363"/>
                    <a:pt x="561" y="357"/>
                  </a:cubicBezTo>
                  <a:cubicBezTo>
                    <a:pt x="711" y="331"/>
                    <a:pt x="794" y="273"/>
                    <a:pt x="810" y="210"/>
                  </a:cubicBezTo>
                  <a:cubicBezTo>
                    <a:pt x="833" y="122"/>
                    <a:pt x="728" y="26"/>
                    <a:pt x="502" y="4"/>
                  </a:cubicBezTo>
                  <a:cubicBezTo>
                    <a:pt x="473" y="2"/>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02;p45"/>
            <p:cNvSpPr/>
            <p:nvPr/>
          </p:nvSpPr>
          <p:spPr>
            <a:xfrm>
              <a:off x="6235710" y="2942934"/>
              <a:ext cx="29528" cy="12958"/>
            </a:xfrm>
            <a:custGeom>
              <a:avLst/>
              <a:gdLst/>
              <a:ahLst/>
              <a:cxnLst/>
              <a:rect l="l" t="t" r="r" b="b"/>
              <a:pathLst>
                <a:path w="834" h="366" extrusionOk="0">
                  <a:moveTo>
                    <a:pt x="423" y="0"/>
                  </a:moveTo>
                  <a:cubicBezTo>
                    <a:pt x="0" y="0"/>
                    <a:pt x="89" y="366"/>
                    <a:pt x="457" y="366"/>
                  </a:cubicBezTo>
                  <a:cubicBezTo>
                    <a:pt x="490" y="366"/>
                    <a:pt x="525" y="363"/>
                    <a:pt x="562" y="357"/>
                  </a:cubicBezTo>
                  <a:cubicBezTo>
                    <a:pt x="712" y="331"/>
                    <a:pt x="794" y="272"/>
                    <a:pt x="810" y="209"/>
                  </a:cubicBezTo>
                  <a:cubicBezTo>
                    <a:pt x="833" y="122"/>
                    <a:pt x="728" y="26"/>
                    <a:pt x="503" y="4"/>
                  </a:cubicBezTo>
                  <a:cubicBezTo>
                    <a:pt x="474" y="1"/>
                    <a:pt x="448" y="0"/>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3;p45"/>
            <p:cNvSpPr/>
            <p:nvPr/>
          </p:nvSpPr>
          <p:spPr>
            <a:xfrm>
              <a:off x="6306733" y="2906714"/>
              <a:ext cx="29492" cy="12994"/>
            </a:xfrm>
            <a:custGeom>
              <a:avLst/>
              <a:gdLst/>
              <a:ahLst/>
              <a:cxnLst/>
              <a:rect l="l" t="t" r="r" b="b"/>
              <a:pathLst>
                <a:path w="833" h="367" extrusionOk="0">
                  <a:moveTo>
                    <a:pt x="422" y="1"/>
                  </a:moveTo>
                  <a:cubicBezTo>
                    <a:pt x="1" y="1"/>
                    <a:pt x="88" y="366"/>
                    <a:pt x="457" y="366"/>
                  </a:cubicBezTo>
                  <a:cubicBezTo>
                    <a:pt x="489" y="366"/>
                    <a:pt x="524" y="363"/>
                    <a:pt x="562" y="357"/>
                  </a:cubicBezTo>
                  <a:cubicBezTo>
                    <a:pt x="712" y="332"/>
                    <a:pt x="793" y="273"/>
                    <a:pt x="811" y="211"/>
                  </a:cubicBezTo>
                  <a:cubicBezTo>
                    <a:pt x="833"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04;p45"/>
            <p:cNvSpPr/>
            <p:nvPr/>
          </p:nvSpPr>
          <p:spPr>
            <a:xfrm>
              <a:off x="6412029" y="4441543"/>
              <a:ext cx="52506" cy="72439"/>
            </a:xfrm>
            <a:custGeom>
              <a:avLst/>
              <a:gdLst/>
              <a:ahLst/>
              <a:cxnLst/>
              <a:rect l="l" t="t" r="r" b="b"/>
              <a:pathLst>
                <a:path w="1483" h="2046" extrusionOk="0">
                  <a:moveTo>
                    <a:pt x="826" y="0"/>
                  </a:moveTo>
                  <a:cubicBezTo>
                    <a:pt x="485" y="0"/>
                    <a:pt x="159" y="397"/>
                    <a:pt x="83" y="926"/>
                  </a:cubicBezTo>
                  <a:cubicBezTo>
                    <a:pt x="0" y="1489"/>
                    <a:pt x="229" y="1988"/>
                    <a:pt x="592" y="2041"/>
                  </a:cubicBezTo>
                  <a:cubicBezTo>
                    <a:pt x="614" y="2044"/>
                    <a:pt x="635" y="2045"/>
                    <a:pt x="656" y="2045"/>
                  </a:cubicBezTo>
                  <a:cubicBezTo>
                    <a:pt x="998" y="2045"/>
                    <a:pt x="1323" y="1648"/>
                    <a:pt x="1400"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05;p45"/>
            <p:cNvSpPr/>
            <p:nvPr/>
          </p:nvSpPr>
          <p:spPr>
            <a:xfrm>
              <a:off x="6410612" y="4438676"/>
              <a:ext cx="56967" cy="78139"/>
            </a:xfrm>
            <a:custGeom>
              <a:avLst/>
              <a:gdLst/>
              <a:ahLst/>
              <a:cxnLst/>
              <a:rect l="l" t="t" r="r" b="b"/>
              <a:pathLst>
                <a:path w="1609" h="2207" extrusionOk="0">
                  <a:moveTo>
                    <a:pt x="865" y="162"/>
                  </a:moveTo>
                  <a:cubicBezTo>
                    <a:pt x="882" y="162"/>
                    <a:pt x="901" y="163"/>
                    <a:pt x="918" y="165"/>
                  </a:cubicBezTo>
                  <a:cubicBezTo>
                    <a:pt x="1237" y="212"/>
                    <a:pt x="1436" y="671"/>
                    <a:pt x="1360" y="1189"/>
                  </a:cubicBezTo>
                  <a:cubicBezTo>
                    <a:pt x="1289" y="1678"/>
                    <a:pt x="996" y="2046"/>
                    <a:pt x="694" y="2046"/>
                  </a:cubicBezTo>
                  <a:cubicBezTo>
                    <a:pt x="678" y="2046"/>
                    <a:pt x="661" y="2045"/>
                    <a:pt x="644" y="2043"/>
                  </a:cubicBezTo>
                  <a:cubicBezTo>
                    <a:pt x="496" y="2021"/>
                    <a:pt x="368" y="1907"/>
                    <a:pt x="283" y="1722"/>
                  </a:cubicBezTo>
                  <a:cubicBezTo>
                    <a:pt x="194" y="1526"/>
                    <a:pt x="165" y="1276"/>
                    <a:pt x="202" y="1019"/>
                  </a:cubicBezTo>
                  <a:cubicBezTo>
                    <a:pt x="274" y="530"/>
                    <a:pt x="565" y="162"/>
                    <a:pt x="865" y="162"/>
                  </a:cubicBezTo>
                  <a:close/>
                  <a:moveTo>
                    <a:pt x="867" y="0"/>
                  </a:moveTo>
                  <a:cubicBezTo>
                    <a:pt x="484" y="0"/>
                    <a:pt x="126" y="428"/>
                    <a:pt x="43" y="996"/>
                  </a:cubicBezTo>
                  <a:cubicBezTo>
                    <a:pt x="1" y="1283"/>
                    <a:pt x="34" y="1565"/>
                    <a:pt x="137" y="1789"/>
                  </a:cubicBezTo>
                  <a:cubicBezTo>
                    <a:pt x="245" y="2025"/>
                    <a:pt x="417" y="2172"/>
                    <a:pt x="621" y="2202"/>
                  </a:cubicBezTo>
                  <a:cubicBezTo>
                    <a:pt x="645" y="2205"/>
                    <a:pt x="670" y="2207"/>
                    <a:pt x="694" y="2207"/>
                  </a:cubicBezTo>
                  <a:cubicBezTo>
                    <a:pt x="1075" y="2207"/>
                    <a:pt x="1437" y="1781"/>
                    <a:pt x="1520" y="1212"/>
                  </a:cubicBezTo>
                  <a:cubicBezTo>
                    <a:pt x="1608" y="606"/>
                    <a:pt x="1349" y="65"/>
                    <a:pt x="942" y="6"/>
                  </a:cubicBezTo>
                  <a:cubicBezTo>
                    <a:pt x="917" y="2"/>
                    <a:pt x="892" y="0"/>
                    <a:pt x="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06;p45"/>
            <p:cNvSpPr/>
            <p:nvPr/>
          </p:nvSpPr>
          <p:spPr>
            <a:xfrm>
              <a:off x="6370958" y="4447704"/>
              <a:ext cx="52506" cy="72474"/>
            </a:xfrm>
            <a:custGeom>
              <a:avLst/>
              <a:gdLst/>
              <a:ahLst/>
              <a:cxnLst/>
              <a:rect l="l" t="t" r="r" b="b"/>
              <a:pathLst>
                <a:path w="1483" h="2047" extrusionOk="0">
                  <a:moveTo>
                    <a:pt x="826" y="1"/>
                  </a:moveTo>
                  <a:cubicBezTo>
                    <a:pt x="485" y="1"/>
                    <a:pt x="161" y="398"/>
                    <a:pt x="83" y="928"/>
                  </a:cubicBezTo>
                  <a:cubicBezTo>
                    <a:pt x="0" y="1490"/>
                    <a:pt x="230" y="1989"/>
                    <a:pt x="593" y="2042"/>
                  </a:cubicBezTo>
                  <a:cubicBezTo>
                    <a:pt x="613" y="2045"/>
                    <a:pt x="634" y="2047"/>
                    <a:pt x="655" y="2047"/>
                  </a:cubicBezTo>
                  <a:cubicBezTo>
                    <a:pt x="997" y="2047"/>
                    <a:pt x="1323" y="1651"/>
                    <a:pt x="1401" y="1120"/>
                  </a:cubicBezTo>
                  <a:cubicBezTo>
                    <a:pt x="1482" y="558"/>
                    <a:pt x="1254" y="59"/>
                    <a:pt x="890" y="6"/>
                  </a:cubicBezTo>
                  <a:cubicBezTo>
                    <a:pt x="869" y="2"/>
                    <a:pt x="848" y="1"/>
                    <a:pt x="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07;p45"/>
            <p:cNvSpPr/>
            <p:nvPr/>
          </p:nvSpPr>
          <p:spPr>
            <a:xfrm>
              <a:off x="6369542" y="4444871"/>
              <a:ext cx="55303" cy="78174"/>
            </a:xfrm>
            <a:custGeom>
              <a:avLst/>
              <a:gdLst/>
              <a:ahLst/>
              <a:cxnLst/>
              <a:rect l="l" t="t" r="r" b="b"/>
              <a:pathLst>
                <a:path w="1562" h="2208" extrusionOk="0">
                  <a:moveTo>
                    <a:pt x="867" y="162"/>
                  </a:moveTo>
                  <a:cubicBezTo>
                    <a:pt x="885" y="162"/>
                    <a:pt x="901" y="163"/>
                    <a:pt x="919" y="166"/>
                  </a:cubicBezTo>
                  <a:cubicBezTo>
                    <a:pt x="1066" y="187"/>
                    <a:pt x="1196" y="301"/>
                    <a:pt x="1279" y="486"/>
                  </a:cubicBezTo>
                  <a:cubicBezTo>
                    <a:pt x="1369" y="682"/>
                    <a:pt x="1398" y="931"/>
                    <a:pt x="1361" y="1188"/>
                  </a:cubicBezTo>
                  <a:cubicBezTo>
                    <a:pt x="1323" y="1445"/>
                    <a:pt x="1225" y="1676"/>
                    <a:pt x="1082" y="1839"/>
                  </a:cubicBezTo>
                  <a:cubicBezTo>
                    <a:pt x="964" y="1974"/>
                    <a:pt x="828" y="2046"/>
                    <a:pt x="698" y="2046"/>
                  </a:cubicBezTo>
                  <a:cubicBezTo>
                    <a:pt x="680" y="2046"/>
                    <a:pt x="663" y="2045"/>
                    <a:pt x="645" y="2042"/>
                  </a:cubicBezTo>
                  <a:cubicBezTo>
                    <a:pt x="496" y="2021"/>
                    <a:pt x="368" y="1907"/>
                    <a:pt x="285" y="1722"/>
                  </a:cubicBezTo>
                  <a:cubicBezTo>
                    <a:pt x="194" y="1526"/>
                    <a:pt x="165" y="1276"/>
                    <a:pt x="203" y="1020"/>
                  </a:cubicBezTo>
                  <a:cubicBezTo>
                    <a:pt x="240" y="763"/>
                    <a:pt x="339" y="531"/>
                    <a:pt x="481" y="369"/>
                  </a:cubicBezTo>
                  <a:cubicBezTo>
                    <a:pt x="600" y="234"/>
                    <a:pt x="735" y="162"/>
                    <a:pt x="867" y="162"/>
                  </a:cubicBezTo>
                  <a:close/>
                  <a:moveTo>
                    <a:pt x="865" y="1"/>
                  </a:moveTo>
                  <a:cubicBezTo>
                    <a:pt x="687" y="1"/>
                    <a:pt x="510" y="92"/>
                    <a:pt x="360" y="262"/>
                  </a:cubicBezTo>
                  <a:cubicBezTo>
                    <a:pt x="197" y="448"/>
                    <a:pt x="85" y="709"/>
                    <a:pt x="43" y="996"/>
                  </a:cubicBezTo>
                  <a:cubicBezTo>
                    <a:pt x="1" y="1284"/>
                    <a:pt x="35" y="1565"/>
                    <a:pt x="137" y="1790"/>
                  </a:cubicBezTo>
                  <a:cubicBezTo>
                    <a:pt x="245" y="2026"/>
                    <a:pt x="417" y="2172"/>
                    <a:pt x="621" y="2201"/>
                  </a:cubicBezTo>
                  <a:cubicBezTo>
                    <a:pt x="646" y="2206"/>
                    <a:pt x="672" y="2207"/>
                    <a:pt x="698" y="2207"/>
                  </a:cubicBezTo>
                  <a:cubicBezTo>
                    <a:pt x="876" y="2207"/>
                    <a:pt x="1054" y="2117"/>
                    <a:pt x="1204" y="1946"/>
                  </a:cubicBezTo>
                  <a:cubicBezTo>
                    <a:pt x="1365" y="1759"/>
                    <a:pt x="1478" y="1499"/>
                    <a:pt x="1520" y="1212"/>
                  </a:cubicBezTo>
                  <a:cubicBezTo>
                    <a:pt x="1562" y="924"/>
                    <a:pt x="1529" y="643"/>
                    <a:pt x="1426" y="418"/>
                  </a:cubicBezTo>
                  <a:cubicBezTo>
                    <a:pt x="1318" y="182"/>
                    <a:pt x="1147" y="35"/>
                    <a:pt x="942" y="6"/>
                  </a:cubicBezTo>
                  <a:cubicBezTo>
                    <a:pt x="916" y="3"/>
                    <a:pt x="891"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08;p45"/>
            <p:cNvSpPr/>
            <p:nvPr/>
          </p:nvSpPr>
          <p:spPr>
            <a:xfrm>
              <a:off x="6330455" y="4454006"/>
              <a:ext cx="52470" cy="72439"/>
            </a:xfrm>
            <a:custGeom>
              <a:avLst/>
              <a:gdLst/>
              <a:ahLst/>
              <a:cxnLst/>
              <a:rect l="l" t="t" r="r" b="b"/>
              <a:pathLst>
                <a:path w="1482" h="2046" extrusionOk="0">
                  <a:moveTo>
                    <a:pt x="826" y="1"/>
                  </a:moveTo>
                  <a:cubicBezTo>
                    <a:pt x="485" y="1"/>
                    <a:pt x="160" y="398"/>
                    <a:pt x="82" y="927"/>
                  </a:cubicBezTo>
                  <a:cubicBezTo>
                    <a:pt x="1" y="1489"/>
                    <a:pt x="229" y="1988"/>
                    <a:pt x="593" y="2041"/>
                  </a:cubicBezTo>
                  <a:cubicBezTo>
                    <a:pt x="614" y="2044"/>
                    <a:pt x="635" y="2046"/>
                    <a:pt x="657" y="2046"/>
                  </a:cubicBezTo>
                  <a:cubicBezTo>
                    <a:pt x="997" y="2046"/>
                    <a:pt x="1323" y="1649"/>
                    <a:pt x="1400" y="1119"/>
                  </a:cubicBezTo>
                  <a:cubicBezTo>
                    <a:pt x="1482"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09;p45"/>
            <p:cNvSpPr/>
            <p:nvPr/>
          </p:nvSpPr>
          <p:spPr>
            <a:xfrm>
              <a:off x="6329074" y="4451138"/>
              <a:ext cx="55303" cy="78174"/>
            </a:xfrm>
            <a:custGeom>
              <a:avLst/>
              <a:gdLst/>
              <a:ahLst/>
              <a:cxnLst/>
              <a:rect l="l" t="t" r="r" b="b"/>
              <a:pathLst>
                <a:path w="1562" h="2208" extrusionOk="0">
                  <a:moveTo>
                    <a:pt x="866" y="162"/>
                  </a:moveTo>
                  <a:cubicBezTo>
                    <a:pt x="883" y="162"/>
                    <a:pt x="901" y="163"/>
                    <a:pt x="917" y="166"/>
                  </a:cubicBezTo>
                  <a:cubicBezTo>
                    <a:pt x="1066" y="188"/>
                    <a:pt x="1194" y="302"/>
                    <a:pt x="1278" y="485"/>
                  </a:cubicBezTo>
                  <a:cubicBezTo>
                    <a:pt x="1368" y="682"/>
                    <a:pt x="1396" y="932"/>
                    <a:pt x="1359" y="1188"/>
                  </a:cubicBezTo>
                  <a:cubicBezTo>
                    <a:pt x="1322" y="1445"/>
                    <a:pt x="1223" y="1677"/>
                    <a:pt x="1080" y="1838"/>
                  </a:cubicBezTo>
                  <a:cubicBezTo>
                    <a:pt x="961" y="1974"/>
                    <a:pt x="827" y="2046"/>
                    <a:pt x="695" y="2046"/>
                  </a:cubicBezTo>
                  <a:cubicBezTo>
                    <a:pt x="678" y="2046"/>
                    <a:pt x="661" y="2044"/>
                    <a:pt x="644" y="2042"/>
                  </a:cubicBezTo>
                  <a:cubicBezTo>
                    <a:pt x="496" y="2021"/>
                    <a:pt x="367" y="1907"/>
                    <a:pt x="283" y="1722"/>
                  </a:cubicBezTo>
                  <a:cubicBezTo>
                    <a:pt x="192" y="1525"/>
                    <a:pt x="164" y="1277"/>
                    <a:pt x="202" y="1019"/>
                  </a:cubicBezTo>
                  <a:cubicBezTo>
                    <a:pt x="239" y="762"/>
                    <a:pt x="338" y="532"/>
                    <a:pt x="480" y="369"/>
                  </a:cubicBezTo>
                  <a:cubicBezTo>
                    <a:pt x="598" y="234"/>
                    <a:pt x="733" y="162"/>
                    <a:pt x="866" y="162"/>
                  </a:cubicBezTo>
                  <a:close/>
                  <a:moveTo>
                    <a:pt x="866" y="1"/>
                  </a:moveTo>
                  <a:cubicBezTo>
                    <a:pt x="687" y="1"/>
                    <a:pt x="510" y="92"/>
                    <a:pt x="359" y="263"/>
                  </a:cubicBezTo>
                  <a:cubicBezTo>
                    <a:pt x="196" y="448"/>
                    <a:pt x="84" y="709"/>
                    <a:pt x="42" y="996"/>
                  </a:cubicBezTo>
                  <a:cubicBezTo>
                    <a:pt x="0" y="1283"/>
                    <a:pt x="33" y="1565"/>
                    <a:pt x="136" y="1790"/>
                  </a:cubicBezTo>
                  <a:cubicBezTo>
                    <a:pt x="245" y="2026"/>
                    <a:pt x="416" y="2172"/>
                    <a:pt x="620" y="2202"/>
                  </a:cubicBezTo>
                  <a:cubicBezTo>
                    <a:pt x="646" y="2206"/>
                    <a:pt x="670" y="2207"/>
                    <a:pt x="696" y="2207"/>
                  </a:cubicBezTo>
                  <a:cubicBezTo>
                    <a:pt x="875" y="2207"/>
                    <a:pt x="1052" y="2116"/>
                    <a:pt x="1202" y="1945"/>
                  </a:cubicBezTo>
                  <a:cubicBezTo>
                    <a:pt x="1365" y="1759"/>
                    <a:pt x="1478" y="1499"/>
                    <a:pt x="1518" y="1213"/>
                  </a:cubicBezTo>
                  <a:cubicBezTo>
                    <a:pt x="1561" y="925"/>
                    <a:pt x="1528" y="644"/>
                    <a:pt x="1424" y="419"/>
                  </a:cubicBezTo>
                  <a:cubicBezTo>
                    <a:pt x="1316" y="182"/>
                    <a:pt x="1145" y="36"/>
                    <a:pt x="940" y="6"/>
                  </a:cubicBezTo>
                  <a:cubicBezTo>
                    <a:pt x="915" y="3"/>
                    <a:pt x="890"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10;p45"/>
            <p:cNvSpPr/>
            <p:nvPr/>
          </p:nvSpPr>
          <p:spPr>
            <a:xfrm>
              <a:off x="6301387" y="4475249"/>
              <a:ext cx="42415" cy="58560"/>
            </a:xfrm>
            <a:custGeom>
              <a:avLst/>
              <a:gdLst/>
              <a:ahLst/>
              <a:cxnLst/>
              <a:rect l="l" t="t" r="r" b="b"/>
              <a:pathLst>
                <a:path w="1198" h="1654" extrusionOk="0">
                  <a:moveTo>
                    <a:pt x="668" y="1"/>
                  </a:moveTo>
                  <a:cubicBezTo>
                    <a:pt x="393" y="1"/>
                    <a:pt x="130" y="322"/>
                    <a:pt x="67" y="749"/>
                  </a:cubicBezTo>
                  <a:cubicBezTo>
                    <a:pt x="1" y="1203"/>
                    <a:pt x="186" y="1606"/>
                    <a:pt x="480" y="1649"/>
                  </a:cubicBezTo>
                  <a:cubicBezTo>
                    <a:pt x="497" y="1652"/>
                    <a:pt x="514" y="1653"/>
                    <a:pt x="531" y="1653"/>
                  </a:cubicBezTo>
                  <a:cubicBezTo>
                    <a:pt x="806" y="1653"/>
                    <a:pt x="1069" y="1332"/>
                    <a:pt x="1131" y="905"/>
                  </a:cubicBezTo>
                  <a:cubicBezTo>
                    <a:pt x="1198" y="450"/>
                    <a:pt x="1014" y="48"/>
                    <a:pt x="720" y="5"/>
                  </a:cubicBezTo>
                  <a:cubicBezTo>
                    <a:pt x="702" y="2"/>
                    <a:pt x="685" y="1"/>
                    <a:pt x="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11;p45"/>
            <p:cNvSpPr/>
            <p:nvPr/>
          </p:nvSpPr>
          <p:spPr>
            <a:xfrm>
              <a:off x="6298306" y="4472417"/>
              <a:ext cx="47195" cy="64225"/>
            </a:xfrm>
            <a:custGeom>
              <a:avLst/>
              <a:gdLst/>
              <a:ahLst/>
              <a:cxnLst/>
              <a:rect l="l" t="t" r="r" b="b"/>
              <a:pathLst>
                <a:path w="1333" h="1814" extrusionOk="0">
                  <a:moveTo>
                    <a:pt x="757" y="161"/>
                  </a:moveTo>
                  <a:cubicBezTo>
                    <a:pt x="769" y="161"/>
                    <a:pt x="782" y="163"/>
                    <a:pt x="795" y="164"/>
                  </a:cubicBezTo>
                  <a:cubicBezTo>
                    <a:pt x="909" y="181"/>
                    <a:pt x="1009" y="270"/>
                    <a:pt x="1074" y="414"/>
                  </a:cubicBezTo>
                  <a:cubicBezTo>
                    <a:pt x="1146" y="570"/>
                    <a:pt x="1169" y="769"/>
                    <a:pt x="1139" y="973"/>
                  </a:cubicBezTo>
                  <a:cubicBezTo>
                    <a:pt x="1109" y="1178"/>
                    <a:pt x="1030" y="1361"/>
                    <a:pt x="917" y="1490"/>
                  </a:cubicBezTo>
                  <a:cubicBezTo>
                    <a:pt x="825" y="1596"/>
                    <a:pt x="721" y="1652"/>
                    <a:pt x="618" y="1652"/>
                  </a:cubicBezTo>
                  <a:cubicBezTo>
                    <a:pt x="605" y="1652"/>
                    <a:pt x="592" y="1651"/>
                    <a:pt x="579" y="1649"/>
                  </a:cubicBezTo>
                  <a:cubicBezTo>
                    <a:pt x="333" y="1613"/>
                    <a:pt x="175" y="1243"/>
                    <a:pt x="234" y="841"/>
                  </a:cubicBezTo>
                  <a:cubicBezTo>
                    <a:pt x="290" y="459"/>
                    <a:pt x="524" y="161"/>
                    <a:pt x="757" y="161"/>
                  </a:cubicBezTo>
                  <a:close/>
                  <a:moveTo>
                    <a:pt x="757" y="0"/>
                  </a:moveTo>
                  <a:cubicBezTo>
                    <a:pt x="440" y="0"/>
                    <a:pt x="145" y="342"/>
                    <a:pt x="75" y="817"/>
                  </a:cubicBezTo>
                  <a:cubicBezTo>
                    <a:pt x="0" y="1323"/>
                    <a:pt x="212" y="1759"/>
                    <a:pt x="555" y="1809"/>
                  </a:cubicBezTo>
                  <a:cubicBezTo>
                    <a:pt x="576" y="1812"/>
                    <a:pt x="597" y="1813"/>
                    <a:pt x="619" y="1813"/>
                  </a:cubicBezTo>
                  <a:cubicBezTo>
                    <a:pt x="767" y="1813"/>
                    <a:pt x="915" y="1739"/>
                    <a:pt x="1038" y="1597"/>
                  </a:cubicBezTo>
                  <a:cubicBezTo>
                    <a:pt x="1172" y="1444"/>
                    <a:pt x="1264" y="1230"/>
                    <a:pt x="1299" y="997"/>
                  </a:cubicBezTo>
                  <a:cubicBezTo>
                    <a:pt x="1332" y="762"/>
                    <a:pt x="1306" y="530"/>
                    <a:pt x="1221" y="346"/>
                  </a:cubicBezTo>
                  <a:cubicBezTo>
                    <a:pt x="1131" y="151"/>
                    <a:pt x="988" y="30"/>
                    <a:pt x="818" y="4"/>
                  </a:cubicBezTo>
                  <a:cubicBezTo>
                    <a:pt x="798" y="1"/>
                    <a:pt x="77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12;p45"/>
            <p:cNvSpPr/>
            <p:nvPr/>
          </p:nvSpPr>
          <p:spPr>
            <a:xfrm>
              <a:off x="5895039" y="4441543"/>
              <a:ext cx="52506" cy="72439"/>
            </a:xfrm>
            <a:custGeom>
              <a:avLst/>
              <a:gdLst/>
              <a:ahLst/>
              <a:cxnLst/>
              <a:rect l="l" t="t" r="r" b="b"/>
              <a:pathLst>
                <a:path w="1483" h="2046" extrusionOk="0">
                  <a:moveTo>
                    <a:pt x="657" y="0"/>
                  </a:moveTo>
                  <a:cubicBezTo>
                    <a:pt x="636" y="0"/>
                    <a:pt x="614" y="2"/>
                    <a:pt x="593" y="5"/>
                  </a:cubicBezTo>
                  <a:cubicBezTo>
                    <a:pt x="229" y="57"/>
                    <a:pt x="1" y="556"/>
                    <a:pt x="82" y="1119"/>
                  </a:cubicBezTo>
                  <a:cubicBezTo>
                    <a:pt x="160" y="1648"/>
                    <a:pt x="485" y="2045"/>
                    <a:pt x="827" y="2045"/>
                  </a:cubicBezTo>
                  <a:cubicBezTo>
                    <a:pt x="848" y="2045"/>
                    <a:pt x="869" y="2044"/>
                    <a:pt x="891" y="2041"/>
                  </a:cubicBezTo>
                  <a:cubicBezTo>
                    <a:pt x="1254"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13;p45"/>
            <p:cNvSpPr/>
            <p:nvPr/>
          </p:nvSpPr>
          <p:spPr>
            <a:xfrm>
              <a:off x="5891994" y="4438676"/>
              <a:ext cx="58595" cy="78139"/>
            </a:xfrm>
            <a:custGeom>
              <a:avLst/>
              <a:gdLst/>
              <a:ahLst/>
              <a:cxnLst/>
              <a:rect l="l" t="t" r="r" b="b"/>
              <a:pathLst>
                <a:path w="1655" h="2207" extrusionOk="0">
                  <a:moveTo>
                    <a:pt x="741" y="162"/>
                  </a:moveTo>
                  <a:cubicBezTo>
                    <a:pt x="1042" y="162"/>
                    <a:pt x="1334" y="529"/>
                    <a:pt x="1407" y="1019"/>
                  </a:cubicBezTo>
                  <a:cubicBezTo>
                    <a:pt x="1483" y="1537"/>
                    <a:pt x="1284" y="1995"/>
                    <a:pt x="965" y="2043"/>
                  </a:cubicBezTo>
                  <a:cubicBezTo>
                    <a:pt x="948" y="2045"/>
                    <a:pt x="931" y="2046"/>
                    <a:pt x="915" y="2046"/>
                  </a:cubicBezTo>
                  <a:cubicBezTo>
                    <a:pt x="613" y="2046"/>
                    <a:pt x="320" y="1678"/>
                    <a:pt x="249" y="1189"/>
                  </a:cubicBezTo>
                  <a:cubicBezTo>
                    <a:pt x="173" y="671"/>
                    <a:pt x="372" y="212"/>
                    <a:pt x="691" y="165"/>
                  </a:cubicBezTo>
                  <a:cubicBezTo>
                    <a:pt x="707" y="163"/>
                    <a:pt x="724" y="162"/>
                    <a:pt x="741" y="162"/>
                  </a:cubicBezTo>
                  <a:close/>
                  <a:moveTo>
                    <a:pt x="743" y="0"/>
                  </a:moveTo>
                  <a:cubicBezTo>
                    <a:pt x="718" y="0"/>
                    <a:pt x="692" y="2"/>
                    <a:pt x="667" y="6"/>
                  </a:cubicBezTo>
                  <a:cubicBezTo>
                    <a:pt x="260" y="65"/>
                    <a:pt x="1" y="606"/>
                    <a:pt x="89" y="1212"/>
                  </a:cubicBezTo>
                  <a:cubicBezTo>
                    <a:pt x="172" y="1781"/>
                    <a:pt x="534" y="2207"/>
                    <a:pt x="915" y="2207"/>
                  </a:cubicBezTo>
                  <a:cubicBezTo>
                    <a:pt x="938" y="2207"/>
                    <a:pt x="963" y="2205"/>
                    <a:pt x="988" y="2202"/>
                  </a:cubicBezTo>
                  <a:cubicBezTo>
                    <a:pt x="1396" y="2143"/>
                    <a:pt x="1655" y="1602"/>
                    <a:pt x="1567" y="996"/>
                  </a:cubicBezTo>
                  <a:cubicBezTo>
                    <a:pt x="1484" y="428"/>
                    <a:pt x="1127"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14;p45"/>
            <p:cNvSpPr/>
            <p:nvPr/>
          </p:nvSpPr>
          <p:spPr>
            <a:xfrm>
              <a:off x="5936109" y="4447704"/>
              <a:ext cx="52506" cy="72474"/>
            </a:xfrm>
            <a:custGeom>
              <a:avLst/>
              <a:gdLst/>
              <a:ahLst/>
              <a:cxnLst/>
              <a:rect l="l" t="t" r="r" b="b"/>
              <a:pathLst>
                <a:path w="1483" h="2047" extrusionOk="0">
                  <a:moveTo>
                    <a:pt x="657" y="1"/>
                  </a:moveTo>
                  <a:cubicBezTo>
                    <a:pt x="635" y="1"/>
                    <a:pt x="614" y="2"/>
                    <a:pt x="593" y="6"/>
                  </a:cubicBezTo>
                  <a:cubicBezTo>
                    <a:pt x="229" y="59"/>
                    <a:pt x="1" y="558"/>
                    <a:pt x="82" y="1120"/>
                  </a:cubicBezTo>
                  <a:cubicBezTo>
                    <a:pt x="160" y="1651"/>
                    <a:pt x="486" y="2047"/>
                    <a:pt x="827" y="2047"/>
                  </a:cubicBezTo>
                  <a:cubicBezTo>
                    <a:pt x="848" y="2047"/>
                    <a:pt x="869" y="2045"/>
                    <a:pt x="889" y="2042"/>
                  </a:cubicBezTo>
                  <a:cubicBezTo>
                    <a:pt x="1254" y="1989"/>
                    <a:pt x="1483" y="1490"/>
                    <a:pt x="1400" y="928"/>
                  </a:cubicBezTo>
                  <a:cubicBezTo>
                    <a:pt x="1322"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5;p45"/>
            <p:cNvSpPr/>
            <p:nvPr/>
          </p:nvSpPr>
          <p:spPr>
            <a:xfrm>
              <a:off x="5934728" y="4444871"/>
              <a:ext cx="55303" cy="78174"/>
            </a:xfrm>
            <a:custGeom>
              <a:avLst/>
              <a:gdLst/>
              <a:ahLst/>
              <a:cxnLst/>
              <a:rect l="l" t="t" r="r" b="b"/>
              <a:pathLst>
                <a:path w="1562" h="2208" extrusionOk="0">
                  <a:moveTo>
                    <a:pt x="696" y="161"/>
                  </a:moveTo>
                  <a:cubicBezTo>
                    <a:pt x="997" y="161"/>
                    <a:pt x="1288" y="530"/>
                    <a:pt x="1359" y="1020"/>
                  </a:cubicBezTo>
                  <a:cubicBezTo>
                    <a:pt x="1397" y="1276"/>
                    <a:pt x="1368" y="1526"/>
                    <a:pt x="1277" y="1722"/>
                  </a:cubicBezTo>
                  <a:cubicBezTo>
                    <a:pt x="1194" y="1907"/>
                    <a:pt x="1066" y="2021"/>
                    <a:pt x="917" y="2042"/>
                  </a:cubicBezTo>
                  <a:cubicBezTo>
                    <a:pt x="900" y="2045"/>
                    <a:pt x="883" y="2046"/>
                    <a:pt x="866" y="2046"/>
                  </a:cubicBezTo>
                  <a:cubicBezTo>
                    <a:pt x="736" y="2046"/>
                    <a:pt x="599" y="1975"/>
                    <a:pt x="481" y="1839"/>
                  </a:cubicBezTo>
                  <a:cubicBezTo>
                    <a:pt x="337" y="1676"/>
                    <a:pt x="239" y="1445"/>
                    <a:pt x="201" y="1188"/>
                  </a:cubicBezTo>
                  <a:cubicBezTo>
                    <a:pt x="164" y="931"/>
                    <a:pt x="193" y="682"/>
                    <a:pt x="283" y="486"/>
                  </a:cubicBezTo>
                  <a:cubicBezTo>
                    <a:pt x="367" y="301"/>
                    <a:pt x="496" y="187"/>
                    <a:pt x="643" y="166"/>
                  </a:cubicBezTo>
                  <a:cubicBezTo>
                    <a:pt x="661" y="163"/>
                    <a:pt x="678" y="161"/>
                    <a:pt x="696" y="161"/>
                  </a:cubicBezTo>
                  <a:close/>
                  <a:moveTo>
                    <a:pt x="696" y="1"/>
                  </a:moveTo>
                  <a:cubicBezTo>
                    <a:pt x="671" y="1"/>
                    <a:pt x="646" y="3"/>
                    <a:pt x="620" y="6"/>
                  </a:cubicBezTo>
                  <a:cubicBezTo>
                    <a:pt x="415" y="35"/>
                    <a:pt x="244" y="182"/>
                    <a:pt x="136" y="418"/>
                  </a:cubicBezTo>
                  <a:cubicBezTo>
                    <a:pt x="33" y="643"/>
                    <a:pt x="0" y="924"/>
                    <a:pt x="42" y="1212"/>
                  </a:cubicBezTo>
                  <a:cubicBezTo>
                    <a:pt x="84" y="1499"/>
                    <a:pt x="196" y="1759"/>
                    <a:pt x="358" y="1946"/>
                  </a:cubicBezTo>
                  <a:cubicBezTo>
                    <a:pt x="508" y="2117"/>
                    <a:pt x="686" y="2207"/>
                    <a:pt x="864" y="2207"/>
                  </a:cubicBezTo>
                  <a:cubicBezTo>
                    <a:pt x="890" y="2207"/>
                    <a:pt x="916" y="2206"/>
                    <a:pt x="941" y="2201"/>
                  </a:cubicBezTo>
                  <a:cubicBezTo>
                    <a:pt x="1145" y="2172"/>
                    <a:pt x="1316" y="2026"/>
                    <a:pt x="1425" y="1790"/>
                  </a:cubicBezTo>
                  <a:cubicBezTo>
                    <a:pt x="1527" y="1565"/>
                    <a:pt x="1561" y="1283"/>
                    <a:pt x="1519" y="996"/>
                  </a:cubicBezTo>
                  <a:cubicBezTo>
                    <a:pt x="1436" y="428"/>
                    <a:pt x="1079" y="1"/>
                    <a:pt x="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16;p45"/>
            <p:cNvSpPr/>
            <p:nvPr/>
          </p:nvSpPr>
          <p:spPr>
            <a:xfrm>
              <a:off x="5976613" y="4454006"/>
              <a:ext cx="52506" cy="72439"/>
            </a:xfrm>
            <a:custGeom>
              <a:avLst/>
              <a:gdLst/>
              <a:ahLst/>
              <a:cxnLst/>
              <a:rect l="l" t="t" r="r" b="b"/>
              <a:pathLst>
                <a:path w="1483" h="2046" extrusionOk="0">
                  <a:moveTo>
                    <a:pt x="657" y="1"/>
                  </a:moveTo>
                  <a:cubicBezTo>
                    <a:pt x="636" y="1"/>
                    <a:pt x="615" y="2"/>
                    <a:pt x="593" y="5"/>
                  </a:cubicBezTo>
                  <a:cubicBezTo>
                    <a:pt x="229" y="58"/>
                    <a:pt x="0" y="557"/>
                    <a:pt x="83" y="1119"/>
                  </a:cubicBezTo>
                  <a:cubicBezTo>
                    <a:pt x="161" y="1649"/>
                    <a:pt x="485" y="2046"/>
                    <a:pt x="826" y="2046"/>
                  </a:cubicBezTo>
                  <a:cubicBezTo>
                    <a:pt x="847" y="2046"/>
                    <a:pt x="869" y="2044"/>
                    <a:pt x="890" y="2041"/>
                  </a:cubicBezTo>
                  <a:cubicBezTo>
                    <a:pt x="1254" y="1988"/>
                    <a:pt x="1482" y="1489"/>
                    <a:pt x="1401" y="927"/>
                  </a:cubicBezTo>
                  <a:cubicBezTo>
                    <a:pt x="1323"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17;p45"/>
            <p:cNvSpPr/>
            <p:nvPr/>
          </p:nvSpPr>
          <p:spPr>
            <a:xfrm>
              <a:off x="5975196" y="4451138"/>
              <a:ext cx="55303" cy="78174"/>
            </a:xfrm>
            <a:custGeom>
              <a:avLst/>
              <a:gdLst/>
              <a:ahLst/>
              <a:cxnLst/>
              <a:rect l="l" t="t" r="r" b="b"/>
              <a:pathLst>
                <a:path w="1562" h="2208" extrusionOk="0">
                  <a:moveTo>
                    <a:pt x="696" y="162"/>
                  </a:moveTo>
                  <a:cubicBezTo>
                    <a:pt x="829" y="162"/>
                    <a:pt x="964" y="234"/>
                    <a:pt x="1082" y="369"/>
                  </a:cubicBezTo>
                  <a:cubicBezTo>
                    <a:pt x="1224" y="532"/>
                    <a:pt x="1323" y="762"/>
                    <a:pt x="1360" y="1019"/>
                  </a:cubicBezTo>
                  <a:cubicBezTo>
                    <a:pt x="1398" y="1277"/>
                    <a:pt x="1369" y="1525"/>
                    <a:pt x="1279" y="1722"/>
                  </a:cubicBezTo>
                  <a:cubicBezTo>
                    <a:pt x="1195" y="1907"/>
                    <a:pt x="1066" y="2021"/>
                    <a:pt x="918" y="2042"/>
                  </a:cubicBezTo>
                  <a:cubicBezTo>
                    <a:pt x="901" y="2045"/>
                    <a:pt x="884" y="2046"/>
                    <a:pt x="866" y="2046"/>
                  </a:cubicBezTo>
                  <a:cubicBezTo>
                    <a:pt x="736" y="2046"/>
                    <a:pt x="600" y="1974"/>
                    <a:pt x="481" y="1838"/>
                  </a:cubicBezTo>
                  <a:cubicBezTo>
                    <a:pt x="339" y="1677"/>
                    <a:pt x="240" y="1445"/>
                    <a:pt x="203" y="1188"/>
                  </a:cubicBezTo>
                  <a:cubicBezTo>
                    <a:pt x="166" y="932"/>
                    <a:pt x="194" y="682"/>
                    <a:pt x="284" y="485"/>
                  </a:cubicBezTo>
                  <a:cubicBezTo>
                    <a:pt x="368" y="302"/>
                    <a:pt x="496" y="188"/>
                    <a:pt x="645" y="166"/>
                  </a:cubicBezTo>
                  <a:cubicBezTo>
                    <a:pt x="661" y="163"/>
                    <a:pt x="679" y="162"/>
                    <a:pt x="696" y="162"/>
                  </a:cubicBezTo>
                  <a:close/>
                  <a:moveTo>
                    <a:pt x="697" y="1"/>
                  </a:moveTo>
                  <a:cubicBezTo>
                    <a:pt x="672" y="1"/>
                    <a:pt x="647" y="3"/>
                    <a:pt x="622" y="6"/>
                  </a:cubicBezTo>
                  <a:cubicBezTo>
                    <a:pt x="417" y="36"/>
                    <a:pt x="245" y="182"/>
                    <a:pt x="138" y="419"/>
                  </a:cubicBezTo>
                  <a:cubicBezTo>
                    <a:pt x="34" y="643"/>
                    <a:pt x="1" y="925"/>
                    <a:pt x="44" y="1213"/>
                  </a:cubicBezTo>
                  <a:cubicBezTo>
                    <a:pt x="84" y="1499"/>
                    <a:pt x="197" y="1759"/>
                    <a:pt x="360" y="1945"/>
                  </a:cubicBezTo>
                  <a:cubicBezTo>
                    <a:pt x="510" y="2116"/>
                    <a:pt x="687" y="2207"/>
                    <a:pt x="866" y="2207"/>
                  </a:cubicBezTo>
                  <a:cubicBezTo>
                    <a:pt x="892" y="2207"/>
                    <a:pt x="916" y="2206"/>
                    <a:pt x="942" y="2202"/>
                  </a:cubicBezTo>
                  <a:cubicBezTo>
                    <a:pt x="1146" y="2172"/>
                    <a:pt x="1317" y="2026"/>
                    <a:pt x="1426" y="1790"/>
                  </a:cubicBezTo>
                  <a:cubicBezTo>
                    <a:pt x="1529" y="1565"/>
                    <a:pt x="1562" y="1283"/>
                    <a:pt x="1520" y="996"/>
                  </a:cubicBezTo>
                  <a:cubicBezTo>
                    <a:pt x="1478" y="709"/>
                    <a:pt x="1366" y="448"/>
                    <a:pt x="1203" y="263"/>
                  </a:cubicBezTo>
                  <a:cubicBezTo>
                    <a:pt x="1052" y="91"/>
                    <a:pt x="875"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18;p45"/>
            <p:cNvSpPr/>
            <p:nvPr/>
          </p:nvSpPr>
          <p:spPr>
            <a:xfrm>
              <a:off x="6015736" y="4475249"/>
              <a:ext cx="42415" cy="58560"/>
            </a:xfrm>
            <a:custGeom>
              <a:avLst/>
              <a:gdLst/>
              <a:ahLst/>
              <a:cxnLst/>
              <a:rect l="l" t="t" r="r" b="b"/>
              <a:pathLst>
                <a:path w="1198" h="1654" extrusionOk="0">
                  <a:moveTo>
                    <a:pt x="531" y="1"/>
                  </a:moveTo>
                  <a:cubicBezTo>
                    <a:pt x="514" y="1"/>
                    <a:pt x="497" y="2"/>
                    <a:pt x="480" y="5"/>
                  </a:cubicBezTo>
                  <a:cubicBezTo>
                    <a:pt x="185" y="48"/>
                    <a:pt x="0" y="450"/>
                    <a:pt x="68" y="905"/>
                  </a:cubicBezTo>
                  <a:cubicBezTo>
                    <a:pt x="130" y="1332"/>
                    <a:pt x="393" y="1653"/>
                    <a:pt x="668" y="1653"/>
                  </a:cubicBezTo>
                  <a:cubicBezTo>
                    <a:pt x="685" y="1653"/>
                    <a:pt x="702" y="1652"/>
                    <a:pt x="719" y="1649"/>
                  </a:cubicBezTo>
                  <a:cubicBezTo>
                    <a:pt x="1013" y="1606"/>
                    <a:pt x="1197" y="1203"/>
                    <a:pt x="1131" y="749"/>
                  </a:cubicBezTo>
                  <a:cubicBezTo>
                    <a:pt x="1069" y="322"/>
                    <a:pt x="806"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19;p45"/>
            <p:cNvSpPr/>
            <p:nvPr/>
          </p:nvSpPr>
          <p:spPr>
            <a:xfrm>
              <a:off x="6012691" y="4472382"/>
              <a:ext cx="48540" cy="64260"/>
            </a:xfrm>
            <a:custGeom>
              <a:avLst/>
              <a:gdLst/>
              <a:ahLst/>
              <a:cxnLst/>
              <a:rect l="l" t="t" r="r" b="b"/>
              <a:pathLst>
                <a:path w="1371" h="1815" extrusionOk="0">
                  <a:moveTo>
                    <a:pt x="617" y="162"/>
                  </a:moveTo>
                  <a:cubicBezTo>
                    <a:pt x="718" y="162"/>
                    <a:pt x="824" y="219"/>
                    <a:pt x="916" y="324"/>
                  </a:cubicBezTo>
                  <a:cubicBezTo>
                    <a:pt x="1028" y="453"/>
                    <a:pt x="1108" y="637"/>
                    <a:pt x="1138" y="842"/>
                  </a:cubicBezTo>
                  <a:cubicBezTo>
                    <a:pt x="1196" y="1244"/>
                    <a:pt x="1039" y="1614"/>
                    <a:pt x="794" y="1650"/>
                  </a:cubicBezTo>
                  <a:cubicBezTo>
                    <a:pt x="780" y="1652"/>
                    <a:pt x="766" y="1653"/>
                    <a:pt x="753" y="1653"/>
                  </a:cubicBezTo>
                  <a:cubicBezTo>
                    <a:pt x="651" y="1653"/>
                    <a:pt x="546" y="1596"/>
                    <a:pt x="454" y="1491"/>
                  </a:cubicBezTo>
                  <a:cubicBezTo>
                    <a:pt x="341" y="1362"/>
                    <a:pt x="263" y="1178"/>
                    <a:pt x="233" y="974"/>
                  </a:cubicBezTo>
                  <a:cubicBezTo>
                    <a:pt x="174" y="571"/>
                    <a:pt x="332" y="201"/>
                    <a:pt x="577" y="165"/>
                  </a:cubicBezTo>
                  <a:cubicBezTo>
                    <a:pt x="590" y="164"/>
                    <a:pt x="603" y="162"/>
                    <a:pt x="617" y="162"/>
                  </a:cubicBezTo>
                  <a:close/>
                  <a:moveTo>
                    <a:pt x="617" y="1"/>
                  </a:moveTo>
                  <a:cubicBezTo>
                    <a:pt x="596" y="1"/>
                    <a:pt x="575" y="2"/>
                    <a:pt x="554" y="5"/>
                  </a:cubicBezTo>
                  <a:cubicBezTo>
                    <a:pt x="211" y="55"/>
                    <a:pt x="0" y="492"/>
                    <a:pt x="73" y="998"/>
                  </a:cubicBezTo>
                  <a:cubicBezTo>
                    <a:pt x="107" y="1231"/>
                    <a:pt x="200" y="1445"/>
                    <a:pt x="333" y="1598"/>
                  </a:cubicBezTo>
                  <a:cubicBezTo>
                    <a:pt x="457" y="1740"/>
                    <a:pt x="604" y="1814"/>
                    <a:pt x="753" y="1814"/>
                  </a:cubicBezTo>
                  <a:cubicBezTo>
                    <a:pt x="775" y="1814"/>
                    <a:pt x="796" y="1813"/>
                    <a:pt x="817" y="1810"/>
                  </a:cubicBezTo>
                  <a:cubicBezTo>
                    <a:pt x="1160" y="1760"/>
                    <a:pt x="1370" y="1324"/>
                    <a:pt x="1297" y="818"/>
                  </a:cubicBezTo>
                  <a:cubicBezTo>
                    <a:pt x="1262" y="583"/>
                    <a:pt x="1170" y="371"/>
                    <a:pt x="1037" y="218"/>
                  </a:cubicBezTo>
                  <a:cubicBezTo>
                    <a:pt x="913" y="76"/>
                    <a:pt x="766"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20;p45"/>
            <p:cNvSpPr/>
            <p:nvPr/>
          </p:nvSpPr>
          <p:spPr>
            <a:xfrm>
              <a:off x="6055956" y="3367234"/>
              <a:ext cx="50629" cy="14445"/>
            </a:xfrm>
            <a:custGeom>
              <a:avLst/>
              <a:gdLst/>
              <a:ahLst/>
              <a:cxnLst/>
              <a:rect l="l" t="t" r="r" b="b"/>
              <a:pathLst>
                <a:path w="1430" h="408" extrusionOk="0">
                  <a:moveTo>
                    <a:pt x="94" y="0"/>
                  </a:moveTo>
                  <a:cubicBezTo>
                    <a:pt x="64" y="0"/>
                    <a:pt x="36" y="17"/>
                    <a:pt x="22" y="45"/>
                  </a:cubicBezTo>
                  <a:cubicBezTo>
                    <a:pt x="1" y="84"/>
                    <a:pt x="17" y="133"/>
                    <a:pt x="57" y="153"/>
                  </a:cubicBezTo>
                  <a:cubicBezTo>
                    <a:pt x="479" y="365"/>
                    <a:pt x="858" y="408"/>
                    <a:pt x="1097" y="408"/>
                  </a:cubicBezTo>
                  <a:cubicBezTo>
                    <a:pt x="1252" y="408"/>
                    <a:pt x="1348" y="389"/>
                    <a:pt x="1357" y="388"/>
                  </a:cubicBezTo>
                  <a:cubicBezTo>
                    <a:pt x="1401" y="379"/>
                    <a:pt x="1429" y="337"/>
                    <a:pt x="1421" y="293"/>
                  </a:cubicBezTo>
                  <a:cubicBezTo>
                    <a:pt x="1413" y="254"/>
                    <a:pt x="1377" y="228"/>
                    <a:pt x="1339" y="228"/>
                  </a:cubicBezTo>
                  <a:cubicBezTo>
                    <a:pt x="1335" y="228"/>
                    <a:pt x="1330" y="228"/>
                    <a:pt x="1326" y="229"/>
                  </a:cubicBezTo>
                  <a:cubicBezTo>
                    <a:pt x="1323" y="230"/>
                    <a:pt x="1240" y="245"/>
                    <a:pt x="1100" y="245"/>
                  </a:cubicBezTo>
                  <a:cubicBezTo>
                    <a:pt x="881" y="245"/>
                    <a:pt x="524" y="206"/>
                    <a:pt x="130" y="9"/>
                  </a:cubicBezTo>
                  <a:cubicBezTo>
                    <a:pt x="118" y="3"/>
                    <a:pt x="106"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21;p45"/>
            <p:cNvSpPr/>
            <p:nvPr/>
          </p:nvSpPr>
          <p:spPr>
            <a:xfrm>
              <a:off x="6082794" y="3415845"/>
              <a:ext cx="27793" cy="9382"/>
            </a:xfrm>
            <a:custGeom>
              <a:avLst/>
              <a:gdLst/>
              <a:ahLst/>
              <a:cxnLst/>
              <a:rect l="l" t="t" r="r" b="b"/>
              <a:pathLst>
                <a:path w="785" h="265" extrusionOk="0">
                  <a:moveTo>
                    <a:pt x="90" y="1"/>
                  </a:moveTo>
                  <a:cubicBezTo>
                    <a:pt x="49" y="1"/>
                    <a:pt x="15" y="27"/>
                    <a:pt x="7" y="68"/>
                  </a:cubicBezTo>
                  <a:cubicBezTo>
                    <a:pt x="0" y="111"/>
                    <a:pt x="29" y="153"/>
                    <a:pt x="73" y="161"/>
                  </a:cubicBezTo>
                  <a:lnTo>
                    <a:pt x="684" y="263"/>
                  </a:lnTo>
                  <a:cubicBezTo>
                    <a:pt x="689" y="264"/>
                    <a:pt x="693" y="264"/>
                    <a:pt x="697" y="264"/>
                  </a:cubicBezTo>
                  <a:cubicBezTo>
                    <a:pt x="736" y="264"/>
                    <a:pt x="770" y="236"/>
                    <a:pt x="777" y="198"/>
                  </a:cubicBezTo>
                  <a:cubicBezTo>
                    <a:pt x="784" y="154"/>
                    <a:pt x="755" y="112"/>
                    <a:pt x="711" y="105"/>
                  </a:cubicBezTo>
                  <a:lnTo>
                    <a:pt x="100" y="1"/>
                  </a:lnTo>
                  <a:cubicBezTo>
                    <a:pt x="97" y="1"/>
                    <a:pt x="9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22;p45"/>
            <p:cNvSpPr/>
            <p:nvPr/>
          </p:nvSpPr>
          <p:spPr>
            <a:xfrm>
              <a:off x="6253023" y="3388548"/>
              <a:ext cx="26483" cy="9807"/>
            </a:xfrm>
            <a:custGeom>
              <a:avLst/>
              <a:gdLst/>
              <a:ahLst/>
              <a:cxnLst/>
              <a:rect l="l" t="t" r="r" b="b"/>
              <a:pathLst>
                <a:path w="748" h="277" extrusionOk="0">
                  <a:moveTo>
                    <a:pt x="657" y="0"/>
                  </a:moveTo>
                  <a:cubicBezTo>
                    <a:pt x="630" y="0"/>
                    <a:pt x="604" y="14"/>
                    <a:pt x="588" y="37"/>
                  </a:cubicBezTo>
                  <a:cubicBezTo>
                    <a:pt x="588" y="38"/>
                    <a:pt x="531" y="115"/>
                    <a:pt x="345" y="115"/>
                  </a:cubicBezTo>
                  <a:cubicBezTo>
                    <a:pt x="282" y="115"/>
                    <a:pt x="204" y="106"/>
                    <a:pt x="109" y="83"/>
                  </a:cubicBezTo>
                  <a:cubicBezTo>
                    <a:pt x="102" y="81"/>
                    <a:pt x="96" y="80"/>
                    <a:pt x="89" y="80"/>
                  </a:cubicBezTo>
                  <a:cubicBezTo>
                    <a:pt x="52" y="80"/>
                    <a:pt x="20" y="104"/>
                    <a:pt x="11" y="141"/>
                  </a:cubicBezTo>
                  <a:cubicBezTo>
                    <a:pt x="1" y="184"/>
                    <a:pt x="28" y="228"/>
                    <a:pt x="71" y="239"/>
                  </a:cubicBezTo>
                  <a:cubicBezTo>
                    <a:pt x="180" y="266"/>
                    <a:pt x="272" y="277"/>
                    <a:pt x="350" y="277"/>
                  </a:cubicBezTo>
                  <a:cubicBezTo>
                    <a:pt x="624" y="277"/>
                    <a:pt x="715" y="140"/>
                    <a:pt x="726" y="120"/>
                  </a:cubicBezTo>
                  <a:cubicBezTo>
                    <a:pt x="748" y="83"/>
                    <a:pt x="735" y="36"/>
                    <a:pt x="699" y="13"/>
                  </a:cubicBezTo>
                  <a:cubicBezTo>
                    <a:pt x="686" y="4"/>
                    <a:pt x="671" y="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23;p45"/>
            <p:cNvSpPr/>
            <p:nvPr/>
          </p:nvSpPr>
          <p:spPr>
            <a:xfrm>
              <a:off x="6494205" y="3356435"/>
              <a:ext cx="79413" cy="59551"/>
            </a:xfrm>
            <a:custGeom>
              <a:avLst/>
              <a:gdLst/>
              <a:ahLst/>
              <a:cxnLst/>
              <a:rect l="l" t="t" r="r" b="b"/>
              <a:pathLst>
                <a:path w="2243" h="1682" extrusionOk="0">
                  <a:moveTo>
                    <a:pt x="1218" y="1"/>
                  </a:moveTo>
                  <a:cubicBezTo>
                    <a:pt x="524" y="1"/>
                    <a:pt x="0" y="981"/>
                    <a:pt x="1006" y="1527"/>
                  </a:cubicBezTo>
                  <a:cubicBezTo>
                    <a:pt x="1204" y="1634"/>
                    <a:pt x="1388" y="1681"/>
                    <a:pt x="1549" y="1681"/>
                  </a:cubicBezTo>
                  <a:cubicBezTo>
                    <a:pt x="1835" y="1681"/>
                    <a:pt x="2049" y="1533"/>
                    <a:pt x="2140" y="1310"/>
                  </a:cubicBezTo>
                  <a:cubicBezTo>
                    <a:pt x="2243" y="1061"/>
                    <a:pt x="2191" y="716"/>
                    <a:pt x="1917" y="378"/>
                  </a:cubicBezTo>
                  <a:cubicBezTo>
                    <a:pt x="1698" y="109"/>
                    <a:pt x="1449"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24;p45"/>
            <p:cNvSpPr/>
            <p:nvPr/>
          </p:nvSpPr>
          <p:spPr>
            <a:xfrm>
              <a:off x="6491408" y="3423776"/>
              <a:ext cx="49390" cy="34095"/>
            </a:xfrm>
            <a:custGeom>
              <a:avLst/>
              <a:gdLst/>
              <a:ahLst/>
              <a:cxnLst/>
              <a:rect l="l" t="t" r="r" b="b"/>
              <a:pathLst>
                <a:path w="1395" h="963" extrusionOk="0">
                  <a:moveTo>
                    <a:pt x="844" y="1"/>
                  </a:moveTo>
                  <a:cubicBezTo>
                    <a:pt x="794" y="1"/>
                    <a:pt x="741" y="6"/>
                    <a:pt x="686" y="16"/>
                  </a:cubicBezTo>
                  <a:cubicBezTo>
                    <a:pt x="0" y="143"/>
                    <a:pt x="153" y="963"/>
                    <a:pt x="665" y="963"/>
                  </a:cubicBezTo>
                  <a:cubicBezTo>
                    <a:pt x="774" y="963"/>
                    <a:pt x="899" y="926"/>
                    <a:pt x="1035" y="837"/>
                  </a:cubicBezTo>
                  <a:cubicBezTo>
                    <a:pt x="1353" y="631"/>
                    <a:pt x="1395" y="346"/>
                    <a:pt x="1249" y="168"/>
                  </a:cubicBezTo>
                  <a:cubicBezTo>
                    <a:pt x="1168" y="68"/>
                    <a:pt x="1027" y="1"/>
                    <a:pt x="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5;p45"/>
            <p:cNvSpPr/>
            <p:nvPr/>
          </p:nvSpPr>
          <p:spPr>
            <a:xfrm>
              <a:off x="6458941" y="3403064"/>
              <a:ext cx="32608" cy="22518"/>
            </a:xfrm>
            <a:custGeom>
              <a:avLst/>
              <a:gdLst/>
              <a:ahLst/>
              <a:cxnLst/>
              <a:rect l="l" t="t" r="r" b="b"/>
              <a:pathLst>
                <a:path w="921" h="636" extrusionOk="0">
                  <a:moveTo>
                    <a:pt x="556" y="0"/>
                  </a:moveTo>
                  <a:cubicBezTo>
                    <a:pt x="523" y="0"/>
                    <a:pt x="489" y="3"/>
                    <a:pt x="453" y="10"/>
                  </a:cubicBezTo>
                  <a:cubicBezTo>
                    <a:pt x="1" y="94"/>
                    <a:pt x="101" y="636"/>
                    <a:pt x="439" y="636"/>
                  </a:cubicBezTo>
                  <a:cubicBezTo>
                    <a:pt x="511" y="636"/>
                    <a:pt x="593" y="611"/>
                    <a:pt x="683" y="553"/>
                  </a:cubicBezTo>
                  <a:cubicBezTo>
                    <a:pt x="894" y="417"/>
                    <a:pt x="920" y="229"/>
                    <a:pt x="825" y="111"/>
                  </a:cubicBezTo>
                  <a:cubicBezTo>
                    <a:pt x="771" y="44"/>
                    <a:pt x="677" y="0"/>
                    <a:pt x="5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26;p45"/>
            <p:cNvSpPr/>
            <p:nvPr/>
          </p:nvSpPr>
          <p:spPr>
            <a:xfrm>
              <a:off x="6666948" y="3256344"/>
              <a:ext cx="74846" cy="47407"/>
            </a:xfrm>
            <a:custGeom>
              <a:avLst/>
              <a:gdLst/>
              <a:ahLst/>
              <a:cxnLst/>
              <a:rect l="l" t="t" r="r" b="b"/>
              <a:pathLst>
                <a:path w="2114" h="1339" extrusionOk="0">
                  <a:moveTo>
                    <a:pt x="1135" y="0"/>
                  </a:moveTo>
                  <a:cubicBezTo>
                    <a:pt x="1091" y="0"/>
                    <a:pt x="1047" y="2"/>
                    <a:pt x="1001" y="6"/>
                  </a:cubicBezTo>
                  <a:cubicBezTo>
                    <a:pt x="435" y="54"/>
                    <a:pt x="1" y="389"/>
                    <a:pt x="31" y="755"/>
                  </a:cubicBezTo>
                  <a:cubicBezTo>
                    <a:pt x="60" y="1092"/>
                    <a:pt x="472" y="1339"/>
                    <a:pt x="979" y="1339"/>
                  </a:cubicBezTo>
                  <a:cubicBezTo>
                    <a:pt x="1023" y="1339"/>
                    <a:pt x="1068" y="1337"/>
                    <a:pt x="1113" y="1333"/>
                  </a:cubicBezTo>
                  <a:cubicBezTo>
                    <a:pt x="1679" y="1285"/>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27;p45"/>
            <p:cNvSpPr/>
            <p:nvPr/>
          </p:nvSpPr>
          <p:spPr>
            <a:xfrm>
              <a:off x="6664611" y="3253476"/>
              <a:ext cx="80157" cy="53143"/>
            </a:xfrm>
            <a:custGeom>
              <a:avLst/>
              <a:gdLst/>
              <a:ahLst/>
              <a:cxnLst/>
              <a:rect l="l" t="t" r="r" b="b"/>
              <a:pathLst>
                <a:path w="2264" h="1501" extrusionOk="0">
                  <a:moveTo>
                    <a:pt x="1202" y="161"/>
                  </a:moveTo>
                  <a:cubicBezTo>
                    <a:pt x="1414" y="161"/>
                    <a:pt x="1612" y="207"/>
                    <a:pt x="1771" y="292"/>
                  </a:cubicBezTo>
                  <a:cubicBezTo>
                    <a:pt x="1950" y="387"/>
                    <a:pt x="2056" y="522"/>
                    <a:pt x="2068" y="671"/>
                  </a:cubicBezTo>
                  <a:cubicBezTo>
                    <a:pt x="2094" y="992"/>
                    <a:pt x="1693" y="1290"/>
                    <a:pt x="1172" y="1334"/>
                  </a:cubicBezTo>
                  <a:cubicBezTo>
                    <a:pt x="1129" y="1337"/>
                    <a:pt x="1087" y="1339"/>
                    <a:pt x="1045" y="1339"/>
                  </a:cubicBezTo>
                  <a:cubicBezTo>
                    <a:pt x="834" y="1339"/>
                    <a:pt x="634" y="1295"/>
                    <a:pt x="475" y="1209"/>
                  </a:cubicBezTo>
                  <a:cubicBezTo>
                    <a:pt x="296" y="1114"/>
                    <a:pt x="190" y="979"/>
                    <a:pt x="178" y="830"/>
                  </a:cubicBezTo>
                  <a:cubicBezTo>
                    <a:pt x="166" y="680"/>
                    <a:pt x="247" y="530"/>
                    <a:pt x="408" y="406"/>
                  </a:cubicBezTo>
                  <a:cubicBezTo>
                    <a:pt x="579" y="274"/>
                    <a:pt x="815" y="189"/>
                    <a:pt x="1074" y="167"/>
                  </a:cubicBezTo>
                  <a:cubicBezTo>
                    <a:pt x="1117" y="164"/>
                    <a:pt x="1160" y="161"/>
                    <a:pt x="1202" y="161"/>
                  </a:cubicBezTo>
                  <a:close/>
                  <a:moveTo>
                    <a:pt x="1203" y="0"/>
                  </a:moveTo>
                  <a:cubicBezTo>
                    <a:pt x="1155" y="0"/>
                    <a:pt x="1108" y="2"/>
                    <a:pt x="1060" y="7"/>
                  </a:cubicBezTo>
                  <a:cubicBezTo>
                    <a:pt x="772" y="31"/>
                    <a:pt x="504" y="128"/>
                    <a:pt x="309" y="279"/>
                  </a:cubicBezTo>
                  <a:cubicBezTo>
                    <a:pt x="104" y="437"/>
                    <a:pt x="0" y="638"/>
                    <a:pt x="17" y="843"/>
                  </a:cubicBezTo>
                  <a:cubicBezTo>
                    <a:pt x="34" y="1049"/>
                    <a:pt x="170" y="1229"/>
                    <a:pt x="399" y="1351"/>
                  </a:cubicBezTo>
                  <a:cubicBezTo>
                    <a:pt x="581" y="1449"/>
                    <a:pt x="807" y="1500"/>
                    <a:pt x="1044" y="1500"/>
                  </a:cubicBezTo>
                  <a:cubicBezTo>
                    <a:pt x="1092" y="1500"/>
                    <a:pt x="1138" y="1498"/>
                    <a:pt x="1186" y="1494"/>
                  </a:cubicBezTo>
                  <a:cubicBezTo>
                    <a:pt x="1795" y="1443"/>
                    <a:pt x="2263" y="1067"/>
                    <a:pt x="2228" y="657"/>
                  </a:cubicBezTo>
                  <a:cubicBezTo>
                    <a:pt x="2212" y="452"/>
                    <a:pt x="2076" y="272"/>
                    <a:pt x="1847" y="148"/>
                  </a:cubicBezTo>
                  <a:cubicBezTo>
                    <a:pt x="1664" y="51"/>
                    <a:pt x="1439"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28;p45"/>
            <p:cNvSpPr/>
            <p:nvPr/>
          </p:nvSpPr>
          <p:spPr>
            <a:xfrm>
              <a:off x="6347980" y="3440381"/>
              <a:ext cx="27333" cy="24500"/>
            </a:xfrm>
            <a:custGeom>
              <a:avLst/>
              <a:gdLst/>
              <a:ahLst/>
              <a:cxnLst/>
              <a:rect l="l" t="t" r="r" b="b"/>
              <a:pathLst>
                <a:path w="772" h="692" extrusionOk="0">
                  <a:moveTo>
                    <a:pt x="516" y="1"/>
                  </a:moveTo>
                  <a:cubicBezTo>
                    <a:pt x="426" y="1"/>
                    <a:pt x="307" y="65"/>
                    <a:pt x="178" y="227"/>
                  </a:cubicBezTo>
                  <a:cubicBezTo>
                    <a:pt x="5" y="446"/>
                    <a:pt x="0" y="619"/>
                    <a:pt x="98" y="674"/>
                  </a:cubicBezTo>
                  <a:cubicBezTo>
                    <a:pt x="119" y="686"/>
                    <a:pt x="144" y="692"/>
                    <a:pt x="173" y="692"/>
                  </a:cubicBezTo>
                  <a:cubicBezTo>
                    <a:pt x="242" y="692"/>
                    <a:pt x="333" y="657"/>
                    <a:pt x="439" y="579"/>
                  </a:cubicBezTo>
                  <a:cubicBezTo>
                    <a:pt x="771" y="334"/>
                    <a:pt x="720"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29;p45"/>
            <p:cNvSpPr/>
            <p:nvPr/>
          </p:nvSpPr>
          <p:spPr>
            <a:xfrm>
              <a:off x="6312115" y="3481133"/>
              <a:ext cx="13843" cy="12392"/>
            </a:xfrm>
            <a:custGeom>
              <a:avLst/>
              <a:gdLst/>
              <a:ahLst/>
              <a:cxnLst/>
              <a:rect l="l" t="t" r="r" b="b"/>
              <a:pathLst>
                <a:path w="391" h="350" extrusionOk="0">
                  <a:moveTo>
                    <a:pt x="261" y="1"/>
                  </a:moveTo>
                  <a:cubicBezTo>
                    <a:pt x="215" y="1"/>
                    <a:pt x="155" y="33"/>
                    <a:pt x="90" y="115"/>
                  </a:cubicBezTo>
                  <a:cubicBezTo>
                    <a:pt x="2" y="226"/>
                    <a:pt x="0" y="314"/>
                    <a:pt x="49" y="341"/>
                  </a:cubicBezTo>
                  <a:cubicBezTo>
                    <a:pt x="59" y="347"/>
                    <a:pt x="72" y="350"/>
                    <a:pt x="87" y="350"/>
                  </a:cubicBezTo>
                  <a:cubicBezTo>
                    <a:pt x="122" y="350"/>
                    <a:pt x="168" y="333"/>
                    <a:pt x="222" y="293"/>
                  </a:cubicBezTo>
                  <a:cubicBezTo>
                    <a:pt x="391" y="169"/>
                    <a:pt x="364"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30;p45"/>
            <p:cNvSpPr/>
            <p:nvPr/>
          </p:nvSpPr>
          <p:spPr>
            <a:xfrm>
              <a:off x="6348440" y="3476353"/>
              <a:ext cx="17632" cy="8816"/>
            </a:xfrm>
            <a:custGeom>
              <a:avLst/>
              <a:gdLst/>
              <a:ahLst/>
              <a:cxnLst/>
              <a:rect l="l" t="t" r="r" b="b"/>
              <a:pathLst>
                <a:path w="498" h="249" extrusionOk="0">
                  <a:moveTo>
                    <a:pt x="308" y="1"/>
                  </a:moveTo>
                  <a:cubicBezTo>
                    <a:pt x="274" y="1"/>
                    <a:pt x="231" y="8"/>
                    <a:pt x="182" y="26"/>
                  </a:cubicBezTo>
                  <a:cubicBezTo>
                    <a:pt x="49" y="72"/>
                    <a:pt x="0" y="146"/>
                    <a:pt x="27" y="196"/>
                  </a:cubicBezTo>
                  <a:cubicBezTo>
                    <a:pt x="43" y="226"/>
                    <a:pt x="90" y="248"/>
                    <a:pt x="166" y="248"/>
                  </a:cubicBezTo>
                  <a:cubicBezTo>
                    <a:pt x="176" y="248"/>
                    <a:pt x="187" y="248"/>
                    <a:pt x="198" y="247"/>
                  </a:cubicBezTo>
                  <a:cubicBezTo>
                    <a:pt x="452" y="228"/>
                    <a:pt x="498"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31;p45"/>
            <p:cNvSpPr/>
            <p:nvPr/>
          </p:nvSpPr>
          <p:spPr>
            <a:xfrm>
              <a:off x="5592995" y="3458615"/>
              <a:ext cx="468656" cy="303952"/>
            </a:xfrm>
            <a:custGeom>
              <a:avLst/>
              <a:gdLst/>
              <a:ahLst/>
              <a:cxnLst/>
              <a:rect l="l" t="t" r="r" b="b"/>
              <a:pathLst>
                <a:path w="13237" h="8585" extrusionOk="0">
                  <a:moveTo>
                    <a:pt x="11528" y="1"/>
                  </a:moveTo>
                  <a:cubicBezTo>
                    <a:pt x="11422" y="1"/>
                    <a:pt x="11329" y="7"/>
                    <a:pt x="11257" y="21"/>
                  </a:cubicBezTo>
                  <a:lnTo>
                    <a:pt x="1477" y="2226"/>
                  </a:lnTo>
                  <a:cubicBezTo>
                    <a:pt x="815" y="2351"/>
                    <a:pt x="297" y="2873"/>
                    <a:pt x="190" y="3538"/>
                  </a:cubicBezTo>
                  <a:cubicBezTo>
                    <a:pt x="1" y="4716"/>
                    <a:pt x="146" y="6612"/>
                    <a:pt x="2317" y="8268"/>
                  </a:cubicBezTo>
                  <a:cubicBezTo>
                    <a:pt x="2593" y="8479"/>
                    <a:pt x="2927" y="8585"/>
                    <a:pt x="3262" y="8585"/>
                  </a:cubicBezTo>
                  <a:cubicBezTo>
                    <a:pt x="3540" y="8585"/>
                    <a:pt x="3820" y="8512"/>
                    <a:pt x="4071" y="8368"/>
                  </a:cubicBezTo>
                  <a:lnTo>
                    <a:pt x="12021" y="2672"/>
                  </a:lnTo>
                  <a:cubicBezTo>
                    <a:pt x="12288" y="2519"/>
                    <a:pt x="12446" y="2229"/>
                    <a:pt x="12431" y="1920"/>
                  </a:cubicBezTo>
                  <a:lnTo>
                    <a:pt x="13236" y="648"/>
                  </a:lnTo>
                  <a:cubicBezTo>
                    <a:pt x="13214" y="226"/>
                    <a:pt x="12144" y="1"/>
                    <a:pt x="1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32;p45"/>
            <p:cNvSpPr/>
            <p:nvPr/>
          </p:nvSpPr>
          <p:spPr>
            <a:xfrm>
              <a:off x="5592995" y="3508643"/>
              <a:ext cx="440686" cy="253925"/>
            </a:xfrm>
            <a:custGeom>
              <a:avLst/>
              <a:gdLst/>
              <a:ahLst/>
              <a:cxnLst/>
              <a:rect l="l" t="t" r="r" b="b"/>
              <a:pathLst>
                <a:path w="12447" h="7172" extrusionOk="0">
                  <a:moveTo>
                    <a:pt x="12404" y="0"/>
                  </a:moveTo>
                  <a:lnTo>
                    <a:pt x="5164" y="5299"/>
                  </a:lnTo>
                  <a:cubicBezTo>
                    <a:pt x="4914" y="5442"/>
                    <a:pt x="4635" y="5514"/>
                    <a:pt x="4357" y="5514"/>
                  </a:cubicBezTo>
                  <a:cubicBezTo>
                    <a:pt x="4021" y="5514"/>
                    <a:pt x="3688" y="5409"/>
                    <a:pt x="3411" y="5198"/>
                  </a:cubicBezTo>
                  <a:cubicBezTo>
                    <a:pt x="1477" y="3721"/>
                    <a:pt x="1152" y="2056"/>
                    <a:pt x="1238" y="877"/>
                  </a:cubicBezTo>
                  <a:lnTo>
                    <a:pt x="1238" y="877"/>
                  </a:lnTo>
                  <a:cubicBezTo>
                    <a:pt x="693" y="1070"/>
                    <a:pt x="284" y="1543"/>
                    <a:pt x="190" y="2125"/>
                  </a:cubicBezTo>
                  <a:cubicBezTo>
                    <a:pt x="1" y="3303"/>
                    <a:pt x="146" y="5199"/>
                    <a:pt x="2317" y="6855"/>
                  </a:cubicBezTo>
                  <a:cubicBezTo>
                    <a:pt x="2593" y="7066"/>
                    <a:pt x="2927" y="7172"/>
                    <a:pt x="3262" y="7172"/>
                  </a:cubicBezTo>
                  <a:cubicBezTo>
                    <a:pt x="3540" y="7172"/>
                    <a:pt x="3820" y="7099"/>
                    <a:pt x="4071" y="6955"/>
                  </a:cubicBezTo>
                  <a:lnTo>
                    <a:pt x="12021" y="1259"/>
                  </a:lnTo>
                  <a:cubicBezTo>
                    <a:pt x="12288" y="1106"/>
                    <a:pt x="12446" y="816"/>
                    <a:pt x="12431" y="507"/>
                  </a:cubicBezTo>
                  <a:lnTo>
                    <a:pt x="12404" y="0"/>
                  </a:lnTo>
                  <a:close/>
                </a:path>
              </a:pathLst>
            </a:custGeom>
            <a:solidFill>
              <a:srgbClr val="354622">
                <a:alpha val="27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33;p45"/>
            <p:cNvSpPr/>
            <p:nvPr/>
          </p:nvSpPr>
          <p:spPr>
            <a:xfrm>
              <a:off x="5594765" y="3465980"/>
              <a:ext cx="470143" cy="310325"/>
            </a:xfrm>
            <a:custGeom>
              <a:avLst/>
              <a:gdLst/>
              <a:ahLst/>
              <a:cxnLst/>
              <a:rect l="l" t="t" r="r" b="b"/>
              <a:pathLst>
                <a:path w="13279" h="8765" extrusionOk="0">
                  <a:moveTo>
                    <a:pt x="11994" y="0"/>
                  </a:moveTo>
                  <a:cubicBezTo>
                    <a:pt x="11650" y="0"/>
                    <a:pt x="11367" y="38"/>
                    <a:pt x="11338" y="42"/>
                  </a:cubicBezTo>
                  <a:lnTo>
                    <a:pt x="1559" y="2246"/>
                  </a:lnTo>
                  <a:cubicBezTo>
                    <a:pt x="863" y="2378"/>
                    <a:pt x="319" y="2933"/>
                    <a:pt x="208" y="3625"/>
                  </a:cubicBezTo>
                  <a:cubicBezTo>
                    <a:pt x="1" y="4909"/>
                    <a:pt x="208" y="6785"/>
                    <a:pt x="2365" y="8431"/>
                  </a:cubicBezTo>
                  <a:cubicBezTo>
                    <a:pt x="2654" y="8652"/>
                    <a:pt x="3002" y="8764"/>
                    <a:pt x="3355" y="8764"/>
                  </a:cubicBezTo>
                  <a:cubicBezTo>
                    <a:pt x="3649" y="8764"/>
                    <a:pt x="3945" y="8688"/>
                    <a:pt x="4216" y="8533"/>
                  </a:cubicBezTo>
                  <a:lnTo>
                    <a:pt x="12396" y="2389"/>
                  </a:lnTo>
                  <a:cubicBezTo>
                    <a:pt x="12432" y="2363"/>
                    <a:pt x="12439" y="2313"/>
                    <a:pt x="12413" y="2277"/>
                  </a:cubicBezTo>
                  <a:cubicBezTo>
                    <a:pt x="12397" y="2256"/>
                    <a:pt x="12372" y="2244"/>
                    <a:pt x="12348" y="2244"/>
                  </a:cubicBezTo>
                  <a:cubicBezTo>
                    <a:pt x="12331" y="2244"/>
                    <a:pt x="12314" y="2249"/>
                    <a:pt x="12300" y="2260"/>
                  </a:cubicBezTo>
                  <a:lnTo>
                    <a:pt x="4127" y="8398"/>
                  </a:lnTo>
                  <a:cubicBezTo>
                    <a:pt x="3886" y="8536"/>
                    <a:pt x="3621" y="8605"/>
                    <a:pt x="3359" y="8605"/>
                  </a:cubicBezTo>
                  <a:cubicBezTo>
                    <a:pt x="3040" y="8605"/>
                    <a:pt x="2725" y="8503"/>
                    <a:pt x="2463" y="8303"/>
                  </a:cubicBezTo>
                  <a:cubicBezTo>
                    <a:pt x="369" y="6706"/>
                    <a:pt x="167" y="4892"/>
                    <a:pt x="367" y="3652"/>
                  </a:cubicBezTo>
                  <a:cubicBezTo>
                    <a:pt x="468" y="3025"/>
                    <a:pt x="959" y="2524"/>
                    <a:pt x="1592" y="2403"/>
                  </a:cubicBezTo>
                  <a:lnTo>
                    <a:pt x="11366" y="200"/>
                  </a:lnTo>
                  <a:cubicBezTo>
                    <a:pt x="11509" y="181"/>
                    <a:pt x="11740" y="161"/>
                    <a:pt x="11989" y="161"/>
                  </a:cubicBezTo>
                  <a:cubicBezTo>
                    <a:pt x="12446" y="161"/>
                    <a:pt x="12964" y="227"/>
                    <a:pt x="13116" y="482"/>
                  </a:cubicBezTo>
                  <a:cubicBezTo>
                    <a:pt x="13132" y="506"/>
                    <a:pt x="13159" y="520"/>
                    <a:pt x="13186" y="520"/>
                  </a:cubicBezTo>
                  <a:cubicBezTo>
                    <a:pt x="13200" y="520"/>
                    <a:pt x="13214" y="516"/>
                    <a:pt x="13227" y="508"/>
                  </a:cubicBezTo>
                  <a:cubicBezTo>
                    <a:pt x="13265" y="486"/>
                    <a:pt x="13278" y="436"/>
                    <a:pt x="13255" y="398"/>
                  </a:cubicBezTo>
                  <a:cubicBezTo>
                    <a:pt x="13059" y="71"/>
                    <a:pt x="12469" y="0"/>
                    <a:pt x="11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34;p45"/>
            <p:cNvSpPr/>
            <p:nvPr/>
          </p:nvSpPr>
          <p:spPr>
            <a:xfrm>
              <a:off x="5774589" y="3541535"/>
              <a:ext cx="62030" cy="65464"/>
            </a:xfrm>
            <a:custGeom>
              <a:avLst/>
              <a:gdLst/>
              <a:ahLst/>
              <a:cxnLst/>
              <a:rect l="l" t="t" r="r" b="b"/>
              <a:pathLst>
                <a:path w="1752" h="1849" extrusionOk="0">
                  <a:moveTo>
                    <a:pt x="858" y="1"/>
                  </a:moveTo>
                  <a:cubicBezTo>
                    <a:pt x="434" y="1"/>
                    <a:pt x="0" y="334"/>
                    <a:pt x="83" y="1001"/>
                  </a:cubicBezTo>
                  <a:cubicBezTo>
                    <a:pt x="136" y="1434"/>
                    <a:pt x="349" y="1708"/>
                    <a:pt x="601" y="1807"/>
                  </a:cubicBezTo>
                  <a:cubicBezTo>
                    <a:pt x="670" y="1835"/>
                    <a:pt x="743" y="1849"/>
                    <a:pt x="816" y="1849"/>
                  </a:cubicBezTo>
                  <a:cubicBezTo>
                    <a:pt x="1110" y="1849"/>
                    <a:pt x="1410" y="1621"/>
                    <a:pt x="1543" y="1139"/>
                  </a:cubicBezTo>
                  <a:cubicBezTo>
                    <a:pt x="1751" y="380"/>
                    <a:pt x="1310" y="1"/>
                    <a:pt x="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35;p45"/>
            <p:cNvSpPr/>
            <p:nvPr/>
          </p:nvSpPr>
          <p:spPr>
            <a:xfrm>
              <a:off x="5838284" y="3576799"/>
              <a:ext cx="49390" cy="34378"/>
            </a:xfrm>
            <a:custGeom>
              <a:avLst/>
              <a:gdLst/>
              <a:ahLst/>
              <a:cxnLst/>
              <a:rect l="l" t="t" r="r" b="b"/>
              <a:pathLst>
                <a:path w="1395" h="971" extrusionOk="0">
                  <a:moveTo>
                    <a:pt x="653" y="1"/>
                  </a:moveTo>
                  <a:cubicBezTo>
                    <a:pt x="545" y="1"/>
                    <a:pt x="425" y="38"/>
                    <a:pt x="302" y="126"/>
                  </a:cubicBezTo>
                  <a:cubicBezTo>
                    <a:pt x="86" y="281"/>
                    <a:pt x="1" y="475"/>
                    <a:pt x="22" y="638"/>
                  </a:cubicBezTo>
                  <a:cubicBezTo>
                    <a:pt x="45" y="825"/>
                    <a:pt x="204" y="971"/>
                    <a:pt x="463" y="971"/>
                  </a:cubicBezTo>
                  <a:cubicBezTo>
                    <a:pt x="521" y="971"/>
                    <a:pt x="584" y="963"/>
                    <a:pt x="652" y="947"/>
                  </a:cubicBezTo>
                  <a:cubicBezTo>
                    <a:pt x="1395" y="773"/>
                    <a:pt x="1145"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36;p45"/>
            <p:cNvSpPr/>
            <p:nvPr/>
          </p:nvSpPr>
          <p:spPr>
            <a:xfrm>
              <a:off x="5855066" y="3534489"/>
              <a:ext cx="32608" cy="22695"/>
            </a:xfrm>
            <a:custGeom>
              <a:avLst/>
              <a:gdLst/>
              <a:ahLst/>
              <a:cxnLst/>
              <a:rect l="l" t="t" r="r" b="b"/>
              <a:pathLst>
                <a:path w="921" h="641" extrusionOk="0">
                  <a:moveTo>
                    <a:pt x="431" y="0"/>
                  </a:moveTo>
                  <a:cubicBezTo>
                    <a:pt x="360" y="0"/>
                    <a:pt x="281" y="25"/>
                    <a:pt x="199" y="83"/>
                  </a:cubicBezTo>
                  <a:cubicBezTo>
                    <a:pt x="56" y="186"/>
                    <a:pt x="0" y="314"/>
                    <a:pt x="14" y="421"/>
                  </a:cubicBezTo>
                  <a:cubicBezTo>
                    <a:pt x="30" y="544"/>
                    <a:pt x="135" y="641"/>
                    <a:pt x="306" y="641"/>
                  </a:cubicBezTo>
                  <a:cubicBezTo>
                    <a:pt x="344" y="641"/>
                    <a:pt x="386" y="636"/>
                    <a:pt x="431" y="625"/>
                  </a:cubicBezTo>
                  <a:cubicBezTo>
                    <a:pt x="920" y="510"/>
                    <a:pt x="756"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37;p45"/>
            <p:cNvSpPr/>
            <p:nvPr/>
          </p:nvSpPr>
          <p:spPr>
            <a:xfrm>
              <a:off x="5568671" y="3530099"/>
              <a:ext cx="75023" cy="56436"/>
            </a:xfrm>
            <a:custGeom>
              <a:avLst/>
              <a:gdLst/>
              <a:ahLst/>
              <a:cxnLst/>
              <a:rect l="l" t="t" r="r" b="b"/>
              <a:pathLst>
                <a:path w="2119" h="1594" extrusionOk="0">
                  <a:moveTo>
                    <a:pt x="1417" y="0"/>
                  </a:moveTo>
                  <a:cubicBezTo>
                    <a:pt x="1192" y="0"/>
                    <a:pt x="930" y="82"/>
                    <a:pt x="689" y="245"/>
                  </a:cubicBezTo>
                  <a:cubicBezTo>
                    <a:pt x="216" y="561"/>
                    <a:pt x="0" y="1066"/>
                    <a:pt x="206" y="1371"/>
                  </a:cubicBezTo>
                  <a:cubicBezTo>
                    <a:pt x="306" y="1520"/>
                    <a:pt x="487" y="1594"/>
                    <a:pt x="702" y="1594"/>
                  </a:cubicBezTo>
                  <a:cubicBezTo>
                    <a:pt x="927" y="1594"/>
                    <a:pt x="1189" y="1512"/>
                    <a:pt x="1431" y="1350"/>
                  </a:cubicBezTo>
                  <a:cubicBezTo>
                    <a:pt x="1903" y="1032"/>
                    <a:pt x="2118" y="528"/>
                    <a:pt x="1914" y="224"/>
                  </a:cubicBezTo>
                  <a:cubicBezTo>
                    <a:pt x="1814" y="74"/>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38;p45"/>
            <p:cNvSpPr/>
            <p:nvPr/>
          </p:nvSpPr>
          <p:spPr>
            <a:xfrm>
              <a:off x="5565449" y="3527231"/>
              <a:ext cx="77679" cy="62242"/>
            </a:xfrm>
            <a:custGeom>
              <a:avLst/>
              <a:gdLst/>
              <a:ahLst/>
              <a:cxnLst/>
              <a:rect l="l" t="t" r="r" b="b"/>
              <a:pathLst>
                <a:path w="2194" h="1758" extrusionOk="0">
                  <a:moveTo>
                    <a:pt x="1509" y="162"/>
                  </a:moveTo>
                  <a:cubicBezTo>
                    <a:pt x="1704" y="162"/>
                    <a:pt x="1856" y="228"/>
                    <a:pt x="1937" y="349"/>
                  </a:cubicBezTo>
                  <a:cubicBezTo>
                    <a:pt x="2021" y="473"/>
                    <a:pt x="2023" y="644"/>
                    <a:pt x="1943" y="832"/>
                  </a:cubicBezTo>
                  <a:cubicBezTo>
                    <a:pt x="1858" y="1029"/>
                    <a:pt x="1693" y="1219"/>
                    <a:pt x="1476" y="1363"/>
                  </a:cubicBezTo>
                  <a:cubicBezTo>
                    <a:pt x="1247" y="1517"/>
                    <a:pt x="1000" y="1595"/>
                    <a:pt x="791" y="1595"/>
                  </a:cubicBezTo>
                  <a:cubicBezTo>
                    <a:pt x="604" y="1595"/>
                    <a:pt x="448" y="1533"/>
                    <a:pt x="363" y="1407"/>
                  </a:cubicBezTo>
                  <a:cubicBezTo>
                    <a:pt x="183" y="1139"/>
                    <a:pt x="390" y="684"/>
                    <a:pt x="824" y="392"/>
                  </a:cubicBezTo>
                  <a:cubicBezTo>
                    <a:pt x="1039" y="248"/>
                    <a:pt x="1278" y="166"/>
                    <a:pt x="1493" y="162"/>
                  </a:cubicBezTo>
                  <a:close/>
                  <a:moveTo>
                    <a:pt x="1490" y="1"/>
                  </a:moveTo>
                  <a:cubicBezTo>
                    <a:pt x="1244" y="4"/>
                    <a:pt x="975" y="96"/>
                    <a:pt x="734" y="258"/>
                  </a:cubicBezTo>
                  <a:cubicBezTo>
                    <a:pt x="226" y="600"/>
                    <a:pt x="0" y="1155"/>
                    <a:pt x="229" y="1497"/>
                  </a:cubicBezTo>
                  <a:cubicBezTo>
                    <a:pt x="346" y="1670"/>
                    <a:pt x="552" y="1758"/>
                    <a:pt x="792" y="1758"/>
                  </a:cubicBezTo>
                  <a:cubicBezTo>
                    <a:pt x="1033" y="1758"/>
                    <a:pt x="1309" y="1670"/>
                    <a:pt x="1567" y="1497"/>
                  </a:cubicBezTo>
                  <a:cubicBezTo>
                    <a:pt x="1808" y="1335"/>
                    <a:pt x="1994" y="1121"/>
                    <a:pt x="2091" y="894"/>
                  </a:cubicBezTo>
                  <a:cubicBezTo>
                    <a:pt x="2193" y="656"/>
                    <a:pt x="2186" y="430"/>
                    <a:pt x="2071" y="259"/>
                  </a:cubicBezTo>
                  <a:cubicBezTo>
                    <a:pt x="1959" y="92"/>
                    <a:pt x="1760" y="1"/>
                    <a:pt x="1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39;p45"/>
            <p:cNvSpPr/>
            <p:nvPr/>
          </p:nvSpPr>
          <p:spPr>
            <a:xfrm>
              <a:off x="5580815" y="3569789"/>
              <a:ext cx="75023" cy="56471"/>
            </a:xfrm>
            <a:custGeom>
              <a:avLst/>
              <a:gdLst/>
              <a:ahLst/>
              <a:cxnLst/>
              <a:rect l="l" t="t" r="r" b="b"/>
              <a:pathLst>
                <a:path w="2119" h="1595" extrusionOk="0">
                  <a:moveTo>
                    <a:pt x="1417" y="0"/>
                  </a:moveTo>
                  <a:cubicBezTo>
                    <a:pt x="1192" y="0"/>
                    <a:pt x="930" y="82"/>
                    <a:pt x="688" y="245"/>
                  </a:cubicBezTo>
                  <a:cubicBezTo>
                    <a:pt x="217" y="561"/>
                    <a:pt x="0" y="1066"/>
                    <a:pt x="205" y="1371"/>
                  </a:cubicBezTo>
                  <a:cubicBezTo>
                    <a:pt x="305" y="1520"/>
                    <a:pt x="487" y="1594"/>
                    <a:pt x="701" y="1594"/>
                  </a:cubicBezTo>
                  <a:cubicBezTo>
                    <a:pt x="927" y="1594"/>
                    <a:pt x="1189" y="1512"/>
                    <a:pt x="1431" y="1350"/>
                  </a:cubicBezTo>
                  <a:cubicBezTo>
                    <a:pt x="1902" y="1032"/>
                    <a:pt x="2118" y="529"/>
                    <a:pt x="1914" y="224"/>
                  </a:cubicBezTo>
                  <a:cubicBezTo>
                    <a:pt x="1814" y="75"/>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40;p45"/>
            <p:cNvSpPr/>
            <p:nvPr/>
          </p:nvSpPr>
          <p:spPr>
            <a:xfrm>
              <a:off x="5577593" y="3566992"/>
              <a:ext cx="81502" cy="62100"/>
            </a:xfrm>
            <a:custGeom>
              <a:avLst/>
              <a:gdLst/>
              <a:ahLst/>
              <a:cxnLst/>
              <a:rect l="l" t="t" r="r" b="b"/>
              <a:pathLst>
                <a:path w="2302" h="1754" extrusionOk="0">
                  <a:moveTo>
                    <a:pt x="1509" y="159"/>
                  </a:moveTo>
                  <a:cubicBezTo>
                    <a:pt x="1696" y="159"/>
                    <a:pt x="1852" y="222"/>
                    <a:pt x="1937" y="347"/>
                  </a:cubicBezTo>
                  <a:cubicBezTo>
                    <a:pt x="2118" y="615"/>
                    <a:pt x="1911" y="1071"/>
                    <a:pt x="1477" y="1362"/>
                  </a:cubicBezTo>
                  <a:cubicBezTo>
                    <a:pt x="1261" y="1507"/>
                    <a:pt x="1024" y="1588"/>
                    <a:pt x="808" y="1592"/>
                  </a:cubicBezTo>
                  <a:cubicBezTo>
                    <a:pt x="796" y="1592"/>
                    <a:pt x="785" y="1593"/>
                    <a:pt x="773" y="1593"/>
                  </a:cubicBezTo>
                  <a:cubicBezTo>
                    <a:pt x="587" y="1593"/>
                    <a:pt x="442" y="1522"/>
                    <a:pt x="363" y="1405"/>
                  </a:cubicBezTo>
                  <a:cubicBezTo>
                    <a:pt x="183" y="1137"/>
                    <a:pt x="390" y="682"/>
                    <a:pt x="824" y="390"/>
                  </a:cubicBezTo>
                  <a:cubicBezTo>
                    <a:pt x="1053" y="237"/>
                    <a:pt x="1301" y="159"/>
                    <a:pt x="1509" y="159"/>
                  </a:cubicBezTo>
                  <a:close/>
                  <a:moveTo>
                    <a:pt x="1506" y="1"/>
                  </a:moveTo>
                  <a:cubicBezTo>
                    <a:pt x="1264" y="1"/>
                    <a:pt x="988" y="86"/>
                    <a:pt x="734" y="256"/>
                  </a:cubicBezTo>
                  <a:cubicBezTo>
                    <a:pt x="226" y="598"/>
                    <a:pt x="0" y="1153"/>
                    <a:pt x="230" y="1495"/>
                  </a:cubicBezTo>
                  <a:cubicBezTo>
                    <a:pt x="341" y="1662"/>
                    <a:pt x="541" y="1754"/>
                    <a:pt x="793" y="1754"/>
                  </a:cubicBezTo>
                  <a:lnTo>
                    <a:pt x="810" y="1754"/>
                  </a:lnTo>
                  <a:cubicBezTo>
                    <a:pt x="1057" y="1749"/>
                    <a:pt x="1327" y="1658"/>
                    <a:pt x="1567" y="1495"/>
                  </a:cubicBezTo>
                  <a:cubicBezTo>
                    <a:pt x="2075" y="1154"/>
                    <a:pt x="2301" y="600"/>
                    <a:pt x="2071" y="258"/>
                  </a:cubicBezTo>
                  <a:cubicBezTo>
                    <a:pt x="1956" y="86"/>
                    <a:pt x="1749"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41;p45"/>
            <p:cNvSpPr/>
            <p:nvPr/>
          </p:nvSpPr>
          <p:spPr>
            <a:xfrm>
              <a:off x="5592676" y="3609053"/>
              <a:ext cx="75023" cy="56436"/>
            </a:xfrm>
            <a:custGeom>
              <a:avLst/>
              <a:gdLst/>
              <a:ahLst/>
              <a:cxnLst/>
              <a:rect l="l" t="t" r="r" b="b"/>
              <a:pathLst>
                <a:path w="2119" h="1594" extrusionOk="0">
                  <a:moveTo>
                    <a:pt x="1416" y="0"/>
                  </a:moveTo>
                  <a:cubicBezTo>
                    <a:pt x="1191" y="0"/>
                    <a:pt x="929" y="82"/>
                    <a:pt x="688" y="245"/>
                  </a:cubicBezTo>
                  <a:cubicBezTo>
                    <a:pt x="215" y="561"/>
                    <a:pt x="0" y="1066"/>
                    <a:pt x="205" y="1371"/>
                  </a:cubicBezTo>
                  <a:cubicBezTo>
                    <a:pt x="305" y="1520"/>
                    <a:pt x="486" y="1594"/>
                    <a:pt x="701" y="1594"/>
                  </a:cubicBezTo>
                  <a:cubicBezTo>
                    <a:pt x="926" y="1594"/>
                    <a:pt x="1188" y="1512"/>
                    <a:pt x="1430" y="1350"/>
                  </a:cubicBezTo>
                  <a:cubicBezTo>
                    <a:pt x="1902" y="1033"/>
                    <a:pt x="2119" y="528"/>
                    <a:pt x="1913" y="224"/>
                  </a:cubicBezTo>
                  <a:cubicBezTo>
                    <a:pt x="1813" y="74"/>
                    <a:pt x="1631" y="0"/>
                    <a:pt x="1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42;p45"/>
            <p:cNvSpPr/>
            <p:nvPr/>
          </p:nvSpPr>
          <p:spPr>
            <a:xfrm>
              <a:off x="5593207" y="3606185"/>
              <a:ext cx="77714" cy="62065"/>
            </a:xfrm>
            <a:custGeom>
              <a:avLst/>
              <a:gdLst/>
              <a:ahLst/>
              <a:cxnLst/>
              <a:rect l="l" t="t" r="r" b="b"/>
              <a:pathLst>
                <a:path w="2195" h="1753" extrusionOk="0">
                  <a:moveTo>
                    <a:pt x="1402" y="161"/>
                  </a:moveTo>
                  <a:cubicBezTo>
                    <a:pt x="1597" y="161"/>
                    <a:pt x="1750" y="228"/>
                    <a:pt x="1831" y="349"/>
                  </a:cubicBezTo>
                  <a:cubicBezTo>
                    <a:pt x="2010" y="616"/>
                    <a:pt x="1805" y="1072"/>
                    <a:pt x="1371" y="1364"/>
                  </a:cubicBezTo>
                  <a:cubicBezTo>
                    <a:pt x="1142" y="1518"/>
                    <a:pt x="894" y="1596"/>
                    <a:pt x="685" y="1596"/>
                  </a:cubicBezTo>
                  <a:cubicBezTo>
                    <a:pt x="498" y="1596"/>
                    <a:pt x="342" y="1534"/>
                    <a:pt x="257" y="1407"/>
                  </a:cubicBezTo>
                  <a:cubicBezTo>
                    <a:pt x="174" y="1283"/>
                    <a:pt x="171" y="1112"/>
                    <a:pt x="252" y="925"/>
                  </a:cubicBezTo>
                  <a:cubicBezTo>
                    <a:pt x="337" y="726"/>
                    <a:pt x="502" y="537"/>
                    <a:pt x="718" y="392"/>
                  </a:cubicBezTo>
                  <a:cubicBezTo>
                    <a:pt x="933" y="248"/>
                    <a:pt x="1171" y="166"/>
                    <a:pt x="1387" y="161"/>
                  </a:cubicBezTo>
                  <a:close/>
                  <a:moveTo>
                    <a:pt x="1383" y="1"/>
                  </a:moveTo>
                  <a:cubicBezTo>
                    <a:pt x="1137" y="4"/>
                    <a:pt x="868" y="96"/>
                    <a:pt x="627" y="258"/>
                  </a:cubicBezTo>
                  <a:cubicBezTo>
                    <a:pt x="387" y="421"/>
                    <a:pt x="200" y="634"/>
                    <a:pt x="104" y="861"/>
                  </a:cubicBezTo>
                  <a:cubicBezTo>
                    <a:pt x="0" y="1100"/>
                    <a:pt x="8" y="1326"/>
                    <a:pt x="122" y="1497"/>
                  </a:cubicBezTo>
                  <a:cubicBezTo>
                    <a:pt x="238" y="1668"/>
                    <a:pt x="446" y="1753"/>
                    <a:pt x="688" y="1753"/>
                  </a:cubicBezTo>
                  <a:cubicBezTo>
                    <a:pt x="930" y="1753"/>
                    <a:pt x="1207" y="1668"/>
                    <a:pt x="1460" y="1498"/>
                  </a:cubicBezTo>
                  <a:cubicBezTo>
                    <a:pt x="1969" y="1156"/>
                    <a:pt x="2194" y="601"/>
                    <a:pt x="1965" y="259"/>
                  </a:cubicBezTo>
                  <a:cubicBezTo>
                    <a:pt x="1850" y="88"/>
                    <a:pt x="1636" y="3"/>
                    <a:pt x="1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43;p45"/>
            <p:cNvSpPr/>
            <p:nvPr/>
          </p:nvSpPr>
          <p:spPr>
            <a:xfrm>
              <a:off x="5601669" y="3651363"/>
              <a:ext cx="60649" cy="45637"/>
            </a:xfrm>
            <a:custGeom>
              <a:avLst/>
              <a:gdLst/>
              <a:ahLst/>
              <a:cxnLst/>
              <a:rect l="l" t="t" r="r" b="b"/>
              <a:pathLst>
                <a:path w="1713" h="1289" extrusionOk="0">
                  <a:moveTo>
                    <a:pt x="1145" y="1"/>
                  </a:moveTo>
                  <a:cubicBezTo>
                    <a:pt x="963" y="1"/>
                    <a:pt x="752" y="67"/>
                    <a:pt x="557" y="198"/>
                  </a:cubicBezTo>
                  <a:cubicBezTo>
                    <a:pt x="175" y="455"/>
                    <a:pt x="1" y="862"/>
                    <a:pt x="167" y="1108"/>
                  </a:cubicBezTo>
                  <a:cubicBezTo>
                    <a:pt x="248" y="1229"/>
                    <a:pt x="394" y="1288"/>
                    <a:pt x="567" y="1288"/>
                  </a:cubicBezTo>
                  <a:cubicBezTo>
                    <a:pt x="750" y="1288"/>
                    <a:pt x="961" y="1222"/>
                    <a:pt x="1156" y="1091"/>
                  </a:cubicBezTo>
                  <a:cubicBezTo>
                    <a:pt x="1538" y="835"/>
                    <a:pt x="1712" y="428"/>
                    <a:pt x="1547" y="181"/>
                  </a:cubicBezTo>
                  <a:cubicBezTo>
                    <a:pt x="1466" y="61"/>
                    <a:pt x="1318" y="1"/>
                    <a:pt x="1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44;p45"/>
            <p:cNvSpPr/>
            <p:nvPr/>
          </p:nvSpPr>
          <p:spPr>
            <a:xfrm>
              <a:off x="5601563" y="3648495"/>
              <a:ext cx="60861" cy="51408"/>
            </a:xfrm>
            <a:custGeom>
              <a:avLst/>
              <a:gdLst/>
              <a:ahLst/>
              <a:cxnLst/>
              <a:rect l="l" t="t" r="r" b="b"/>
              <a:pathLst>
                <a:path w="1719" h="1452" extrusionOk="0">
                  <a:moveTo>
                    <a:pt x="1150" y="163"/>
                  </a:moveTo>
                  <a:cubicBezTo>
                    <a:pt x="1296" y="163"/>
                    <a:pt x="1418" y="211"/>
                    <a:pt x="1482" y="308"/>
                  </a:cubicBezTo>
                  <a:cubicBezTo>
                    <a:pt x="1546" y="403"/>
                    <a:pt x="1548" y="536"/>
                    <a:pt x="1485" y="681"/>
                  </a:cubicBezTo>
                  <a:cubicBezTo>
                    <a:pt x="1417" y="839"/>
                    <a:pt x="1286" y="991"/>
                    <a:pt x="1114" y="1105"/>
                  </a:cubicBezTo>
                  <a:cubicBezTo>
                    <a:pt x="934" y="1226"/>
                    <a:pt x="736" y="1287"/>
                    <a:pt x="570" y="1287"/>
                  </a:cubicBezTo>
                  <a:cubicBezTo>
                    <a:pt x="423" y="1287"/>
                    <a:pt x="301" y="1240"/>
                    <a:pt x="237" y="1144"/>
                  </a:cubicBezTo>
                  <a:cubicBezTo>
                    <a:pt x="173" y="1049"/>
                    <a:pt x="171" y="915"/>
                    <a:pt x="234" y="770"/>
                  </a:cubicBezTo>
                  <a:cubicBezTo>
                    <a:pt x="302" y="611"/>
                    <a:pt x="433" y="461"/>
                    <a:pt x="605" y="346"/>
                  </a:cubicBezTo>
                  <a:cubicBezTo>
                    <a:pt x="785" y="225"/>
                    <a:pt x="982" y="163"/>
                    <a:pt x="1150" y="163"/>
                  </a:cubicBezTo>
                  <a:close/>
                  <a:moveTo>
                    <a:pt x="1149" y="0"/>
                  </a:moveTo>
                  <a:cubicBezTo>
                    <a:pt x="951" y="0"/>
                    <a:pt x="726" y="71"/>
                    <a:pt x="515" y="212"/>
                  </a:cubicBezTo>
                  <a:cubicBezTo>
                    <a:pt x="318" y="345"/>
                    <a:pt x="166" y="519"/>
                    <a:pt x="85" y="706"/>
                  </a:cubicBezTo>
                  <a:cubicBezTo>
                    <a:pt x="0" y="903"/>
                    <a:pt x="6" y="1092"/>
                    <a:pt x="103" y="1235"/>
                  </a:cubicBezTo>
                  <a:cubicBezTo>
                    <a:pt x="201" y="1379"/>
                    <a:pt x="372" y="1451"/>
                    <a:pt x="570" y="1451"/>
                  </a:cubicBezTo>
                  <a:cubicBezTo>
                    <a:pt x="768" y="1451"/>
                    <a:pt x="994" y="1380"/>
                    <a:pt x="1204" y="1238"/>
                  </a:cubicBezTo>
                  <a:cubicBezTo>
                    <a:pt x="1401" y="1107"/>
                    <a:pt x="1553" y="931"/>
                    <a:pt x="1634" y="745"/>
                  </a:cubicBezTo>
                  <a:cubicBezTo>
                    <a:pt x="1719" y="547"/>
                    <a:pt x="1713" y="360"/>
                    <a:pt x="1616" y="217"/>
                  </a:cubicBezTo>
                  <a:cubicBezTo>
                    <a:pt x="1519" y="72"/>
                    <a:pt x="1348" y="0"/>
                    <a:pt x="1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45;p45"/>
            <p:cNvSpPr/>
            <p:nvPr/>
          </p:nvSpPr>
          <p:spPr>
            <a:xfrm>
              <a:off x="5956396" y="3481346"/>
              <a:ext cx="36149" cy="15897"/>
            </a:xfrm>
            <a:custGeom>
              <a:avLst/>
              <a:gdLst/>
              <a:ahLst/>
              <a:cxnLst/>
              <a:rect l="l" t="t" r="r" b="b"/>
              <a:pathLst>
                <a:path w="1021" h="449" extrusionOk="0">
                  <a:moveTo>
                    <a:pt x="516" y="1"/>
                  </a:moveTo>
                  <a:cubicBezTo>
                    <a:pt x="0" y="1"/>
                    <a:pt x="108" y="449"/>
                    <a:pt x="559" y="449"/>
                  </a:cubicBezTo>
                  <a:cubicBezTo>
                    <a:pt x="599" y="449"/>
                    <a:pt x="642" y="445"/>
                    <a:pt x="687" y="437"/>
                  </a:cubicBezTo>
                  <a:cubicBezTo>
                    <a:pt x="871" y="407"/>
                    <a:pt x="972" y="334"/>
                    <a:pt x="992" y="257"/>
                  </a:cubicBezTo>
                  <a:cubicBezTo>
                    <a:pt x="1020" y="149"/>
                    <a:pt x="892" y="32"/>
                    <a:pt x="615"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46;p45"/>
            <p:cNvSpPr/>
            <p:nvPr/>
          </p:nvSpPr>
          <p:spPr>
            <a:xfrm>
              <a:off x="6020657" y="3478796"/>
              <a:ext cx="18340" cy="8072"/>
            </a:xfrm>
            <a:custGeom>
              <a:avLst/>
              <a:gdLst/>
              <a:ahLst/>
              <a:cxnLst/>
              <a:rect l="l" t="t" r="r" b="b"/>
              <a:pathLst>
                <a:path w="518" h="228" extrusionOk="0">
                  <a:moveTo>
                    <a:pt x="262" y="1"/>
                  </a:moveTo>
                  <a:cubicBezTo>
                    <a:pt x="1" y="1"/>
                    <a:pt x="55" y="228"/>
                    <a:pt x="284" y="228"/>
                  </a:cubicBezTo>
                  <a:cubicBezTo>
                    <a:pt x="304" y="228"/>
                    <a:pt x="326" y="226"/>
                    <a:pt x="349" y="222"/>
                  </a:cubicBezTo>
                  <a:cubicBezTo>
                    <a:pt x="442" y="206"/>
                    <a:pt x="493" y="170"/>
                    <a:pt x="503" y="130"/>
                  </a:cubicBezTo>
                  <a:cubicBezTo>
                    <a:pt x="517" y="75"/>
                    <a:pt x="452" y="16"/>
                    <a:pt x="311" y="3"/>
                  </a:cubicBezTo>
                  <a:cubicBezTo>
                    <a:pt x="294" y="2"/>
                    <a:pt x="27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47;p45"/>
            <p:cNvSpPr/>
            <p:nvPr/>
          </p:nvSpPr>
          <p:spPr>
            <a:xfrm>
              <a:off x="5990846" y="3500465"/>
              <a:ext cx="16251" cy="10267"/>
            </a:xfrm>
            <a:custGeom>
              <a:avLst/>
              <a:gdLst/>
              <a:ahLst/>
              <a:cxnLst/>
              <a:rect l="l" t="t" r="r" b="b"/>
              <a:pathLst>
                <a:path w="459" h="290" extrusionOk="0">
                  <a:moveTo>
                    <a:pt x="363" y="0"/>
                  </a:moveTo>
                  <a:cubicBezTo>
                    <a:pt x="324" y="0"/>
                    <a:pt x="275" y="13"/>
                    <a:pt x="218" y="42"/>
                  </a:cubicBezTo>
                  <a:cubicBezTo>
                    <a:pt x="0" y="152"/>
                    <a:pt x="52" y="289"/>
                    <a:pt x="181" y="289"/>
                  </a:cubicBezTo>
                  <a:cubicBezTo>
                    <a:pt x="234" y="289"/>
                    <a:pt x="300" y="266"/>
                    <a:pt x="366" y="207"/>
                  </a:cubicBezTo>
                  <a:cubicBezTo>
                    <a:pt x="436" y="144"/>
                    <a:pt x="459" y="86"/>
                    <a:pt x="447" y="47"/>
                  </a:cubicBezTo>
                  <a:cubicBezTo>
                    <a:pt x="438" y="18"/>
                    <a:pt x="408" y="0"/>
                    <a:pt x="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48;p45"/>
            <p:cNvSpPr/>
            <p:nvPr/>
          </p:nvSpPr>
          <p:spPr>
            <a:xfrm>
              <a:off x="6682314" y="3294936"/>
              <a:ext cx="74846" cy="47372"/>
            </a:xfrm>
            <a:custGeom>
              <a:avLst/>
              <a:gdLst/>
              <a:ahLst/>
              <a:cxnLst/>
              <a:rect l="l" t="t" r="r" b="b"/>
              <a:pathLst>
                <a:path w="2114" h="1338" extrusionOk="0">
                  <a:moveTo>
                    <a:pt x="1135" y="0"/>
                  </a:moveTo>
                  <a:cubicBezTo>
                    <a:pt x="1091" y="0"/>
                    <a:pt x="1046" y="2"/>
                    <a:pt x="1001" y="6"/>
                  </a:cubicBezTo>
                  <a:cubicBezTo>
                    <a:pt x="435" y="52"/>
                    <a:pt x="1" y="389"/>
                    <a:pt x="31" y="755"/>
                  </a:cubicBezTo>
                  <a:cubicBezTo>
                    <a:pt x="60" y="1092"/>
                    <a:pt x="472" y="1338"/>
                    <a:pt x="979" y="1338"/>
                  </a:cubicBezTo>
                  <a:cubicBezTo>
                    <a:pt x="1023" y="1338"/>
                    <a:pt x="1067" y="1336"/>
                    <a:pt x="1113" y="1332"/>
                  </a:cubicBezTo>
                  <a:cubicBezTo>
                    <a:pt x="1678" y="1284"/>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49;p45"/>
            <p:cNvSpPr/>
            <p:nvPr/>
          </p:nvSpPr>
          <p:spPr>
            <a:xfrm>
              <a:off x="6679942" y="3292068"/>
              <a:ext cx="80157" cy="53072"/>
            </a:xfrm>
            <a:custGeom>
              <a:avLst/>
              <a:gdLst/>
              <a:ahLst/>
              <a:cxnLst/>
              <a:rect l="l" t="t" r="r" b="b"/>
              <a:pathLst>
                <a:path w="2264" h="1499" extrusionOk="0">
                  <a:moveTo>
                    <a:pt x="1203" y="161"/>
                  </a:moveTo>
                  <a:cubicBezTo>
                    <a:pt x="1667" y="161"/>
                    <a:pt x="2044" y="375"/>
                    <a:pt x="2068" y="670"/>
                  </a:cubicBezTo>
                  <a:cubicBezTo>
                    <a:pt x="2095" y="992"/>
                    <a:pt x="1694" y="1290"/>
                    <a:pt x="1173" y="1333"/>
                  </a:cubicBezTo>
                  <a:cubicBezTo>
                    <a:pt x="1129" y="1336"/>
                    <a:pt x="1086" y="1338"/>
                    <a:pt x="1044" y="1338"/>
                  </a:cubicBezTo>
                  <a:cubicBezTo>
                    <a:pt x="834" y="1338"/>
                    <a:pt x="635" y="1293"/>
                    <a:pt x="476" y="1208"/>
                  </a:cubicBezTo>
                  <a:cubicBezTo>
                    <a:pt x="297" y="1113"/>
                    <a:pt x="191" y="978"/>
                    <a:pt x="178" y="829"/>
                  </a:cubicBezTo>
                  <a:cubicBezTo>
                    <a:pt x="167" y="680"/>
                    <a:pt x="248" y="530"/>
                    <a:pt x="409" y="406"/>
                  </a:cubicBezTo>
                  <a:cubicBezTo>
                    <a:pt x="580" y="273"/>
                    <a:pt x="816" y="188"/>
                    <a:pt x="1075" y="167"/>
                  </a:cubicBezTo>
                  <a:cubicBezTo>
                    <a:pt x="1118" y="162"/>
                    <a:pt x="1161" y="161"/>
                    <a:pt x="1203" y="161"/>
                  </a:cubicBezTo>
                  <a:close/>
                  <a:moveTo>
                    <a:pt x="1192" y="0"/>
                  </a:moveTo>
                  <a:cubicBezTo>
                    <a:pt x="1149" y="0"/>
                    <a:pt x="1105" y="2"/>
                    <a:pt x="1061" y="5"/>
                  </a:cubicBezTo>
                  <a:cubicBezTo>
                    <a:pt x="771" y="30"/>
                    <a:pt x="505" y="128"/>
                    <a:pt x="310" y="278"/>
                  </a:cubicBezTo>
                  <a:cubicBezTo>
                    <a:pt x="104" y="437"/>
                    <a:pt x="0" y="637"/>
                    <a:pt x="18" y="843"/>
                  </a:cubicBezTo>
                  <a:cubicBezTo>
                    <a:pt x="35" y="1048"/>
                    <a:pt x="171" y="1228"/>
                    <a:pt x="400" y="1351"/>
                  </a:cubicBezTo>
                  <a:cubicBezTo>
                    <a:pt x="582" y="1448"/>
                    <a:pt x="806" y="1499"/>
                    <a:pt x="1045" y="1499"/>
                  </a:cubicBezTo>
                  <a:cubicBezTo>
                    <a:pt x="1091" y="1499"/>
                    <a:pt x="1139" y="1498"/>
                    <a:pt x="1186" y="1493"/>
                  </a:cubicBezTo>
                  <a:cubicBezTo>
                    <a:pt x="1795" y="1442"/>
                    <a:pt x="2264" y="1067"/>
                    <a:pt x="2229" y="657"/>
                  </a:cubicBezTo>
                  <a:cubicBezTo>
                    <a:pt x="2197" y="276"/>
                    <a:pt x="1744" y="0"/>
                    <a:pt x="1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50;p45"/>
            <p:cNvSpPr/>
            <p:nvPr/>
          </p:nvSpPr>
          <p:spPr>
            <a:xfrm>
              <a:off x="6694635" y="3330129"/>
              <a:ext cx="80794" cy="53072"/>
            </a:xfrm>
            <a:custGeom>
              <a:avLst/>
              <a:gdLst/>
              <a:ahLst/>
              <a:cxnLst/>
              <a:rect l="l" t="t" r="r" b="b"/>
              <a:pathLst>
                <a:path w="2282" h="1499" extrusionOk="0">
                  <a:moveTo>
                    <a:pt x="1221" y="160"/>
                  </a:moveTo>
                  <a:cubicBezTo>
                    <a:pt x="1684" y="160"/>
                    <a:pt x="2062" y="375"/>
                    <a:pt x="2086" y="669"/>
                  </a:cubicBezTo>
                  <a:cubicBezTo>
                    <a:pt x="2113" y="992"/>
                    <a:pt x="1710" y="1288"/>
                    <a:pt x="1189" y="1333"/>
                  </a:cubicBezTo>
                  <a:cubicBezTo>
                    <a:pt x="1146" y="1336"/>
                    <a:pt x="1104" y="1338"/>
                    <a:pt x="1062" y="1338"/>
                  </a:cubicBezTo>
                  <a:cubicBezTo>
                    <a:pt x="598" y="1338"/>
                    <a:pt x="220" y="1123"/>
                    <a:pt x="196" y="829"/>
                  </a:cubicBezTo>
                  <a:cubicBezTo>
                    <a:pt x="169" y="507"/>
                    <a:pt x="570" y="210"/>
                    <a:pt x="1092" y="166"/>
                  </a:cubicBezTo>
                  <a:cubicBezTo>
                    <a:pt x="1135" y="162"/>
                    <a:pt x="1178" y="160"/>
                    <a:pt x="1221" y="160"/>
                  </a:cubicBezTo>
                  <a:close/>
                  <a:moveTo>
                    <a:pt x="1207" y="0"/>
                  </a:moveTo>
                  <a:cubicBezTo>
                    <a:pt x="1165" y="0"/>
                    <a:pt x="1122" y="2"/>
                    <a:pt x="1079" y="5"/>
                  </a:cubicBezTo>
                  <a:cubicBezTo>
                    <a:pt x="468" y="56"/>
                    <a:pt x="0" y="432"/>
                    <a:pt x="35" y="842"/>
                  </a:cubicBezTo>
                  <a:cubicBezTo>
                    <a:pt x="67" y="1221"/>
                    <a:pt x="517" y="1499"/>
                    <a:pt x="1065" y="1499"/>
                  </a:cubicBezTo>
                  <a:cubicBezTo>
                    <a:pt x="1110" y="1499"/>
                    <a:pt x="1157" y="1497"/>
                    <a:pt x="1203" y="1493"/>
                  </a:cubicBezTo>
                  <a:cubicBezTo>
                    <a:pt x="1813" y="1442"/>
                    <a:pt x="2282" y="1066"/>
                    <a:pt x="2247" y="655"/>
                  </a:cubicBezTo>
                  <a:cubicBezTo>
                    <a:pt x="2214" y="275"/>
                    <a:pt x="1758" y="0"/>
                    <a:pt x="1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51;p45"/>
            <p:cNvSpPr/>
            <p:nvPr/>
          </p:nvSpPr>
          <p:spPr>
            <a:xfrm>
              <a:off x="6723455" y="3364578"/>
              <a:ext cx="65924" cy="44044"/>
            </a:xfrm>
            <a:custGeom>
              <a:avLst/>
              <a:gdLst/>
              <a:ahLst/>
              <a:cxnLst/>
              <a:rect l="l" t="t" r="r" b="b"/>
              <a:pathLst>
                <a:path w="1862" h="1244" extrusionOk="0">
                  <a:moveTo>
                    <a:pt x="998" y="162"/>
                  </a:moveTo>
                  <a:cubicBezTo>
                    <a:pt x="1363" y="162"/>
                    <a:pt x="1667" y="333"/>
                    <a:pt x="1686" y="560"/>
                  </a:cubicBezTo>
                  <a:cubicBezTo>
                    <a:pt x="1696" y="675"/>
                    <a:pt x="1632" y="791"/>
                    <a:pt x="1507" y="888"/>
                  </a:cubicBezTo>
                  <a:cubicBezTo>
                    <a:pt x="1371" y="993"/>
                    <a:pt x="1183" y="1060"/>
                    <a:pt x="977" y="1077"/>
                  </a:cubicBezTo>
                  <a:cubicBezTo>
                    <a:pt x="945" y="1080"/>
                    <a:pt x="913" y="1081"/>
                    <a:pt x="881" y="1081"/>
                  </a:cubicBezTo>
                  <a:cubicBezTo>
                    <a:pt x="518" y="1081"/>
                    <a:pt x="210" y="912"/>
                    <a:pt x="190" y="685"/>
                  </a:cubicBezTo>
                  <a:cubicBezTo>
                    <a:pt x="169" y="437"/>
                    <a:pt x="495" y="200"/>
                    <a:pt x="900" y="166"/>
                  </a:cubicBezTo>
                  <a:cubicBezTo>
                    <a:pt x="933" y="164"/>
                    <a:pt x="966" y="162"/>
                    <a:pt x="998" y="162"/>
                  </a:cubicBezTo>
                  <a:close/>
                  <a:moveTo>
                    <a:pt x="1006" y="1"/>
                  </a:moveTo>
                  <a:cubicBezTo>
                    <a:pt x="967" y="1"/>
                    <a:pt x="927" y="2"/>
                    <a:pt x="887" y="6"/>
                  </a:cubicBezTo>
                  <a:cubicBezTo>
                    <a:pt x="378" y="49"/>
                    <a:pt x="1" y="353"/>
                    <a:pt x="30" y="698"/>
                  </a:cubicBezTo>
                  <a:cubicBezTo>
                    <a:pt x="57" y="1017"/>
                    <a:pt x="417" y="1244"/>
                    <a:pt x="872" y="1244"/>
                  </a:cubicBezTo>
                  <a:cubicBezTo>
                    <a:pt x="910" y="1244"/>
                    <a:pt x="950" y="1241"/>
                    <a:pt x="991" y="1239"/>
                  </a:cubicBezTo>
                  <a:cubicBezTo>
                    <a:pt x="1227" y="1218"/>
                    <a:pt x="1446" y="1139"/>
                    <a:pt x="1605" y="1016"/>
                  </a:cubicBezTo>
                  <a:cubicBezTo>
                    <a:pt x="1776" y="884"/>
                    <a:pt x="1862" y="717"/>
                    <a:pt x="1847" y="546"/>
                  </a:cubicBezTo>
                  <a:cubicBezTo>
                    <a:pt x="1820" y="227"/>
                    <a:pt x="1462" y="1"/>
                    <a:pt x="1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38123" y="3005547"/>
            <a:ext cx="4857420" cy="638573"/>
          </a:xfrm>
          <a:prstGeom prst="rect">
            <a:avLst/>
          </a:prstGeom>
        </p:spPr>
        <p:txBody>
          <a:bodyPr wrap="none">
            <a:spAutoFit/>
          </a:bodyPr>
          <a:lstStyle/>
          <a:p>
            <a:pPr lvl="0" algn="ctr">
              <a:lnSpc>
                <a:spcPct val="150000"/>
              </a:lnSpc>
              <a:buClrTx/>
              <a:defRPr/>
            </a:pPr>
            <a:r>
              <a:rPr lang="vi-VN" sz="2700" b="1">
                <a:solidFill>
                  <a:srgbClr val="F01526"/>
                </a:solidFill>
              </a:rPr>
              <a:t>TIẾT 1: SỐ CÓ SÁU CHỮ SỐ</a:t>
            </a:r>
            <a:endParaRPr lang="vi-VN" sz="2700" b="1" dirty="0">
              <a:solidFill>
                <a:srgbClr val="F01526"/>
              </a:solidFill>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101" name="Google Shape;1101;p31"/>
          <p:cNvGrpSpPr/>
          <p:nvPr/>
        </p:nvGrpSpPr>
        <p:grpSpPr>
          <a:xfrm rot="2074230">
            <a:off x="2993653" y="3827778"/>
            <a:ext cx="440985" cy="439785"/>
            <a:chOff x="814151" y="3357956"/>
            <a:chExt cx="441000" cy="439800"/>
          </a:xfrm>
        </p:grpSpPr>
        <p:sp>
          <p:nvSpPr>
            <p:cNvPr id="1102"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31"/>
          <p:cNvGrpSpPr/>
          <p:nvPr/>
        </p:nvGrpSpPr>
        <p:grpSpPr>
          <a:xfrm rot="829635">
            <a:off x="8378865" y="568935"/>
            <a:ext cx="322545" cy="321710"/>
            <a:chOff x="814151" y="3357956"/>
            <a:chExt cx="441000" cy="439800"/>
          </a:xfrm>
        </p:grpSpPr>
        <p:sp>
          <p:nvSpPr>
            <p:cNvPr id="110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31"/>
          <p:cNvGrpSpPr/>
          <p:nvPr/>
        </p:nvGrpSpPr>
        <p:grpSpPr>
          <a:xfrm rot="9349700">
            <a:off x="8003136" y="950324"/>
            <a:ext cx="322561" cy="321683"/>
            <a:chOff x="814151" y="3357956"/>
            <a:chExt cx="441000" cy="439800"/>
          </a:xfrm>
          <a:solidFill>
            <a:schemeClr val="tx2"/>
          </a:solidFill>
        </p:grpSpPr>
        <p:sp>
          <p:nvSpPr>
            <p:cNvPr id="1110"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1"/>
          <p:cNvGrpSpPr/>
          <p:nvPr/>
        </p:nvGrpSpPr>
        <p:grpSpPr>
          <a:xfrm>
            <a:off x="412787" y="512072"/>
            <a:ext cx="897747" cy="816271"/>
            <a:chOff x="848934" y="1458597"/>
            <a:chExt cx="897747" cy="816271"/>
          </a:xfrm>
        </p:grpSpPr>
        <p:grpSp>
          <p:nvGrpSpPr>
            <p:cNvPr id="1184" name="Google Shape;1184;p31"/>
            <p:cNvGrpSpPr/>
            <p:nvPr/>
          </p:nvGrpSpPr>
          <p:grpSpPr>
            <a:xfrm rot="-642459" flipH="1">
              <a:off x="885952" y="1495737"/>
              <a:ext cx="441005" cy="439805"/>
              <a:chOff x="6274226" y="-381594"/>
              <a:chExt cx="441000" cy="439800"/>
            </a:xfrm>
          </p:grpSpPr>
          <p:sp>
            <p:nvSpPr>
              <p:cNvPr id="1185"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31"/>
            <p:cNvGrpSpPr/>
            <p:nvPr/>
          </p:nvGrpSpPr>
          <p:grpSpPr>
            <a:xfrm rot="-1820664" flipH="1">
              <a:off x="1364953" y="1893706"/>
              <a:ext cx="322547" cy="321729"/>
              <a:chOff x="814151" y="3357956"/>
              <a:chExt cx="441000" cy="439800"/>
            </a:xfrm>
          </p:grpSpPr>
          <p:sp>
            <p:nvSpPr>
              <p:cNvPr id="1189"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 name="Google Shape;1095;p31"/>
          <p:cNvSpPr/>
          <p:nvPr/>
        </p:nvSpPr>
        <p:spPr>
          <a:xfrm rot="5950">
            <a:off x="1474213" y="1678769"/>
            <a:ext cx="3588933" cy="1717342"/>
          </a:xfrm>
          <a:prstGeom prst="chevron">
            <a:avLst>
              <a:gd name="adj" fmla="val 33665"/>
            </a:avLst>
          </a:prstGeom>
          <a:solidFill>
            <a:schemeClr val="accent6">
              <a:lumMod val="75000"/>
            </a:schemeClr>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200" b="1" dirty="0"/>
          </a:p>
        </p:txBody>
      </p:sp>
      <p:sp>
        <p:nvSpPr>
          <p:cNvPr id="100" name="TextBox 99"/>
          <p:cNvSpPr txBox="1"/>
          <p:nvPr/>
        </p:nvSpPr>
        <p:spPr>
          <a:xfrm>
            <a:off x="1263611" y="2065460"/>
            <a:ext cx="4290150" cy="7397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lnSpc>
                <a:spcPct val="150000"/>
              </a:lnSpc>
            </a:pPr>
            <a:r>
              <a:rPr lang="en-US" sz="3200" b="1">
                <a:solidFill>
                  <a:schemeClr val="accent3">
                    <a:lumMod val="50000"/>
                  </a:schemeClr>
                </a:solidFill>
                <a:latin typeface="Arial" panose="020B0604020202020204" pitchFamily="34" charset="0"/>
                <a:cs typeface="Arial" panose="020B0604020202020204" pitchFamily="34" charset="0"/>
              </a:rPr>
              <a:t>KHÁM PHÁ</a:t>
            </a:r>
            <a:endParaRPr lang="en-US" sz="3200" b="1" dirty="0">
              <a:solidFill>
                <a:schemeClr val="accent3">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327376" y="988107"/>
            <a:ext cx="2464904" cy="3409690"/>
          </a:xfrm>
          <a:prstGeom prst="rect">
            <a:avLst/>
          </a:prstGeom>
        </p:spPr>
      </p:pic>
      <p:grpSp>
        <p:nvGrpSpPr>
          <p:cNvPr id="102" name="Google Shape;3378;p59"/>
          <p:cNvGrpSpPr/>
          <p:nvPr/>
        </p:nvGrpSpPr>
        <p:grpSpPr>
          <a:xfrm rot="18414186">
            <a:off x="1908550" y="4086419"/>
            <a:ext cx="623691" cy="592791"/>
            <a:chOff x="2929700" y="2822150"/>
            <a:chExt cx="623700" cy="592800"/>
          </a:xfrm>
        </p:grpSpPr>
        <p:sp>
          <p:nvSpPr>
            <p:cNvPr id="107"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3386;p59"/>
          <p:cNvGrpSpPr/>
          <p:nvPr/>
        </p:nvGrpSpPr>
        <p:grpSpPr>
          <a:xfrm rot="20356912">
            <a:off x="8550917" y="4444810"/>
            <a:ext cx="424175" cy="403176"/>
            <a:chOff x="3417887" y="3801471"/>
            <a:chExt cx="424200" cy="403200"/>
          </a:xfrm>
        </p:grpSpPr>
        <p:sp>
          <p:nvSpPr>
            <p:cNvPr id="111"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grpSp>
        <p:nvGrpSpPr>
          <p:cNvPr id="65" name="Google Shape;1105;p31"/>
          <p:cNvGrpSpPr/>
          <p:nvPr/>
        </p:nvGrpSpPr>
        <p:grpSpPr>
          <a:xfrm rot="829635">
            <a:off x="164759" y="4730098"/>
            <a:ext cx="322545" cy="321710"/>
            <a:chOff x="814151" y="3357956"/>
            <a:chExt cx="441000" cy="439800"/>
          </a:xfrm>
        </p:grpSpPr>
        <p:sp>
          <p:nvSpPr>
            <p:cNvPr id="6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771415" y="399192"/>
            <a:ext cx="7972054" cy="476734"/>
          </a:xfrm>
          <a:prstGeom prst="rect">
            <a:avLst/>
          </a:prstGeom>
        </p:spPr>
        <p:txBody>
          <a:bodyPr wrap="none">
            <a:spAutoFit/>
          </a:bodyPr>
          <a:lstStyle/>
          <a:p>
            <a:pPr algn="just">
              <a:lnSpc>
                <a:spcPct val="150000"/>
              </a:lnSpc>
              <a:spcBef>
                <a:spcPts val="300"/>
              </a:spcBef>
              <a:spcAft>
                <a:spcPts val="300"/>
              </a:spcAft>
            </a:pPr>
            <a:r>
              <a:rPr lang="nl-NL" sz="1900">
                <a:latin typeface="+mj-lt"/>
                <a:ea typeface="Calibri" panose="020F0502020204030204" pitchFamily="34" charset="0"/>
              </a:rPr>
              <a:t>Số gồm: 2 trăm nghìn, 2 chục nghìn, 6 nghìn, 3 trăm, 7 chục và 2 đơn vị</a:t>
            </a:r>
            <a:endParaRPr lang="en-US" sz="1900" dirty="0">
              <a:effectLst/>
              <a:latin typeface="+mj-lt"/>
              <a:ea typeface="Calibri" panose="020F0502020204030204" pitchFamily="34" charset="0"/>
            </a:endParaRPr>
          </a:p>
        </p:txBody>
      </p:sp>
      <p:sp>
        <p:nvSpPr>
          <p:cNvPr id="27" name="Google Shape;1095;p31"/>
          <p:cNvSpPr/>
          <p:nvPr/>
        </p:nvSpPr>
        <p:spPr>
          <a:xfrm rot="5950">
            <a:off x="558422" y="597989"/>
            <a:ext cx="212840" cy="175932"/>
          </a:xfrm>
          <a:prstGeom prst="chevron">
            <a:avLst>
              <a:gd name="adj" fmla="val 33665"/>
            </a:avLst>
          </a:prstGeom>
          <a:solidFill>
            <a:schemeClr val="tx2">
              <a:lumMod val="90000"/>
            </a:schemeClr>
          </a:solidFill>
          <a:ln/>
        </p:spPr>
        <p:style>
          <a:lnRef idx="1">
            <a:schemeClr val="accent5"/>
          </a:lnRef>
          <a:fillRef idx="3">
            <a:schemeClr val="accent5"/>
          </a:fillRef>
          <a:effectRef idx="2">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sz="2200" b="1"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48209" y="981290"/>
            <a:ext cx="5406749" cy="2783612"/>
          </a:xfrm>
          <a:prstGeom prst="rect">
            <a:avLst/>
          </a:prstGeom>
        </p:spPr>
      </p:pic>
      <p:sp>
        <p:nvSpPr>
          <p:cNvPr id="30" name="Rectangle 29"/>
          <p:cNvSpPr/>
          <p:nvPr/>
        </p:nvSpPr>
        <p:spPr>
          <a:xfrm>
            <a:off x="957902" y="3730197"/>
            <a:ext cx="6867586" cy="1046440"/>
          </a:xfrm>
          <a:prstGeom prst="rect">
            <a:avLst/>
          </a:prstGeom>
        </p:spPr>
        <p:txBody>
          <a:bodyPr wrap="none">
            <a:spAutoFit/>
          </a:bodyPr>
          <a:lstStyle/>
          <a:p>
            <a:pPr marL="342900" indent="-342900" algn="just">
              <a:lnSpc>
                <a:spcPct val="150000"/>
              </a:lnSpc>
              <a:spcBef>
                <a:spcPts val="300"/>
              </a:spcBef>
              <a:spcAft>
                <a:spcPts val="300"/>
              </a:spcAft>
              <a:buFont typeface="Arial" panose="020B0604020202020204" pitchFamily="34" charset="0"/>
              <a:buChar char="•"/>
            </a:pPr>
            <a:r>
              <a:rPr lang="nl-NL" sz="1900" b="1" i="1" u="sng">
                <a:solidFill>
                  <a:schemeClr val="accent3">
                    <a:lumMod val="25000"/>
                  </a:schemeClr>
                </a:solidFill>
                <a:latin typeface="+mj-lt"/>
                <a:ea typeface="Calibri" panose="020F0502020204030204" pitchFamily="34" charset="0"/>
              </a:rPr>
              <a:t>Viết là:</a:t>
            </a:r>
            <a:r>
              <a:rPr lang="nl-NL" sz="1900">
                <a:latin typeface="+mj-lt"/>
                <a:ea typeface="Calibri" panose="020F0502020204030204" pitchFamily="34" charset="0"/>
              </a:rPr>
              <a:t> 226 372</a:t>
            </a:r>
          </a:p>
          <a:p>
            <a:pPr marL="342900" indent="-342900" algn="just">
              <a:lnSpc>
                <a:spcPct val="150000"/>
              </a:lnSpc>
              <a:spcBef>
                <a:spcPts val="300"/>
              </a:spcBef>
              <a:spcAft>
                <a:spcPts val="300"/>
              </a:spcAft>
              <a:buFont typeface="Arial" panose="020B0604020202020204" pitchFamily="34" charset="0"/>
              <a:buChar char="•"/>
            </a:pPr>
            <a:r>
              <a:rPr lang="nl-NL" sz="1900" b="1" i="1" u="sng">
                <a:solidFill>
                  <a:schemeClr val="accent3">
                    <a:lumMod val="25000"/>
                  </a:schemeClr>
                </a:solidFill>
                <a:latin typeface="+mj-lt"/>
                <a:ea typeface="Calibri" panose="020F0502020204030204" pitchFamily="34" charset="0"/>
              </a:rPr>
              <a:t>Đọc là: </a:t>
            </a:r>
            <a:r>
              <a:rPr lang="nl-NL" sz="1900">
                <a:latin typeface="+mj-lt"/>
                <a:ea typeface="Calibri" panose="020F0502020204030204" pitchFamily="34" charset="0"/>
              </a:rPr>
              <a:t>Hai trăm hai mươi sáu nghìn ba trăm bảy mươi hai</a:t>
            </a:r>
            <a:endParaRPr lang="en-US" sz="1900" dirty="0">
              <a:effectLst/>
              <a:latin typeface="+mj-lt"/>
              <a:ea typeface="Calibri" panose="020F0502020204030204" pitchFamily="34" charset="0"/>
            </a:endParaRPr>
          </a:p>
        </p:txBody>
      </p:sp>
      <p:pic>
        <p:nvPicPr>
          <p:cNvPr id="8" name="Picture 7"/>
          <p:cNvPicPr>
            <a:picLocks noChangeAspect="1"/>
          </p:cNvPicPr>
          <p:nvPr/>
        </p:nvPicPr>
        <p:blipFill>
          <a:blip r:embed="rId5"/>
          <a:stretch>
            <a:fillRect/>
          </a:stretch>
        </p:blipFill>
        <p:spPr>
          <a:xfrm flipH="1">
            <a:off x="8320673" y="3581103"/>
            <a:ext cx="614929" cy="1056176"/>
          </a:xfrm>
          <a:prstGeom prst="rect">
            <a:avLst/>
          </a:prstGeom>
        </p:spPr>
      </p:pic>
    </p:spTree>
    <p:extLst>
      <p:ext uri="{BB962C8B-B14F-4D97-AF65-F5344CB8AC3E}">
        <p14:creationId xmlns:p14="http://schemas.microsoft.com/office/powerpoint/2010/main" val="2041776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4"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grpSp>
        <p:nvGrpSpPr>
          <p:cNvPr id="31" name="Google Shape;1313;p33"/>
          <p:cNvGrpSpPr/>
          <p:nvPr/>
        </p:nvGrpSpPr>
        <p:grpSpPr>
          <a:xfrm>
            <a:off x="309666" y="269359"/>
            <a:ext cx="618911" cy="510363"/>
            <a:chOff x="508141" y="337234"/>
            <a:chExt cx="819716" cy="636732"/>
          </a:xfrm>
        </p:grpSpPr>
        <p:grpSp>
          <p:nvGrpSpPr>
            <p:cNvPr id="32" name="Google Shape;1314;p33"/>
            <p:cNvGrpSpPr/>
            <p:nvPr/>
          </p:nvGrpSpPr>
          <p:grpSpPr>
            <a:xfrm rot="-1907894" flipH="1">
              <a:off x="579006" y="408443"/>
              <a:ext cx="377536" cy="376472"/>
              <a:chOff x="814151" y="3357956"/>
              <a:chExt cx="441000" cy="439800"/>
            </a:xfrm>
          </p:grpSpPr>
          <p:sp>
            <p:nvSpPr>
              <p:cNvPr id="37" name="Google Shape;1315;p33"/>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16;p33"/>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17;p33"/>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1318;p33"/>
            <p:cNvGrpSpPr/>
            <p:nvPr/>
          </p:nvGrpSpPr>
          <p:grpSpPr>
            <a:xfrm rot="-308981" flipH="1">
              <a:off x="1039912" y="686713"/>
              <a:ext cx="276122" cy="275419"/>
              <a:chOff x="814151" y="3357956"/>
              <a:chExt cx="441000" cy="439800"/>
            </a:xfrm>
          </p:grpSpPr>
          <p:sp>
            <p:nvSpPr>
              <p:cNvPr id="34" name="Google Shape;1319;p33"/>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20;p33"/>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21;p33"/>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2" name="Google Shape;1430;p36"/>
          <p:cNvGrpSpPr/>
          <p:nvPr/>
        </p:nvGrpSpPr>
        <p:grpSpPr>
          <a:xfrm>
            <a:off x="7511583" y="3921374"/>
            <a:ext cx="515226" cy="816469"/>
            <a:chOff x="366250" y="557628"/>
            <a:chExt cx="1240213" cy="1838572"/>
          </a:xfrm>
        </p:grpSpPr>
        <p:sp>
          <p:nvSpPr>
            <p:cNvPr id="73" name="Google Shape;1431;p36"/>
            <p:cNvSpPr/>
            <p:nvPr/>
          </p:nvSpPr>
          <p:spPr>
            <a:xfrm>
              <a:off x="800214" y="1179385"/>
              <a:ext cx="285400" cy="134716"/>
            </a:xfrm>
            <a:custGeom>
              <a:avLst/>
              <a:gdLst/>
              <a:ahLst/>
              <a:cxnLst/>
              <a:rect l="l" t="t" r="r" b="b"/>
              <a:pathLst>
                <a:path w="8061" h="3805" extrusionOk="0">
                  <a:moveTo>
                    <a:pt x="1" y="1"/>
                  </a:moveTo>
                  <a:cubicBezTo>
                    <a:pt x="1" y="1"/>
                    <a:pt x="2442"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32;p36"/>
            <p:cNvSpPr/>
            <p:nvPr/>
          </p:nvSpPr>
          <p:spPr>
            <a:xfrm>
              <a:off x="800214" y="1179385"/>
              <a:ext cx="285400" cy="98886"/>
            </a:xfrm>
            <a:custGeom>
              <a:avLst/>
              <a:gdLst/>
              <a:ahLst/>
              <a:cxnLst/>
              <a:rect l="l" t="t" r="r" b="b"/>
              <a:pathLst>
                <a:path w="8061" h="2793" extrusionOk="0">
                  <a:moveTo>
                    <a:pt x="1" y="1"/>
                  </a:moveTo>
                  <a:cubicBezTo>
                    <a:pt x="1" y="1"/>
                    <a:pt x="1590" y="1370"/>
                    <a:pt x="2114" y="2793"/>
                  </a:cubicBezTo>
                  <a:cubicBezTo>
                    <a:pt x="2993" y="1945"/>
                    <a:pt x="4100" y="1537"/>
                    <a:pt x="5262" y="1537"/>
                  </a:cubicBezTo>
                  <a:cubicBezTo>
                    <a:pt x="5997" y="1537"/>
                    <a:pt x="6755" y="1700"/>
                    <a:pt x="7492"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33;p36"/>
            <p:cNvSpPr/>
            <p:nvPr/>
          </p:nvSpPr>
          <p:spPr>
            <a:xfrm>
              <a:off x="797134" y="1176517"/>
              <a:ext cx="291454" cy="140416"/>
            </a:xfrm>
            <a:custGeom>
              <a:avLst/>
              <a:gdLst/>
              <a:ahLst/>
              <a:cxnLst/>
              <a:rect l="l" t="t" r="r" b="b"/>
              <a:pathLst>
                <a:path w="8232" h="3966" extrusionOk="0">
                  <a:moveTo>
                    <a:pt x="321" y="184"/>
                  </a:moveTo>
                  <a:lnTo>
                    <a:pt x="8028" y="890"/>
                  </a:lnTo>
                  <a:lnTo>
                    <a:pt x="6733" y="3805"/>
                  </a:lnTo>
                  <a:lnTo>
                    <a:pt x="2445" y="3805"/>
                  </a:lnTo>
                  <a:cubicBezTo>
                    <a:pt x="2518" y="2358"/>
                    <a:pt x="881" y="705"/>
                    <a:pt x="321" y="184"/>
                  </a:cubicBezTo>
                  <a:close/>
                  <a:moveTo>
                    <a:pt x="86" y="1"/>
                  </a:moveTo>
                  <a:cubicBezTo>
                    <a:pt x="54" y="1"/>
                    <a:pt x="26" y="21"/>
                    <a:pt x="13" y="50"/>
                  </a:cubicBezTo>
                  <a:cubicBezTo>
                    <a:pt x="0" y="83"/>
                    <a:pt x="8" y="120"/>
                    <a:pt x="35" y="143"/>
                  </a:cubicBezTo>
                  <a:cubicBezTo>
                    <a:pt x="60" y="163"/>
                    <a:pt x="2442" y="2236"/>
                    <a:pt x="2278" y="3877"/>
                  </a:cubicBezTo>
                  <a:cubicBezTo>
                    <a:pt x="2276" y="3900"/>
                    <a:pt x="2284" y="3923"/>
                    <a:pt x="2299" y="3939"/>
                  </a:cubicBezTo>
                  <a:cubicBezTo>
                    <a:pt x="2314" y="3957"/>
                    <a:pt x="2336" y="3966"/>
                    <a:pt x="2358" y="3966"/>
                  </a:cubicBezTo>
                  <a:lnTo>
                    <a:pt x="6786" y="3966"/>
                  </a:lnTo>
                  <a:cubicBezTo>
                    <a:pt x="6818" y="3966"/>
                    <a:pt x="6846" y="3947"/>
                    <a:pt x="6859" y="3918"/>
                  </a:cubicBezTo>
                  <a:lnTo>
                    <a:pt x="8221" y="853"/>
                  </a:lnTo>
                  <a:cubicBezTo>
                    <a:pt x="8232" y="830"/>
                    <a:pt x="8230" y="802"/>
                    <a:pt x="8218" y="780"/>
                  </a:cubicBezTo>
                  <a:cubicBezTo>
                    <a:pt x="8204" y="758"/>
                    <a:pt x="8182" y="742"/>
                    <a:pt x="8155" y="740"/>
                  </a:cubicBezTo>
                  <a:lnTo>
                    <a:pt x="96" y="1"/>
                  </a:lnTo>
                  <a:cubicBezTo>
                    <a:pt x="92" y="1"/>
                    <a:pt x="89"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34;p36"/>
            <p:cNvSpPr/>
            <p:nvPr/>
          </p:nvSpPr>
          <p:spPr>
            <a:xfrm>
              <a:off x="716374" y="721237"/>
              <a:ext cx="596008" cy="488447"/>
            </a:xfrm>
            <a:custGeom>
              <a:avLst/>
              <a:gdLst/>
              <a:ahLst/>
              <a:cxnLst/>
              <a:rect l="l" t="t" r="r" b="b"/>
              <a:pathLst>
                <a:path w="16834" h="13796" extrusionOk="0">
                  <a:moveTo>
                    <a:pt x="8417" y="0"/>
                  </a:moveTo>
                  <a:cubicBezTo>
                    <a:pt x="3769" y="0"/>
                    <a:pt x="0" y="3768"/>
                    <a:pt x="0" y="8417"/>
                  </a:cubicBezTo>
                  <a:cubicBezTo>
                    <a:pt x="0" y="12531"/>
                    <a:pt x="2478" y="13796"/>
                    <a:pt x="6691" y="13796"/>
                  </a:cubicBezTo>
                  <a:cubicBezTo>
                    <a:pt x="7238" y="13796"/>
                    <a:pt x="7814" y="13774"/>
                    <a:pt x="8417" y="13735"/>
                  </a:cubicBezTo>
                  <a:cubicBezTo>
                    <a:pt x="13057" y="13434"/>
                    <a:pt x="16834" y="13065"/>
                    <a:pt x="16834" y="8417"/>
                  </a:cubicBezTo>
                  <a:cubicBezTo>
                    <a:pt x="16834" y="3768"/>
                    <a:pt x="13066" y="0"/>
                    <a:pt x="8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35;p36"/>
            <p:cNvSpPr/>
            <p:nvPr/>
          </p:nvSpPr>
          <p:spPr>
            <a:xfrm>
              <a:off x="758861" y="782631"/>
              <a:ext cx="263024" cy="263024"/>
            </a:xfrm>
            <a:custGeom>
              <a:avLst/>
              <a:gdLst/>
              <a:ahLst/>
              <a:cxnLst/>
              <a:rect l="l" t="t" r="r" b="b"/>
              <a:pathLst>
                <a:path w="7429" h="7429" extrusionOk="0">
                  <a:moveTo>
                    <a:pt x="3714" y="1"/>
                  </a:moveTo>
                  <a:cubicBezTo>
                    <a:pt x="1663" y="1"/>
                    <a:pt x="1" y="1664"/>
                    <a:pt x="1" y="3715"/>
                  </a:cubicBezTo>
                  <a:cubicBezTo>
                    <a:pt x="1" y="5766"/>
                    <a:pt x="1663" y="7428"/>
                    <a:pt x="3714" y="7428"/>
                  </a:cubicBezTo>
                  <a:cubicBezTo>
                    <a:pt x="5765" y="7428"/>
                    <a:pt x="7428" y="5766"/>
                    <a:pt x="7428" y="3715"/>
                  </a:cubicBezTo>
                  <a:cubicBezTo>
                    <a:pt x="7428"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36;p36"/>
            <p:cNvSpPr/>
            <p:nvPr/>
          </p:nvSpPr>
          <p:spPr>
            <a:xfrm>
              <a:off x="758861" y="782631"/>
              <a:ext cx="172245" cy="154047"/>
            </a:xfrm>
            <a:custGeom>
              <a:avLst/>
              <a:gdLst/>
              <a:ahLst/>
              <a:cxnLst/>
              <a:rect l="l" t="t" r="r" b="b"/>
              <a:pathLst>
                <a:path w="4865" h="4351" extrusionOk="0">
                  <a:moveTo>
                    <a:pt x="3714" y="1"/>
                  </a:moveTo>
                  <a:cubicBezTo>
                    <a:pt x="1663" y="1"/>
                    <a:pt x="1" y="1664"/>
                    <a:pt x="1" y="3715"/>
                  </a:cubicBezTo>
                  <a:cubicBezTo>
                    <a:pt x="1" y="3932"/>
                    <a:pt x="23" y="4143"/>
                    <a:pt x="59" y="4350"/>
                  </a:cubicBezTo>
                  <a:cubicBezTo>
                    <a:pt x="1187" y="2469"/>
                    <a:pt x="2824" y="914"/>
                    <a:pt x="4864" y="185"/>
                  </a:cubicBezTo>
                  <a:cubicBezTo>
                    <a:pt x="4502" y="67"/>
                    <a:pt x="4116" y="1"/>
                    <a:pt x="37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37;p36"/>
            <p:cNvSpPr/>
            <p:nvPr/>
          </p:nvSpPr>
          <p:spPr>
            <a:xfrm>
              <a:off x="768101" y="779798"/>
              <a:ext cx="268689" cy="268689"/>
            </a:xfrm>
            <a:custGeom>
              <a:avLst/>
              <a:gdLst/>
              <a:ahLst/>
              <a:cxnLst/>
              <a:rect l="l" t="t" r="r" b="b"/>
              <a:pathLst>
                <a:path w="7589" h="7589" extrusionOk="0">
                  <a:moveTo>
                    <a:pt x="3794" y="162"/>
                  </a:moveTo>
                  <a:cubicBezTo>
                    <a:pt x="5797" y="162"/>
                    <a:pt x="7426" y="1792"/>
                    <a:pt x="7426" y="3795"/>
                  </a:cubicBezTo>
                  <a:cubicBezTo>
                    <a:pt x="7426" y="5798"/>
                    <a:pt x="5797" y="7428"/>
                    <a:pt x="3794" y="7428"/>
                  </a:cubicBezTo>
                  <a:cubicBezTo>
                    <a:pt x="1790" y="7428"/>
                    <a:pt x="161" y="5798"/>
                    <a:pt x="161" y="3795"/>
                  </a:cubicBezTo>
                  <a:cubicBezTo>
                    <a:pt x="161" y="1792"/>
                    <a:pt x="1790" y="162"/>
                    <a:pt x="3794" y="162"/>
                  </a:cubicBezTo>
                  <a:close/>
                  <a:moveTo>
                    <a:pt x="3794" y="1"/>
                  </a:moveTo>
                  <a:cubicBezTo>
                    <a:pt x="1702" y="1"/>
                    <a:pt x="0" y="1703"/>
                    <a:pt x="0" y="3795"/>
                  </a:cubicBezTo>
                  <a:cubicBezTo>
                    <a:pt x="0" y="5887"/>
                    <a:pt x="1702" y="7589"/>
                    <a:pt x="3794" y="7589"/>
                  </a:cubicBezTo>
                  <a:cubicBezTo>
                    <a:pt x="5886" y="7589"/>
                    <a:pt x="7588" y="5887"/>
                    <a:pt x="7588" y="3795"/>
                  </a:cubicBezTo>
                  <a:cubicBezTo>
                    <a:pt x="7588" y="1703"/>
                    <a:pt x="5886" y="1"/>
                    <a:pt x="37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38;p36"/>
            <p:cNvSpPr/>
            <p:nvPr/>
          </p:nvSpPr>
          <p:spPr>
            <a:xfrm>
              <a:off x="854137" y="866506"/>
              <a:ext cx="143603" cy="143567"/>
            </a:xfrm>
            <a:custGeom>
              <a:avLst/>
              <a:gdLst/>
              <a:ahLst/>
              <a:cxnLst/>
              <a:rect l="l" t="t" r="r" b="b"/>
              <a:pathLst>
                <a:path w="4056" h="4055" extrusionOk="0">
                  <a:moveTo>
                    <a:pt x="2028" y="0"/>
                  </a:moveTo>
                  <a:cubicBezTo>
                    <a:pt x="909" y="0"/>
                    <a:pt x="0" y="908"/>
                    <a:pt x="0" y="2027"/>
                  </a:cubicBezTo>
                  <a:cubicBezTo>
                    <a:pt x="0" y="3147"/>
                    <a:pt x="909" y="4054"/>
                    <a:pt x="2028" y="4054"/>
                  </a:cubicBezTo>
                  <a:cubicBezTo>
                    <a:pt x="3147" y="4054"/>
                    <a:pt x="4055" y="3147"/>
                    <a:pt x="4055" y="2027"/>
                  </a:cubicBezTo>
                  <a:cubicBezTo>
                    <a:pt x="4055" y="908"/>
                    <a:pt x="3147" y="0"/>
                    <a:pt x="20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39;p36"/>
            <p:cNvSpPr/>
            <p:nvPr/>
          </p:nvSpPr>
          <p:spPr>
            <a:xfrm>
              <a:off x="839231" y="863674"/>
              <a:ext cx="149267" cy="149232"/>
            </a:xfrm>
            <a:custGeom>
              <a:avLst/>
              <a:gdLst/>
              <a:ahLst/>
              <a:cxnLst/>
              <a:rect l="l" t="t" r="r" b="b"/>
              <a:pathLst>
                <a:path w="4216" h="4215" extrusionOk="0">
                  <a:moveTo>
                    <a:pt x="2108" y="161"/>
                  </a:moveTo>
                  <a:cubicBezTo>
                    <a:pt x="3182" y="161"/>
                    <a:pt x="4055" y="1034"/>
                    <a:pt x="4055" y="2107"/>
                  </a:cubicBezTo>
                  <a:cubicBezTo>
                    <a:pt x="4055" y="3180"/>
                    <a:pt x="3182" y="4054"/>
                    <a:pt x="2108" y="4054"/>
                  </a:cubicBezTo>
                  <a:cubicBezTo>
                    <a:pt x="1034" y="4054"/>
                    <a:pt x="162" y="3180"/>
                    <a:pt x="162" y="2107"/>
                  </a:cubicBezTo>
                  <a:cubicBezTo>
                    <a:pt x="162" y="1034"/>
                    <a:pt x="1034" y="161"/>
                    <a:pt x="2108" y="161"/>
                  </a:cubicBezTo>
                  <a:close/>
                  <a:moveTo>
                    <a:pt x="2108" y="0"/>
                  </a:moveTo>
                  <a:cubicBezTo>
                    <a:pt x="946" y="0"/>
                    <a:pt x="0" y="945"/>
                    <a:pt x="0" y="2107"/>
                  </a:cubicBezTo>
                  <a:cubicBezTo>
                    <a:pt x="0" y="3270"/>
                    <a:pt x="946" y="4215"/>
                    <a:pt x="2108" y="4215"/>
                  </a:cubicBezTo>
                  <a:cubicBezTo>
                    <a:pt x="3270" y="4215"/>
                    <a:pt x="4216" y="3270"/>
                    <a:pt x="4216" y="2107"/>
                  </a:cubicBezTo>
                  <a:cubicBezTo>
                    <a:pt x="4216" y="945"/>
                    <a:pt x="3270" y="0"/>
                    <a:pt x="2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40;p36"/>
            <p:cNvSpPr/>
            <p:nvPr/>
          </p:nvSpPr>
          <p:spPr>
            <a:xfrm>
              <a:off x="874176" y="898619"/>
              <a:ext cx="79378" cy="79307"/>
            </a:xfrm>
            <a:custGeom>
              <a:avLst/>
              <a:gdLst/>
              <a:ahLst/>
              <a:cxnLst/>
              <a:rect l="l" t="t" r="r" b="b"/>
              <a:pathLst>
                <a:path w="2242" h="2240" extrusionOk="0">
                  <a:moveTo>
                    <a:pt x="1121" y="1"/>
                  </a:moveTo>
                  <a:cubicBezTo>
                    <a:pt x="502" y="1"/>
                    <a:pt x="1" y="502"/>
                    <a:pt x="1" y="1120"/>
                  </a:cubicBezTo>
                  <a:cubicBezTo>
                    <a:pt x="1" y="1739"/>
                    <a:pt x="502" y="2240"/>
                    <a:pt x="1121" y="2240"/>
                  </a:cubicBezTo>
                  <a:cubicBezTo>
                    <a:pt x="1740" y="2240"/>
                    <a:pt x="2241" y="1739"/>
                    <a:pt x="2241" y="1120"/>
                  </a:cubicBezTo>
                  <a:cubicBezTo>
                    <a:pt x="2241" y="502"/>
                    <a:pt x="1740" y="1"/>
                    <a:pt x="1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41;p36"/>
            <p:cNvSpPr/>
            <p:nvPr/>
          </p:nvSpPr>
          <p:spPr>
            <a:xfrm>
              <a:off x="1065507" y="782631"/>
              <a:ext cx="245923" cy="245994"/>
            </a:xfrm>
            <a:custGeom>
              <a:avLst/>
              <a:gdLst/>
              <a:ahLst/>
              <a:cxnLst/>
              <a:rect l="l" t="t" r="r" b="b"/>
              <a:pathLst>
                <a:path w="6946" h="6948" extrusionOk="0">
                  <a:moveTo>
                    <a:pt x="3472" y="1"/>
                  </a:moveTo>
                  <a:cubicBezTo>
                    <a:pt x="1554" y="1"/>
                    <a:pt x="0" y="1556"/>
                    <a:pt x="0" y="3474"/>
                  </a:cubicBezTo>
                  <a:cubicBezTo>
                    <a:pt x="0" y="5393"/>
                    <a:pt x="1554" y="6948"/>
                    <a:pt x="3472" y="6948"/>
                  </a:cubicBezTo>
                  <a:cubicBezTo>
                    <a:pt x="5391" y="6948"/>
                    <a:pt x="6946" y="5393"/>
                    <a:pt x="6946" y="3474"/>
                  </a:cubicBezTo>
                  <a:cubicBezTo>
                    <a:pt x="6946" y="1556"/>
                    <a:pt x="5391" y="1"/>
                    <a:pt x="34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42;p36"/>
            <p:cNvSpPr/>
            <p:nvPr/>
          </p:nvSpPr>
          <p:spPr>
            <a:xfrm>
              <a:off x="1159331" y="782631"/>
              <a:ext cx="150223" cy="102143"/>
            </a:xfrm>
            <a:custGeom>
              <a:avLst/>
              <a:gdLst/>
              <a:ahLst/>
              <a:cxnLst/>
              <a:rect l="l" t="t" r="r" b="b"/>
              <a:pathLst>
                <a:path w="4243" h="2885" extrusionOk="0">
                  <a:moveTo>
                    <a:pt x="822" y="1"/>
                  </a:moveTo>
                  <a:cubicBezTo>
                    <a:pt x="539" y="1"/>
                    <a:pt x="264" y="39"/>
                    <a:pt x="0" y="103"/>
                  </a:cubicBezTo>
                  <a:cubicBezTo>
                    <a:pt x="634" y="118"/>
                    <a:pt x="1256" y="206"/>
                    <a:pt x="1846" y="494"/>
                  </a:cubicBezTo>
                  <a:cubicBezTo>
                    <a:pt x="2744" y="933"/>
                    <a:pt x="3465" y="1737"/>
                    <a:pt x="4026" y="2545"/>
                  </a:cubicBezTo>
                  <a:cubicBezTo>
                    <a:pt x="4102" y="2656"/>
                    <a:pt x="4170" y="2772"/>
                    <a:pt x="4242" y="2885"/>
                  </a:cubicBezTo>
                  <a:cubicBezTo>
                    <a:pt x="3962" y="1248"/>
                    <a:pt x="2539" y="1"/>
                    <a:pt x="8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43;p36"/>
            <p:cNvSpPr/>
            <p:nvPr/>
          </p:nvSpPr>
          <p:spPr>
            <a:xfrm>
              <a:off x="1074110" y="780011"/>
              <a:ext cx="251305" cy="251269"/>
            </a:xfrm>
            <a:custGeom>
              <a:avLst/>
              <a:gdLst/>
              <a:ahLst/>
              <a:cxnLst/>
              <a:rect l="l" t="t" r="r" b="b"/>
              <a:pathLst>
                <a:path w="7098" h="7097" extrusionOk="0">
                  <a:moveTo>
                    <a:pt x="3548" y="151"/>
                  </a:moveTo>
                  <a:cubicBezTo>
                    <a:pt x="5422" y="151"/>
                    <a:pt x="6946" y="1674"/>
                    <a:pt x="6946" y="3548"/>
                  </a:cubicBezTo>
                  <a:cubicBezTo>
                    <a:pt x="6946" y="5422"/>
                    <a:pt x="5422" y="6946"/>
                    <a:pt x="3548" y="6946"/>
                  </a:cubicBezTo>
                  <a:cubicBezTo>
                    <a:pt x="1675" y="6946"/>
                    <a:pt x="150" y="5422"/>
                    <a:pt x="150" y="3548"/>
                  </a:cubicBezTo>
                  <a:cubicBezTo>
                    <a:pt x="150" y="1674"/>
                    <a:pt x="1675" y="151"/>
                    <a:pt x="3548" y="151"/>
                  </a:cubicBezTo>
                  <a:close/>
                  <a:moveTo>
                    <a:pt x="3548" y="0"/>
                  </a:moveTo>
                  <a:cubicBezTo>
                    <a:pt x="1592" y="0"/>
                    <a:pt x="0" y="1592"/>
                    <a:pt x="0" y="3548"/>
                  </a:cubicBezTo>
                  <a:cubicBezTo>
                    <a:pt x="0" y="5505"/>
                    <a:pt x="1592" y="7096"/>
                    <a:pt x="3548" y="7096"/>
                  </a:cubicBezTo>
                  <a:cubicBezTo>
                    <a:pt x="5505" y="7096"/>
                    <a:pt x="7097" y="5505"/>
                    <a:pt x="7097" y="3548"/>
                  </a:cubicBezTo>
                  <a:cubicBezTo>
                    <a:pt x="7097" y="1592"/>
                    <a:pt x="5505" y="0"/>
                    <a:pt x="3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44;p36"/>
            <p:cNvSpPr/>
            <p:nvPr/>
          </p:nvSpPr>
          <p:spPr>
            <a:xfrm>
              <a:off x="1154622" y="861054"/>
              <a:ext cx="134256" cy="134327"/>
            </a:xfrm>
            <a:custGeom>
              <a:avLst/>
              <a:gdLst/>
              <a:ahLst/>
              <a:cxnLst/>
              <a:rect l="l" t="t" r="r" b="b"/>
              <a:pathLst>
                <a:path w="3792" h="3794" extrusionOk="0">
                  <a:moveTo>
                    <a:pt x="1895" y="1"/>
                  </a:moveTo>
                  <a:cubicBezTo>
                    <a:pt x="848" y="1"/>
                    <a:pt x="0" y="850"/>
                    <a:pt x="0" y="1897"/>
                  </a:cubicBezTo>
                  <a:cubicBezTo>
                    <a:pt x="0" y="2944"/>
                    <a:pt x="848" y="3793"/>
                    <a:pt x="1895" y="3793"/>
                  </a:cubicBezTo>
                  <a:cubicBezTo>
                    <a:pt x="2942" y="3793"/>
                    <a:pt x="3791" y="2944"/>
                    <a:pt x="3791" y="1897"/>
                  </a:cubicBezTo>
                  <a:cubicBezTo>
                    <a:pt x="3791" y="850"/>
                    <a:pt x="2942" y="1"/>
                    <a:pt x="1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45;p36"/>
            <p:cNvSpPr/>
            <p:nvPr/>
          </p:nvSpPr>
          <p:spPr>
            <a:xfrm>
              <a:off x="1140673" y="858398"/>
              <a:ext cx="139602" cy="139637"/>
            </a:xfrm>
            <a:custGeom>
              <a:avLst/>
              <a:gdLst/>
              <a:ahLst/>
              <a:cxnLst/>
              <a:rect l="l" t="t" r="r" b="b"/>
              <a:pathLst>
                <a:path w="3943" h="3944" extrusionOk="0">
                  <a:moveTo>
                    <a:pt x="1971" y="151"/>
                  </a:moveTo>
                  <a:cubicBezTo>
                    <a:pt x="2975" y="151"/>
                    <a:pt x="3791" y="968"/>
                    <a:pt x="3791" y="1972"/>
                  </a:cubicBezTo>
                  <a:cubicBezTo>
                    <a:pt x="3791" y="2976"/>
                    <a:pt x="2975" y="3792"/>
                    <a:pt x="1971" y="3792"/>
                  </a:cubicBezTo>
                  <a:cubicBezTo>
                    <a:pt x="967" y="3792"/>
                    <a:pt x="150" y="2976"/>
                    <a:pt x="150" y="1972"/>
                  </a:cubicBezTo>
                  <a:cubicBezTo>
                    <a:pt x="150" y="968"/>
                    <a:pt x="967" y="151"/>
                    <a:pt x="1971" y="151"/>
                  </a:cubicBezTo>
                  <a:close/>
                  <a:moveTo>
                    <a:pt x="1971" y="0"/>
                  </a:moveTo>
                  <a:cubicBezTo>
                    <a:pt x="884" y="0"/>
                    <a:pt x="0" y="885"/>
                    <a:pt x="0" y="1972"/>
                  </a:cubicBezTo>
                  <a:cubicBezTo>
                    <a:pt x="0" y="3058"/>
                    <a:pt x="884" y="3944"/>
                    <a:pt x="1971" y="3944"/>
                  </a:cubicBezTo>
                  <a:cubicBezTo>
                    <a:pt x="3058" y="3944"/>
                    <a:pt x="3942" y="3058"/>
                    <a:pt x="3942" y="1972"/>
                  </a:cubicBezTo>
                  <a:cubicBezTo>
                    <a:pt x="3942" y="885"/>
                    <a:pt x="3058" y="0"/>
                    <a:pt x="19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46;p36"/>
            <p:cNvSpPr/>
            <p:nvPr/>
          </p:nvSpPr>
          <p:spPr>
            <a:xfrm>
              <a:off x="1173352" y="895114"/>
              <a:ext cx="74209" cy="74209"/>
            </a:xfrm>
            <a:custGeom>
              <a:avLst/>
              <a:gdLst/>
              <a:ahLst/>
              <a:cxnLst/>
              <a:rect l="l" t="t" r="r" b="b"/>
              <a:pathLst>
                <a:path w="2096" h="2096" extrusionOk="0">
                  <a:moveTo>
                    <a:pt x="1049" y="1"/>
                  </a:moveTo>
                  <a:cubicBezTo>
                    <a:pt x="469" y="1"/>
                    <a:pt x="1" y="470"/>
                    <a:pt x="1" y="1049"/>
                  </a:cubicBezTo>
                  <a:cubicBezTo>
                    <a:pt x="1" y="1627"/>
                    <a:pt x="469" y="2096"/>
                    <a:pt x="1049" y="2096"/>
                  </a:cubicBezTo>
                  <a:cubicBezTo>
                    <a:pt x="1627" y="2096"/>
                    <a:pt x="2096" y="1627"/>
                    <a:pt x="2096" y="1049"/>
                  </a:cubicBezTo>
                  <a:cubicBezTo>
                    <a:pt x="2096" y="470"/>
                    <a:pt x="1627" y="1"/>
                    <a:pt x="1049" y="1"/>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47;p36"/>
            <p:cNvSpPr/>
            <p:nvPr/>
          </p:nvSpPr>
          <p:spPr>
            <a:xfrm>
              <a:off x="1014382" y="970421"/>
              <a:ext cx="298004" cy="233142"/>
            </a:xfrm>
            <a:custGeom>
              <a:avLst/>
              <a:gdLst/>
              <a:ahLst/>
              <a:cxnLst/>
              <a:rect l="l" t="t" r="r" b="b"/>
              <a:pathLst>
                <a:path w="8417" h="6585" extrusionOk="0">
                  <a:moveTo>
                    <a:pt x="4209" y="0"/>
                  </a:moveTo>
                  <a:cubicBezTo>
                    <a:pt x="1885" y="0"/>
                    <a:pt x="0" y="1884"/>
                    <a:pt x="0" y="4208"/>
                  </a:cubicBezTo>
                  <a:cubicBezTo>
                    <a:pt x="0" y="6532"/>
                    <a:pt x="1050" y="6584"/>
                    <a:pt x="3374" y="6584"/>
                  </a:cubicBezTo>
                  <a:cubicBezTo>
                    <a:pt x="5698" y="6584"/>
                    <a:pt x="8417" y="6532"/>
                    <a:pt x="8417" y="4208"/>
                  </a:cubicBezTo>
                  <a:cubicBezTo>
                    <a:pt x="8417" y="1884"/>
                    <a:pt x="6533" y="0"/>
                    <a:pt x="4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48;p36"/>
            <p:cNvSpPr/>
            <p:nvPr/>
          </p:nvSpPr>
          <p:spPr>
            <a:xfrm>
              <a:off x="1035058" y="970386"/>
              <a:ext cx="277611" cy="150896"/>
            </a:xfrm>
            <a:custGeom>
              <a:avLst/>
              <a:gdLst/>
              <a:ahLst/>
              <a:cxnLst/>
              <a:rect l="l" t="t" r="r" b="b"/>
              <a:pathLst>
                <a:path w="7841" h="4262" extrusionOk="0">
                  <a:moveTo>
                    <a:pt x="3624" y="1"/>
                  </a:moveTo>
                  <a:cubicBezTo>
                    <a:pt x="2196" y="1"/>
                    <a:pt x="934" y="712"/>
                    <a:pt x="174" y="1800"/>
                  </a:cubicBezTo>
                  <a:cubicBezTo>
                    <a:pt x="1" y="2048"/>
                    <a:pt x="205" y="2329"/>
                    <a:pt x="448" y="2329"/>
                  </a:cubicBezTo>
                  <a:cubicBezTo>
                    <a:pt x="517" y="2329"/>
                    <a:pt x="590" y="2306"/>
                    <a:pt x="658" y="2253"/>
                  </a:cubicBezTo>
                  <a:cubicBezTo>
                    <a:pt x="1368" y="1697"/>
                    <a:pt x="2264" y="1366"/>
                    <a:pt x="3238" y="1366"/>
                  </a:cubicBezTo>
                  <a:cubicBezTo>
                    <a:pt x="5021" y="1366"/>
                    <a:pt x="6544" y="2477"/>
                    <a:pt x="7156" y="4045"/>
                  </a:cubicBezTo>
                  <a:cubicBezTo>
                    <a:pt x="7214" y="4195"/>
                    <a:pt x="7338" y="4262"/>
                    <a:pt x="7464" y="4262"/>
                  </a:cubicBezTo>
                  <a:cubicBezTo>
                    <a:pt x="7651" y="4262"/>
                    <a:pt x="7840" y="4113"/>
                    <a:pt x="7815" y="3874"/>
                  </a:cubicBezTo>
                  <a:cubicBezTo>
                    <a:pt x="7814" y="3861"/>
                    <a:pt x="7812" y="3847"/>
                    <a:pt x="7811" y="3833"/>
                  </a:cubicBezTo>
                  <a:cubicBezTo>
                    <a:pt x="7567" y="1743"/>
                    <a:pt x="5847"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9;p36"/>
            <p:cNvSpPr/>
            <p:nvPr/>
          </p:nvSpPr>
          <p:spPr>
            <a:xfrm>
              <a:off x="681712" y="726407"/>
              <a:ext cx="633572" cy="487173"/>
            </a:xfrm>
            <a:custGeom>
              <a:avLst/>
              <a:gdLst/>
              <a:ahLst/>
              <a:cxnLst/>
              <a:rect l="l" t="t" r="r" b="b"/>
              <a:pathLst>
                <a:path w="17895" h="13760" extrusionOk="0">
                  <a:moveTo>
                    <a:pt x="7888" y="0"/>
                  </a:moveTo>
                  <a:cubicBezTo>
                    <a:pt x="7882" y="0"/>
                    <a:pt x="7877" y="1"/>
                    <a:pt x="7871" y="2"/>
                  </a:cubicBezTo>
                  <a:cubicBezTo>
                    <a:pt x="4706" y="680"/>
                    <a:pt x="2568" y="2201"/>
                    <a:pt x="1517" y="4519"/>
                  </a:cubicBezTo>
                  <a:cubicBezTo>
                    <a:pt x="651" y="6430"/>
                    <a:pt x="716" y="8468"/>
                    <a:pt x="923" y="9841"/>
                  </a:cubicBezTo>
                  <a:cubicBezTo>
                    <a:pt x="1158" y="11396"/>
                    <a:pt x="1897" y="12331"/>
                    <a:pt x="3320" y="12870"/>
                  </a:cubicBezTo>
                  <a:cubicBezTo>
                    <a:pt x="5247" y="13602"/>
                    <a:pt x="7317" y="13759"/>
                    <a:pt x="8736" y="13759"/>
                  </a:cubicBezTo>
                  <a:cubicBezTo>
                    <a:pt x="9791" y="13759"/>
                    <a:pt x="10488" y="13672"/>
                    <a:pt x="10499" y="13669"/>
                  </a:cubicBezTo>
                  <a:cubicBezTo>
                    <a:pt x="15406" y="13669"/>
                    <a:pt x="17894" y="12805"/>
                    <a:pt x="17894" y="11100"/>
                  </a:cubicBezTo>
                  <a:cubicBezTo>
                    <a:pt x="17894" y="8735"/>
                    <a:pt x="15970" y="6812"/>
                    <a:pt x="13612" y="6812"/>
                  </a:cubicBezTo>
                  <a:cubicBezTo>
                    <a:pt x="13609" y="6812"/>
                    <a:pt x="13563" y="6808"/>
                    <a:pt x="13483" y="6808"/>
                  </a:cubicBezTo>
                  <a:cubicBezTo>
                    <a:pt x="13016" y="6808"/>
                    <a:pt x="11379" y="6927"/>
                    <a:pt x="10207" y="8491"/>
                  </a:cubicBezTo>
                  <a:cubicBezTo>
                    <a:pt x="10181" y="8525"/>
                    <a:pt x="10188" y="8577"/>
                    <a:pt x="10224" y="8603"/>
                  </a:cubicBezTo>
                  <a:cubicBezTo>
                    <a:pt x="10238" y="8614"/>
                    <a:pt x="10255" y="8620"/>
                    <a:pt x="10272" y="8620"/>
                  </a:cubicBezTo>
                  <a:cubicBezTo>
                    <a:pt x="10296" y="8620"/>
                    <a:pt x="10321" y="8608"/>
                    <a:pt x="10336" y="8587"/>
                  </a:cubicBezTo>
                  <a:cubicBezTo>
                    <a:pt x="11467" y="7079"/>
                    <a:pt x="13044" y="6969"/>
                    <a:pt x="13486" y="6969"/>
                  </a:cubicBezTo>
                  <a:cubicBezTo>
                    <a:pt x="13559" y="6969"/>
                    <a:pt x="13601" y="6972"/>
                    <a:pt x="13605" y="6973"/>
                  </a:cubicBezTo>
                  <a:cubicBezTo>
                    <a:pt x="15881" y="6973"/>
                    <a:pt x="17732" y="8824"/>
                    <a:pt x="17732" y="11100"/>
                  </a:cubicBezTo>
                  <a:cubicBezTo>
                    <a:pt x="17732" y="13091"/>
                    <a:pt x="13799" y="13509"/>
                    <a:pt x="10489" y="13509"/>
                  </a:cubicBezTo>
                  <a:cubicBezTo>
                    <a:pt x="10473" y="13511"/>
                    <a:pt x="9781" y="13598"/>
                    <a:pt x="8734" y="13598"/>
                  </a:cubicBezTo>
                  <a:cubicBezTo>
                    <a:pt x="7328" y="13598"/>
                    <a:pt x="5282" y="13442"/>
                    <a:pt x="3377" y="12719"/>
                  </a:cubicBezTo>
                  <a:cubicBezTo>
                    <a:pt x="2016" y="12204"/>
                    <a:pt x="1308" y="11308"/>
                    <a:pt x="1083" y="9817"/>
                  </a:cubicBezTo>
                  <a:cubicBezTo>
                    <a:pt x="1" y="2652"/>
                    <a:pt x="5494" y="677"/>
                    <a:pt x="7905" y="160"/>
                  </a:cubicBezTo>
                  <a:cubicBezTo>
                    <a:pt x="7949" y="150"/>
                    <a:pt x="7976" y="108"/>
                    <a:pt x="7967" y="64"/>
                  </a:cubicBezTo>
                  <a:cubicBezTo>
                    <a:pt x="7959" y="26"/>
                    <a:pt x="7924" y="0"/>
                    <a:pt x="7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50;p36"/>
            <p:cNvSpPr/>
            <p:nvPr/>
          </p:nvSpPr>
          <p:spPr>
            <a:xfrm>
              <a:off x="1126546" y="1080072"/>
              <a:ext cx="40149" cy="23828"/>
            </a:xfrm>
            <a:custGeom>
              <a:avLst/>
              <a:gdLst/>
              <a:ahLst/>
              <a:cxnLst/>
              <a:rect l="l" t="t" r="r" b="b"/>
              <a:pathLst>
                <a:path w="1134" h="673" extrusionOk="0">
                  <a:moveTo>
                    <a:pt x="93" y="1"/>
                  </a:moveTo>
                  <a:cubicBezTo>
                    <a:pt x="64" y="1"/>
                    <a:pt x="36" y="16"/>
                    <a:pt x="21" y="43"/>
                  </a:cubicBezTo>
                  <a:cubicBezTo>
                    <a:pt x="0" y="82"/>
                    <a:pt x="15" y="131"/>
                    <a:pt x="55" y="152"/>
                  </a:cubicBezTo>
                  <a:lnTo>
                    <a:pt x="1003" y="663"/>
                  </a:lnTo>
                  <a:cubicBezTo>
                    <a:pt x="1014" y="670"/>
                    <a:pt x="1027" y="672"/>
                    <a:pt x="1041" y="672"/>
                  </a:cubicBezTo>
                  <a:cubicBezTo>
                    <a:pt x="1069" y="672"/>
                    <a:pt x="1097" y="657"/>
                    <a:pt x="1112" y="630"/>
                  </a:cubicBezTo>
                  <a:cubicBezTo>
                    <a:pt x="1133" y="591"/>
                    <a:pt x="1118" y="542"/>
                    <a:pt x="1080" y="521"/>
                  </a:cubicBezTo>
                  <a:lnTo>
                    <a:pt x="130" y="10"/>
                  </a:lnTo>
                  <a:cubicBezTo>
                    <a:pt x="119" y="4"/>
                    <a:pt x="106" y="1"/>
                    <a:pt x="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51;p36"/>
            <p:cNvSpPr/>
            <p:nvPr/>
          </p:nvSpPr>
          <p:spPr>
            <a:xfrm>
              <a:off x="1255599" y="1059891"/>
              <a:ext cx="23155" cy="40078"/>
            </a:xfrm>
            <a:custGeom>
              <a:avLst/>
              <a:gdLst/>
              <a:ahLst/>
              <a:cxnLst/>
              <a:rect l="l" t="t" r="r" b="b"/>
              <a:pathLst>
                <a:path w="654" h="1132" extrusionOk="0">
                  <a:moveTo>
                    <a:pt x="561" y="1"/>
                  </a:moveTo>
                  <a:cubicBezTo>
                    <a:pt x="531" y="1"/>
                    <a:pt x="503" y="17"/>
                    <a:pt x="489" y="46"/>
                  </a:cubicBezTo>
                  <a:lnTo>
                    <a:pt x="19" y="1015"/>
                  </a:lnTo>
                  <a:cubicBezTo>
                    <a:pt x="1" y="1056"/>
                    <a:pt x="17" y="1104"/>
                    <a:pt x="57" y="1124"/>
                  </a:cubicBezTo>
                  <a:cubicBezTo>
                    <a:pt x="68" y="1129"/>
                    <a:pt x="80" y="1132"/>
                    <a:pt x="93" y="1132"/>
                  </a:cubicBezTo>
                  <a:cubicBezTo>
                    <a:pt x="122" y="1132"/>
                    <a:pt x="151" y="1114"/>
                    <a:pt x="165" y="1086"/>
                  </a:cubicBezTo>
                  <a:lnTo>
                    <a:pt x="634" y="116"/>
                  </a:lnTo>
                  <a:cubicBezTo>
                    <a:pt x="653" y="77"/>
                    <a:pt x="637" y="28"/>
                    <a:pt x="596" y="9"/>
                  </a:cubicBezTo>
                  <a:cubicBezTo>
                    <a:pt x="585" y="4"/>
                    <a:pt x="573" y="1"/>
                    <a:pt x="5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52;p36"/>
            <p:cNvSpPr/>
            <p:nvPr/>
          </p:nvSpPr>
          <p:spPr>
            <a:xfrm>
              <a:off x="1011301" y="718369"/>
              <a:ext cx="191718" cy="67199"/>
            </a:xfrm>
            <a:custGeom>
              <a:avLst/>
              <a:gdLst/>
              <a:ahLst/>
              <a:cxnLst/>
              <a:rect l="l" t="t" r="r" b="b"/>
              <a:pathLst>
                <a:path w="5415" h="1898" extrusionOk="0">
                  <a:moveTo>
                    <a:pt x="88" y="0"/>
                  </a:moveTo>
                  <a:cubicBezTo>
                    <a:pt x="50" y="0"/>
                    <a:pt x="15" y="28"/>
                    <a:pt x="8" y="68"/>
                  </a:cubicBezTo>
                  <a:cubicBezTo>
                    <a:pt x="0" y="112"/>
                    <a:pt x="30" y="154"/>
                    <a:pt x="74" y="161"/>
                  </a:cubicBezTo>
                  <a:cubicBezTo>
                    <a:pt x="119" y="168"/>
                    <a:pt x="4537" y="913"/>
                    <a:pt x="5258" y="1865"/>
                  </a:cubicBezTo>
                  <a:cubicBezTo>
                    <a:pt x="5274" y="1886"/>
                    <a:pt x="5298" y="1897"/>
                    <a:pt x="5322" y="1897"/>
                  </a:cubicBezTo>
                  <a:cubicBezTo>
                    <a:pt x="5340" y="1897"/>
                    <a:pt x="5357" y="1892"/>
                    <a:pt x="5371" y="1881"/>
                  </a:cubicBezTo>
                  <a:cubicBezTo>
                    <a:pt x="5407" y="1854"/>
                    <a:pt x="5414" y="1803"/>
                    <a:pt x="5387" y="1768"/>
                  </a:cubicBezTo>
                  <a:cubicBezTo>
                    <a:pt x="4628" y="764"/>
                    <a:pt x="285" y="33"/>
                    <a:pt x="100" y="1"/>
                  </a:cubicBezTo>
                  <a:cubicBezTo>
                    <a:pt x="96" y="1"/>
                    <a:pt x="92"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53;p36"/>
            <p:cNvSpPr/>
            <p:nvPr/>
          </p:nvSpPr>
          <p:spPr>
            <a:xfrm>
              <a:off x="1062391" y="581740"/>
              <a:ext cx="94567" cy="118253"/>
            </a:xfrm>
            <a:custGeom>
              <a:avLst/>
              <a:gdLst/>
              <a:ahLst/>
              <a:cxnLst/>
              <a:rect l="l" t="t" r="r" b="b"/>
              <a:pathLst>
                <a:path w="2671" h="3340" extrusionOk="0">
                  <a:moveTo>
                    <a:pt x="2583" y="0"/>
                  </a:moveTo>
                  <a:cubicBezTo>
                    <a:pt x="2581" y="0"/>
                    <a:pt x="2579" y="0"/>
                    <a:pt x="2576" y="1"/>
                  </a:cubicBezTo>
                  <a:cubicBezTo>
                    <a:pt x="1712" y="97"/>
                    <a:pt x="993" y="691"/>
                    <a:pt x="498" y="1720"/>
                  </a:cubicBezTo>
                  <a:cubicBezTo>
                    <a:pt x="128" y="2488"/>
                    <a:pt x="12" y="3216"/>
                    <a:pt x="8" y="3247"/>
                  </a:cubicBezTo>
                  <a:cubicBezTo>
                    <a:pt x="1" y="3290"/>
                    <a:pt x="31" y="3332"/>
                    <a:pt x="75" y="3339"/>
                  </a:cubicBezTo>
                  <a:lnTo>
                    <a:pt x="88" y="3339"/>
                  </a:lnTo>
                  <a:cubicBezTo>
                    <a:pt x="126" y="3339"/>
                    <a:pt x="161" y="3311"/>
                    <a:pt x="167" y="3272"/>
                  </a:cubicBezTo>
                  <a:cubicBezTo>
                    <a:pt x="172" y="3243"/>
                    <a:pt x="636" y="379"/>
                    <a:pt x="2594" y="161"/>
                  </a:cubicBezTo>
                  <a:cubicBezTo>
                    <a:pt x="2638" y="155"/>
                    <a:pt x="2671" y="116"/>
                    <a:pt x="2665" y="71"/>
                  </a:cubicBezTo>
                  <a:cubicBezTo>
                    <a:pt x="2660" y="30"/>
                    <a:pt x="2624" y="0"/>
                    <a:pt x="25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4;p36"/>
            <p:cNvSpPr/>
            <p:nvPr/>
          </p:nvSpPr>
          <p:spPr>
            <a:xfrm>
              <a:off x="953697" y="557628"/>
              <a:ext cx="62525" cy="142399"/>
            </a:xfrm>
            <a:custGeom>
              <a:avLst/>
              <a:gdLst/>
              <a:ahLst/>
              <a:cxnLst/>
              <a:rect l="l" t="t" r="r" b="b"/>
              <a:pathLst>
                <a:path w="1766" h="4022" extrusionOk="0">
                  <a:moveTo>
                    <a:pt x="93" y="1"/>
                  </a:moveTo>
                  <a:cubicBezTo>
                    <a:pt x="63" y="1"/>
                    <a:pt x="35" y="16"/>
                    <a:pt x="21" y="45"/>
                  </a:cubicBezTo>
                  <a:cubicBezTo>
                    <a:pt x="1" y="85"/>
                    <a:pt x="17" y="132"/>
                    <a:pt x="57" y="153"/>
                  </a:cubicBezTo>
                  <a:cubicBezTo>
                    <a:pt x="1362" y="806"/>
                    <a:pt x="1599" y="3914"/>
                    <a:pt x="1602" y="3946"/>
                  </a:cubicBezTo>
                  <a:cubicBezTo>
                    <a:pt x="1605" y="3989"/>
                    <a:pt x="1640" y="4021"/>
                    <a:pt x="1682" y="4021"/>
                  </a:cubicBezTo>
                  <a:cubicBezTo>
                    <a:pt x="1684" y="4021"/>
                    <a:pt x="1687" y="4021"/>
                    <a:pt x="1688" y="4020"/>
                  </a:cubicBezTo>
                  <a:cubicBezTo>
                    <a:pt x="1732" y="4018"/>
                    <a:pt x="1766" y="3979"/>
                    <a:pt x="1762" y="3934"/>
                  </a:cubicBezTo>
                  <a:cubicBezTo>
                    <a:pt x="1753" y="3803"/>
                    <a:pt x="1517" y="702"/>
                    <a:pt x="129" y="9"/>
                  </a:cubicBezTo>
                  <a:cubicBezTo>
                    <a:pt x="117" y="3"/>
                    <a:pt x="105" y="1"/>
                    <a:pt x="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5;p36"/>
            <p:cNvSpPr/>
            <p:nvPr/>
          </p:nvSpPr>
          <p:spPr>
            <a:xfrm>
              <a:off x="861324" y="625926"/>
              <a:ext cx="94850" cy="70066"/>
            </a:xfrm>
            <a:custGeom>
              <a:avLst/>
              <a:gdLst/>
              <a:ahLst/>
              <a:cxnLst/>
              <a:rect l="l" t="t" r="r" b="b"/>
              <a:pathLst>
                <a:path w="2679" h="1979" extrusionOk="0">
                  <a:moveTo>
                    <a:pt x="90" y="1"/>
                  </a:moveTo>
                  <a:cubicBezTo>
                    <a:pt x="57" y="1"/>
                    <a:pt x="26" y="22"/>
                    <a:pt x="15" y="55"/>
                  </a:cubicBezTo>
                  <a:cubicBezTo>
                    <a:pt x="1" y="98"/>
                    <a:pt x="23" y="144"/>
                    <a:pt x="66" y="158"/>
                  </a:cubicBezTo>
                  <a:cubicBezTo>
                    <a:pt x="1390" y="599"/>
                    <a:pt x="2515" y="1935"/>
                    <a:pt x="2526" y="1949"/>
                  </a:cubicBezTo>
                  <a:cubicBezTo>
                    <a:pt x="2543" y="1968"/>
                    <a:pt x="2566" y="1978"/>
                    <a:pt x="2588" y="1978"/>
                  </a:cubicBezTo>
                  <a:cubicBezTo>
                    <a:pt x="2607" y="1978"/>
                    <a:pt x="2625" y="1972"/>
                    <a:pt x="2640" y="1960"/>
                  </a:cubicBezTo>
                  <a:cubicBezTo>
                    <a:pt x="2674" y="1931"/>
                    <a:pt x="2679" y="1881"/>
                    <a:pt x="2651" y="1846"/>
                  </a:cubicBezTo>
                  <a:cubicBezTo>
                    <a:pt x="2603" y="1790"/>
                    <a:pt x="1485" y="461"/>
                    <a:pt x="116" y="5"/>
                  </a:cubicBezTo>
                  <a:cubicBezTo>
                    <a:pt x="107" y="2"/>
                    <a:pt x="98"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6;p36"/>
            <p:cNvSpPr/>
            <p:nvPr/>
          </p:nvSpPr>
          <p:spPr>
            <a:xfrm>
              <a:off x="858916" y="1066866"/>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7;p36"/>
            <p:cNvSpPr/>
            <p:nvPr/>
          </p:nvSpPr>
          <p:spPr>
            <a:xfrm>
              <a:off x="1299431" y="967554"/>
              <a:ext cx="22057" cy="102179"/>
            </a:xfrm>
            <a:custGeom>
              <a:avLst/>
              <a:gdLst/>
              <a:ahLst/>
              <a:cxnLst/>
              <a:rect l="l" t="t" r="r" b="b"/>
              <a:pathLst>
                <a:path w="623" h="2886" extrusionOk="0">
                  <a:moveTo>
                    <a:pt x="203" y="0"/>
                  </a:moveTo>
                  <a:cubicBezTo>
                    <a:pt x="195" y="0"/>
                    <a:pt x="187" y="2"/>
                    <a:pt x="178" y="4"/>
                  </a:cubicBezTo>
                  <a:cubicBezTo>
                    <a:pt x="137" y="18"/>
                    <a:pt x="113" y="64"/>
                    <a:pt x="127" y="107"/>
                  </a:cubicBezTo>
                  <a:cubicBezTo>
                    <a:pt x="131" y="116"/>
                    <a:pt x="454" y="1129"/>
                    <a:pt x="12" y="2785"/>
                  </a:cubicBezTo>
                  <a:cubicBezTo>
                    <a:pt x="0" y="2828"/>
                    <a:pt x="26" y="2872"/>
                    <a:pt x="69" y="2884"/>
                  </a:cubicBezTo>
                  <a:cubicBezTo>
                    <a:pt x="76" y="2885"/>
                    <a:pt x="83" y="2886"/>
                    <a:pt x="90" y="2886"/>
                  </a:cubicBezTo>
                  <a:cubicBezTo>
                    <a:pt x="126" y="2886"/>
                    <a:pt x="159" y="2863"/>
                    <a:pt x="168" y="2827"/>
                  </a:cubicBezTo>
                  <a:cubicBezTo>
                    <a:pt x="623" y="1120"/>
                    <a:pt x="295" y="99"/>
                    <a:pt x="280" y="56"/>
                  </a:cubicBezTo>
                  <a:cubicBezTo>
                    <a:pt x="268" y="22"/>
                    <a:pt x="237"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8;p36"/>
            <p:cNvSpPr/>
            <p:nvPr/>
          </p:nvSpPr>
          <p:spPr>
            <a:xfrm>
              <a:off x="757763" y="774629"/>
              <a:ext cx="206482" cy="164881"/>
            </a:xfrm>
            <a:custGeom>
              <a:avLst/>
              <a:gdLst/>
              <a:ahLst/>
              <a:cxnLst/>
              <a:rect l="l" t="t" r="r" b="b"/>
              <a:pathLst>
                <a:path w="5832" h="4657" extrusionOk="0">
                  <a:moveTo>
                    <a:pt x="5740" y="1"/>
                  </a:moveTo>
                  <a:cubicBezTo>
                    <a:pt x="5731" y="1"/>
                    <a:pt x="5723" y="2"/>
                    <a:pt x="5714" y="5"/>
                  </a:cubicBezTo>
                  <a:cubicBezTo>
                    <a:pt x="848" y="1702"/>
                    <a:pt x="44" y="4439"/>
                    <a:pt x="12" y="4554"/>
                  </a:cubicBezTo>
                  <a:cubicBezTo>
                    <a:pt x="0" y="4597"/>
                    <a:pt x="26" y="4642"/>
                    <a:pt x="69" y="4654"/>
                  </a:cubicBezTo>
                  <a:cubicBezTo>
                    <a:pt x="76" y="4655"/>
                    <a:pt x="83" y="4657"/>
                    <a:pt x="90" y="4657"/>
                  </a:cubicBezTo>
                  <a:cubicBezTo>
                    <a:pt x="125" y="4657"/>
                    <a:pt x="157" y="4633"/>
                    <a:pt x="168" y="4597"/>
                  </a:cubicBezTo>
                  <a:cubicBezTo>
                    <a:pt x="175" y="4571"/>
                    <a:pt x="989" y="1824"/>
                    <a:pt x="5766" y="157"/>
                  </a:cubicBezTo>
                  <a:cubicBezTo>
                    <a:pt x="5810" y="143"/>
                    <a:pt x="5832" y="97"/>
                    <a:pt x="5817" y="55"/>
                  </a:cubicBezTo>
                  <a:cubicBezTo>
                    <a:pt x="5804" y="21"/>
                    <a:pt x="5773" y="1"/>
                    <a:pt x="5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9;p36"/>
            <p:cNvSpPr/>
            <p:nvPr/>
          </p:nvSpPr>
          <p:spPr>
            <a:xfrm>
              <a:off x="929692" y="1128330"/>
              <a:ext cx="126856" cy="55019"/>
            </a:xfrm>
            <a:custGeom>
              <a:avLst/>
              <a:gdLst/>
              <a:ahLst/>
              <a:cxnLst/>
              <a:rect l="l" t="t" r="r" b="b"/>
              <a:pathLst>
                <a:path w="3583" h="1554" extrusionOk="0">
                  <a:moveTo>
                    <a:pt x="89" y="1"/>
                  </a:moveTo>
                  <a:cubicBezTo>
                    <a:pt x="69" y="1"/>
                    <a:pt x="48" y="8"/>
                    <a:pt x="32" y="25"/>
                  </a:cubicBezTo>
                  <a:cubicBezTo>
                    <a:pt x="1" y="56"/>
                    <a:pt x="1" y="107"/>
                    <a:pt x="32" y="139"/>
                  </a:cubicBezTo>
                  <a:cubicBezTo>
                    <a:pt x="1265" y="1371"/>
                    <a:pt x="2489" y="1553"/>
                    <a:pt x="3104" y="1553"/>
                  </a:cubicBezTo>
                  <a:cubicBezTo>
                    <a:pt x="3344" y="1553"/>
                    <a:pt x="3492" y="1525"/>
                    <a:pt x="3512" y="1522"/>
                  </a:cubicBezTo>
                  <a:cubicBezTo>
                    <a:pt x="3555" y="1512"/>
                    <a:pt x="3583" y="1471"/>
                    <a:pt x="3574" y="1426"/>
                  </a:cubicBezTo>
                  <a:cubicBezTo>
                    <a:pt x="3567" y="1389"/>
                    <a:pt x="3533" y="1362"/>
                    <a:pt x="3496" y="1362"/>
                  </a:cubicBezTo>
                  <a:cubicBezTo>
                    <a:pt x="3491" y="1362"/>
                    <a:pt x="3485" y="1362"/>
                    <a:pt x="3480" y="1364"/>
                  </a:cubicBezTo>
                  <a:cubicBezTo>
                    <a:pt x="3475" y="1365"/>
                    <a:pt x="3347" y="1388"/>
                    <a:pt x="3130" y="1388"/>
                  </a:cubicBezTo>
                  <a:cubicBezTo>
                    <a:pt x="2552" y="1388"/>
                    <a:pt x="1344" y="1222"/>
                    <a:pt x="146" y="24"/>
                  </a:cubicBezTo>
                  <a:cubicBezTo>
                    <a:pt x="131" y="8"/>
                    <a:pt x="110"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60;p36"/>
            <p:cNvSpPr/>
            <p:nvPr/>
          </p:nvSpPr>
          <p:spPr>
            <a:xfrm>
              <a:off x="1138655" y="762556"/>
              <a:ext cx="187292" cy="145939"/>
            </a:xfrm>
            <a:custGeom>
              <a:avLst/>
              <a:gdLst/>
              <a:ahLst/>
              <a:cxnLst/>
              <a:rect l="l" t="t" r="r" b="b"/>
              <a:pathLst>
                <a:path w="5290" h="4122" extrusionOk="0">
                  <a:moveTo>
                    <a:pt x="91" y="1"/>
                  </a:moveTo>
                  <a:cubicBezTo>
                    <a:pt x="57" y="1"/>
                    <a:pt x="24" y="23"/>
                    <a:pt x="14" y="57"/>
                  </a:cubicBezTo>
                  <a:cubicBezTo>
                    <a:pt x="0" y="100"/>
                    <a:pt x="23" y="146"/>
                    <a:pt x="66" y="158"/>
                  </a:cubicBezTo>
                  <a:cubicBezTo>
                    <a:pt x="2271" y="855"/>
                    <a:pt x="3528" y="1880"/>
                    <a:pt x="4195" y="2618"/>
                  </a:cubicBezTo>
                  <a:cubicBezTo>
                    <a:pt x="4916" y="3417"/>
                    <a:pt x="5120" y="4059"/>
                    <a:pt x="5122" y="4065"/>
                  </a:cubicBezTo>
                  <a:cubicBezTo>
                    <a:pt x="5132" y="4100"/>
                    <a:pt x="5164" y="4122"/>
                    <a:pt x="5199" y="4122"/>
                  </a:cubicBezTo>
                  <a:cubicBezTo>
                    <a:pt x="5207" y="4122"/>
                    <a:pt x="5215" y="4121"/>
                    <a:pt x="5222" y="4118"/>
                  </a:cubicBezTo>
                  <a:cubicBezTo>
                    <a:pt x="5265" y="4105"/>
                    <a:pt x="5289" y="4060"/>
                    <a:pt x="5275" y="4018"/>
                  </a:cubicBezTo>
                  <a:cubicBezTo>
                    <a:pt x="5267" y="3991"/>
                    <a:pt x="4419" y="1364"/>
                    <a:pt x="115" y="5"/>
                  </a:cubicBezTo>
                  <a:cubicBezTo>
                    <a:pt x="107" y="2"/>
                    <a:pt x="99" y="1"/>
                    <a:pt x="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61;p36"/>
            <p:cNvSpPr/>
            <p:nvPr/>
          </p:nvSpPr>
          <p:spPr>
            <a:xfrm>
              <a:off x="687696" y="1283831"/>
              <a:ext cx="572747" cy="717553"/>
            </a:xfrm>
            <a:custGeom>
              <a:avLst/>
              <a:gdLst/>
              <a:ahLst/>
              <a:cxnLst/>
              <a:rect l="l" t="t" r="r" b="b"/>
              <a:pathLst>
                <a:path w="16177" h="20267" extrusionOk="0">
                  <a:moveTo>
                    <a:pt x="8089" y="1"/>
                  </a:moveTo>
                  <a:cubicBezTo>
                    <a:pt x="3622" y="1"/>
                    <a:pt x="0" y="7375"/>
                    <a:pt x="0" y="11961"/>
                  </a:cubicBezTo>
                  <a:cubicBezTo>
                    <a:pt x="0" y="16547"/>
                    <a:pt x="3622" y="20266"/>
                    <a:pt x="8089" y="20266"/>
                  </a:cubicBezTo>
                  <a:cubicBezTo>
                    <a:pt x="12556" y="20266"/>
                    <a:pt x="16177" y="16547"/>
                    <a:pt x="16177" y="11961"/>
                  </a:cubicBezTo>
                  <a:cubicBezTo>
                    <a:pt x="16177"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62;p36"/>
            <p:cNvSpPr/>
            <p:nvPr/>
          </p:nvSpPr>
          <p:spPr>
            <a:xfrm>
              <a:off x="684863" y="1298560"/>
              <a:ext cx="578447" cy="705657"/>
            </a:xfrm>
            <a:custGeom>
              <a:avLst/>
              <a:gdLst/>
              <a:ahLst/>
              <a:cxnLst/>
              <a:rect l="l" t="t" r="r" b="b"/>
              <a:pathLst>
                <a:path w="16338" h="19931" extrusionOk="0">
                  <a:moveTo>
                    <a:pt x="10178" y="0"/>
                  </a:moveTo>
                  <a:cubicBezTo>
                    <a:pt x="10149" y="0"/>
                    <a:pt x="10120" y="16"/>
                    <a:pt x="10105" y="45"/>
                  </a:cubicBezTo>
                  <a:cubicBezTo>
                    <a:pt x="10086" y="85"/>
                    <a:pt x="10102" y="133"/>
                    <a:pt x="10142" y="152"/>
                  </a:cubicBezTo>
                  <a:cubicBezTo>
                    <a:pt x="13541" y="1832"/>
                    <a:pt x="16175" y="7657"/>
                    <a:pt x="16175" y="11545"/>
                  </a:cubicBezTo>
                  <a:cubicBezTo>
                    <a:pt x="16175" y="16080"/>
                    <a:pt x="12583" y="19769"/>
                    <a:pt x="8169" y="19769"/>
                  </a:cubicBezTo>
                  <a:cubicBezTo>
                    <a:pt x="3753" y="19769"/>
                    <a:pt x="161" y="16080"/>
                    <a:pt x="161" y="11545"/>
                  </a:cubicBezTo>
                  <a:cubicBezTo>
                    <a:pt x="161" y="8000"/>
                    <a:pt x="2385" y="2594"/>
                    <a:pt x="5576" y="508"/>
                  </a:cubicBezTo>
                  <a:cubicBezTo>
                    <a:pt x="5613" y="484"/>
                    <a:pt x="5623" y="434"/>
                    <a:pt x="5599" y="397"/>
                  </a:cubicBezTo>
                  <a:cubicBezTo>
                    <a:pt x="5583" y="373"/>
                    <a:pt x="5558" y="360"/>
                    <a:pt x="5531" y="360"/>
                  </a:cubicBezTo>
                  <a:cubicBezTo>
                    <a:pt x="5516" y="360"/>
                    <a:pt x="5501" y="365"/>
                    <a:pt x="5487" y="373"/>
                  </a:cubicBezTo>
                  <a:cubicBezTo>
                    <a:pt x="2253" y="2488"/>
                    <a:pt x="0" y="7958"/>
                    <a:pt x="0" y="11545"/>
                  </a:cubicBezTo>
                  <a:cubicBezTo>
                    <a:pt x="0" y="16168"/>
                    <a:pt x="3664" y="19930"/>
                    <a:pt x="8169" y="19930"/>
                  </a:cubicBezTo>
                  <a:cubicBezTo>
                    <a:pt x="12673" y="19930"/>
                    <a:pt x="16337" y="16168"/>
                    <a:pt x="16337" y="11545"/>
                  </a:cubicBezTo>
                  <a:cubicBezTo>
                    <a:pt x="16337" y="9605"/>
                    <a:pt x="15688" y="7148"/>
                    <a:pt x="14599" y="4972"/>
                  </a:cubicBezTo>
                  <a:cubicBezTo>
                    <a:pt x="13402" y="2578"/>
                    <a:pt x="11845" y="814"/>
                    <a:pt x="10214" y="8"/>
                  </a:cubicBezTo>
                  <a:cubicBezTo>
                    <a:pt x="10202" y="3"/>
                    <a:pt x="10190" y="0"/>
                    <a:pt x="10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63;p36"/>
            <p:cNvSpPr/>
            <p:nvPr/>
          </p:nvSpPr>
          <p:spPr>
            <a:xfrm>
              <a:off x="687696" y="1307659"/>
              <a:ext cx="572747" cy="693726"/>
            </a:xfrm>
            <a:custGeom>
              <a:avLst/>
              <a:gdLst/>
              <a:ahLst/>
              <a:cxnLst/>
              <a:rect l="l" t="t" r="r" b="b"/>
              <a:pathLst>
                <a:path w="16177" h="19594" extrusionOk="0">
                  <a:moveTo>
                    <a:pt x="10440" y="0"/>
                  </a:moveTo>
                  <a:cubicBezTo>
                    <a:pt x="10440" y="0"/>
                    <a:pt x="9883" y="1644"/>
                    <a:pt x="8165" y="1644"/>
                  </a:cubicBezTo>
                  <a:cubicBezTo>
                    <a:pt x="7405" y="1644"/>
                    <a:pt x="6419" y="1323"/>
                    <a:pt x="5153" y="396"/>
                  </a:cubicBezTo>
                  <a:cubicBezTo>
                    <a:pt x="5025" y="489"/>
                    <a:pt x="4900" y="595"/>
                    <a:pt x="4776" y="699"/>
                  </a:cubicBezTo>
                  <a:cubicBezTo>
                    <a:pt x="5206" y="1750"/>
                    <a:pt x="5187" y="2827"/>
                    <a:pt x="4335" y="3794"/>
                  </a:cubicBezTo>
                  <a:cubicBezTo>
                    <a:pt x="3441" y="4808"/>
                    <a:pt x="2198" y="5427"/>
                    <a:pt x="1090" y="6193"/>
                  </a:cubicBezTo>
                  <a:cubicBezTo>
                    <a:pt x="398" y="7951"/>
                    <a:pt x="0" y="9772"/>
                    <a:pt x="0" y="11288"/>
                  </a:cubicBezTo>
                  <a:cubicBezTo>
                    <a:pt x="0" y="15874"/>
                    <a:pt x="3622" y="19593"/>
                    <a:pt x="8089" y="19593"/>
                  </a:cubicBezTo>
                  <a:cubicBezTo>
                    <a:pt x="12556" y="19593"/>
                    <a:pt x="16177" y="15874"/>
                    <a:pt x="16177" y="11288"/>
                  </a:cubicBezTo>
                  <a:cubicBezTo>
                    <a:pt x="16177" y="9150"/>
                    <a:pt x="15385" y="6410"/>
                    <a:pt x="14092"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4;p36"/>
            <p:cNvSpPr/>
            <p:nvPr/>
          </p:nvSpPr>
          <p:spPr>
            <a:xfrm>
              <a:off x="684863" y="1304791"/>
              <a:ext cx="578447" cy="699426"/>
            </a:xfrm>
            <a:custGeom>
              <a:avLst/>
              <a:gdLst/>
              <a:ahLst/>
              <a:cxnLst/>
              <a:rect l="l" t="t" r="r" b="b"/>
              <a:pathLst>
                <a:path w="16338" h="19755" extrusionOk="0">
                  <a:moveTo>
                    <a:pt x="10558" y="206"/>
                  </a:moveTo>
                  <a:lnTo>
                    <a:pt x="11026" y="529"/>
                  </a:lnTo>
                  <a:cubicBezTo>
                    <a:pt x="11061" y="1926"/>
                    <a:pt x="12461" y="3608"/>
                    <a:pt x="14115" y="4235"/>
                  </a:cubicBezTo>
                  <a:cubicBezTo>
                    <a:pt x="15387" y="6526"/>
                    <a:pt x="16175" y="9256"/>
                    <a:pt x="16175" y="11369"/>
                  </a:cubicBezTo>
                  <a:cubicBezTo>
                    <a:pt x="16175" y="15904"/>
                    <a:pt x="12583" y="19593"/>
                    <a:pt x="8169" y="19593"/>
                  </a:cubicBezTo>
                  <a:cubicBezTo>
                    <a:pt x="3753" y="19593"/>
                    <a:pt x="161" y="15904"/>
                    <a:pt x="161" y="11369"/>
                  </a:cubicBezTo>
                  <a:cubicBezTo>
                    <a:pt x="161" y="9886"/>
                    <a:pt x="542" y="8096"/>
                    <a:pt x="1237" y="6327"/>
                  </a:cubicBezTo>
                  <a:cubicBezTo>
                    <a:pt x="1533" y="6122"/>
                    <a:pt x="1845" y="5924"/>
                    <a:pt x="2146" y="5733"/>
                  </a:cubicBezTo>
                  <a:cubicBezTo>
                    <a:pt x="2969" y="5212"/>
                    <a:pt x="3819" y="4673"/>
                    <a:pt x="4475" y="3928"/>
                  </a:cubicBezTo>
                  <a:cubicBezTo>
                    <a:pt x="5259" y="3039"/>
                    <a:pt x="5420" y="1989"/>
                    <a:pt x="4952" y="803"/>
                  </a:cubicBezTo>
                  <a:lnTo>
                    <a:pt x="4960" y="798"/>
                  </a:lnTo>
                  <a:cubicBezTo>
                    <a:pt x="5050" y="722"/>
                    <a:pt x="5141" y="646"/>
                    <a:pt x="5233" y="577"/>
                  </a:cubicBezTo>
                  <a:cubicBezTo>
                    <a:pt x="6364" y="1395"/>
                    <a:pt x="7372" y="1807"/>
                    <a:pt x="8243" y="1807"/>
                  </a:cubicBezTo>
                  <a:cubicBezTo>
                    <a:pt x="8506" y="1807"/>
                    <a:pt x="8755" y="1769"/>
                    <a:pt x="8992" y="1695"/>
                  </a:cubicBezTo>
                  <a:cubicBezTo>
                    <a:pt x="9988" y="1379"/>
                    <a:pt x="10432" y="503"/>
                    <a:pt x="10558" y="206"/>
                  </a:cubicBezTo>
                  <a:close/>
                  <a:moveTo>
                    <a:pt x="10519" y="1"/>
                  </a:moveTo>
                  <a:cubicBezTo>
                    <a:pt x="10511" y="1"/>
                    <a:pt x="10502" y="2"/>
                    <a:pt x="10494" y="4"/>
                  </a:cubicBezTo>
                  <a:cubicBezTo>
                    <a:pt x="10471" y="12"/>
                    <a:pt x="10451" y="31"/>
                    <a:pt x="10443" y="56"/>
                  </a:cubicBezTo>
                  <a:cubicBezTo>
                    <a:pt x="10439" y="67"/>
                    <a:pt x="10047" y="1191"/>
                    <a:pt x="8943" y="1540"/>
                  </a:cubicBezTo>
                  <a:cubicBezTo>
                    <a:pt x="8722" y="1610"/>
                    <a:pt x="8487" y="1645"/>
                    <a:pt x="8240" y="1645"/>
                  </a:cubicBezTo>
                  <a:cubicBezTo>
                    <a:pt x="7393" y="1645"/>
                    <a:pt x="6401" y="1232"/>
                    <a:pt x="5279" y="411"/>
                  </a:cubicBezTo>
                  <a:cubicBezTo>
                    <a:pt x="5265" y="401"/>
                    <a:pt x="5249" y="396"/>
                    <a:pt x="5232" y="396"/>
                  </a:cubicBezTo>
                  <a:cubicBezTo>
                    <a:pt x="5215" y="396"/>
                    <a:pt x="5198" y="401"/>
                    <a:pt x="5184" y="411"/>
                  </a:cubicBezTo>
                  <a:cubicBezTo>
                    <a:pt x="5072" y="493"/>
                    <a:pt x="4963" y="586"/>
                    <a:pt x="4857" y="674"/>
                  </a:cubicBezTo>
                  <a:lnTo>
                    <a:pt x="4804" y="717"/>
                  </a:lnTo>
                  <a:cubicBezTo>
                    <a:pt x="4778" y="741"/>
                    <a:pt x="4768" y="778"/>
                    <a:pt x="4781" y="810"/>
                  </a:cubicBezTo>
                  <a:cubicBezTo>
                    <a:pt x="5250" y="1955"/>
                    <a:pt x="5107" y="2968"/>
                    <a:pt x="4354" y="3822"/>
                  </a:cubicBezTo>
                  <a:cubicBezTo>
                    <a:pt x="3713" y="4549"/>
                    <a:pt x="2872" y="5082"/>
                    <a:pt x="2059" y="5597"/>
                  </a:cubicBezTo>
                  <a:cubicBezTo>
                    <a:pt x="1750" y="5794"/>
                    <a:pt x="1430" y="5996"/>
                    <a:pt x="1124" y="6208"/>
                  </a:cubicBezTo>
                  <a:cubicBezTo>
                    <a:pt x="1111" y="6217"/>
                    <a:pt x="1101" y="6230"/>
                    <a:pt x="1095" y="6245"/>
                  </a:cubicBezTo>
                  <a:cubicBezTo>
                    <a:pt x="389" y="8040"/>
                    <a:pt x="0" y="9860"/>
                    <a:pt x="0" y="11369"/>
                  </a:cubicBezTo>
                  <a:cubicBezTo>
                    <a:pt x="0" y="15992"/>
                    <a:pt x="3664" y="19754"/>
                    <a:pt x="8169" y="19754"/>
                  </a:cubicBezTo>
                  <a:cubicBezTo>
                    <a:pt x="12673" y="19754"/>
                    <a:pt x="16337" y="15992"/>
                    <a:pt x="16337" y="11369"/>
                  </a:cubicBezTo>
                  <a:cubicBezTo>
                    <a:pt x="16337" y="9222"/>
                    <a:pt x="15534" y="6449"/>
                    <a:pt x="14242" y="4130"/>
                  </a:cubicBezTo>
                  <a:cubicBezTo>
                    <a:pt x="14233" y="4114"/>
                    <a:pt x="14218" y="4101"/>
                    <a:pt x="14200" y="4094"/>
                  </a:cubicBezTo>
                  <a:cubicBezTo>
                    <a:pt x="12573" y="3491"/>
                    <a:pt x="11193" y="1839"/>
                    <a:pt x="11186" y="485"/>
                  </a:cubicBezTo>
                  <a:cubicBezTo>
                    <a:pt x="11186" y="459"/>
                    <a:pt x="11172" y="435"/>
                    <a:pt x="11151" y="420"/>
                  </a:cubicBezTo>
                  <a:lnTo>
                    <a:pt x="10566" y="15"/>
                  </a:lnTo>
                  <a:cubicBezTo>
                    <a:pt x="10552" y="5"/>
                    <a:pt x="10536" y="1"/>
                    <a:pt x="105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5;p36"/>
            <p:cNvSpPr/>
            <p:nvPr/>
          </p:nvSpPr>
          <p:spPr>
            <a:xfrm>
              <a:off x="845887" y="1361369"/>
              <a:ext cx="268264" cy="84193"/>
            </a:xfrm>
            <a:custGeom>
              <a:avLst/>
              <a:gdLst/>
              <a:ahLst/>
              <a:cxnLst/>
              <a:rect l="l" t="t" r="r" b="b"/>
              <a:pathLst>
                <a:path w="7577" h="2378" extrusionOk="0">
                  <a:moveTo>
                    <a:pt x="6824" y="0"/>
                  </a:moveTo>
                  <a:cubicBezTo>
                    <a:pt x="5265" y="870"/>
                    <a:pt x="3349" y="1050"/>
                    <a:pt x="1445" y="1050"/>
                  </a:cubicBezTo>
                  <a:cubicBezTo>
                    <a:pt x="1136" y="1050"/>
                    <a:pt x="827" y="1045"/>
                    <a:pt x="521" y="1038"/>
                  </a:cubicBezTo>
                  <a:cubicBezTo>
                    <a:pt x="438" y="1403"/>
                    <a:pt x="267" y="1761"/>
                    <a:pt x="1" y="2107"/>
                  </a:cubicBezTo>
                  <a:cubicBezTo>
                    <a:pt x="847" y="2225"/>
                    <a:pt x="1695" y="2327"/>
                    <a:pt x="2550" y="2366"/>
                  </a:cubicBezTo>
                  <a:cubicBezTo>
                    <a:pt x="2723" y="2374"/>
                    <a:pt x="2893" y="2378"/>
                    <a:pt x="3062"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6;p36"/>
            <p:cNvSpPr/>
            <p:nvPr/>
          </p:nvSpPr>
          <p:spPr>
            <a:xfrm>
              <a:off x="702318" y="1461284"/>
              <a:ext cx="534014" cy="194975"/>
            </a:xfrm>
            <a:custGeom>
              <a:avLst/>
              <a:gdLst/>
              <a:ahLst/>
              <a:cxnLst/>
              <a:rect l="l" t="t" r="r" b="b"/>
              <a:pathLst>
                <a:path w="15083" h="5507" extrusionOk="0">
                  <a:moveTo>
                    <a:pt x="13808" y="0"/>
                  </a:moveTo>
                  <a:cubicBezTo>
                    <a:pt x="13071" y="641"/>
                    <a:pt x="12302" y="1238"/>
                    <a:pt x="11418" y="1688"/>
                  </a:cubicBezTo>
                  <a:cubicBezTo>
                    <a:pt x="9996" y="2413"/>
                    <a:pt x="8381" y="2652"/>
                    <a:pt x="6800" y="2702"/>
                  </a:cubicBezTo>
                  <a:cubicBezTo>
                    <a:pt x="6569" y="2710"/>
                    <a:pt x="6338" y="2713"/>
                    <a:pt x="6107" y="2713"/>
                  </a:cubicBezTo>
                  <a:cubicBezTo>
                    <a:pt x="4275" y="2713"/>
                    <a:pt x="2410" y="2485"/>
                    <a:pt x="610" y="2037"/>
                  </a:cubicBezTo>
                  <a:cubicBezTo>
                    <a:pt x="366" y="2676"/>
                    <a:pt x="162" y="3320"/>
                    <a:pt x="0" y="3955"/>
                  </a:cubicBezTo>
                  <a:cubicBezTo>
                    <a:pt x="2636" y="4792"/>
                    <a:pt x="5569" y="5506"/>
                    <a:pt x="8293" y="5506"/>
                  </a:cubicBezTo>
                  <a:cubicBezTo>
                    <a:pt x="10893" y="5506"/>
                    <a:pt x="13303" y="4855"/>
                    <a:pt x="15082" y="3040"/>
                  </a:cubicBezTo>
                  <a:cubicBezTo>
                    <a:pt x="14756" y="2009"/>
                    <a:pt x="14330" y="973"/>
                    <a:pt x="138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467;p36"/>
            <p:cNvSpPr/>
            <p:nvPr/>
          </p:nvSpPr>
          <p:spPr>
            <a:xfrm>
              <a:off x="688510" y="1720098"/>
              <a:ext cx="571614" cy="147214"/>
            </a:xfrm>
            <a:custGeom>
              <a:avLst/>
              <a:gdLst/>
              <a:ahLst/>
              <a:cxnLst/>
              <a:rect l="l" t="t" r="r" b="b"/>
              <a:pathLst>
                <a:path w="16145" h="4158" extrusionOk="0">
                  <a:moveTo>
                    <a:pt x="16145" y="0"/>
                  </a:moveTo>
                  <a:lnTo>
                    <a:pt x="16145" y="0"/>
                  </a:lnTo>
                  <a:cubicBezTo>
                    <a:pt x="14664" y="804"/>
                    <a:pt x="12880" y="1197"/>
                    <a:pt x="11297" y="1334"/>
                  </a:cubicBezTo>
                  <a:cubicBezTo>
                    <a:pt x="10468" y="1406"/>
                    <a:pt x="9620" y="1439"/>
                    <a:pt x="8767" y="1439"/>
                  </a:cubicBezTo>
                  <a:cubicBezTo>
                    <a:pt x="7222" y="1439"/>
                    <a:pt x="5661" y="1330"/>
                    <a:pt x="4169" y="1138"/>
                  </a:cubicBezTo>
                  <a:cubicBezTo>
                    <a:pt x="2781" y="960"/>
                    <a:pt x="1394" y="529"/>
                    <a:pt x="1" y="235"/>
                  </a:cubicBezTo>
                  <a:lnTo>
                    <a:pt x="1" y="235"/>
                  </a:lnTo>
                  <a:cubicBezTo>
                    <a:pt x="46" y="899"/>
                    <a:pt x="169" y="1541"/>
                    <a:pt x="358" y="2153"/>
                  </a:cubicBezTo>
                  <a:cubicBezTo>
                    <a:pt x="2581" y="3441"/>
                    <a:pt x="5178" y="4054"/>
                    <a:pt x="7762" y="4146"/>
                  </a:cubicBezTo>
                  <a:cubicBezTo>
                    <a:pt x="7971" y="4153"/>
                    <a:pt x="8180" y="4157"/>
                    <a:pt x="8389" y="4157"/>
                  </a:cubicBezTo>
                  <a:cubicBezTo>
                    <a:pt x="9413" y="4157"/>
                    <a:pt x="10439" y="4064"/>
                    <a:pt x="11438" y="3848"/>
                  </a:cubicBezTo>
                  <a:cubicBezTo>
                    <a:pt x="12543" y="3610"/>
                    <a:pt x="13593" y="3196"/>
                    <a:pt x="14687" y="2921"/>
                  </a:cubicBezTo>
                  <a:cubicBezTo>
                    <a:pt x="14961" y="2852"/>
                    <a:pt x="15253" y="2809"/>
                    <a:pt x="15554"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468;p36"/>
            <p:cNvSpPr/>
            <p:nvPr/>
          </p:nvSpPr>
          <p:spPr>
            <a:xfrm>
              <a:off x="767499" y="1910580"/>
              <a:ext cx="354121" cy="90814"/>
            </a:xfrm>
            <a:custGeom>
              <a:avLst/>
              <a:gdLst/>
              <a:ahLst/>
              <a:cxnLst/>
              <a:rect l="l" t="t" r="r" b="b"/>
              <a:pathLst>
                <a:path w="10002" h="2565" extrusionOk="0">
                  <a:moveTo>
                    <a:pt x="1" y="0"/>
                  </a:moveTo>
                  <a:cubicBezTo>
                    <a:pt x="1471" y="1578"/>
                    <a:pt x="3540" y="2564"/>
                    <a:pt x="5835" y="2564"/>
                  </a:cubicBezTo>
                  <a:cubicBezTo>
                    <a:pt x="7360" y="2564"/>
                    <a:pt x="8785" y="2125"/>
                    <a:pt x="10001" y="1372"/>
                  </a:cubicBezTo>
                  <a:lnTo>
                    <a:pt x="10001" y="1372"/>
                  </a:lnTo>
                  <a:cubicBezTo>
                    <a:pt x="9699" y="1375"/>
                    <a:pt x="9397" y="1378"/>
                    <a:pt x="9094" y="1378"/>
                  </a:cubicBezTo>
                  <a:cubicBezTo>
                    <a:pt x="9087" y="1378"/>
                    <a:pt x="9081" y="1378"/>
                    <a:pt x="9074" y="1378"/>
                  </a:cubicBezTo>
                  <a:cubicBezTo>
                    <a:pt x="6014" y="1378"/>
                    <a:pt x="2957" y="843"/>
                    <a:pt x="1"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9;p36"/>
            <p:cNvSpPr/>
            <p:nvPr/>
          </p:nvSpPr>
          <p:spPr>
            <a:xfrm>
              <a:off x="842842" y="1358501"/>
              <a:ext cx="274283" cy="89893"/>
            </a:xfrm>
            <a:custGeom>
              <a:avLst/>
              <a:gdLst/>
              <a:ahLst/>
              <a:cxnLst/>
              <a:rect l="l" t="t" r="r" b="b"/>
              <a:pathLst>
                <a:path w="7747" h="2539" extrusionOk="0">
                  <a:moveTo>
                    <a:pt x="6873" y="194"/>
                  </a:moveTo>
                  <a:cubicBezTo>
                    <a:pt x="7037" y="536"/>
                    <a:pt x="7262" y="874"/>
                    <a:pt x="7541" y="1201"/>
                  </a:cubicBezTo>
                  <a:cubicBezTo>
                    <a:pt x="6294" y="1983"/>
                    <a:pt x="4818" y="2377"/>
                    <a:pt x="3144" y="2377"/>
                  </a:cubicBezTo>
                  <a:cubicBezTo>
                    <a:pt x="2978" y="2377"/>
                    <a:pt x="2810" y="2373"/>
                    <a:pt x="2640" y="2366"/>
                  </a:cubicBezTo>
                  <a:cubicBezTo>
                    <a:pt x="1769" y="2326"/>
                    <a:pt x="909" y="2220"/>
                    <a:pt x="232" y="2127"/>
                  </a:cubicBezTo>
                  <a:cubicBezTo>
                    <a:pt x="443" y="1831"/>
                    <a:pt x="589" y="1520"/>
                    <a:pt x="669" y="1201"/>
                  </a:cubicBezTo>
                  <a:cubicBezTo>
                    <a:pt x="948" y="1208"/>
                    <a:pt x="1228" y="1211"/>
                    <a:pt x="1508" y="1211"/>
                  </a:cubicBezTo>
                  <a:cubicBezTo>
                    <a:pt x="3412" y="1211"/>
                    <a:pt x="5319" y="1031"/>
                    <a:pt x="6873" y="194"/>
                  </a:cubicBezTo>
                  <a:close/>
                  <a:moveTo>
                    <a:pt x="6911" y="0"/>
                  </a:moveTo>
                  <a:cubicBezTo>
                    <a:pt x="6897" y="0"/>
                    <a:pt x="6883" y="4"/>
                    <a:pt x="6871" y="11"/>
                  </a:cubicBezTo>
                  <a:cubicBezTo>
                    <a:pt x="5335" y="868"/>
                    <a:pt x="3423" y="1050"/>
                    <a:pt x="1509" y="1050"/>
                  </a:cubicBezTo>
                  <a:cubicBezTo>
                    <a:pt x="1208" y="1050"/>
                    <a:pt x="907" y="1045"/>
                    <a:pt x="608" y="1038"/>
                  </a:cubicBezTo>
                  <a:cubicBezTo>
                    <a:pt x="605" y="1038"/>
                    <a:pt x="602" y="1038"/>
                    <a:pt x="599" y="1038"/>
                  </a:cubicBezTo>
                  <a:cubicBezTo>
                    <a:pt x="562" y="1038"/>
                    <a:pt x="535" y="1067"/>
                    <a:pt x="527" y="1101"/>
                  </a:cubicBezTo>
                  <a:cubicBezTo>
                    <a:pt x="447" y="1459"/>
                    <a:pt x="277" y="1808"/>
                    <a:pt x="23" y="2139"/>
                  </a:cubicBezTo>
                  <a:cubicBezTo>
                    <a:pt x="5" y="2162"/>
                    <a:pt x="0" y="2192"/>
                    <a:pt x="12" y="2218"/>
                  </a:cubicBezTo>
                  <a:cubicBezTo>
                    <a:pt x="23" y="2245"/>
                    <a:pt x="47" y="2264"/>
                    <a:pt x="75" y="2268"/>
                  </a:cubicBezTo>
                  <a:cubicBezTo>
                    <a:pt x="774" y="2366"/>
                    <a:pt x="1697" y="2484"/>
                    <a:pt x="2633" y="2527"/>
                  </a:cubicBezTo>
                  <a:cubicBezTo>
                    <a:pt x="2806" y="2536"/>
                    <a:pt x="2976" y="2539"/>
                    <a:pt x="3146" y="2539"/>
                  </a:cubicBezTo>
                  <a:cubicBezTo>
                    <a:pt x="4885" y="2539"/>
                    <a:pt x="6418" y="2119"/>
                    <a:pt x="7707" y="1286"/>
                  </a:cubicBezTo>
                  <a:cubicBezTo>
                    <a:pt x="7727" y="1273"/>
                    <a:pt x="7740" y="1254"/>
                    <a:pt x="7743" y="1230"/>
                  </a:cubicBezTo>
                  <a:cubicBezTo>
                    <a:pt x="7747" y="1207"/>
                    <a:pt x="7740" y="1184"/>
                    <a:pt x="7723" y="1165"/>
                  </a:cubicBezTo>
                  <a:cubicBezTo>
                    <a:pt x="7403" y="805"/>
                    <a:pt x="7155" y="429"/>
                    <a:pt x="6984" y="48"/>
                  </a:cubicBezTo>
                  <a:cubicBezTo>
                    <a:pt x="6974" y="27"/>
                    <a:pt x="6957" y="11"/>
                    <a:pt x="6936" y="4"/>
                  </a:cubicBezTo>
                  <a:cubicBezTo>
                    <a:pt x="6928"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70;p36"/>
            <p:cNvSpPr/>
            <p:nvPr/>
          </p:nvSpPr>
          <p:spPr>
            <a:xfrm>
              <a:off x="699202" y="1458416"/>
              <a:ext cx="540139" cy="201171"/>
            </a:xfrm>
            <a:custGeom>
              <a:avLst/>
              <a:gdLst/>
              <a:ahLst/>
              <a:cxnLst/>
              <a:rect l="l" t="t" r="r" b="b"/>
              <a:pathLst>
                <a:path w="15256" h="5682" extrusionOk="0">
                  <a:moveTo>
                    <a:pt x="13873" y="208"/>
                  </a:moveTo>
                  <a:cubicBezTo>
                    <a:pt x="14349" y="1111"/>
                    <a:pt x="14754" y="2082"/>
                    <a:pt x="15078" y="3099"/>
                  </a:cubicBezTo>
                  <a:cubicBezTo>
                    <a:pt x="13292" y="4899"/>
                    <a:pt x="10893" y="5519"/>
                    <a:pt x="8374" y="5519"/>
                  </a:cubicBezTo>
                  <a:cubicBezTo>
                    <a:pt x="5568" y="5519"/>
                    <a:pt x="2613" y="4750"/>
                    <a:pt x="186" y="3982"/>
                  </a:cubicBezTo>
                  <a:cubicBezTo>
                    <a:pt x="337" y="3395"/>
                    <a:pt x="526" y="2801"/>
                    <a:pt x="748" y="2213"/>
                  </a:cubicBezTo>
                  <a:cubicBezTo>
                    <a:pt x="2534" y="2652"/>
                    <a:pt x="4356" y="2875"/>
                    <a:pt x="6175" y="2875"/>
                  </a:cubicBezTo>
                  <a:cubicBezTo>
                    <a:pt x="6414" y="2875"/>
                    <a:pt x="6652" y="2871"/>
                    <a:pt x="6891" y="2864"/>
                  </a:cubicBezTo>
                  <a:cubicBezTo>
                    <a:pt x="8815" y="2803"/>
                    <a:pt x="10294" y="2477"/>
                    <a:pt x="11543" y="1841"/>
                  </a:cubicBezTo>
                  <a:cubicBezTo>
                    <a:pt x="12470" y="1369"/>
                    <a:pt x="13268" y="729"/>
                    <a:pt x="13873" y="208"/>
                  </a:cubicBezTo>
                  <a:close/>
                  <a:moveTo>
                    <a:pt x="13896" y="1"/>
                  </a:moveTo>
                  <a:cubicBezTo>
                    <a:pt x="13876" y="1"/>
                    <a:pt x="13858" y="8"/>
                    <a:pt x="13844" y="21"/>
                  </a:cubicBezTo>
                  <a:cubicBezTo>
                    <a:pt x="13238" y="546"/>
                    <a:pt x="12420" y="1213"/>
                    <a:pt x="11470" y="1697"/>
                  </a:cubicBezTo>
                  <a:cubicBezTo>
                    <a:pt x="10241" y="2323"/>
                    <a:pt x="8785" y="2643"/>
                    <a:pt x="6885" y="2703"/>
                  </a:cubicBezTo>
                  <a:cubicBezTo>
                    <a:pt x="6650" y="2711"/>
                    <a:pt x="6414" y="2714"/>
                    <a:pt x="6178" y="2714"/>
                  </a:cubicBezTo>
                  <a:cubicBezTo>
                    <a:pt x="4348" y="2714"/>
                    <a:pt x="2515" y="2487"/>
                    <a:pt x="718" y="2039"/>
                  </a:cubicBezTo>
                  <a:cubicBezTo>
                    <a:pt x="711" y="2037"/>
                    <a:pt x="705" y="2037"/>
                    <a:pt x="699" y="2037"/>
                  </a:cubicBezTo>
                  <a:cubicBezTo>
                    <a:pt x="666" y="2037"/>
                    <a:pt x="635" y="2057"/>
                    <a:pt x="622" y="2089"/>
                  </a:cubicBezTo>
                  <a:cubicBezTo>
                    <a:pt x="378" y="2729"/>
                    <a:pt x="172" y="3377"/>
                    <a:pt x="10" y="4016"/>
                  </a:cubicBezTo>
                  <a:cubicBezTo>
                    <a:pt x="0" y="4057"/>
                    <a:pt x="23" y="4099"/>
                    <a:pt x="64" y="4113"/>
                  </a:cubicBezTo>
                  <a:cubicBezTo>
                    <a:pt x="2518" y="4892"/>
                    <a:pt x="5520" y="5681"/>
                    <a:pt x="8376" y="5681"/>
                  </a:cubicBezTo>
                  <a:cubicBezTo>
                    <a:pt x="10948" y="5681"/>
                    <a:pt x="13401" y="5040"/>
                    <a:pt x="15227" y="3178"/>
                  </a:cubicBezTo>
                  <a:cubicBezTo>
                    <a:pt x="15248" y="3156"/>
                    <a:pt x="15255" y="3125"/>
                    <a:pt x="15247" y="3096"/>
                  </a:cubicBezTo>
                  <a:cubicBezTo>
                    <a:pt x="14906" y="2020"/>
                    <a:pt x="14476" y="992"/>
                    <a:pt x="13967" y="43"/>
                  </a:cubicBezTo>
                  <a:cubicBezTo>
                    <a:pt x="13956" y="22"/>
                    <a:pt x="13935" y="7"/>
                    <a:pt x="13911" y="2"/>
                  </a:cubicBezTo>
                  <a:cubicBezTo>
                    <a:pt x="13906" y="1"/>
                    <a:pt x="13901" y="1"/>
                    <a:pt x="138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71;p36"/>
            <p:cNvSpPr/>
            <p:nvPr/>
          </p:nvSpPr>
          <p:spPr>
            <a:xfrm>
              <a:off x="685607" y="1717230"/>
              <a:ext cx="577385" cy="152914"/>
            </a:xfrm>
            <a:custGeom>
              <a:avLst/>
              <a:gdLst/>
              <a:ahLst/>
              <a:cxnLst/>
              <a:rect l="l" t="t" r="r" b="b"/>
              <a:pathLst>
                <a:path w="16308" h="4319" extrusionOk="0">
                  <a:moveTo>
                    <a:pt x="16139" y="218"/>
                  </a:moveTo>
                  <a:lnTo>
                    <a:pt x="16139" y="218"/>
                  </a:lnTo>
                  <a:cubicBezTo>
                    <a:pt x="16087" y="1102"/>
                    <a:pt x="15898" y="1964"/>
                    <a:pt x="15579" y="2785"/>
                  </a:cubicBezTo>
                  <a:cubicBezTo>
                    <a:pt x="15251" y="2821"/>
                    <a:pt x="14986" y="2865"/>
                    <a:pt x="14749" y="2924"/>
                  </a:cubicBezTo>
                  <a:cubicBezTo>
                    <a:pt x="14262" y="3046"/>
                    <a:pt x="13776" y="3199"/>
                    <a:pt x="13304" y="3346"/>
                  </a:cubicBezTo>
                  <a:cubicBezTo>
                    <a:pt x="12719" y="3529"/>
                    <a:pt x="12114" y="3719"/>
                    <a:pt x="11504" y="3851"/>
                  </a:cubicBezTo>
                  <a:cubicBezTo>
                    <a:pt x="10561" y="4055"/>
                    <a:pt x="9541" y="4158"/>
                    <a:pt x="8465" y="4158"/>
                  </a:cubicBezTo>
                  <a:cubicBezTo>
                    <a:pt x="8261" y="4158"/>
                    <a:pt x="8055" y="4154"/>
                    <a:pt x="7848" y="4147"/>
                  </a:cubicBezTo>
                  <a:cubicBezTo>
                    <a:pt x="5110" y="4049"/>
                    <a:pt x="2573" y="3370"/>
                    <a:pt x="507" y="2181"/>
                  </a:cubicBezTo>
                  <a:cubicBezTo>
                    <a:pt x="333" y="1608"/>
                    <a:pt x="220" y="1016"/>
                    <a:pt x="171" y="417"/>
                  </a:cubicBezTo>
                  <a:lnTo>
                    <a:pt x="171" y="417"/>
                  </a:lnTo>
                  <a:cubicBezTo>
                    <a:pt x="629" y="516"/>
                    <a:pt x="1094" y="630"/>
                    <a:pt x="1543" y="741"/>
                  </a:cubicBezTo>
                  <a:cubicBezTo>
                    <a:pt x="2426" y="958"/>
                    <a:pt x="3340" y="1183"/>
                    <a:pt x="4240" y="1299"/>
                  </a:cubicBezTo>
                  <a:cubicBezTo>
                    <a:pt x="5803" y="1500"/>
                    <a:pt x="7362" y="1601"/>
                    <a:pt x="8849" y="1601"/>
                  </a:cubicBezTo>
                  <a:cubicBezTo>
                    <a:pt x="9724" y="1601"/>
                    <a:pt x="10574" y="1566"/>
                    <a:pt x="11386" y="1496"/>
                  </a:cubicBezTo>
                  <a:cubicBezTo>
                    <a:pt x="12658" y="1385"/>
                    <a:pt x="14501" y="1075"/>
                    <a:pt x="16139" y="218"/>
                  </a:cubicBezTo>
                  <a:close/>
                  <a:moveTo>
                    <a:pt x="16227" y="0"/>
                  </a:moveTo>
                  <a:cubicBezTo>
                    <a:pt x="16213" y="0"/>
                    <a:pt x="16200" y="4"/>
                    <a:pt x="16188" y="10"/>
                  </a:cubicBezTo>
                  <a:cubicBezTo>
                    <a:pt x="14544" y="904"/>
                    <a:pt x="12662" y="1223"/>
                    <a:pt x="11372" y="1335"/>
                  </a:cubicBezTo>
                  <a:cubicBezTo>
                    <a:pt x="10565" y="1405"/>
                    <a:pt x="9721" y="1439"/>
                    <a:pt x="8851" y="1439"/>
                  </a:cubicBezTo>
                  <a:cubicBezTo>
                    <a:pt x="7370" y="1439"/>
                    <a:pt x="5817" y="1339"/>
                    <a:pt x="4260" y="1138"/>
                  </a:cubicBezTo>
                  <a:cubicBezTo>
                    <a:pt x="3369" y="1024"/>
                    <a:pt x="2460" y="801"/>
                    <a:pt x="1581" y="585"/>
                  </a:cubicBezTo>
                  <a:cubicBezTo>
                    <a:pt x="1096" y="465"/>
                    <a:pt x="595" y="342"/>
                    <a:pt x="99" y="237"/>
                  </a:cubicBezTo>
                  <a:cubicBezTo>
                    <a:pt x="94" y="236"/>
                    <a:pt x="88" y="235"/>
                    <a:pt x="83" y="235"/>
                  </a:cubicBezTo>
                  <a:cubicBezTo>
                    <a:pt x="64" y="235"/>
                    <a:pt x="45" y="243"/>
                    <a:pt x="29" y="256"/>
                  </a:cubicBezTo>
                  <a:cubicBezTo>
                    <a:pt x="11" y="272"/>
                    <a:pt x="0" y="296"/>
                    <a:pt x="2" y="322"/>
                  </a:cubicBezTo>
                  <a:cubicBezTo>
                    <a:pt x="48" y="979"/>
                    <a:pt x="169" y="1631"/>
                    <a:pt x="363" y="2259"/>
                  </a:cubicBezTo>
                  <a:cubicBezTo>
                    <a:pt x="369" y="2277"/>
                    <a:pt x="382" y="2295"/>
                    <a:pt x="399" y="2304"/>
                  </a:cubicBezTo>
                  <a:cubicBezTo>
                    <a:pt x="2493" y="3516"/>
                    <a:pt x="5066" y="4210"/>
                    <a:pt x="7842" y="4307"/>
                  </a:cubicBezTo>
                  <a:cubicBezTo>
                    <a:pt x="8051" y="4315"/>
                    <a:pt x="8259" y="4319"/>
                    <a:pt x="8465" y="4319"/>
                  </a:cubicBezTo>
                  <a:cubicBezTo>
                    <a:pt x="9553" y="4319"/>
                    <a:pt x="10585" y="4215"/>
                    <a:pt x="11537" y="4008"/>
                  </a:cubicBezTo>
                  <a:cubicBezTo>
                    <a:pt x="12155" y="3874"/>
                    <a:pt x="12765" y="3684"/>
                    <a:pt x="13353" y="3500"/>
                  </a:cubicBezTo>
                  <a:cubicBezTo>
                    <a:pt x="13821" y="3353"/>
                    <a:pt x="14305" y="3202"/>
                    <a:pt x="14789" y="3081"/>
                  </a:cubicBezTo>
                  <a:cubicBezTo>
                    <a:pt x="15030" y="3021"/>
                    <a:pt x="15302" y="2975"/>
                    <a:pt x="15644" y="2940"/>
                  </a:cubicBezTo>
                  <a:cubicBezTo>
                    <a:pt x="15673" y="2937"/>
                    <a:pt x="15700" y="2917"/>
                    <a:pt x="15710" y="2889"/>
                  </a:cubicBezTo>
                  <a:cubicBezTo>
                    <a:pt x="16066" y="1996"/>
                    <a:pt x="16266" y="1051"/>
                    <a:pt x="16307" y="85"/>
                  </a:cubicBezTo>
                  <a:cubicBezTo>
                    <a:pt x="16308" y="55"/>
                    <a:pt x="16294" y="28"/>
                    <a:pt x="16270" y="12"/>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72;p36"/>
            <p:cNvSpPr/>
            <p:nvPr/>
          </p:nvSpPr>
          <p:spPr>
            <a:xfrm>
              <a:off x="764384" y="1907712"/>
              <a:ext cx="360317" cy="96514"/>
            </a:xfrm>
            <a:custGeom>
              <a:avLst/>
              <a:gdLst/>
              <a:ahLst/>
              <a:cxnLst/>
              <a:rect l="l" t="t" r="r" b="b"/>
              <a:pathLst>
                <a:path w="10177" h="2726" extrusionOk="0">
                  <a:moveTo>
                    <a:pt x="353" y="239"/>
                  </a:moveTo>
                  <a:lnTo>
                    <a:pt x="353" y="239"/>
                  </a:lnTo>
                  <a:cubicBezTo>
                    <a:pt x="3464" y="1101"/>
                    <a:pt x="6426" y="1539"/>
                    <a:pt x="9163" y="1539"/>
                  </a:cubicBezTo>
                  <a:lnTo>
                    <a:pt x="9182" y="1539"/>
                  </a:lnTo>
                  <a:cubicBezTo>
                    <a:pt x="9385" y="1539"/>
                    <a:pt x="9588" y="1538"/>
                    <a:pt x="9790" y="1536"/>
                  </a:cubicBezTo>
                  <a:lnTo>
                    <a:pt x="9790" y="1536"/>
                  </a:lnTo>
                  <a:cubicBezTo>
                    <a:pt x="8606" y="2210"/>
                    <a:pt x="7276" y="2564"/>
                    <a:pt x="5923" y="2564"/>
                  </a:cubicBezTo>
                  <a:cubicBezTo>
                    <a:pt x="3822" y="2564"/>
                    <a:pt x="1856" y="1741"/>
                    <a:pt x="353" y="239"/>
                  </a:cubicBezTo>
                  <a:close/>
                  <a:moveTo>
                    <a:pt x="87" y="1"/>
                  </a:moveTo>
                  <a:cubicBezTo>
                    <a:pt x="60" y="1"/>
                    <a:pt x="35" y="15"/>
                    <a:pt x="20" y="39"/>
                  </a:cubicBezTo>
                  <a:cubicBezTo>
                    <a:pt x="0" y="71"/>
                    <a:pt x="5" y="110"/>
                    <a:pt x="30" y="136"/>
                  </a:cubicBezTo>
                  <a:cubicBezTo>
                    <a:pt x="1586" y="1806"/>
                    <a:pt x="3679" y="2725"/>
                    <a:pt x="5923" y="2725"/>
                  </a:cubicBezTo>
                  <a:cubicBezTo>
                    <a:pt x="7405" y="2725"/>
                    <a:pt x="8860" y="2309"/>
                    <a:pt x="10132" y="1521"/>
                  </a:cubicBezTo>
                  <a:cubicBezTo>
                    <a:pt x="10163" y="1502"/>
                    <a:pt x="10177" y="1464"/>
                    <a:pt x="10167" y="1429"/>
                  </a:cubicBezTo>
                  <a:cubicBezTo>
                    <a:pt x="10157" y="1395"/>
                    <a:pt x="10127" y="1372"/>
                    <a:pt x="10088" y="1371"/>
                  </a:cubicBezTo>
                  <a:cubicBezTo>
                    <a:pt x="9787" y="1376"/>
                    <a:pt x="9485" y="1378"/>
                    <a:pt x="9182" y="1378"/>
                  </a:cubicBezTo>
                  <a:lnTo>
                    <a:pt x="9163" y="1378"/>
                  </a:lnTo>
                  <a:cubicBezTo>
                    <a:pt x="6357" y="1378"/>
                    <a:pt x="3311" y="915"/>
                    <a:pt x="111" y="4"/>
                  </a:cubicBezTo>
                  <a:cubicBezTo>
                    <a:pt x="103" y="2"/>
                    <a:pt x="95"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73;p36"/>
            <p:cNvSpPr/>
            <p:nvPr/>
          </p:nvSpPr>
          <p:spPr>
            <a:xfrm>
              <a:off x="1087069" y="1324477"/>
              <a:ext cx="519391" cy="425816"/>
            </a:xfrm>
            <a:custGeom>
              <a:avLst/>
              <a:gdLst/>
              <a:ahLst/>
              <a:cxnLst/>
              <a:rect l="l" t="t" r="r" b="b"/>
              <a:pathLst>
                <a:path w="14670" h="12027" extrusionOk="0">
                  <a:moveTo>
                    <a:pt x="5098" y="0"/>
                  </a:moveTo>
                  <a:cubicBezTo>
                    <a:pt x="3146" y="0"/>
                    <a:pt x="1335" y="203"/>
                    <a:pt x="410" y="328"/>
                  </a:cubicBezTo>
                  <a:cubicBezTo>
                    <a:pt x="127" y="365"/>
                    <a:pt x="1" y="700"/>
                    <a:pt x="183" y="919"/>
                  </a:cubicBezTo>
                  <a:lnTo>
                    <a:pt x="974" y="1869"/>
                  </a:lnTo>
                  <a:lnTo>
                    <a:pt x="8161" y="4295"/>
                  </a:lnTo>
                  <a:cubicBezTo>
                    <a:pt x="4247" y="6195"/>
                    <a:pt x="5444" y="10307"/>
                    <a:pt x="5444" y="10307"/>
                  </a:cubicBezTo>
                  <a:cubicBezTo>
                    <a:pt x="5817" y="11706"/>
                    <a:pt x="7125" y="12027"/>
                    <a:pt x="8246" y="12027"/>
                  </a:cubicBezTo>
                  <a:cubicBezTo>
                    <a:pt x="9194" y="12027"/>
                    <a:pt x="10008" y="11798"/>
                    <a:pt x="10008" y="11798"/>
                  </a:cubicBezTo>
                  <a:cubicBezTo>
                    <a:pt x="10008" y="11798"/>
                    <a:pt x="9858" y="7619"/>
                    <a:pt x="10932" y="6975"/>
                  </a:cubicBezTo>
                  <a:cubicBezTo>
                    <a:pt x="12006" y="6330"/>
                    <a:pt x="14669" y="3906"/>
                    <a:pt x="11540" y="1441"/>
                  </a:cubicBezTo>
                  <a:cubicBezTo>
                    <a:pt x="10101" y="306"/>
                    <a:pt x="7494" y="0"/>
                    <a:pt x="50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4;p36"/>
            <p:cNvSpPr/>
            <p:nvPr/>
          </p:nvSpPr>
          <p:spPr>
            <a:xfrm>
              <a:off x="1327790" y="1326990"/>
              <a:ext cx="278673" cy="423338"/>
            </a:xfrm>
            <a:custGeom>
              <a:avLst/>
              <a:gdLst/>
              <a:ahLst/>
              <a:cxnLst/>
              <a:rect l="l" t="t" r="r" b="b"/>
              <a:pathLst>
                <a:path w="7871" h="11957" extrusionOk="0">
                  <a:moveTo>
                    <a:pt x="191" y="1"/>
                  </a:moveTo>
                  <a:lnTo>
                    <a:pt x="191" y="1"/>
                  </a:lnTo>
                  <a:cubicBezTo>
                    <a:pt x="1315" y="220"/>
                    <a:pt x="2323" y="578"/>
                    <a:pt x="3039" y="1143"/>
                  </a:cubicBezTo>
                  <a:cubicBezTo>
                    <a:pt x="6167" y="3608"/>
                    <a:pt x="3504" y="6032"/>
                    <a:pt x="2430" y="6677"/>
                  </a:cubicBezTo>
                  <a:cubicBezTo>
                    <a:pt x="1356" y="7321"/>
                    <a:pt x="1507" y="11500"/>
                    <a:pt x="1507" y="11500"/>
                  </a:cubicBezTo>
                  <a:cubicBezTo>
                    <a:pt x="1507" y="11500"/>
                    <a:pt x="835" y="11688"/>
                    <a:pt x="1" y="11723"/>
                  </a:cubicBezTo>
                  <a:cubicBezTo>
                    <a:pt x="459" y="11898"/>
                    <a:pt x="970" y="11956"/>
                    <a:pt x="1448" y="11956"/>
                  </a:cubicBezTo>
                  <a:cubicBezTo>
                    <a:pt x="2395" y="11956"/>
                    <a:pt x="3209" y="11727"/>
                    <a:pt x="3209" y="11727"/>
                  </a:cubicBezTo>
                  <a:cubicBezTo>
                    <a:pt x="3209" y="11727"/>
                    <a:pt x="3059" y="7548"/>
                    <a:pt x="4133" y="6904"/>
                  </a:cubicBezTo>
                  <a:cubicBezTo>
                    <a:pt x="5207" y="6259"/>
                    <a:pt x="7870" y="3835"/>
                    <a:pt x="4741" y="1370"/>
                  </a:cubicBezTo>
                  <a:cubicBezTo>
                    <a:pt x="3677" y="531"/>
                    <a:pt x="1974" y="145"/>
                    <a:pt x="1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5;p36"/>
            <p:cNvSpPr/>
            <p:nvPr/>
          </p:nvSpPr>
          <p:spPr>
            <a:xfrm>
              <a:off x="1098540" y="1321750"/>
              <a:ext cx="454140" cy="431516"/>
            </a:xfrm>
            <a:custGeom>
              <a:avLst/>
              <a:gdLst/>
              <a:ahLst/>
              <a:cxnLst/>
              <a:rect l="l" t="t" r="r" b="b"/>
              <a:pathLst>
                <a:path w="12827" h="12188" extrusionOk="0">
                  <a:moveTo>
                    <a:pt x="4753" y="0"/>
                  </a:moveTo>
                  <a:cubicBezTo>
                    <a:pt x="2776" y="0"/>
                    <a:pt x="956" y="206"/>
                    <a:pt x="76" y="324"/>
                  </a:cubicBezTo>
                  <a:cubicBezTo>
                    <a:pt x="31" y="330"/>
                    <a:pt x="0" y="371"/>
                    <a:pt x="6" y="415"/>
                  </a:cubicBezTo>
                  <a:cubicBezTo>
                    <a:pt x="12" y="456"/>
                    <a:pt x="47" y="485"/>
                    <a:pt x="86" y="485"/>
                  </a:cubicBezTo>
                  <a:cubicBezTo>
                    <a:pt x="89" y="485"/>
                    <a:pt x="93" y="484"/>
                    <a:pt x="97" y="484"/>
                  </a:cubicBezTo>
                  <a:cubicBezTo>
                    <a:pt x="976" y="366"/>
                    <a:pt x="2797" y="159"/>
                    <a:pt x="4767" y="159"/>
                  </a:cubicBezTo>
                  <a:cubicBezTo>
                    <a:pt x="7147" y="159"/>
                    <a:pt x="9745" y="460"/>
                    <a:pt x="11167" y="1581"/>
                  </a:cubicBezTo>
                  <a:cubicBezTo>
                    <a:pt x="12178" y="2378"/>
                    <a:pt x="12661" y="3237"/>
                    <a:pt x="12604" y="4135"/>
                  </a:cubicBezTo>
                  <a:cubicBezTo>
                    <a:pt x="12520" y="5467"/>
                    <a:pt x="11284" y="6551"/>
                    <a:pt x="10566" y="6982"/>
                  </a:cubicBezTo>
                  <a:cubicBezTo>
                    <a:pt x="9526" y="7607"/>
                    <a:pt x="9586" y="11259"/>
                    <a:pt x="9602" y="11813"/>
                  </a:cubicBezTo>
                  <a:cubicBezTo>
                    <a:pt x="9397" y="11864"/>
                    <a:pt x="8704" y="12022"/>
                    <a:pt x="7921" y="12022"/>
                  </a:cubicBezTo>
                  <a:cubicBezTo>
                    <a:pt x="7326" y="12022"/>
                    <a:pt x="6680" y="11931"/>
                    <a:pt x="6158" y="11634"/>
                  </a:cubicBezTo>
                  <a:cubicBezTo>
                    <a:pt x="5672" y="11357"/>
                    <a:pt x="5349" y="10929"/>
                    <a:pt x="5196" y="10362"/>
                  </a:cubicBezTo>
                  <a:cubicBezTo>
                    <a:pt x="5185" y="10322"/>
                    <a:pt x="4063" y="6293"/>
                    <a:pt x="7872" y="4444"/>
                  </a:cubicBezTo>
                  <a:cubicBezTo>
                    <a:pt x="7902" y="4430"/>
                    <a:pt x="7920" y="4398"/>
                    <a:pt x="7917" y="4366"/>
                  </a:cubicBezTo>
                  <a:cubicBezTo>
                    <a:pt x="7916" y="4333"/>
                    <a:pt x="7894" y="4305"/>
                    <a:pt x="7864" y="4295"/>
                  </a:cubicBezTo>
                  <a:lnTo>
                    <a:pt x="1192" y="2005"/>
                  </a:lnTo>
                  <a:cubicBezTo>
                    <a:pt x="1184" y="2003"/>
                    <a:pt x="1175" y="2001"/>
                    <a:pt x="1167" y="2001"/>
                  </a:cubicBezTo>
                  <a:cubicBezTo>
                    <a:pt x="1133" y="2001"/>
                    <a:pt x="1102" y="2022"/>
                    <a:pt x="1090" y="2055"/>
                  </a:cubicBezTo>
                  <a:cubicBezTo>
                    <a:pt x="1076" y="2098"/>
                    <a:pt x="1098" y="2144"/>
                    <a:pt x="1140" y="2158"/>
                  </a:cubicBezTo>
                  <a:lnTo>
                    <a:pt x="7630" y="4385"/>
                  </a:lnTo>
                  <a:cubicBezTo>
                    <a:pt x="3906" y="6330"/>
                    <a:pt x="5030" y="10366"/>
                    <a:pt x="5042" y="10405"/>
                  </a:cubicBezTo>
                  <a:cubicBezTo>
                    <a:pt x="5204" y="11015"/>
                    <a:pt x="5553" y="11474"/>
                    <a:pt x="6079" y="11775"/>
                  </a:cubicBezTo>
                  <a:cubicBezTo>
                    <a:pt x="6635" y="12091"/>
                    <a:pt x="7310" y="12188"/>
                    <a:pt x="7927" y="12188"/>
                  </a:cubicBezTo>
                  <a:cubicBezTo>
                    <a:pt x="8856" y="12188"/>
                    <a:pt x="9652" y="11968"/>
                    <a:pt x="9706" y="11953"/>
                  </a:cubicBezTo>
                  <a:cubicBezTo>
                    <a:pt x="9742" y="11942"/>
                    <a:pt x="9767" y="11909"/>
                    <a:pt x="9766" y="11872"/>
                  </a:cubicBezTo>
                  <a:cubicBezTo>
                    <a:pt x="9763" y="11830"/>
                    <a:pt x="9628" y="7733"/>
                    <a:pt x="10649" y="7120"/>
                  </a:cubicBezTo>
                  <a:cubicBezTo>
                    <a:pt x="11393" y="6674"/>
                    <a:pt x="12676" y="5544"/>
                    <a:pt x="12766" y="4146"/>
                  </a:cubicBezTo>
                  <a:cubicBezTo>
                    <a:pt x="12826" y="3191"/>
                    <a:pt x="12321" y="2286"/>
                    <a:pt x="11266" y="1454"/>
                  </a:cubicBezTo>
                  <a:cubicBezTo>
                    <a:pt x="9811" y="307"/>
                    <a:pt x="7165" y="0"/>
                    <a:pt x="47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6;p36"/>
            <p:cNvSpPr/>
            <p:nvPr/>
          </p:nvSpPr>
          <p:spPr>
            <a:xfrm>
              <a:off x="687696" y="1321644"/>
              <a:ext cx="426276" cy="679741"/>
            </a:xfrm>
            <a:custGeom>
              <a:avLst/>
              <a:gdLst/>
              <a:ahLst/>
              <a:cxnLst/>
              <a:rect l="l" t="t" r="r" b="b"/>
              <a:pathLst>
                <a:path w="12040" h="19199" extrusionOk="0">
                  <a:moveTo>
                    <a:pt x="5153" y="1"/>
                  </a:moveTo>
                  <a:cubicBezTo>
                    <a:pt x="5025" y="94"/>
                    <a:pt x="4900" y="200"/>
                    <a:pt x="4776" y="304"/>
                  </a:cubicBezTo>
                  <a:cubicBezTo>
                    <a:pt x="5206" y="1355"/>
                    <a:pt x="5187" y="2432"/>
                    <a:pt x="4335" y="3399"/>
                  </a:cubicBezTo>
                  <a:cubicBezTo>
                    <a:pt x="3441" y="4413"/>
                    <a:pt x="2198" y="5032"/>
                    <a:pt x="1090" y="5798"/>
                  </a:cubicBezTo>
                  <a:cubicBezTo>
                    <a:pt x="398" y="7556"/>
                    <a:pt x="0" y="9377"/>
                    <a:pt x="0" y="10893"/>
                  </a:cubicBezTo>
                  <a:cubicBezTo>
                    <a:pt x="0" y="15479"/>
                    <a:pt x="3622" y="19198"/>
                    <a:pt x="8089" y="19198"/>
                  </a:cubicBezTo>
                  <a:cubicBezTo>
                    <a:pt x="9524" y="19198"/>
                    <a:pt x="10871" y="18812"/>
                    <a:pt x="12039" y="18138"/>
                  </a:cubicBezTo>
                  <a:lnTo>
                    <a:pt x="12039" y="18138"/>
                  </a:lnTo>
                  <a:cubicBezTo>
                    <a:pt x="11603" y="18209"/>
                    <a:pt x="11159" y="18252"/>
                    <a:pt x="10706" y="18256"/>
                  </a:cubicBezTo>
                  <a:cubicBezTo>
                    <a:pt x="10681" y="18256"/>
                    <a:pt x="10657" y="18256"/>
                    <a:pt x="10632" y="18256"/>
                  </a:cubicBezTo>
                  <a:cubicBezTo>
                    <a:pt x="6629" y="18256"/>
                    <a:pt x="2818" y="15156"/>
                    <a:pt x="2469" y="11106"/>
                  </a:cubicBezTo>
                  <a:cubicBezTo>
                    <a:pt x="2304" y="9188"/>
                    <a:pt x="2643" y="6896"/>
                    <a:pt x="3915" y="5384"/>
                  </a:cubicBezTo>
                  <a:cubicBezTo>
                    <a:pt x="4531" y="4650"/>
                    <a:pt x="5278" y="4048"/>
                    <a:pt x="5828" y="3254"/>
                  </a:cubicBezTo>
                  <a:cubicBezTo>
                    <a:pt x="6380" y="2456"/>
                    <a:pt x="6403" y="1611"/>
                    <a:pt x="6329" y="735"/>
                  </a:cubicBezTo>
                  <a:cubicBezTo>
                    <a:pt x="5966" y="550"/>
                    <a:pt x="5575" y="310"/>
                    <a:pt x="5153"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7;p36"/>
            <p:cNvSpPr/>
            <p:nvPr/>
          </p:nvSpPr>
          <p:spPr>
            <a:xfrm>
              <a:off x="366250" y="1350995"/>
              <a:ext cx="497228" cy="524029"/>
            </a:xfrm>
            <a:custGeom>
              <a:avLst/>
              <a:gdLst/>
              <a:ahLst/>
              <a:cxnLst/>
              <a:rect l="l" t="t" r="r" b="b"/>
              <a:pathLst>
                <a:path w="14044" h="14801" extrusionOk="0">
                  <a:moveTo>
                    <a:pt x="13519" y="1"/>
                  </a:moveTo>
                  <a:cubicBezTo>
                    <a:pt x="13494" y="1"/>
                    <a:pt x="13469" y="3"/>
                    <a:pt x="13444" y="7"/>
                  </a:cubicBezTo>
                  <a:cubicBezTo>
                    <a:pt x="11148" y="391"/>
                    <a:pt x="4454" y="1735"/>
                    <a:pt x="2442" y="4633"/>
                  </a:cubicBezTo>
                  <a:cubicBezTo>
                    <a:pt x="0" y="8150"/>
                    <a:pt x="3500" y="9805"/>
                    <a:pt x="4807" y="10131"/>
                  </a:cubicBezTo>
                  <a:cubicBezTo>
                    <a:pt x="6112" y="10456"/>
                    <a:pt x="7271" y="14800"/>
                    <a:pt x="7271" y="14800"/>
                  </a:cubicBezTo>
                  <a:cubicBezTo>
                    <a:pt x="7271" y="14800"/>
                    <a:pt x="11598" y="14705"/>
                    <a:pt x="11496" y="11834"/>
                  </a:cubicBezTo>
                  <a:cubicBezTo>
                    <a:pt x="11496" y="11834"/>
                    <a:pt x="11434" y="7230"/>
                    <a:pt x="6812" y="6505"/>
                  </a:cubicBezTo>
                  <a:lnTo>
                    <a:pt x="13439" y="1754"/>
                  </a:lnTo>
                  <a:lnTo>
                    <a:pt x="13920" y="612"/>
                  </a:lnTo>
                  <a:cubicBezTo>
                    <a:pt x="14044" y="317"/>
                    <a:pt x="13824" y="1"/>
                    <a:pt x="13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8;p36"/>
            <p:cNvSpPr/>
            <p:nvPr/>
          </p:nvSpPr>
          <p:spPr>
            <a:xfrm>
              <a:off x="366250" y="1368450"/>
              <a:ext cx="389526" cy="506575"/>
            </a:xfrm>
            <a:custGeom>
              <a:avLst/>
              <a:gdLst/>
              <a:ahLst/>
              <a:cxnLst/>
              <a:rect l="l" t="t" r="r" b="b"/>
              <a:pathLst>
                <a:path w="11002" h="14308" extrusionOk="0">
                  <a:moveTo>
                    <a:pt x="11001" y="0"/>
                  </a:moveTo>
                  <a:cubicBezTo>
                    <a:pt x="8058" y="678"/>
                    <a:pt x="3945" y="1975"/>
                    <a:pt x="2442" y="4140"/>
                  </a:cubicBezTo>
                  <a:cubicBezTo>
                    <a:pt x="0" y="7657"/>
                    <a:pt x="3500" y="9312"/>
                    <a:pt x="4807" y="9638"/>
                  </a:cubicBezTo>
                  <a:cubicBezTo>
                    <a:pt x="6112" y="9963"/>
                    <a:pt x="7271" y="14307"/>
                    <a:pt x="7271" y="14307"/>
                  </a:cubicBezTo>
                  <a:cubicBezTo>
                    <a:pt x="7271" y="14307"/>
                    <a:pt x="8382" y="14282"/>
                    <a:pt x="9465" y="13885"/>
                  </a:cubicBezTo>
                  <a:lnTo>
                    <a:pt x="9465" y="13885"/>
                  </a:lnTo>
                  <a:cubicBezTo>
                    <a:pt x="8975" y="13959"/>
                    <a:pt x="8633" y="13966"/>
                    <a:pt x="8633" y="13966"/>
                  </a:cubicBezTo>
                  <a:cubicBezTo>
                    <a:pt x="8633" y="13966"/>
                    <a:pt x="7474" y="9623"/>
                    <a:pt x="6169" y="9297"/>
                  </a:cubicBezTo>
                  <a:cubicBezTo>
                    <a:pt x="4863" y="8971"/>
                    <a:pt x="1362" y="7317"/>
                    <a:pt x="3804" y="3799"/>
                  </a:cubicBezTo>
                  <a:cubicBezTo>
                    <a:pt x="5086" y="1953"/>
                    <a:pt x="8266" y="739"/>
                    <a:pt x="110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9;p36"/>
            <p:cNvSpPr/>
            <p:nvPr/>
          </p:nvSpPr>
          <p:spPr>
            <a:xfrm>
              <a:off x="412985" y="1348375"/>
              <a:ext cx="432366" cy="529482"/>
            </a:xfrm>
            <a:custGeom>
              <a:avLst/>
              <a:gdLst/>
              <a:ahLst/>
              <a:cxnLst/>
              <a:rect l="l" t="t" r="r" b="b"/>
              <a:pathLst>
                <a:path w="12212" h="14955" extrusionOk="0">
                  <a:moveTo>
                    <a:pt x="12125" y="0"/>
                  </a:moveTo>
                  <a:cubicBezTo>
                    <a:pt x="12120" y="0"/>
                    <a:pt x="12115" y="1"/>
                    <a:pt x="12110" y="2"/>
                  </a:cubicBezTo>
                  <a:cubicBezTo>
                    <a:pt x="4125" y="1336"/>
                    <a:pt x="1720" y="3704"/>
                    <a:pt x="1056" y="4661"/>
                  </a:cubicBezTo>
                  <a:cubicBezTo>
                    <a:pt x="233" y="5845"/>
                    <a:pt x="1" y="6932"/>
                    <a:pt x="361" y="7893"/>
                  </a:cubicBezTo>
                  <a:cubicBezTo>
                    <a:pt x="890" y="9301"/>
                    <a:pt x="2562" y="10057"/>
                    <a:pt x="3467" y="10283"/>
                  </a:cubicBezTo>
                  <a:cubicBezTo>
                    <a:pt x="4712" y="10593"/>
                    <a:pt x="5861" y="14852"/>
                    <a:pt x="5873" y="14895"/>
                  </a:cubicBezTo>
                  <a:cubicBezTo>
                    <a:pt x="5882" y="14930"/>
                    <a:pt x="5913" y="14954"/>
                    <a:pt x="5951" y="14954"/>
                  </a:cubicBezTo>
                  <a:lnTo>
                    <a:pt x="5952" y="14954"/>
                  </a:lnTo>
                  <a:cubicBezTo>
                    <a:pt x="6053" y="14952"/>
                    <a:pt x="8439" y="14886"/>
                    <a:pt x="9621" y="13634"/>
                  </a:cubicBezTo>
                  <a:cubicBezTo>
                    <a:pt x="10066" y="13162"/>
                    <a:pt x="10280" y="12580"/>
                    <a:pt x="10256" y="11907"/>
                  </a:cubicBezTo>
                  <a:cubicBezTo>
                    <a:pt x="10256" y="11861"/>
                    <a:pt x="10143" y="7355"/>
                    <a:pt x="5697" y="6532"/>
                  </a:cubicBezTo>
                  <a:lnTo>
                    <a:pt x="12166" y="1894"/>
                  </a:lnTo>
                  <a:cubicBezTo>
                    <a:pt x="12202" y="1868"/>
                    <a:pt x="12210" y="1818"/>
                    <a:pt x="12185" y="1782"/>
                  </a:cubicBezTo>
                  <a:cubicBezTo>
                    <a:pt x="12169" y="1760"/>
                    <a:pt x="12144" y="1748"/>
                    <a:pt x="12119" y="1748"/>
                  </a:cubicBezTo>
                  <a:cubicBezTo>
                    <a:pt x="12102" y="1748"/>
                    <a:pt x="12086" y="1753"/>
                    <a:pt x="12072" y="1763"/>
                  </a:cubicBezTo>
                  <a:lnTo>
                    <a:pt x="5446" y="6514"/>
                  </a:lnTo>
                  <a:cubicBezTo>
                    <a:pt x="5419" y="6532"/>
                    <a:pt x="5407" y="6566"/>
                    <a:pt x="5414" y="6597"/>
                  </a:cubicBezTo>
                  <a:cubicBezTo>
                    <a:pt x="5422" y="6630"/>
                    <a:pt x="5448" y="6653"/>
                    <a:pt x="5481" y="6659"/>
                  </a:cubicBezTo>
                  <a:cubicBezTo>
                    <a:pt x="9979" y="7365"/>
                    <a:pt x="10094" y="11864"/>
                    <a:pt x="10095" y="11911"/>
                  </a:cubicBezTo>
                  <a:cubicBezTo>
                    <a:pt x="10117" y="12542"/>
                    <a:pt x="9918" y="13084"/>
                    <a:pt x="9504" y="13522"/>
                  </a:cubicBezTo>
                  <a:cubicBezTo>
                    <a:pt x="8473" y="14616"/>
                    <a:pt x="6398" y="14772"/>
                    <a:pt x="6011" y="14790"/>
                  </a:cubicBezTo>
                  <a:cubicBezTo>
                    <a:pt x="5858" y="14233"/>
                    <a:pt x="4771" y="10442"/>
                    <a:pt x="3505" y="10127"/>
                  </a:cubicBezTo>
                  <a:cubicBezTo>
                    <a:pt x="2632" y="9909"/>
                    <a:pt x="1018" y="9181"/>
                    <a:pt x="512" y="7836"/>
                  </a:cubicBezTo>
                  <a:cubicBezTo>
                    <a:pt x="170" y="6929"/>
                    <a:pt x="398" y="5891"/>
                    <a:pt x="1188" y="4753"/>
                  </a:cubicBezTo>
                  <a:cubicBezTo>
                    <a:pt x="3201" y="1854"/>
                    <a:pt x="10078" y="505"/>
                    <a:pt x="12137" y="161"/>
                  </a:cubicBezTo>
                  <a:cubicBezTo>
                    <a:pt x="12181" y="153"/>
                    <a:pt x="12211" y="112"/>
                    <a:pt x="12203" y="68"/>
                  </a:cubicBezTo>
                  <a:cubicBezTo>
                    <a:pt x="12197" y="29"/>
                    <a:pt x="12164" y="0"/>
                    <a:pt x="12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80;p36"/>
            <p:cNvSpPr/>
            <p:nvPr/>
          </p:nvSpPr>
          <p:spPr>
            <a:xfrm>
              <a:off x="702389" y="1925415"/>
              <a:ext cx="243657" cy="457574"/>
            </a:xfrm>
            <a:custGeom>
              <a:avLst/>
              <a:gdLst/>
              <a:ahLst/>
              <a:cxnLst/>
              <a:rect l="l" t="t" r="r" b="b"/>
              <a:pathLst>
                <a:path w="6882" h="12924" extrusionOk="0">
                  <a:moveTo>
                    <a:pt x="3201" y="1"/>
                  </a:moveTo>
                  <a:cubicBezTo>
                    <a:pt x="2843" y="1"/>
                    <a:pt x="2508" y="238"/>
                    <a:pt x="2410" y="610"/>
                  </a:cubicBezTo>
                  <a:lnTo>
                    <a:pt x="174" y="10383"/>
                  </a:lnTo>
                  <a:cubicBezTo>
                    <a:pt x="1" y="11034"/>
                    <a:pt x="249" y="11727"/>
                    <a:pt x="802" y="12111"/>
                  </a:cubicBezTo>
                  <a:cubicBezTo>
                    <a:pt x="1386" y="12515"/>
                    <a:pt x="2253" y="12923"/>
                    <a:pt x="3373" y="12923"/>
                  </a:cubicBezTo>
                  <a:cubicBezTo>
                    <a:pt x="4131" y="12923"/>
                    <a:pt x="5005" y="12737"/>
                    <a:pt x="5986" y="12235"/>
                  </a:cubicBezTo>
                  <a:cubicBezTo>
                    <a:pt x="6553" y="11946"/>
                    <a:pt x="6881" y="11333"/>
                    <a:pt x="6834" y="10697"/>
                  </a:cubicBezTo>
                  <a:lnTo>
                    <a:pt x="6264" y="1695"/>
                  </a:lnTo>
                  <a:cubicBezTo>
                    <a:pt x="6241" y="1388"/>
                    <a:pt x="6047" y="1120"/>
                    <a:pt x="5762"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81;p36"/>
            <p:cNvSpPr/>
            <p:nvPr/>
          </p:nvSpPr>
          <p:spPr>
            <a:xfrm>
              <a:off x="704761" y="1953951"/>
              <a:ext cx="241285" cy="429038"/>
            </a:xfrm>
            <a:custGeom>
              <a:avLst/>
              <a:gdLst/>
              <a:ahLst/>
              <a:cxnLst/>
              <a:rect l="l" t="t" r="r" b="b"/>
              <a:pathLst>
                <a:path w="6815" h="12118" extrusionOk="0">
                  <a:moveTo>
                    <a:pt x="5227" y="0"/>
                  </a:moveTo>
                  <a:lnTo>
                    <a:pt x="5745" y="8188"/>
                  </a:lnTo>
                  <a:cubicBezTo>
                    <a:pt x="5792" y="8824"/>
                    <a:pt x="5464" y="9437"/>
                    <a:pt x="4897"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19" y="11709"/>
                    <a:pt x="2186" y="12117"/>
                    <a:pt x="3306" y="12117"/>
                  </a:cubicBezTo>
                  <a:cubicBezTo>
                    <a:pt x="4064" y="12117"/>
                    <a:pt x="4938" y="11931"/>
                    <a:pt x="5919" y="11429"/>
                  </a:cubicBezTo>
                  <a:cubicBezTo>
                    <a:pt x="6486" y="11140"/>
                    <a:pt x="6814" y="10527"/>
                    <a:pt x="6767" y="9891"/>
                  </a:cubicBezTo>
                  <a:lnTo>
                    <a:pt x="6197" y="889"/>
                  </a:lnTo>
                  <a:cubicBezTo>
                    <a:pt x="6174" y="582"/>
                    <a:pt x="5980" y="314"/>
                    <a:pt x="5695" y="196"/>
                  </a:cubicBezTo>
                  <a:lnTo>
                    <a:pt x="52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82;p36"/>
            <p:cNvSpPr/>
            <p:nvPr/>
          </p:nvSpPr>
          <p:spPr>
            <a:xfrm>
              <a:off x="982375" y="1925415"/>
              <a:ext cx="243657" cy="457574"/>
            </a:xfrm>
            <a:custGeom>
              <a:avLst/>
              <a:gdLst/>
              <a:ahLst/>
              <a:cxnLst/>
              <a:rect l="l" t="t" r="r" b="b"/>
              <a:pathLst>
                <a:path w="6882" h="12924" extrusionOk="0">
                  <a:moveTo>
                    <a:pt x="3681" y="1"/>
                  </a:moveTo>
                  <a:cubicBezTo>
                    <a:pt x="3577" y="1"/>
                    <a:pt x="3470" y="21"/>
                    <a:pt x="3367" y="64"/>
                  </a:cubicBezTo>
                  <a:lnTo>
                    <a:pt x="1120" y="1002"/>
                  </a:lnTo>
                  <a:cubicBezTo>
                    <a:pt x="835" y="1120"/>
                    <a:pt x="642" y="1388"/>
                    <a:pt x="618" y="1695"/>
                  </a:cubicBezTo>
                  <a:lnTo>
                    <a:pt x="48" y="10697"/>
                  </a:lnTo>
                  <a:cubicBezTo>
                    <a:pt x="1" y="11333"/>
                    <a:pt x="329" y="11946"/>
                    <a:pt x="896" y="12235"/>
                  </a:cubicBezTo>
                  <a:cubicBezTo>
                    <a:pt x="1877" y="12737"/>
                    <a:pt x="2751" y="12923"/>
                    <a:pt x="3509" y="12923"/>
                  </a:cubicBezTo>
                  <a:cubicBezTo>
                    <a:pt x="4629" y="12923"/>
                    <a:pt x="5496" y="12515"/>
                    <a:pt x="6080" y="12111"/>
                  </a:cubicBezTo>
                  <a:cubicBezTo>
                    <a:pt x="6634" y="11727"/>
                    <a:pt x="6881" y="11034"/>
                    <a:pt x="6708" y="10383"/>
                  </a:cubicBezTo>
                  <a:lnTo>
                    <a:pt x="4472" y="610"/>
                  </a:lnTo>
                  <a:cubicBezTo>
                    <a:pt x="4374" y="238"/>
                    <a:pt x="4040" y="1"/>
                    <a:pt x="36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83;p36"/>
            <p:cNvSpPr/>
            <p:nvPr/>
          </p:nvSpPr>
          <p:spPr>
            <a:xfrm>
              <a:off x="982375" y="1948995"/>
              <a:ext cx="241675" cy="433994"/>
            </a:xfrm>
            <a:custGeom>
              <a:avLst/>
              <a:gdLst/>
              <a:ahLst/>
              <a:cxnLst/>
              <a:rect l="l" t="t" r="r" b="b"/>
              <a:pathLst>
                <a:path w="6826" h="12258" extrusionOk="0">
                  <a:moveTo>
                    <a:pt x="1924" y="1"/>
                  </a:moveTo>
                  <a:lnTo>
                    <a:pt x="1120" y="336"/>
                  </a:lnTo>
                  <a:cubicBezTo>
                    <a:pt x="835" y="454"/>
                    <a:pt x="642" y="722"/>
                    <a:pt x="618" y="1029"/>
                  </a:cubicBezTo>
                  <a:lnTo>
                    <a:pt x="48" y="10031"/>
                  </a:lnTo>
                  <a:cubicBezTo>
                    <a:pt x="1" y="10667"/>
                    <a:pt x="329" y="11280"/>
                    <a:pt x="896" y="11569"/>
                  </a:cubicBezTo>
                  <a:cubicBezTo>
                    <a:pt x="1877" y="12071"/>
                    <a:pt x="2751" y="12257"/>
                    <a:pt x="3509" y="12257"/>
                  </a:cubicBezTo>
                  <a:cubicBezTo>
                    <a:pt x="4629" y="12257"/>
                    <a:pt x="5496" y="11849"/>
                    <a:pt x="6080" y="11445"/>
                  </a:cubicBezTo>
                  <a:cubicBezTo>
                    <a:pt x="6579" y="11099"/>
                    <a:pt x="6825" y="10504"/>
                    <a:pt x="6745" y="9913"/>
                  </a:cubicBezTo>
                  <a:lnTo>
                    <a:pt x="6745" y="9913"/>
                  </a:lnTo>
                  <a:cubicBezTo>
                    <a:pt x="6235" y="10150"/>
                    <a:pt x="5607" y="10328"/>
                    <a:pt x="4869" y="10328"/>
                  </a:cubicBezTo>
                  <a:cubicBezTo>
                    <a:pt x="4111" y="10328"/>
                    <a:pt x="3239" y="10141"/>
                    <a:pt x="2259" y="9639"/>
                  </a:cubicBezTo>
                  <a:cubicBezTo>
                    <a:pt x="1691" y="9350"/>
                    <a:pt x="1363" y="8737"/>
                    <a:pt x="1411" y="8102"/>
                  </a:cubicBezTo>
                  <a:lnTo>
                    <a:pt x="192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4;p36"/>
            <p:cNvSpPr/>
            <p:nvPr/>
          </p:nvSpPr>
          <p:spPr>
            <a:xfrm>
              <a:off x="711382" y="1922582"/>
              <a:ext cx="249711" cy="463416"/>
            </a:xfrm>
            <a:custGeom>
              <a:avLst/>
              <a:gdLst/>
              <a:ahLst/>
              <a:cxnLst/>
              <a:rect l="l" t="t" r="r" b="b"/>
              <a:pathLst>
                <a:path w="7053" h="13089" extrusionOk="0">
                  <a:moveTo>
                    <a:pt x="3287" y="162"/>
                  </a:moveTo>
                  <a:cubicBezTo>
                    <a:pt x="3383" y="162"/>
                    <a:pt x="3480" y="181"/>
                    <a:pt x="3570" y="218"/>
                  </a:cubicBezTo>
                  <a:lnTo>
                    <a:pt x="5819" y="1156"/>
                  </a:lnTo>
                  <a:cubicBezTo>
                    <a:pt x="6076" y="1263"/>
                    <a:pt x="6249" y="1503"/>
                    <a:pt x="6270" y="1781"/>
                  </a:cubicBezTo>
                  <a:lnTo>
                    <a:pt x="6840" y="10783"/>
                  </a:lnTo>
                  <a:cubicBezTo>
                    <a:pt x="6886" y="11397"/>
                    <a:pt x="6570" y="11971"/>
                    <a:pt x="6037" y="12243"/>
                  </a:cubicBezTo>
                  <a:cubicBezTo>
                    <a:pt x="5068" y="12738"/>
                    <a:pt x="4207" y="12926"/>
                    <a:pt x="3456" y="12926"/>
                  </a:cubicBezTo>
                  <a:cubicBezTo>
                    <a:pt x="2386" y="12926"/>
                    <a:pt x="1541" y="12545"/>
                    <a:pt x="934" y="12124"/>
                  </a:cubicBezTo>
                  <a:cubicBezTo>
                    <a:pt x="413" y="11763"/>
                    <a:pt x="174" y="11103"/>
                    <a:pt x="339" y="10481"/>
                  </a:cubicBezTo>
                  <a:lnTo>
                    <a:pt x="2575" y="708"/>
                  </a:lnTo>
                  <a:cubicBezTo>
                    <a:pt x="2629" y="503"/>
                    <a:pt x="2770" y="332"/>
                    <a:pt x="2961" y="238"/>
                  </a:cubicBezTo>
                  <a:cubicBezTo>
                    <a:pt x="3064" y="187"/>
                    <a:pt x="3175" y="162"/>
                    <a:pt x="3287" y="162"/>
                  </a:cubicBezTo>
                  <a:close/>
                  <a:moveTo>
                    <a:pt x="3287" y="1"/>
                  </a:moveTo>
                  <a:cubicBezTo>
                    <a:pt x="3151" y="1"/>
                    <a:pt x="3015" y="32"/>
                    <a:pt x="2890" y="93"/>
                  </a:cubicBezTo>
                  <a:cubicBezTo>
                    <a:pt x="2657" y="208"/>
                    <a:pt x="2485" y="417"/>
                    <a:pt x="2419" y="669"/>
                  </a:cubicBezTo>
                  <a:cubicBezTo>
                    <a:pt x="2419" y="670"/>
                    <a:pt x="2418" y="670"/>
                    <a:pt x="2418" y="671"/>
                  </a:cubicBezTo>
                  <a:lnTo>
                    <a:pt x="183" y="10442"/>
                  </a:lnTo>
                  <a:cubicBezTo>
                    <a:pt x="0" y="11128"/>
                    <a:pt x="266" y="11857"/>
                    <a:pt x="843" y="12257"/>
                  </a:cubicBezTo>
                  <a:cubicBezTo>
                    <a:pt x="1472" y="12693"/>
                    <a:pt x="2348" y="13089"/>
                    <a:pt x="3454" y="13089"/>
                  </a:cubicBezTo>
                  <a:cubicBezTo>
                    <a:pt x="4229" y="13089"/>
                    <a:pt x="5115" y="12896"/>
                    <a:pt x="6110" y="12387"/>
                  </a:cubicBezTo>
                  <a:cubicBezTo>
                    <a:pt x="6702" y="12085"/>
                    <a:pt x="7052" y="11450"/>
                    <a:pt x="7001" y="10772"/>
                  </a:cubicBezTo>
                  <a:lnTo>
                    <a:pt x="6431" y="1769"/>
                  </a:lnTo>
                  <a:cubicBezTo>
                    <a:pt x="6405" y="1431"/>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5;p36"/>
            <p:cNvSpPr/>
            <p:nvPr/>
          </p:nvSpPr>
          <p:spPr>
            <a:xfrm>
              <a:off x="991474" y="1922582"/>
              <a:ext cx="249711" cy="463416"/>
            </a:xfrm>
            <a:custGeom>
              <a:avLst/>
              <a:gdLst/>
              <a:ahLst/>
              <a:cxnLst/>
              <a:rect l="l" t="t" r="r" b="b"/>
              <a:pathLst>
                <a:path w="7053" h="13089" extrusionOk="0">
                  <a:moveTo>
                    <a:pt x="3765" y="161"/>
                  </a:moveTo>
                  <a:cubicBezTo>
                    <a:pt x="3878" y="161"/>
                    <a:pt x="3990" y="187"/>
                    <a:pt x="4092" y="238"/>
                  </a:cubicBezTo>
                  <a:cubicBezTo>
                    <a:pt x="4283" y="332"/>
                    <a:pt x="4423" y="503"/>
                    <a:pt x="4478" y="708"/>
                  </a:cubicBezTo>
                  <a:lnTo>
                    <a:pt x="6714" y="10484"/>
                  </a:lnTo>
                  <a:cubicBezTo>
                    <a:pt x="6879" y="11103"/>
                    <a:pt x="6639" y="11763"/>
                    <a:pt x="6118" y="12124"/>
                  </a:cubicBezTo>
                  <a:cubicBezTo>
                    <a:pt x="5512" y="12545"/>
                    <a:pt x="4667" y="12926"/>
                    <a:pt x="3597" y="12926"/>
                  </a:cubicBezTo>
                  <a:cubicBezTo>
                    <a:pt x="2846" y="12926"/>
                    <a:pt x="1984" y="12738"/>
                    <a:pt x="1016" y="12243"/>
                  </a:cubicBezTo>
                  <a:cubicBezTo>
                    <a:pt x="482" y="11971"/>
                    <a:pt x="167" y="11397"/>
                    <a:pt x="212" y="10782"/>
                  </a:cubicBezTo>
                  <a:lnTo>
                    <a:pt x="782" y="1782"/>
                  </a:lnTo>
                  <a:cubicBezTo>
                    <a:pt x="803" y="1503"/>
                    <a:pt x="977" y="1263"/>
                    <a:pt x="1234" y="1156"/>
                  </a:cubicBezTo>
                  <a:lnTo>
                    <a:pt x="3482" y="218"/>
                  </a:lnTo>
                  <a:cubicBezTo>
                    <a:pt x="3573" y="181"/>
                    <a:pt x="3670" y="161"/>
                    <a:pt x="3765" y="161"/>
                  </a:cubicBezTo>
                  <a:close/>
                  <a:moveTo>
                    <a:pt x="3765" y="0"/>
                  </a:moveTo>
                  <a:cubicBezTo>
                    <a:pt x="3648" y="0"/>
                    <a:pt x="3530" y="23"/>
                    <a:pt x="3420" y="70"/>
                  </a:cubicBezTo>
                  <a:lnTo>
                    <a:pt x="1172" y="1007"/>
                  </a:lnTo>
                  <a:cubicBezTo>
                    <a:pt x="858" y="1137"/>
                    <a:pt x="647" y="1431"/>
                    <a:pt x="622" y="1770"/>
                  </a:cubicBezTo>
                  <a:lnTo>
                    <a:pt x="52" y="10772"/>
                  </a:lnTo>
                  <a:cubicBezTo>
                    <a:pt x="1" y="11450"/>
                    <a:pt x="351" y="12084"/>
                    <a:pt x="943" y="12387"/>
                  </a:cubicBezTo>
                  <a:cubicBezTo>
                    <a:pt x="1938" y="12896"/>
                    <a:pt x="2824" y="13089"/>
                    <a:pt x="3598" y="13089"/>
                  </a:cubicBezTo>
                  <a:cubicBezTo>
                    <a:pt x="4705" y="13089"/>
                    <a:pt x="5581" y="12693"/>
                    <a:pt x="6210" y="12257"/>
                  </a:cubicBezTo>
                  <a:cubicBezTo>
                    <a:pt x="6787" y="11857"/>
                    <a:pt x="7052" y="11128"/>
                    <a:pt x="6871" y="10445"/>
                  </a:cubicBezTo>
                  <a:lnTo>
                    <a:pt x="4635" y="671"/>
                  </a:lnTo>
                  <a:cubicBezTo>
                    <a:pt x="4634" y="670"/>
                    <a:pt x="4634" y="670"/>
                    <a:pt x="4634" y="669"/>
                  </a:cubicBezTo>
                  <a:cubicBezTo>
                    <a:pt x="4568" y="417"/>
                    <a:pt x="4396" y="208"/>
                    <a:pt x="4163" y="93"/>
                  </a:cubicBezTo>
                  <a:cubicBezTo>
                    <a:pt x="4038"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6;p36"/>
            <p:cNvSpPr/>
            <p:nvPr/>
          </p:nvSpPr>
          <p:spPr>
            <a:xfrm>
              <a:off x="537116" y="1564384"/>
              <a:ext cx="73572" cy="19791"/>
            </a:xfrm>
            <a:custGeom>
              <a:avLst/>
              <a:gdLst/>
              <a:ahLst/>
              <a:cxnLst/>
              <a:rect l="l" t="t" r="r" b="b"/>
              <a:pathLst>
                <a:path w="2078" h="559" extrusionOk="0">
                  <a:moveTo>
                    <a:pt x="81" y="1"/>
                  </a:moveTo>
                  <a:cubicBezTo>
                    <a:pt x="37" y="1"/>
                    <a:pt x="1" y="37"/>
                    <a:pt x="1" y="82"/>
                  </a:cubicBezTo>
                  <a:cubicBezTo>
                    <a:pt x="1" y="127"/>
                    <a:pt x="37" y="163"/>
                    <a:pt x="81" y="163"/>
                  </a:cubicBezTo>
                  <a:cubicBezTo>
                    <a:pt x="742" y="163"/>
                    <a:pt x="1950" y="551"/>
                    <a:pt x="1962" y="555"/>
                  </a:cubicBezTo>
                  <a:cubicBezTo>
                    <a:pt x="1970" y="557"/>
                    <a:pt x="1978" y="558"/>
                    <a:pt x="1986" y="558"/>
                  </a:cubicBezTo>
                  <a:cubicBezTo>
                    <a:pt x="2021" y="558"/>
                    <a:pt x="2053" y="537"/>
                    <a:pt x="2063" y="503"/>
                  </a:cubicBezTo>
                  <a:cubicBezTo>
                    <a:pt x="2077" y="460"/>
                    <a:pt x="2054" y="415"/>
                    <a:pt x="2012" y="401"/>
                  </a:cubicBezTo>
                  <a:cubicBezTo>
                    <a:pt x="1961" y="385"/>
                    <a:pt x="767" y="1"/>
                    <a:pt x="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487;p36"/>
            <p:cNvSpPr/>
            <p:nvPr/>
          </p:nvSpPr>
          <p:spPr>
            <a:xfrm>
              <a:off x="611857" y="1834529"/>
              <a:ext cx="77289" cy="49567"/>
            </a:xfrm>
            <a:custGeom>
              <a:avLst/>
              <a:gdLst/>
              <a:ahLst/>
              <a:cxnLst/>
              <a:rect l="l" t="t" r="r" b="b"/>
              <a:pathLst>
                <a:path w="2183" h="1400" extrusionOk="0">
                  <a:moveTo>
                    <a:pt x="1322" y="0"/>
                  </a:moveTo>
                  <a:cubicBezTo>
                    <a:pt x="1190" y="0"/>
                    <a:pt x="1051" y="19"/>
                    <a:pt x="909" y="59"/>
                  </a:cubicBezTo>
                  <a:cubicBezTo>
                    <a:pt x="363" y="214"/>
                    <a:pt x="1" y="627"/>
                    <a:pt x="102" y="980"/>
                  </a:cubicBezTo>
                  <a:cubicBezTo>
                    <a:pt x="176" y="1242"/>
                    <a:pt x="484" y="1399"/>
                    <a:pt x="861" y="1399"/>
                  </a:cubicBezTo>
                  <a:cubicBezTo>
                    <a:pt x="992" y="1399"/>
                    <a:pt x="1132" y="1380"/>
                    <a:pt x="1274" y="1340"/>
                  </a:cubicBezTo>
                  <a:cubicBezTo>
                    <a:pt x="1820" y="1185"/>
                    <a:pt x="2182" y="772"/>
                    <a:pt x="2082" y="418"/>
                  </a:cubicBezTo>
                  <a:cubicBezTo>
                    <a:pt x="2007" y="156"/>
                    <a:pt x="1699" y="0"/>
                    <a:pt x="1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488;p36"/>
            <p:cNvSpPr/>
            <p:nvPr/>
          </p:nvSpPr>
          <p:spPr>
            <a:xfrm>
              <a:off x="608706" y="1831625"/>
              <a:ext cx="83591" cy="55303"/>
            </a:xfrm>
            <a:custGeom>
              <a:avLst/>
              <a:gdLst/>
              <a:ahLst/>
              <a:cxnLst/>
              <a:rect l="l" t="t" r="r" b="b"/>
              <a:pathLst>
                <a:path w="2361" h="1562" extrusionOk="0">
                  <a:moveTo>
                    <a:pt x="1411" y="162"/>
                  </a:moveTo>
                  <a:cubicBezTo>
                    <a:pt x="1524" y="162"/>
                    <a:pt x="1631" y="177"/>
                    <a:pt x="1728" y="207"/>
                  </a:cubicBezTo>
                  <a:cubicBezTo>
                    <a:pt x="1922" y="267"/>
                    <a:pt x="2052" y="378"/>
                    <a:pt x="2093" y="523"/>
                  </a:cubicBezTo>
                  <a:cubicBezTo>
                    <a:pt x="2181" y="833"/>
                    <a:pt x="1843" y="1202"/>
                    <a:pt x="1340" y="1345"/>
                  </a:cubicBezTo>
                  <a:cubicBezTo>
                    <a:pt x="1208" y="1382"/>
                    <a:pt x="1076" y="1401"/>
                    <a:pt x="950" y="1401"/>
                  </a:cubicBezTo>
                  <a:cubicBezTo>
                    <a:pt x="838" y="1401"/>
                    <a:pt x="730" y="1386"/>
                    <a:pt x="633" y="1355"/>
                  </a:cubicBezTo>
                  <a:cubicBezTo>
                    <a:pt x="439" y="1296"/>
                    <a:pt x="309" y="1184"/>
                    <a:pt x="268" y="1040"/>
                  </a:cubicBezTo>
                  <a:cubicBezTo>
                    <a:pt x="181" y="730"/>
                    <a:pt x="518" y="361"/>
                    <a:pt x="1021" y="219"/>
                  </a:cubicBezTo>
                  <a:cubicBezTo>
                    <a:pt x="1153" y="181"/>
                    <a:pt x="1286" y="162"/>
                    <a:pt x="1411" y="162"/>
                  </a:cubicBezTo>
                  <a:close/>
                  <a:moveTo>
                    <a:pt x="1411" y="1"/>
                  </a:moveTo>
                  <a:cubicBezTo>
                    <a:pt x="1270" y="1"/>
                    <a:pt x="1122" y="22"/>
                    <a:pt x="976" y="63"/>
                  </a:cubicBezTo>
                  <a:cubicBezTo>
                    <a:pt x="388" y="231"/>
                    <a:pt x="0" y="689"/>
                    <a:pt x="113" y="1084"/>
                  </a:cubicBezTo>
                  <a:cubicBezTo>
                    <a:pt x="169" y="1282"/>
                    <a:pt x="337" y="1433"/>
                    <a:pt x="585" y="1510"/>
                  </a:cubicBezTo>
                  <a:cubicBezTo>
                    <a:pt x="698" y="1545"/>
                    <a:pt x="822" y="1561"/>
                    <a:pt x="950" y="1561"/>
                  </a:cubicBezTo>
                  <a:cubicBezTo>
                    <a:pt x="1090" y="1561"/>
                    <a:pt x="1238" y="1542"/>
                    <a:pt x="1385" y="1500"/>
                  </a:cubicBezTo>
                  <a:cubicBezTo>
                    <a:pt x="1973" y="1332"/>
                    <a:pt x="2361" y="875"/>
                    <a:pt x="2248" y="478"/>
                  </a:cubicBezTo>
                  <a:cubicBezTo>
                    <a:pt x="2192" y="281"/>
                    <a:pt x="2024" y="129"/>
                    <a:pt x="1775" y="53"/>
                  </a:cubicBezTo>
                  <a:cubicBezTo>
                    <a:pt x="1663" y="18"/>
                    <a:pt x="1539" y="1"/>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89;p36"/>
            <p:cNvSpPr/>
            <p:nvPr/>
          </p:nvSpPr>
          <p:spPr>
            <a:xfrm>
              <a:off x="589410" y="1799583"/>
              <a:ext cx="77289" cy="49567"/>
            </a:xfrm>
            <a:custGeom>
              <a:avLst/>
              <a:gdLst/>
              <a:ahLst/>
              <a:cxnLst/>
              <a:rect l="l" t="t" r="r" b="b"/>
              <a:pathLst>
                <a:path w="2183" h="1400" extrusionOk="0">
                  <a:moveTo>
                    <a:pt x="1322" y="1"/>
                  </a:moveTo>
                  <a:cubicBezTo>
                    <a:pt x="1190" y="1"/>
                    <a:pt x="1051" y="20"/>
                    <a:pt x="909" y="60"/>
                  </a:cubicBezTo>
                  <a:cubicBezTo>
                    <a:pt x="363" y="214"/>
                    <a:pt x="1" y="627"/>
                    <a:pt x="101" y="981"/>
                  </a:cubicBezTo>
                  <a:cubicBezTo>
                    <a:pt x="176" y="1243"/>
                    <a:pt x="484" y="1400"/>
                    <a:pt x="861" y="1400"/>
                  </a:cubicBezTo>
                  <a:cubicBezTo>
                    <a:pt x="992" y="1400"/>
                    <a:pt x="1132" y="1381"/>
                    <a:pt x="1274" y="1340"/>
                  </a:cubicBezTo>
                  <a:cubicBezTo>
                    <a:pt x="1820" y="1186"/>
                    <a:pt x="2182" y="773"/>
                    <a:pt x="2081" y="419"/>
                  </a:cubicBezTo>
                  <a:cubicBezTo>
                    <a:pt x="2007" y="157"/>
                    <a:pt x="1699" y="1"/>
                    <a:pt x="1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90;p36"/>
            <p:cNvSpPr/>
            <p:nvPr/>
          </p:nvSpPr>
          <p:spPr>
            <a:xfrm>
              <a:off x="586259" y="1796715"/>
              <a:ext cx="81573" cy="55267"/>
            </a:xfrm>
            <a:custGeom>
              <a:avLst/>
              <a:gdLst/>
              <a:ahLst/>
              <a:cxnLst/>
              <a:rect l="l" t="t" r="r" b="b"/>
              <a:pathLst>
                <a:path w="2304" h="1561" extrusionOk="0">
                  <a:moveTo>
                    <a:pt x="1411" y="161"/>
                  </a:moveTo>
                  <a:cubicBezTo>
                    <a:pt x="1523" y="161"/>
                    <a:pt x="1631" y="177"/>
                    <a:pt x="1728" y="207"/>
                  </a:cubicBezTo>
                  <a:cubicBezTo>
                    <a:pt x="1922" y="266"/>
                    <a:pt x="2052" y="378"/>
                    <a:pt x="2093" y="522"/>
                  </a:cubicBezTo>
                  <a:cubicBezTo>
                    <a:pt x="2134" y="666"/>
                    <a:pt x="2083" y="829"/>
                    <a:pt x="1949" y="982"/>
                  </a:cubicBezTo>
                  <a:cubicBezTo>
                    <a:pt x="1806" y="1144"/>
                    <a:pt x="1589" y="1274"/>
                    <a:pt x="1340" y="1344"/>
                  </a:cubicBezTo>
                  <a:cubicBezTo>
                    <a:pt x="1208" y="1381"/>
                    <a:pt x="1076" y="1400"/>
                    <a:pt x="950" y="1400"/>
                  </a:cubicBezTo>
                  <a:cubicBezTo>
                    <a:pt x="837" y="1400"/>
                    <a:pt x="730" y="1385"/>
                    <a:pt x="632" y="1355"/>
                  </a:cubicBezTo>
                  <a:cubicBezTo>
                    <a:pt x="438" y="1296"/>
                    <a:pt x="309" y="1184"/>
                    <a:pt x="268" y="1040"/>
                  </a:cubicBezTo>
                  <a:cubicBezTo>
                    <a:pt x="179" y="729"/>
                    <a:pt x="518" y="360"/>
                    <a:pt x="1021" y="218"/>
                  </a:cubicBezTo>
                  <a:cubicBezTo>
                    <a:pt x="1153" y="180"/>
                    <a:pt x="1286" y="161"/>
                    <a:pt x="1411" y="161"/>
                  </a:cubicBezTo>
                  <a:close/>
                  <a:moveTo>
                    <a:pt x="1411" y="1"/>
                  </a:moveTo>
                  <a:cubicBezTo>
                    <a:pt x="1270" y="1"/>
                    <a:pt x="1122" y="21"/>
                    <a:pt x="976" y="63"/>
                  </a:cubicBezTo>
                  <a:cubicBezTo>
                    <a:pt x="388" y="230"/>
                    <a:pt x="0" y="688"/>
                    <a:pt x="113" y="1084"/>
                  </a:cubicBezTo>
                  <a:cubicBezTo>
                    <a:pt x="169" y="1282"/>
                    <a:pt x="337" y="1433"/>
                    <a:pt x="585" y="1510"/>
                  </a:cubicBezTo>
                  <a:cubicBezTo>
                    <a:pt x="698" y="1545"/>
                    <a:pt x="820" y="1561"/>
                    <a:pt x="950" y="1561"/>
                  </a:cubicBezTo>
                  <a:cubicBezTo>
                    <a:pt x="1090" y="1561"/>
                    <a:pt x="1238" y="1541"/>
                    <a:pt x="1385" y="1499"/>
                  </a:cubicBezTo>
                  <a:cubicBezTo>
                    <a:pt x="1664" y="1420"/>
                    <a:pt x="1907" y="1274"/>
                    <a:pt x="2070" y="1089"/>
                  </a:cubicBezTo>
                  <a:cubicBezTo>
                    <a:pt x="2241" y="893"/>
                    <a:pt x="2304" y="677"/>
                    <a:pt x="2248" y="478"/>
                  </a:cubicBezTo>
                  <a:cubicBezTo>
                    <a:pt x="2192" y="280"/>
                    <a:pt x="2023" y="129"/>
                    <a:pt x="1775" y="52"/>
                  </a:cubicBezTo>
                  <a:cubicBezTo>
                    <a:pt x="1663" y="18"/>
                    <a:pt x="1539" y="1"/>
                    <a:pt x="14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91;p36"/>
            <p:cNvSpPr/>
            <p:nvPr/>
          </p:nvSpPr>
          <p:spPr>
            <a:xfrm>
              <a:off x="567140" y="1765169"/>
              <a:ext cx="77218" cy="49567"/>
            </a:xfrm>
            <a:custGeom>
              <a:avLst/>
              <a:gdLst/>
              <a:ahLst/>
              <a:cxnLst/>
              <a:rect l="l" t="t" r="r" b="b"/>
              <a:pathLst>
                <a:path w="2181" h="1400" extrusionOk="0">
                  <a:moveTo>
                    <a:pt x="1322" y="1"/>
                  </a:moveTo>
                  <a:cubicBezTo>
                    <a:pt x="1190" y="1"/>
                    <a:pt x="1051" y="20"/>
                    <a:pt x="909" y="60"/>
                  </a:cubicBezTo>
                  <a:cubicBezTo>
                    <a:pt x="362" y="215"/>
                    <a:pt x="1" y="628"/>
                    <a:pt x="101" y="981"/>
                  </a:cubicBezTo>
                  <a:cubicBezTo>
                    <a:pt x="175" y="1244"/>
                    <a:pt x="483" y="1400"/>
                    <a:pt x="860" y="1400"/>
                  </a:cubicBezTo>
                  <a:cubicBezTo>
                    <a:pt x="991" y="1400"/>
                    <a:pt x="1131" y="1381"/>
                    <a:pt x="1272" y="1341"/>
                  </a:cubicBezTo>
                  <a:cubicBezTo>
                    <a:pt x="1819" y="1185"/>
                    <a:pt x="2181" y="773"/>
                    <a:pt x="2081" y="420"/>
                  </a:cubicBezTo>
                  <a:cubicBezTo>
                    <a:pt x="2005" y="157"/>
                    <a:pt x="1698" y="1"/>
                    <a:pt x="1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92;p36"/>
            <p:cNvSpPr/>
            <p:nvPr/>
          </p:nvSpPr>
          <p:spPr>
            <a:xfrm>
              <a:off x="565936" y="1762372"/>
              <a:ext cx="81609" cy="55232"/>
            </a:xfrm>
            <a:custGeom>
              <a:avLst/>
              <a:gdLst/>
              <a:ahLst/>
              <a:cxnLst/>
              <a:rect l="l" t="t" r="r" b="b"/>
              <a:pathLst>
                <a:path w="2305" h="1560" extrusionOk="0">
                  <a:moveTo>
                    <a:pt x="1358" y="160"/>
                  </a:moveTo>
                  <a:cubicBezTo>
                    <a:pt x="1698" y="160"/>
                    <a:pt x="1973" y="294"/>
                    <a:pt x="2037" y="521"/>
                  </a:cubicBezTo>
                  <a:cubicBezTo>
                    <a:pt x="2125" y="831"/>
                    <a:pt x="1788" y="1199"/>
                    <a:pt x="1284" y="1342"/>
                  </a:cubicBezTo>
                  <a:cubicBezTo>
                    <a:pt x="1152" y="1380"/>
                    <a:pt x="1019" y="1399"/>
                    <a:pt x="893" y="1399"/>
                  </a:cubicBezTo>
                  <a:cubicBezTo>
                    <a:pt x="781" y="1399"/>
                    <a:pt x="674" y="1384"/>
                    <a:pt x="577" y="1354"/>
                  </a:cubicBezTo>
                  <a:cubicBezTo>
                    <a:pt x="382" y="1294"/>
                    <a:pt x="253" y="1183"/>
                    <a:pt x="213" y="1038"/>
                  </a:cubicBezTo>
                  <a:cubicBezTo>
                    <a:pt x="171" y="894"/>
                    <a:pt x="223" y="731"/>
                    <a:pt x="357" y="578"/>
                  </a:cubicBezTo>
                  <a:cubicBezTo>
                    <a:pt x="499" y="416"/>
                    <a:pt x="715" y="287"/>
                    <a:pt x="964" y="216"/>
                  </a:cubicBezTo>
                  <a:cubicBezTo>
                    <a:pt x="1100" y="178"/>
                    <a:pt x="1234" y="160"/>
                    <a:pt x="1358" y="160"/>
                  </a:cubicBezTo>
                  <a:close/>
                  <a:moveTo>
                    <a:pt x="1351" y="0"/>
                  </a:moveTo>
                  <a:cubicBezTo>
                    <a:pt x="1213" y="0"/>
                    <a:pt x="1068" y="20"/>
                    <a:pt x="921" y="61"/>
                  </a:cubicBezTo>
                  <a:cubicBezTo>
                    <a:pt x="642" y="140"/>
                    <a:pt x="398" y="286"/>
                    <a:pt x="235" y="472"/>
                  </a:cubicBezTo>
                  <a:cubicBezTo>
                    <a:pt x="64" y="667"/>
                    <a:pt x="1" y="884"/>
                    <a:pt x="57" y="1083"/>
                  </a:cubicBezTo>
                  <a:cubicBezTo>
                    <a:pt x="114" y="1280"/>
                    <a:pt x="281" y="1432"/>
                    <a:pt x="529" y="1508"/>
                  </a:cubicBezTo>
                  <a:cubicBezTo>
                    <a:pt x="642" y="1542"/>
                    <a:pt x="765" y="1560"/>
                    <a:pt x="893" y="1560"/>
                  </a:cubicBezTo>
                  <a:cubicBezTo>
                    <a:pt x="1035" y="1560"/>
                    <a:pt x="1182" y="1539"/>
                    <a:pt x="1328" y="1497"/>
                  </a:cubicBezTo>
                  <a:cubicBezTo>
                    <a:pt x="1917" y="1330"/>
                    <a:pt x="2304" y="872"/>
                    <a:pt x="2191" y="477"/>
                  </a:cubicBezTo>
                  <a:cubicBezTo>
                    <a:pt x="2107" y="179"/>
                    <a:pt x="1765" y="0"/>
                    <a:pt x="13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93;p36"/>
            <p:cNvSpPr/>
            <p:nvPr/>
          </p:nvSpPr>
          <p:spPr>
            <a:xfrm>
              <a:off x="547596" y="1744669"/>
              <a:ext cx="62384" cy="40078"/>
            </a:xfrm>
            <a:custGeom>
              <a:avLst/>
              <a:gdLst/>
              <a:ahLst/>
              <a:cxnLst/>
              <a:rect l="l" t="t" r="r" b="b"/>
              <a:pathLst>
                <a:path w="1762" h="1132" extrusionOk="0">
                  <a:moveTo>
                    <a:pt x="1066" y="1"/>
                  </a:moveTo>
                  <a:cubicBezTo>
                    <a:pt x="960" y="1"/>
                    <a:pt x="847" y="16"/>
                    <a:pt x="733" y="48"/>
                  </a:cubicBezTo>
                  <a:cubicBezTo>
                    <a:pt x="292" y="174"/>
                    <a:pt x="0" y="508"/>
                    <a:pt x="80" y="793"/>
                  </a:cubicBezTo>
                  <a:cubicBezTo>
                    <a:pt x="141" y="1005"/>
                    <a:pt x="389" y="1131"/>
                    <a:pt x="694" y="1131"/>
                  </a:cubicBezTo>
                  <a:cubicBezTo>
                    <a:pt x="800" y="1131"/>
                    <a:pt x="913" y="1116"/>
                    <a:pt x="1027" y="1084"/>
                  </a:cubicBezTo>
                  <a:cubicBezTo>
                    <a:pt x="1468" y="958"/>
                    <a:pt x="1761" y="625"/>
                    <a:pt x="1680" y="339"/>
                  </a:cubicBezTo>
                  <a:cubicBezTo>
                    <a:pt x="1619" y="127"/>
                    <a:pt x="1371" y="1"/>
                    <a:pt x="10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94;p36"/>
            <p:cNvSpPr/>
            <p:nvPr/>
          </p:nvSpPr>
          <p:spPr>
            <a:xfrm>
              <a:off x="546003" y="1741802"/>
              <a:ext cx="67163" cy="45814"/>
            </a:xfrm>
            <a:custGeom>
              <a:avLst/>
              <a:gdLst/>
              <a:ahLst/>
              <a:cxnLst/>
              <a:rect l="l" t="t" r="r" b="b"/>
              <a:pathLst>
                <a:path w="1897" h="1294" extrusionOk="0">
                  <a:moveTo>
                    <a:pt x="1108" y="163"/>
                  </a:moveTo>
                  <a:cubicBezTo>
                    <a:pt x="1377" y="163"/>
                    <a:pt x="1598" y="268"/>
                    <a:pt x="1647" y="442"/>
                  </a:cubicBezTo>
                  <a:cubicBezTo>
                    <a:pt x="1714" y="681"/>
                    <a:pt x="1441" y="976"/>
                    <a:pt x="1050" y="1087"/>
                  </a:cubicBezTo>
                  <a:cubicBezTo>
                    <a:pt x="945" y="1116"/>
                    <a:pt x="841" y="1130"/>
                    <a:pt x="742" y="1130"/>
                  </a:cubicBezTo>
                  <a:cubicBezTo>
                    <a:pt x="474" y="1130"/>
                    <a:pt x="253" y="1026"/>
                    <a:pt x="203" y="852"/>
                  </a:cubicBezTo>
                  <a:cubicBezTo>
                    <a:pt x="172" y="741"/>
                    <a:pt x="211" y="614"/>
                    <a:pt x="316" y="495"/>
                  </a:cubicBezTo>
                  <a:cubicBezTo>
                    <a:pt x="430" y="365"/>
                    <a:pt x="601" y="264"/>
                    <a:pt x="800" y="207"/>
                  </a:cubicBezTo>
                  <a:cubicBezTo>
                    <a:pt x="906" y="177"/>
                    <a:pt x="1011" y="163"/>
                    <a:pt x="1108" y="163"/>
                  </a:cubicBezTo>
                  <a:close/>
                  <a:moveTo>
                    <a:pt x="1116" y="0"/>
                  </a:moveTo>
                  <a:cubicBezTo>
                    <a:pt x="1002" y="0"/>
                    <a:pt x="880" y="17"/>
                    <a:pt x="756" y="52"/>
                  </a:cubicBezTo>
                  <a:cubicBezTo>
                    <a:pt x="528" y="116"/>
                    <a:pt x="329" y="236"/>
                    <a:pt x="195" y="389"/>
                  </a:cubicBezTo>
                  <a:cubicBezTo>
                    <a:pt x="53" y="550"/>
                    <a:pt x="1" y="731"/>
                    <a:pt x="49" y="896"/>
                  </a:cubicBezTo>
                  <a:cubicBezTo>
                    <a:pt x="119" y="1146"/>
                    <a:pt x="394" y="1294"/>
                    <a:pt x="735" y="1294"/>
                  </a:cubicBezTo>
                  <a:cubicBezTo>
                    <a:pt x="849" y="1294"/>
                    <a:pt x="971" y="1277"/>
                    <a:pt x="1094" y="1241"/>
                  </a:cubicBezTo>
                  <a:cubicBezTo>
                    <a:pt x="1585" y="1103"/>
                    <a:pt x="1897" y="732"/>
                    <a:pt x="1803" y="398"/>
                  </a:cubicBezTo>
                  <a:cubicBezTo>
                    <a:pt x="1731" y="149"/>
                    <a:pt x="1457"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95;p36"/>
            <p:cNvSpPr/>
            <p:nvPr/>
          </p:nvSpPr>
          <p:spPr>
            <a:xfrm>
              <a:off x="1372614" y="1706361"/>
              <a:ext cx="73501" cy="47159"/>
            </a:xfrm>
            <a:custGeom>
              <a:avLst/>
              <a:gdLst/>
              <a:ahLst/>
              <a:cxnLst/>
              <a:rect l="l" t="t" r="r" b="b"/>
              <a:pathLst>
                <a:path w="2076" h="1332" extrusionOk="0">
                  <a:moveTo>
                    <a:pt x="1063" y="0"/>
                  </a:moveTo>
                  <a:cubicBezTo>
                    <a:pt x="1050" y="0"/>
                    <a:pt x="1036" y="0"/>
                    <a:pt x="1023" y="1"/>
                  </a:cubicBezTo>
                  <a:cubicBezTo>
                    <a:pt x="454" y="14"/>
                    <a:pt x="1" y="323"/>
                    <a:pt x="10" y="691"/>
                  </a:cubicBezTo>
                  <a:cubicBezTo>
                    <a:pt x="19" y="1050"/>
                    <a:pt x="465" y="1332"/>
                    <a:pt x="1015" y="1332"/>
                  </a:cubicBezTo>
                  <a:cubicBezTo>
                    <a:pt x="1028" y="1332"/>
                    <a:pt x="1041" y="1332"/>
                    <a:pt x="1054" y="1331"/>
                  </a:cubicBezTo>
                  <a:cubicBezTo>
                    <a:pt x="1622" y="1318"/>
                    <a:pt x="2076" y="1009"/>
                    <a:pt x="2068" y="642"/>
                  </a:cubicBezTo>
                  <a:cubicBezTo>
                    <a:pt x="2059" y="283"/>
                    <a:pt x="1612" y="0"/>
                    <a:pt x="10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96;p36"/>
            <p:cNvSpPr/>
            <p:nvPr/>
          </p:nvSpPr>
          <p:spPr>
            <a:xfrm>
              <a:off x="1369887" y="1703457"/>
              <a:ext cx="79130" cy="52930"/>
            </a:xfrm>
            <a:custGeom>
              <a:avLst/>
              <a:gdLst/>
              <a:ahLst/>
              <a:cxnLst/>
              <a:rect l="l" t="t" r="r" b="b"/>
              <a:pathLst>
                <a:path w="2235" h="1495" extrusionOk="0">
                  <a:moveTo>
                    <a:pt x="1138" y="162"/>
                  </a:moveTo>
                  <a:cubicBezTo>
                    <a:pt x="1644" y="162"/>
                    <a:pt x="2056" y="411"/>
                    <a:pt x="2063" y="725"/>
                  </a:cubicBezTo>
                  <a:cubicBezTo>
                    <a:pt x="2071" y="1048"/>
                    <a:pt x="1653" y="1320"/>
                    <a:pt x="1129" y="1333"/>
                  </a:cubicBezTo>
                  <a:cubicBezTo>
                    <a:pt x="1116" y="1334"/>
                    <a:pt x="1104" y="1334"/>
                    <a:pt x="1091" y="1334"/>
                  </a:cubicBezTo>
                  <a:cubicBezTo>
                    <a:pt x="582" y="1334"/>
                    <a:pt x="175" y="1086"/>
                    <a:pt x="167" y="771"/>
                  </a:cubicBezTo>
                  <a:lnTo>
                    <a:pt x="167" y="770"/>
                  </a:lnTo>
                  <a:cubicBezTo>
                    <a:pt x="164" y="621"/>
                    <a:pt x="254" y="476"/>
                    <a:pt x="422" y="361"/>
                  </a:cubicBezTo>
                  <a:cubicBezTo>
                    <a:pt x="601" y="240"/>
                    <a:pt x="842" y="169"/>
                    <a:pt x="1101" y="163"/>
                  </a:cubicBezTo>
                  <a:cubicBezTo>
                    <a:pt x="1114" y="163"/>
                    <a:pt x="1127" y="162"/>
                    <a:pt x="1138" y="162"/>
                  </a:cubicBezTo>
                  <a:close/>
                  <a:moveTo>
                    <a:pt x="1133" y="1"/>
                  </a:moveTo>
                  <a:cubicBezTo>
                    <a:pt x="1122" y="1"/>
                    <a:pt x="1110" y="1"/>
                    <a:pt x="1098" y="1"/>
                  </a:cubicBezTo>
                  <a:cubicBezTo>
                    <a:pt x="807" y="8"/>
                    <a:pt x="536" y="89"/>
                    <a:pt x="331" y="228"/>
                  </a:cubicBezTo>
                  <a:cubicBezTo>
                    <a:pt x="117" y="375"/>
                    <a:pt x="1" y="569"/>
                    <a:pt x="7" y="775"/>
                  </a:cubicBezTo>
                  <a:cubicBezTo>
                    <a:pt x="16" y="1177"/>
                    <a:pt x="500" y="1495"/>
                    <a:pt x="1094" y="1495"/>
                  </a:cubicBezTo>
                  <a:cubicBezTo>
                    <a:pt x="1107" y="1495"/>
                    <a:pt x="1120" y="1495"/>
                    <a:pt x="1134" y="1494"/>
                  </a:cubicBezTo>
                  <a:cubicBezTo>
                    <a:pt x="1745" y="1480"/>
                    <a:pt x="2234" y="1133"/>
                    <a:pt x="2225" y="721"/>
                  </a:cubicBezTo>
                  <a:cubicBezTo>
                    <a:pt x="2215" y="317"/>
                    <a:pt x="1736" y="1"/>
                    <a:pt x="1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97;p36"/>
            <p:cNvSpPr/>
            <p:nvPr/>
          </p:nvSpPr>
          <p:spPr>
            <a:xfrm>
              <a:off x="1383731" y="1666317"/>
              <a:ext cx="73501" cy="47230"/>
            </a:xfrm>
            <a:custGeom>
              <a:avLst/>
              <a:gdLst/>
              <a:ahLst/>
              <a:cxnLst/>
              <a:rect l="l" t="t" r="r" b="b"/>
              <a:pathLst>
                <a:path w="2076" h="1334" extrusionOk="0">
                  <a:moveTo>
                    <a:pt x="1059" y="1"/>
                  </a:moveTo>
                  <a:cubicBezTo>
                    <a:pt x="1046" y="1"/>
                    <a:pt x="1034" y="1"/>
                    <a:pt x="1022" y="1"/>
                  </a:cubicBezTo>
                  <a:cubicBezTo>
                    <a:pt x="454" y="15"/>
                    <a:pt x="1" y="324"/>
                    <a:pt x="10" y="692"/>
                  </a:cubicBezTo>
                  <a:cubicBezTo>
                    <a:pt x="18" y="1052"/>
                    <a:pt x="466" y="1333"/>
                    <a:pt x="1018" y="1333"/>
                  </a:cubicBezTo>
                  <a:cubicBezTo>
                    <a:pt x="1030" y="1333"/>
                    <a:pt x="1042" y="1333"/>
                    <a:pt x="1055" y="1333"/>
                  </a:cubicBezTo>
                  <a:cubicBezTo>
                    <a:pt x="1622" y="1319"/>
                    <a:pt x="2076" y="1010"/>
                    <a:pt x="2067" y="642"/>
                  </a:cubicBezTo>
                  <a:cubicBezTo>
                    <a:pt x="2059" y="282"/>
                    <a:pt x="1611" y="1"/>
                    <a:pt x="105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98;p36"/>
            <p:cNvSpPr/>
            <p:nvPr/>
          </p:nvSpPr>
          <p:spPr>
            <a:xfrm>
              <a:off x="1380863" y="1663484"/>
              <a:ext cx="79095" cy="52895"/>
            </a:xfrm>
            <a:custGeom>
              <a:avLst/>
              <a:gdLst/>
              <a:ahLst/>
              <a:cxnLst/>
              <a:rect l="l" t="t" r="r" b="b"/>
              <a:pathLst>
                <a:path w="2234" h="1494" extrusionOk="0">
                  <a:moveTo>
                    <a:pt x="1151" y="162"/>
                  </a:moveTo>
                  <a:cubicBezTo>
                    <a:pt x="1391" y="162"/>
                    <a:pt x="1620" y="222"/>
                    <a:pt x="1793" y="328"/>
                  </a:cubicBezTo>
                  <a:cubicBezTo>
                    <a:pt x="1966" y="433"/>
                    <a:pt x="2064" y="574"/>
                    <a:pt x="2067" y="724"/>
                  </a:cubicBezTo>
                  <a:cubicBezTo>
                    <a:pt x="2071" y="873"/>
                    <a:pt x="1980" y="1019"/>
                    <a:pt x="1813" y="1134"/>
                  </a:cubicBezTo>
                  <a:cubicBezTo>
                    <a:pt x="1633" y="1255"/>
                    <a:pt x="1393" y="1326"/>
                    <a:pt x="1133" y="1332"/>
                  </a:cubicBezTo>
                  <a:cubicBezTo>
                    <a:pt x="1117" y="1332"/>
                    <a:pt x="1100" y="1332"/>
                    <a:pt x="1084" y="1332"/>
                  </a:cubicBezTo>
                  <a:cubicBezTo>
                    <a:pt x="588" y="1332"/>
                    <a:pt x="179" y="1082"/>
                    <a:pt x="171" y="770"/>
                  </a:cubicBezTo>
                  <a:cubicBezTo>
                    <a:pt x="163" y="447"/>
                    <a:pt x="583" y="174"/>
                    <a:pt x="1105" y="162"/>
                  </a:cubicBezTo>
                  <a:cubicBezTo>
                    <a:pt x="1121" y="162"/>
                    <a:pt x="1136" y="162"/>
                    <a:pt x="1151" y="162"/>
                  </a:cubicBezTo>
                  <a:close/>
                  <a:moveTo>
                    <a:pt x="1136" y="0"/>
                  </a:moveTo>
                  <a:cubicBezTo>
                    <a:pt x="1124" y="0"/>
                    <a:pt x="1113" y="1"/>
                    <a:pt x="1101" y="1"/>
                  </a:cubicBezTo>
                  <a:cubicBezTo>
                    <a:pt x="490" y="16"/>
                    <a:pt x="0" y="363"/>
                    <a:pt x="10" y="773"/>
                  </a:cubicBezTo>
                  <a:cubicBezTo>
                    <a:pt x="20" y="1176"/>
                    <a:pt x="504" y="1493"/>
                    <a:pt x="1097" y="1493"/>
                  </a:cubicBezTo>
                  <a:lnTo>
                    <a:pt x="1137" y="1493"/>
                  </a:lnTo>
                  <a:cubicBezTo>
                    <a:pt x="1428" y="1486"/>
                    <a:pt x="1700" y="1406"/>
                    <a:pt x="1903" y="1266"/>
                  </a:cubicBezTo>
                  <a:cubicBezTo>
                    <a:pt x="2117" y="1121"/>
                    <a:pt x="2234" y="927"/>
                    <a:pt x="2228" y="721"/>
                  </a:cubicBezTo>
                  <a:cubicBezTo>
                    <a:pt x="2223" y="514"/>
                    <a:pt x="2099" y="326"/>
                    <a:pt x="1878" y="190"/>
                  </a:cubicBezTo>
                  <a:cubicBezTo>
                    <a:pt x="1676" y="66"/>
                    <a:pt x="1416" y="0"/>
                    <a:pt x="1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99;p36"/>
            <p:cNvSpPr/>
            <p:nvPr/>
          </p:nvSpPr>
          <p:spPr>
            <a:xfrm>
              <a:off x="1394848" y="1626875"/>
              <a:ext cx="73501" cy="47159"/>
            </a:xfrm>
            <a:custGeom>
              <a:avLst/>
              <a:gdLst/>
              <a:ahLst/>
              <a:cxnLst/>
              <a:rect l="l" t="t" r="r" b="b"/>
              <a:pathLst>
                <a:path w="2076" h="1332" extrusionOk="0">
                  <a:moveTo>
                    <a:pt x="1062" y="0"/>
                  </a:moveTo>
                  <a:cubicBezTo>
                    <a:pt x="1049" y="0"/>
                    <a:pt x="1035" y="0"/>
                    <a:pt x="1022" y="1"/>
                  </a:cubicBezTo>
                  <a:cubicBezTo>
                    <a:pt x="454" y="15"/>
                    <a:pt x="1" y="324"/>
                    <a:pt x="10" y="692"/>
                  </a:cubicBezTo>
                  <a:cubicBezTo>
                    <a:pt x="18" y="1051"/>
                    <a:pt x="464" y="1332"/>
                    <a:pt x="1015" y="1332"/>
                  </a:cubicBezTo>
                  <a:cubicBezTo>
                    <a:pt x="1028" y="1332"/>
                    <a:pt x="1041" y="1332"/>
                    <a:pt x="1055" y="1331"/>
                  </a:cubicBezTo>
                  <a:cubicBezTo>
                    <a:pt x="1622" y="1319"/>
                    <a:pt x="2076" y="1009"/>
                    <a:pt x="2067" y="642"/>
                  </a:cubicBezTo>
                  <a:cubicBezTo>
                    <a:pt x="2059" y="283"/>
                    <a:pt x="1612" y="0"/>
                    <a:pt x="10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500;p36"/>
            <p:cNvSpPr/>
            <p:nvPr/>
          </p:nvSpPr>
          <p:spPr>
            <a:xfrm>
              <a:off x="1391980" y="1624007"/>
              <a:ext cx="79095" cy="52895"/>
            </a:xfrm>
            <a:custGeom>
              <a:avLst/>
              <a:gdLst/>
              <a:ahLst/>
              <a:cxnLst/>
              <a:rect l="l" t="t" r="r" b="b"/>
              <a:pathLst>
                <a:path w="2234" h="1494" extrusionOk="0">
                  <a:moveTo>
                    <a:pt x="1145" y="161"/>
                  </a:moveTo>
                  <a:cubicBezTo>
                    <a:pt x="1388" y="161"/>
                    <a:pt x="1619" y="221"/>
                    <a:pt x="1793" y="328"/>
                  </a:cubicBezTo>
                  <a:cubicBezTo>
                    <a:pt x="1966" y="434"/>
                    <a:pt x="2064" y="575"/>
                    <a:pt x="2067" y="725"/>
                  </a:cubicBezTo>
                  <a:cubicBezTo>
                    <a:pt x="2071" y="874"/>
                    <a:pt x="1980" y="1019"/>
                    <a:pt x="1813" y="1134"/>
                  </a:cubicBezTo>
                  <a:cubicBezTo>
                    <a:pt x="1634" y="1255"/>
                    <a:pt x="1393" y="1326"/>
                    <a:pt x="1133" y="1332"/>
                  </a:cubicBezTo>
                  <a:cubicBezTo>
                    <a:pt x="1117" y="1333"/>
                    <a:pt x="1102" y="1333"/>
                    <a:pt x="1086" y="1333"/>
                  </a:cubicBezTo>
                  <a:cubicBezTo>
                    <a:pt x="582" y="1333"/>
                    <a:pt x="179" y="1083"/>
                    <a:pt x="171" y="770"/>
                  </a:cubicBezTo>
                  <a:cubicBezTo>
                    <a:pt x="163" y="448"/>
                    <a:pt x="583" y="175"/>
                    <a:pt x="1105" y="162"/>
                  </a:cubicBezTo>
                  <a:cubicBezTo>
                    <a:pt x="1119" y="162"/>
                    <a:pt x="1132" y="161"/>
                    <a:pt x="1145" y="161"/>
                  </a:cubicBezTo>
                  <a:close/>
                  <a:moveTo>
                    <a:pt x="1142" y="1"/>
                  </a:moveTo>
                  <a:cubicBezTo>
                    <a:pt x="1128" y="1"/>
                    <a:pt x="1115" y="1"/>
                    <a:pt x="1101" y="1"/>
                  </a:cubicBezTo>
                  <a:cubicBezTo>
                    <a:pt x="490" y="16"/>
                    <a:pt x="0" y="362"/>
                    <a:pt x="10" y="774"/>
                  </a:cubicBezTo>
                  <a:cubicBezTo>
                    <a:pt x="20" y="1176"/>
                    <a:pt x="504" y="1494"/>
                    <a:pt x="1097" y="1494"/>
                  </a:cubicBezTo>
                  <a:lnTo>
                    <a:pt x="1137" y="1494"/>
                  </a:lnTo>
                  <a:cubicBezTo>
                    <a:pt x="1428" y="1487"/>
                    <a:pt x="1700" y="1407"/>
                    <a:pt x="1903" y="1267"/>
                  </a:cubicBezTo>
                  <a:cubicBezTo>
                    <a:pt x="2119" y="1120"/>
                    <a:pt x="2234" y="927"/>
                    <a:pt x="2228" y="720"/>
                  </a:cubicBezTo>
                  <a:cubicBezTo>
                    <a:pt x="2223" y="514"/>
                    <a:pt x="2099" y="326"/>
                    <a:pt x="1878" y="191"/>
                  </a:cubicBezTo>
                  <a:cubicBezTo>
                    <a:pt x="1677" y="68"/>
                    <a:pt x="1421"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501;p36"/>
            <p:cNvSpPr/>
            <p:nvPr/>
          </p:nvSpPr>
          <p:spPr>
            <a:xfrm>
              <a:off x="1420234" y="1599259"/>
              <a:ext cx="59374" cy="38167"/>
            </a:xfrm>
            <a:custGeom>
              <a:avLst/>
              <a:gdLst/>
              <a:ahLst/>
              <a:cxnLst/>
              <a:rect l="l" t="t" r="r" b="b"/>
              <a:pathLst>
                <a:path w="1677" h="1078" extrusionOk="0">
                  <a:moveTo>
                    <a:pt x="855" y="1"/>
                  </a:moveTo>
                  <a:cubicBezTo>
                    <a:pt x="845" y="1"/>
                    <a:pt x="835" y="1"/>
                    <a:pt x="825" y="1"/>
                  </a:cubicBezTo>
                  <a:cubicBezTo>
                    <a:pt x="367" y="13"/>
                    <a:pt x="0" y="263"/>
                    <a:pt x="7" y="560"/>
                  </a:cubicBezTo>
                  <a:cubicBezTo>
                    <a:pt x="14" y="850"/>
                    <a:pt x="376" y="1078"/>
                    <a:pt x="821" y="1078"/>
                  </a:cubicBezTo>
                  <a:cubicBezTo>
                    <a:pt x="831" y="1078"/>
                    <a:pt x="841" y="1077"/>
                    <a:pt x="851" y="1077"/>
                  </a:cubicBezTo>
                  <a:cubicBezTo>
                    <a:pt x="1310" y="1066"/>
                    <a:pt x="1677" y="817"/>
                    <a:pt x="1670" y="519"/>
                  </a:cubicBezTo>
                  <a:cubicBezTo>
                    <a:pt x="1663" y="229"/>
                    <a:pt x="1301" y="1"/>
                    <a:pt x="8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502;p36"/>
            <p:cNvSpPr/>
            <p:nvPr/>
          </p:nvSpPr>
          <p:spPr>
            <a:xfrm>
              <a:off x="1417472" y="1596426"/>
              <a:ext cx="64862" cy="43831"/>
            </a:xfrm>
            <a:custGeom>
              <a:avLst/>
              <a:gdLst/>
              <a:ahLst/>
              <a:cxnLst/>
              <a:rect l="l" t="t" r="r" b="b"/>
              <a:pathLst>
                <a:path w="1832" h="1238" extrusionOk="0">
                  <a:moveTo>
                    <a:pt x="936" y="163"/>
                  </a:moveTo>
                  <a:cubicBezTo>
                    <a:pt x="1131" y="163"/>
                    <a:pt x="1314" y="208"/>
                    <a:pt x="1452" y="294"/>
                  </a:cubicBezTo>
                  <a:cubicBezTo>
                    <a:pt x="1588" y="377"/>
                    <a:pt x="1664" y="486"/>
                    <a:pt x="1666" y="601"/>
                  </a:cubicBezTo>
                  <a:cubicBezTo>
                    <a:pt x="1670" y="716"/>
                    <a:pt x="1599" y="829"/>
                    <a:pt x="1467" y="919"/>
                  </a:cubicBezTo>
                  <a:cubicBezTo>
                    <a:pt x="1325" y="1015"/>
                    <a:pt x="1133" y="1071"/>
                    <a:pt x="927" y="1077"/>
                  </a:cubicBezTo>
                  <a:cubicBezTo>
                    <a:pt x="922" y="1077"/>
                    <a:pt x="917" y="1077"/>
                    <a:pt x="912" y="1077"/>
                  </a:cubicBezTo>
                  <a:cubicBezTo>
                    <a:pt x="709" y="1077"/>
                    <a:pt x="522" y="1033"/>
                    <a:pt x="380" y="946"/>
                  </a:cubicBezTo>
                  <a:cubicBezTo>
                    <a:pt x="245" y="862"/>
                    <a:pt x="169" y="752"/>
                    <a:pt x="166" y="637"/>
                  </a:cubicBezTo>
                  <a:cubicBezTo>
                    <a:pt x="163" y="522"/>
                    <a:pt x="234" y="409"/>
                    <a:pt x="366" y="320"/>
                  </a:cubicBezTo>
                  <a:cubicBezTo>
                    <a:pt x="506" y="223"/>
                    <a:pt x="698" y="167"/>
                    <a:pt x="905" y="163"/>
                  </a:cubicBezTo>
                  <a:close/>
                  <a:moveTo>
                    <a:pt x="945" y="0"/>
                  </a:moveTo>
                  <a:cubicBezTo>
                    <a:pt x="931" y="0"/>
                    <a:pt x="916" y="0"/>
                    <a:pt x="902" y="1"/>
                  </a:cubicBezTo>
                  <a:cubicBezTo>
                    <a:pt x="665" y="7"/>
                    <a:pt x="441" y="73"/>
                    <a:pt x="274" y="187"/>
                  </a:cubicBezTo>
                  <a:cubicBezTo>
                    <a:pt x="97" y="308"/>
                    <a:pt x="0" y="470"/>
                    <a:pt x="5" y="641"/>
                  </a:cubicBezTo>
                  <a:cubicBezTo>
                    <a:pt x="8" y="813"/>
                    <a:pt x="112" y="970"/>
                    <a:pt x="296" y="1083"/>
                  </a:cubicBezTo>
                  <a:cubicBezTo>
                    <a:pt x="460" y="1183"/>
                    <a:pt x="673" y="1237"/>
                    <a:pt x="897" y="1237"/>
                  </a:cubicBezTo>
                  <a:lnTo>
                    <a:pt x="931" y="1237"/>
                  </a:lnTo>
                  <a:cubicBezTo>
                    <a:pt x="1168" y="1232"/>
                    <a:pt x="1392" y="1165"/>
                    <a:pt x="1558" y="1053"/>
                  </a:cubicBezTo>
                  <a:cubicBezTo>
                    <a:pt x="1736" y="930"/>
                    <a:pt x="1831" y="769"/>
                    <a:pt x="1828" y="598"/>
                  </a:cubicBezTo>
                  <a:cubicBezTo>
                    <a:pt x="1823" y="426"/>
                    <a:pt x="1721" y="268"/>
                    <a:pt x="1537" y="157"/>
                  </a:cubicBezTo>
                  <a:cubicBezTo>
                    <a:pt x="1376" y="58"/>
                    <a:pt x="1163" y="0"/>
                    <a:pt x="9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503;p36"/>
            <p:cNvSpPr/>
            <p:nvPr/>
          </p:nvSpPr>
          <p:spPr>
            <a:xfrm>
              <a:off x="1372755" y="1451866"/>
              <a:ext cx="57675" cy="27510"/>
            </a:xfrm>
            <a:custGeom>
              <a:avLst/>
              <a:gdLst/>
              <a:ahLst/>
              <a:cxnLst/>
              <a:rect l="l" t="t" r="r" b="b"/>
              <a:pathLst>
                <a:path w="1629" h="777" extrusionOk="0">
                  <a:moveTo>
                    <a:pt x="1536" y="0"/>
                  </a:moveTo>
                  <a:cubicBezTo>
                    <a:pt x="1526" y="0"/>
                    <a:pt x="1515" y="2"/>
                    <a:pt x="1505" y="7"/>
                  </a:cubicBezTo>
                  <a:lnTo>
                    <a:pt x="61" y="622"/>
                  </a:lnTo>
                  <a:cubicBezTo>
                    <a:pt x="20" y="640"/>
                    <a:pt x="0" y="687"/>
                    <a:pt x="17" y="728"/>
                  </a:cubicBezTo>
                  <a:cubicBezTo>
                    <a:pt x="31" y="758"/>
                    <a:pt x="61" y="777"/>
                    <a:pt x="92" y="777"/>
                  </a:cubicBezTo>
                  <a:cubicBezTo>
                    <a:pt x="102" y="777"/>
                    <a:pt x="113" y="774"/>
                    <a:pt x="123" y="770"/>
                  </a:cubicBezTo>
                  <a:lnTo>
                    <a:pt x="1568" y="156"/>
                  </a:lnTo>
                  <a:cubicBezTo>
                    <a:pt x="1610" y="138"/>
                    <a:pt x="1629" y="90"/>
                    <a:pt x="1611" y="50"/>
                  </a:cubicBezTo>
                  <a:cubicBezTo>
                    <a:pt x="1598" y="19"/>
                    <a:pt x="1568" y="0"/>
                    <a:pt x="1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504;p36"/>
            <p:cNvSpPr/>
            <p:nvPr/>
          </p:nvSpPr>
          <p:spPr>
            <a:xfrm>
              <a:off x="1388157" y="1439828"/>
              <a:ext cx="5736" cy="29846"/>
            </a:xfrm>
            <a:custGeom>
              <a:avLst/>
              <a:gdLst/>
              <a:ahLst/>
              <a:cxnLst/>
              <a:rect l="l" t="t" r="r" b="b"/>
              <a:pathLst>
                <a:path w="162" h="843" extrusionOk="0">
                  <a:moveTo>
                    <a:pt x="80" y="0"/>
                  </a:moveTo>
                  <a:cubicBezTo>
                    <a:pt x="36" y="0"/>
                    <a:pt x="0" y="36"/>
                    <a:pt x="0" y="80"/>
                  </a:cubicBezTo>
                  <a:lnTo>
                    <a:pt x="0" y="762"/>
                  </a:lnTo>
                  <a:cubicBezTo>
                    <a:pt x="0" y="806"/>
                    <a:pt x="36" y="842"/>
                    <a:pt x="80" y="842"/>
                  </a:cubicBezTo>
                  <a:cubicBezTo>
                    <a:pt x="126" y="842"/>
                    <a:pt x="162" y="806"/>
                    <a:pt x="162" y="762"/>
                  </a:cubicBezTo>
                  <a:lnTo>
                    <a:pt x="162" y="80"/>
                  </a:lnTo>
                  <a:cubicBezTo>
                    <a:pt x="162" y="36"/>
                    <a:pt x="126" y="0"/>
                    <a:pt x="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505;p36"/>
            <p:cNvSpPr/>
            <p:nvPr/>
          </p:nvSpPr>
          <p:spPr>
            <a:xfrm>
              <a:off x="596350" y="1478845"/>
              <a:ext cx="59303" cy="39937"/>
            </a:xfrm>
            <a:custGeom>
              <a:avLst/>
              <a:gdLst/>
              <a:ahLst/>
              <a:cxnLst/>
              <a:rect l="l" t="t" r="r" b="b"/>
              <a:pathLst>
                <a:path w="1675" h="1128" extrusionOk="0">
                  <a:moveTo>
                    <a:pt x="991" y="1"/>
                  </a:moveTo>
                  <a:cubicBezTo>
                    <a:pt x="990" y="1"/>
                    <a:pt x="989" y="1"/>
                    <a:pt x="988" y="1"/>
                  </a:cubicBezTo>
                  <a:cubicBezTo>
                    <a:pt x="1" y="2"/>
                    <a:pt x="167" y="1127"/>
                    <a:pt x="865" y="1127"/>
                  </a:cubicBezTo>
                  <a:cubicBezTo>
                    <a:pt x="960" y="1127"/>
                    <a:pt x="1063" y="1107"/>
                    <a:pt x="1175" y="1061"/>
                  </a:cubicBezTo>
                  <a:cubicBezTo>
                    <a:pt x="1471" y="938"/>
                    <a:pt x="1624" y="734"/>
                    <a:pt x="1645" y="536"/>
                  </a:cubicBezTo>
                  <a:cubicBezTo>
                    <a:pt x="1674" y="261"/>
                    <a:pt x="1446" y="1"/>
                    <a:pt x="9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506;p36"/>
            <p:cNvSpPr/>
            <p:nvPr/>
          </p:nvSpPr>
          <p:spPr>
            <a:xfrm>
              <a:off x="1368719" y="1490918"/>
              <a:ext cx="59268" cy="39937"/>
            </a:xfrm>
            <a:custGeom>
              <a:avLst/>
              <a:gdLst/>
              <a:ahLst/>
              <a:cxnLst/>
              <a:rect l="l" t="t" r="r" b="b"/>
              <a:pathLst>
                <a:path w="1674" h="1128" extrusionOk="0">
                  <a:moveTo>
                    <a:pt x="991" y="1"/>
                  </a:moveTo>
                  <a:cubicBezTo>
                    <a:pt x="990" y="1"/>
                    <a:pt x="989" y="1"/>
                    <a:pt x="988" y="1"/>
                  </a:cubicBezTo>
                  <a:cubicBezTo>
                    <a:pt x="1" y="2"/>
                    <a:pt x="167" y="1127"/>
                    <a:pt x="865" y="1127"/>
                  </a:cubicBezTo>
                  <a:cubicBezTo>
                    <a:pt x="959" y="1127"/>
                    <a:pt x="1063" y="1107"/>
                    <a:pt x="1175" y="1060"/>
                  </a:cubicBezTo>
                  <a:cubicBezTo>
                    <a:pt x="1470" y="938"/>
                    <a:pt x="1624" y="734"/>
                    <a:pt x="1645" y="536"/>
                  </a:cubicBezTo>
                  <a:cubicBezTo>
                    <a:pt x="1674" y="261"/>
                    <a:pt x="1446" y="1"/>
                    <a:pt x="9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507;p36"/>
            <p:cNvSpPr/>
            <p:nvPr/>
          </p:nvSpPr>
          <p:spPr>
            <a:xfrm>
              <a:off x="541861" y="1512622"/>
              <a:ext cx="47797" cy="34272"/>
            </a:xfrm>
            <a:custGeom>
              <a:avLst/>
              <a:gdLst/>
              <a:ahLst/>
              <a:cxnLst/>
              <a:rect l="l" t="t" r="r" b="b"/>
              <a:pathLst>
                <a:path w="1350" h="968" extrusionOk="0">
                  <a:moveTo>
                    <a:pt x="665" y="0"/>
                  </a:moveTo>
                  <a:cubicBezTo>
                    <a:pt x="211" y="0"/>
                    <a:pt x="0" y="717"/>
                    <a:pt x="619" y="924"/>
                  </a:cubicBezTo>
                  <a:cubicBezTo>
                    <a:pt x="707" y="954"/>
                    <a:pt x="789" y="967"/>
                    <a:pt x="863" y="967"/>
                  </a:cubicBezTo>
                  <a:cubicBezTo>
                    <a:pt x="998" y="967"/>
                    <a:pt x="1109" y="924"/>
                    <a:pt x="1185" y="853"/>
                  </a:cubicBezTo>
                  <a:cubicBezTo>
                    <a:pt x="1350" y="701"/>
                    <a:pt x="1349" y="419"/>
                    <a:pt x="1068" y="176"/>
                  </a:cubicBezTo>
                  <a:cubicBezTo>
                    <a:pt x="924" y="51"/>
                    <a:pt x="786" y="0"/>
                    <a:pt x="6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8;p36"/>
            <p:cNvSpPr/>
            <p:nvPr/>
          </p:nvSpPr>
          <p:spPr>
            <a:xfrm>
              <a:off x="754470" y="2131050"/>
              <a:ext cx="80299" cy="57569"/>
            </a:xfrm>
            <a:custGeom>
              <a:avLst/>
              <a:gdLst/>
              <a:ahLst/>
              <a:cxnLst/>
              <a:rect l="l" t="t" r="r" b="b"/>
              <a:pathLst>
                <a:path w="2268" h="1626" extrusionOk="0">
                  <a:moveTo>
                    <a:pt x="1117" y="0"/>
                  </a:moveTo>
                  <a:cubicBezTo>
                    <a:pt x="355" y="0"/>
                    <a:pt x="1" y="1204"/>
                    <a:pt x="1040" y="1553"/>
                  </a:cubicBezTo>
                  <a:cubicBezTo>
                    <a:pt x="1188" y="1603"/>
                    <a:pt x="1326" y="1625"/>
                    <a:pt x="1452" y="1625"/>
                  </a:cubicBezTo>
                  <a:cubicBezTo>
                    <a:pt x="1678" y="1625"/>
                    <a:pt x="1863" y="1553"/>
                    <a:pt x="1990" y="1434"/>
                  </a:cubicBezTo>
                  <a:cubicBezTo>
                    <a:pt x="2267" y="1177"/>
                    <a:pt x="2265" y="705"/>
                    <a:pt x="1795" y="297"/>
                  </a:cubicBezTo>
                  <a:cubicBezTo>
                    <a:pt x="1552" y="86"/>
                    <a:pt x="1320" y="0"/>
                    <a:pt x="11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09;p36"/>
            <p:cNvSpPr/>
            <p:nvPr/>
          </p:nvSpPr>
          <p:spPr>
            <a:xfrm>
              <a:off x="1099001" y="2131050"/>
              <a:ext cx="80299" cy="57569"/>
            </a:xfrm>
            <a:custGeom>
              <a:avLst/>
              <a:gdLst/>
              <a:ahLst/>
              <a:cxnLst/>
              <a:rect l="l" t="t" r="r" b="b"/>
              <a:pathLst>
                <a:path w="2268" h="1626" extrusionOk="0">
                  <a:moveTo>
                    <a:pt x="1152" y="0"/>
                  </a:moveTo>
                  <a:cubicBezTo>
                    <a:pt x="949" y="0"/>
                    <a:pt x="716" y="86"/>
                    <a:pt x="473" y="297"/>
                  </a:cubicBezTo>
                  <a:cubicBezTo>
                    <a:pt x="3" y="705"/>
                    <a:pt x="1" y="1177"/>
                    <a:pt x="278" y="1434"/>
                  </a:cubicBezTo>
                  <a:cubicBezTo>
                    <a:pt x="405" y="1553"/>
                    <a:pt x="591" y="1625"/>
                    <a:pt x="817" y="1625"/>
                  </a:cubicBezTo>
                  <a:cubicBezTo>
                    <a:pt x="942" y="1625"/>
                    <a:pt x="1081" y="1603"/>
                    <a:pt x="1228" y="1553"/>
                  </a:cubicBezTo>
                  <a:cubicBezTo>
                    <a:pt x="2268" y="1204"/>
                    <a:pt x="1914" y="0"/>
                    <a:pt x="11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10;p36"/>
            <p:cNvSpPr/>
            <p:nvPr/>
          </p:nvSpPr>
          <p:spPr>
            <a:xfrm>
              <a:off x="823369" y="2101026"/>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4" y="1126"/>
                    <a:pt x="899" y="978"/>
                    <a:pt x="967" y="671"/>
                  </a:cubicBezTo>
                  <a:cubicBezTo>
                    <a:pt x="1066" y="218"/>
                    <a:pt x="806"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11;p36"/>
            <p:cNvSpPr/>
            <p:nvPr/>
          </p:nvSpPr>
          <p:spPr>
            <a:xfrm>
              <a:off x="1119252" y="2076879"/>
              <a:ext cx="37742" cy="39901"/>
            </a:xfrm>
            <a:custGeom>
              <a:avLst/>
              <a:gdLst/>
              <a:ahLst/>
              <a:cxnLst/>
              <a:rect l="l" t="t" r="r" b="b"/>
              <a:pathLst>
                <a:path w="1066" h="1127" extrusionOk="0">
                  <a:moveTo>
                    <a:pt x="539" y="0"/>
                  </a:moveTo>
                  <a:cubicBezTo>
                    <a:pt x="273" y="0"/>
                    <a:pt x="1" y="218"/>
                    <a:pt x="75" y="634"/>
                  </a:cubicBezTo>
                  <a:cubicBezTo>
                    <a:pt x="121" y="895"/>
                    <a:pt x="260" y="1056"/>
                    <a:pt x="415" y="1108"/>
                  </a:cubicBezTo>
                  <a:cubicBezTo>
                    <a:pt x="453" y="1120"/>
                    <a:pt x="491" y="1127"/>
                    <a:pt x="529" y="1127"/>
                  </a:cubicBezTo>
                  <a:cubicBezTo>
                    <a:pt x="715" y="1127"/>
                    <a:pt x="899" y="979"/>
                    <a:pt x="967" y="672"/>
                  </a:cubicBezTo>
                  <a:cubicBezTo>
                    <a:pt x="1066" y="218"/>
                    <a:pt x="806" y="0"/>
                    <a:pt x="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12;p36"/>
            <p:cNvSpPr/>
            <p:nvPr/>
          </p:nvSpPr>
          <p:spPr>
            <a:xfrm>
              <a:off x="790407" y="2077871"/>
              <a:ext cx="24925" cy="26341"/>
            </a:xfrm>
            <a:custGeom>
              <a:avLst/>
              <a:gdLst/>
              <a:ahLst/>
              <a:cxnLst/>
              <a:rect l="l" t="t" r="r" b="b"/>
              <a:pathLst>
                <a:path w="704" h="744" extrusionOk="0">
                  <a:moveTo>
                    <a:pt x="356" y="0"/>
                  </a:moveTo>
                  <a:cubicBezTo>
                    <a:pt x="180" y="0"/>
                    <a:pt x="1" y="144"/>
                    <a:pt x="50" y="418"/>
                  </a:cubicBezTo>
                  <a:cubicBezTo>
                    <a:pt x="80" y="590"/>
                    <a:pt x="172" y="696"/>
                    <a:pt x="274" y="731"/>
                  </a:cubicBezTo>
                  <a:cubicBezTo>
                    <a:pt x="299" y="739"/>
                    <a:pt x="324" y="743"/>
                    <a:pt x="349" y="743"/>
                  </a:cubicBezTo>
                  <a:cubicBezTo>
                    <a:pt x="472" y="743"/>
                    <a:pt x="594" y="646"/>
                    <a:pt x="638" y="444"/>
                  </a:cubicBezTo>
                  <a:cubicBezTo>
                    <a:pt x="704"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13;p36"/>
            <p:cNvSpPr/>
            <p:nvPr/>
          </p:nvSpPr>
          <p:spPr>
            <a:xfrm>
              <a:off x="1081333" y="2114020"/>
              <a:ext cx="24890" cy="26377"/>
            </a:xfrm>
            <a:custGeom>
              <a:avLst/>
              <a:gdLst/>
              <a:ahLst/>
              <a:cxnLst/>
              <a:rect l="l" t="t" r="r" b="b"/>
              <a:pathLst>
                <a:path w="703" h="745" extrusionOk="0">
                  <a:moveTo>
                    <a:pt x="356" y="1"/>
                  </a:moveTo>
                  <a:cubicBezTo>
                    <a:pt x="180" y="1"/>
                    <a:pt x="0" y="144"/>
                    <a:pt x="49" y="420"/>
                  </a:cubicBezTo>
                  <a:cubicBezTo>
                    <a:pt x="80" y="592"/>
                    <a:pt x="171" y="698"/>
                    <a:pt x="274" y="732"/>
                  </a:cubicBezTo>
                  <a:cubicBezTo>
                    <a:pt x="299"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14;p36"/>
            <p:cNvSpPr/>
            <p:nvPr/>
          </p:nvSpPr>
          <p:spPr>
            <a:xfrm>
              <a:off x="1323719" y="1524695"/>
              <a:ext cx="47832" cy="34237"/>
            </a:xfrm>
            <a:custGeom>
              <a:avLst/>
              <a:gdLst/>
              <a:ahLst/>
              <a:cxnLst/>
              <a:rect l="l" t="t" r="r" b="b"/>
              <a:pathLst>
                <a:path w="1351" h="967" extrusionOk="0">
                  <a:moveTo>
                    <a:pt x="666" y="0"/>
                  </a:moveTo>
                  <a:cubicBezTo>
                    <a:pt x="212" y="0"/>
                    <a:pt x="1" y="717"/>
                    <a:pt x="620" y="924"/>
                  </a:cubicBezTo>
                  <a:cubicBezTo>
                    <a:pt x="707" y="954"/>
                    <a:pt x="789" y="967"/>
                    <a:pt x="864" y="967"/>
                  </a:cubicBezTo>
                  <a:cubicBezTo>
                    <a:pt x="999" y="967"/>
                    <a:pt x="1109" y="924"/>
                    <a:pt x="1185" y="853"/>
                  </a:cubicBezTo>
                  <a:cubicBezTo>
                    <a:pt x="1350" y="701"/>
                    <a:pt x="1349" y="419"/>
                    <a:pt x="1070" y="176"/>
                  </a:cubicBezTo>
                  <a:cubicBezTo>
                    <a:pt x="925" y="51"/>
                    <a:pt x="787" y="0"/>
                    <a:pt x="6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15;p36"/>
            <p:cNvSpPr/>
            <p:nvPr/>
          </p:nvSpPr>
          <p:spPr>
            <a:xfrm>
              <a:off x="764348" y="1377125"/>
              <a:ext cx="36149" cy="15932"/>
            </a:xfrm>
            <a:custGeom>
              <a:avLst/>
              <a:gdLst/>
              <a:ahLst/>
              <a:cxnLst/>
              <a:rect l="l" t="t" r="r" b="b"/>
              <a:pathLst>
                <a:path w="1021" h="450" extrusionOk="0">
                  <a:moveTo>
                    <a:pt x="516" y="0"/>
                  </a:moveTo>
                  <a:cubicBezTo>
                    <a:pt x="0" y="0"/>
                    <a:pt x="108" y="449"/>
                    <a:pt x="560" y="449"/>
                  </a:cubicBezTo>
                  <a:cubicBezTo>
                    <a:pt x="600" y="449"/>
                    <a:pt x="643" y="446"/>
                    <a:pt x="688" y="438"/>
                  </a:cubicBezTo>
                  <a:cubicBezTo>
                    <a:pt x="872" y="407"/>
                    <a:pt x="972" y="334"/>
                    <a:pt x="993" y="256"/>
                  </a:cubicBezTo>
                  <a:cubicBezTo>
                    <a:pt x="1020" y="149"/>
                    <a:pt x="893" y="32"/>
                    <a:pt x="615" y="5"/>
                  </a:cubicBezTo>
                  <a:cubicBezTo>
                    <a:pt x="579" y="2"/>
                    <a:pt x="546" y="0"/>
                    <a:pt x="5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16;p36"/>
            <p:cNvSpPr/>
            <p:nvPr/>
          </p:nvSpPr>
          <p:spPr>
            <a:xfrm>
              <a:off x="960353" y="1328867"/>
              <a:ext cx="36184" cy="15897"/>
            </a:xfrm>
            <a:custGeom>
              <a:avLst/>
              <a:gdLst/>
              <a:ahLst/>
              <a:cxnLst/>
              <a:rect l="l" t="t" r="r" b="b"/>
              <a:pathLst>
                <a:path w="1022" h="449" extrusionOk="0">
                  <a:moveTo>
                    <a:pt x="518" y="0"/>
                  </a:moveTo>
                  <a:cubicBezTo>
                    <a:pt x="1" y="0"/>
                    <a:pt x="108" y="449"/>
                    <a:pt x="560" y="449"/>
                  </a:cubicBezTo>
                  <a:cubicBezTo>
                    <a:pt x="600" y="449"/>
                    <a:pt x="643" y="445"/>
                    <a:pt x="689" y="438"/>
                  </a:cubicBezTo>
                  <a:cubicBezTo>
                    <a:pt x="873" y="406"/>
                    <a:pt x="973" y="334"/>
                    <a:pt x="993" y="257"/>
                  </a:cubicBezTo>
                  <a:cubicBezTo>
                    <a:pt x="1022" y="149"/>
                    <a:pt x="893" y="32"/>
                    <a:pt x="616" y="5"/>
                  </a:cubicBezTo>
                  <a:cubicBezTo>
                    <a:pt x="581" y="2"/>
                    <a:pt x="548"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17;p36"/>
            <p:cNvSpPr/>
            <p:nvPr/>
          </p:nvSpPr>
          <p:spPr>
            <a:xfrm>
              <a:off x="997953" y="1313572"/>
              <a:ext cx="36184" cy="15897"/>
            </a:xfrm>
            <a:custGeom>
              <a:avLst/>
              <a:gdLst/>
              <a:ahLst/>
              <a:cxnLst/>
              <a:rect l="l" t="t" r="r" b="b"/>
              <a:pathLst>
                <a:path w="1022" h="449" extrusionOk="0">
                  <a:moveTo>
                    <a:pt x="517" y="0"/>
                  </a:moveTo>
                  <a:cubicBezTo>
                    <a:pt x="1" y="0"/>
                    <a:pt x="109" y="448"/>
                    <a:pt x="560" y="448"/>
                  </a:cubicBezTo>
                  <a:cubicBezTo>
                    <a:pt x="600" y="448"/>
                    <a:pt x="643" y="445"/>
                    <a:pt x="689" y="437"/>
                  </a:cubicBezTo>
                  <a:cubicBezTo>
                    <a:pt x="873" y="407"/>
                    <a:pt x="973" y="333"/>
                    <a:pt x="994" y="257"/>
                  </a:cubicBezTo>
                  <a:cubicBezTo>
                    <a:pt x="1022" y="148"/>
                    <a:pt x="893" y="32"/>
                    <a:pt x="616" y="5"/>
                  </a:cubicBezTo>
                  <a:cubicBezTo>
                    <a:pt x="580"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518;p36"/>
            <p:cNvSpPr/>
            <p:nvPr/>
          </p:nvSpPr>
          <p:spPr>
            <a:xfrm>
              <a:off x="998166" y="754377"/>
              <a:ext cx="36184" cy="15897"/>
            </a:xfrm>
            <a:custGeom>
              <a:avLst/>
              <a:gdLst/>
              <a:ahLst/>
              <a:cxnLst/>
              <a:rect l="l" t="t" r="r" b="b"/>
              <a:pathLst>
                <a:path w="1022" h="449" extrusionOk="0">
                  <a:moveTo>
                    <a:pt x="516" y="1"/>
                  </a:moveTo>
                  <a:cubicBezTo>
                    <a:pt x="1" y="1"/>
                    <a:pt x="109" y="448"/>
                    <a:pt x="560" y="448"/>
                  </a:cubicBezTo>
                  <a:cubicBezTo>
                    <a:pt x="600" y="448"/>
                    <a:pt x="643" y="445"/>
                    <a:pt x="689" y="437"/>
                  </a:cubicBezTo>
                  <a:cubicBezTo>
                    <a:pt x="873" y="406"/>
                    <a:pt x="973" y="334"/>
                    <a:pt x="992" y="257"/>
                  </a:cubicBezTo>
                  <a:cubicBezTo>
                    <a:pt x="1022" y="149"/>
                    <a:pt x="892" y="31"/>
                    <a:pt x="616"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519;p36"/>
            <p:cNvSpPr/>
            <p:nvPr/>
          </p:nvSpPr>
          <p:spPr>
            <a:xfrm>
              <a:off x="1054142" y="773248"/>
              <a:ext cx="29492" cy="12958"/>
            </a:xfrm>
            <a:custGeom>
              <a:avLst/>
              <a:gdLst/>
              <a:ahLst/>
              <a:cxnLst/>
              <a:rect l="l" t="t" r="r" b="b"/>
              <a:pathLst>
                <a:path w="833" h="366" extrusionOk="0">
                  <a:moveTo>
                    <a:pt x="423" y="0"/>
                  </a:moveTo>
                  <a:cubicBezTo>
                    <a:pt x="0" y="0"/>
                    <a:pt x="89" y="366"/>
                    <a:pt x="457" y="366"/>
                  </a:cubicBezTo>
                  <a:cubicBezTo>
                    <a:pt x="490" y="366"/>
                    <a:pt x="525" y="363"/>
                    <a:pt x="562" y="357"/>
                  </a:cubicBezTo>
                  <a:cubicBezTo>
                    <a:pt x="712" y="331"/>
                    <a:pt x="793" y="273"/>
                    <a:pt x="810" y="210"/>
                  </a:cubicBezTo>
                  <a:cubicBezTo>
                    <a:pt x="833" y="122"/>
                    <a:pt x="728" y="26"/>
                    <a:pt x="503" y="4"/>
                  </a:cubicBezTo>
                  <a:cubicBezTo>
                    <a:pt x="474" y="2"/>
                    <a:pt x="447" y="0"/>
                    <a:pt x="4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520;p36"/>
            <p:cNvSpPr/>
            <p:nvPr/>
          </p:nvSpPr>
          <p:spPr>
            <a:xfrm>
              <a:off x="1024932" y="802493"/>
              <a:ext cx="29492" cy="12958"/>
            </a:xfrm>
            <a:custGeom>
              <a:avLst/>
              <a:gdLst/>
              <a:ahLst/>
              <a:cxnLst/>
              <a:rect l="l" t="t" r="r" b="b"/>
              <a:pathLst>
                <a:path w="833" h="366" extrusionOk="0">
                  <a:moveTo>
                    <a:pt x="422" y="0"/>
                  </a:moveTo>
                  <a:cubicBezTo>
                    <a:pt x="0" y="0"/>
                    <a:pt x="88" y="366"/>
                    <a:pt x="456" y="366"/>
                  </a:cubicBezTo>
                  <a:cubicBezTo>
                    <a:pt x="489" y="366"/>
                    <a:pt x="524" y="363"/>
                    <a:pt x="561" y="357"/>
                  </a:cubicBezTo>
                  <a:cubicBezTo>
                    <a:pt x="711" y="331"/>
                    <a:pt x="792" y="272"/>
                    <a:pt x="809" y="209"/>
                  </a:cubicBezTo>
                  <a:cubicBezTo>
                    <a:pt x="832" y="122"/>
                    <a:pt x="727" y="26"/>
                    <a:pt x="502" y="4"/>
                  </a:cubicBezTo>
                  <a:cubicBezTo>
                    <a:pt x="473" y="1"/>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521;p36"/>
            <p:cNvSpPr/>
            <p:nvPr/>
          </p:nvSpPr>
          <p:spPr>
            <a:xfrm>
              <a:off x="1095920" y="766273"/>
              <a:ext cx="29528" cy="12994"/>
            </a:xfrm>
            <a:custGeom>
              <a:avLst/>
              <a:gdLst/>
              <a:ahLst/>
              <a:cxnLst/>
              <a:rect l="l" t="t" r="r" b="b"/>
              <a:pathLst>
                <a:path w="834" h="367" extrusionOk="0">
                  <a:moveTo>
                    <a:pt x="422" y="1"/>
                  </a:moveTo>
                  <a:cubicBezTo>
                    <a:pt x="1" y="1"/>
                    <a:pt x="88" y="366"/>
                    <a:pt x="457" y="366"/>
                  </a:cubicBezTo>
                  <a:cubicBezTo>
                    <a:pt x="489" y="366"/>
                    <a:pt x="524" y="363"/>
                    <a:pt x="561" y="357"/>
                  </a:cubicBezTo>
                  <a:cubicBezTo>
                    <a:pt x="711" y="331"/>
                    <a:pt x="793" y="273"/>
                    <a:pt x="810" y="210"/>
                  </a:cubicBezTo>
                  <a:cubicBezTo>
                    <a:pt x="834"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522;p36"/>
            <p:cNvSpPr/>
            <p:nvPr/>
          </p:nvSpPr>
          <p:spPr>
            <a:xfrm>
              <a:off x="1161668" y="1352978"/>
              <a:ext cx="36184" cy="15932"/>
            </a:xfrm>
            <a:custGeom>
              <a:avLst/>
              <a:gdLst/>
              <a:ahLst/>
              <a:cxnLst/>
              <a:rect l="l" t="t" r="r" b="b"/>
              <a:pathLst>
                <a:path w="1022" h="450" extrusionOk="0">
                  <a:moveTo>
                    <a:pt x="518" y="1"/>
                  </a:moveTo>
                  <a:cubicBezTo>
                    <a:pt x="1" y="1"/>
                    <a:pt x="108" y="450"/>
                    <a:pt x="559" y="450"/>
                  </a:cubicBezTo>
                  <a:cubicBezTo>
                    <a:pt x="599" y="450"/>
                    <a:pt x="642" y="446"/>
                    <a:pt x="688" y="438"/>
                  </a:cubicBezTo>
                  <a:cubicBezTo>
                    <a:pt x="872" y="407"/>
                    <a:pt x="973" y="335"/>
                    <a:pt x="993" y="257"/>
                  </a:cubicBezTo>
                  <a:cubicBezTo>
                    <a:pt x="1022" y="150"/>
                    <a:pt x="893" y="32"/>
                    <a:pt x="616" y="6"/>
                  </a:cubicBezTo>
                  <a:cubicBezTo>
                    <a:pt x="581" y="2"/>
                    <a:pt x="548" y="1"/>
                    <a:pt x="5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523;p36"/>
            <p:cNvSpPr/>
            <p:nvPr/>
          </p:nvSpPr>
          <p:spPr>
            <a:xfrm>
              <a:off x="724163" y="1407432"/>
              <a:ext cx="18304" cy="8072"/>
            </a:xfrm>
            <a:custGeom>
              <a:avLst/>
              <a:gdLst/>
              <a:ahLst/>
              <a:cxnLst/>
              <a:rect l="l" t="t" r="r" b="b"/>
              <a:pathLst>
                <a:path w="517" h="228" extrusionOk="0">
                  <a:moveTo>
                    <a:pt x="262" y="1"/>
                  </a:moveTo>
                  <a:cubicBezTo>
                    <a:pt x="0" y="1"/>
                    <a:pt x="54" y="228"/>
                    <a:pt x="282" y="228"/>
                  </a:cubicBezTo>
                  <a:cubicBezTo>
                    <a:pt x="303" y="228"/>
                    <a:pt x="325" y="226"/>
                    <a:pt x="348" y="222"/>
                  </a:cubicBezTo>
                  <a:cubicBezTo>
                    <a:pt x="441" y="207"/>
                    <a:pt x="492" y="169"/>
                    <a:pt x="502" y="131"/>
                  </a:cubicBezTo>
                  <a:cubicBezTo>
                    <a:pt x="516" y="76"/>
                    <a:pt x="451" y="17"/>
                    <a:pt x="312" y="3"/>
                  </a:cubicBezTo>
                  <a:cubicBezTo>
                    <a:pt x="294" y="1"/>
                    <a:pt x="278"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524;p36"/>
            <p:cNvSpPr/>
            <p:nvPr/>
          </p:nvSpPr>
          <p:spPr>
            <a:xfrm>
              <a:off x="1225964" y="1350429"/>
              <a:ext cx="18304" cy="8072"/>
            </a:xfrm>
            <a:custGeom>
              <a:avLst/>
              <a:gdLst/>
              <a:ahLst/>
              <a:cxnLst/>
              <a:rect l="l" t="t" r="r" b="b"/>
              <a:pathLst>
                <a:path w="517" h="228" extrusionOk="0">
                  <a:moveTo>
                    <a:pt x="262" y="1"/>
                  </a:moveTo>
                  <a:cubicBezTo>
                    <a:pt x="0" y="1"/>
                    <a:pt x="54" y="228"/>
                    <a:pt x="282" y="228"/>
                  </a:cubicBezTo>
                  <a:cubicBezTo>
                    <a:pt x="303" y="228"/>
                    <a:pt x="325" y="226"/>
                    <a:pt x="348" y="222"/>
                  </a:cubicBezTo>
                  <a:cubicBezTo>
                    <a:pt x="441" y="207"/>
                    <a:pt x="492" y="169"/>
                    <a:pt x="503" y="131"/>
                  </a:cubicBezTo>
                  <a:cubicBezTo>
                    <a:pt x="517" y="76"/>
                    <a:pt x="452" y="17"/>
                    <a:pt x="312" y="3"/>
                  </a:cubicBezTo>
                  <a:cubicBezTo>
                    <a:pt x="294" y="1"/>
                    <a:pt x="278"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525;p36"/>
            <p:cNvSpPr/>
            <p:nvPr/>
          </p:nvSpPr>
          <p:spPr>
            <a:xfrm>
              <a:off x="763428" y="1418443"/>
              <a:ext cx="16286" cy="10267"/>
            </a:xfrm>
            <a:custGeom>
              <a:avLst/>
              <a:gdLst/>
              <a:ahLst/>
              <a:cxnLst/>
              <a:rect l="l" t="t" r="r" b="b"/>
              <a:pathLst>
                <a:path w="460" h="290" extrusionOk="0">
                  <a:moveTo>
                    <a:pt x="362" y="1"/>
                  </a:moveTo>
                  <a:cubicBezTo>
                    <a:pt x="324" y="1"/>
                    <a:pt x="275" y="13"/>
                    <a:pt x="218" y="42"/>
                  </a:cubicBezTo>
                  <a:cubicBezTo>
                    <a:pt x="0" y="152"/>
                    <a:pt x="52" y="290"/>
                    <a:pt x="181" y="290"/>
                  </a:cubicBezTo>
                  <a:cubicBezTo>
                    <a:pt x="234" y="290"/>
                    <a:pt x="300" y="266"/>
                    <a:pt x="366" y="207"/>
                  </a:cubicBezTo>
                  <a:cubicBezTo>
                    <a:pt x="436" y="145"/>
                    <a:pt x="459" y="86"/>
                    <a:pt x="447" y="48"/>
                  </a:cubicBezTo>
                  <a:cubicBezTo>
                    <a:pt x="438" y="19"/>
                    <a:pt x="408" y="1"/>
                    <a:pt x="3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526;p36"/>
            <p:cNvSpPr/>
            <p:nvPr/>
          </p:nvSpPr>
          <p:spPr>
            <a:xfrm>
              <a:off x="1205217" y="1394296"/>
              <a:ext cx="16322" cy="10303"/>
            </a:xfrm>
            <a:custGeom>
              <a:avLst/>
              <a:gdLst/>
              <a:ahLst/>
              <a:cxnLst/>
              <a:rect l="l" t="t" r="r" b="b"/>
              <a:pathLst>
                <a:path w="461" h="291" extrusionOk="0">
                  <a:moveTo>
                    <a:pt x="363" y="1"/>
                  </a:moveTo>
                  <a:cubicBezTo>
                    <a:pt x="325" y="1"/>
                    <a:pt x="276" y="13"/>
                    <a:pt x="219" y="43"/>
                  </a:cubicBezTo>
                  <a:cubicBezTo>
                    <a:pt x="1" y="153"/>
                    <a:pt x="53" y="290"/>
                    <a:pt x="181" y="290"/>
                  </a:cubicBezTo>
                  <a:cubicBezTo>
                    <a:pt x="235" y="290"/>
                    <a:pt x="301" y="267"/>
                    <a:pt x="366" y="208"/>
                  </a:cubicBezTo>
                  <a:cubicBezTo>
                    <a:pt x="437" y="145"/>
                    <a:pt x="461" y="87"/>
                    <a:pt x="448" y="48"/>
                  </a:cubicBezTo>
                  <a:cubicBezTo>
                    <a:pt x="439" y="19"/>
                    <a:pt x="409" y="1"/>
                    <a:pt x="36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527;p36"/>
            <p:cNvSpPr/>
            <p:nvPr/>
          </p:nvSpPr>
          <p:spPr>
            <a:xfrm>
              <a:off x="1201216" y="2301103"/>
              <a:ext cx="52506" cy="72439"/>
            </a:xfrm>
            <a:custGeom>
              <a:avLst/>
              <a:gdLst/>
              <a:ahLst/>
              <a:cxnLst/>
              <a:rect l="l" t="t" r="r" b="b"/>
              <a:pathLst>
                <a:path w="1483" h="2046" extrusionOk="0">
                  <a:moveTo>
                    <a:pt x="826" y="0"/>
                  </a:moveTo>
                  <a:cubicBezTo>
                    <a:pt x="484" y="0"/>
                    <a:pt x="159" y="397"/>
                    <a:pt x="83" y="926"/>
                  </a:cubicBezTo>
                  <a:cubicBezTo>
                    <a:pt x="0" y="1489"/>
                    <a:pt x="229" y="1988"/>
                    <a:pt x="592" y="2041"/>
                  </a:cubicBezTo>
                  <a:cubicBezTo>
                    <a:pt x="613" y="2044"/>
                    <a:pt x="635" y="2045"/>
                    <a:pt x="656" y="2045"/>
                  </a:cubicBezTo>
                  <a:cubicBezTo>
                    <a:pt x="998" y="2045"/>
                    <a:pt x="1323" y="1648"/>
                    <a:pt x="1401"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528;p36"/>
            <p:cNvSpPr/>
            <p:nvPr/>
          </p:nvSpPr>
          <p:spPr>
            <a:xfrm>
              <a:off x="1199800" y="2298235"/>
              <a:ext cx="55303" cy="78139"/>
            </a:xfrm>
            <a:custGeom>
              <a:avLst/>
              <a:gdLst/>
              <a:ahLst/>
              <a:cxnLst/>
              <a:rect l="l" t="t" r="r" b="b"/>
              <a:pathLst>
                <a:path w="1562" h="2207" extrusionOk="0">
                  <a:moveTo>
                    <a:pt x="866" y="162"/>
                  </a:moveTo>
                  <a:cubicBezTo>
                    <a:pt x="883" y="162"/>
                    <a:pt x="901" y="163"/>
                    <a:pt x="918" y="165"/>
                  </a:cubicBezTo>
                  <a:cubicBezTo>
                    <a:pt x="1066" y="187"/>
                    <a:pt x="1194" y="301"/>
                    <a:pt x="1279" y="485"/>
                  </a:cubicBezTo>
                  <a:cubicBezTo>
                    <a:pt x="1368" y="682"/>
                    <a:pt x="1398" y="932"/>
                    <a:pt x="1360" y="1189"/>
                  </a:cubicBezTo>
                  <a:cubicBezTo>
                    <a:pt x="1289" y="1676"/>
                    <a:pt x="998" y="2047"/>
                    <a:pt x="698" y="2047"/>
                  </a:cubicBezTo>
                  <a:cubicBezTo>
                    <a:pt x="680" y="2047"/>
                    <a:pt x="662" y="2045"/>
                    <a:pt x="644" y="2043"/>
                  </a:cubicBezTo>
                  <a:cubicBezTo>
                    <a:pt x="496" y="2020"/>
                    <a:pt x="368" y="1906"/>
                    <a:pt x="283" y="1723"/>
                  </a:cubicBezTo>
                  <a:cubicBezTo>
                    <a:pt x="194" y="1526"/>
                    <a:pt x="165" y="1276"/>
                    <a:pt x="203" y="1019"/>
                  </a:cubicBezTo>
                  <a:cubicBezTo>
                    <a:pt x="274" y="530"/>
                    <a:pt x="565" y="162"/>
                    <a:pt x="866" y="162"/>
                  </a:cubicBezTo>
                  <a:close/>
                  <a:moveTo>
                    <a:pt x="869" y="1"/>
                  </a:moveTo>
                  <a:cubicBezTo>
                    <a:pt x="487" y="1"/>
                    <a:pt x="126" y="427"/>
                    <a:pt x="42" y="996"/>
                  </a:cubicBezTo>
                  <a:cubicBezTo>
                    <a:pt x="0" y="1283"/>
                    <a:pt x="34" y="1564"/>
                    <a:pt x="137" y="1789"/>
                  </a:cubicBezTo>
                  <a:cubicBezTo>
                    <a:pt x="245" y="2025"/>
                    <a:pt x="417" y="2172"/>
                    <a:pt x="621" y="2202"/>
                  </a:cubicBezTo>
                  <a:cubicBezTo>
                    <a:pt x="646" y="2205"/>
                    <a:pt x="671" y="2207"/>
                    <a:pt x="695" y="2207"/>
                  </a:cubicBezTo>
                  <a:cubicBezTo>
                    <a:pt x="1075" y="2207"/>
                    <a:pt x="1437" y="1781"/>
                    <a:pt x="1520" y="1212"/>
                  </a:cubicBezTo>
                  <a:cubicBezTo>
                    <a:pt x="1562" y="925"/>
                    <a:pt x="1528" y="643"/>
                    <a:pt x="1425" y="419"/>
                  </a:cubicBezTo>
                  <a:cubicBezTo>
                    <a:pt x="1317" y="183"/>
                    <a:pt x="1145" y="36"/>
                    <a:pt x="942" y="6"/>
                  </a:cubicBezTo>
                  <a:cubicBezTo>
                    <a:pt x="917" y="2"/>
                    <a:pt x="893" y="1"/>
                    <a:pt x="8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529;p36"/>
            <p:cNvSpPr/>
            <p:nvPr/>
          </p:nvSpPr>
          <p:spPr>
            <a:xfrm>
              <a:off x="1160181" y="2307263"/>
              <a:ext cx="52470" cy="72474"/>
            </a:xfrm>
            <a:custGeom>
              <a:avLst/>
              <a:gdLst/>
              <a:ahLst/>
              <a:cxnLst/>
              <a:rect l="l" t="t" r="r" b="b"/>
              <a:pathLst>
                <a:path w="1482" h="2047" extrusionOk="0">
                  <a:moveTo>
                    <a:pt x="826" y="1"/>
                  </a:moveTo>
                  <a:cubicBezTo>
                    <a:pt x="485" y="1"/>
                    <a:pt x="160" y="397"/>
                    <a:pt x="82" y="928"/>
                  </a:cubicBezTo>
                  <a:cubicBezTo>
                    <a:pt x="0" y="1490"/>
                    <a:pt x="228" y="1989"/>
                    <a:pt x="593" y="2042"/>
                  </a:cubicBezTo>
                  <a:cubicBezTo>
                    <a:pt x="613" y="2045"/>
                    <a:pt x="634" y="2047"/>
                    <a:pt x="655" y="2047"/>
                  </a:cubicBezTo>
                  <a:cubicBezTo>
                    <a:pt x="996" y="2047"/>
                    <a:pt x="1322" y="1651"/>
                    <a:pt x="1400" y="1120"/>
                  </a:cubicBezTo>
                  <a:cubicBezTo>
                    <a:pt x="1481" y="558"/>
                    <a:pt x="1253" y="59"/>
                    <a:pt x="889"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530;p36"/>
            <p:cNvSpPr/>
            <p:nvPr/>
          </p:nvSpPr>
          <p:spPr>
            <a:xfrm>
              <a:off x="1158765" y="2304431"/>
              <a:ext cx="55267" cy="78174"/>
            </a:xfrm>
            <a:custGeom>
              <a:avLst/>
              <a:gdLst/>
              <a:ahLst/>
              <a:cxnLst/>
              <a:rect l="l" t="t" r="r" b="b"/>
              <a:pathLst>
                <a:path w="1561" h="2208" extrusionOk="0">
                  <a:moveTo>
                    <a:pt x="865" y="162"/>
                  </a:moveTo>
                  <a:cubicBezTo>
                    <a:pt x="883" y="162"/>
                    <a:pt x="900" y="163"/>
                    <a:pt x="918" y="166"/>
                  </a:cubicBezTo>
                  <a:cubicBezTo>
                    <a:pt x="1066" y="187"/>
                    <a:pt x="1194" y="301"/>
                    <a:pt x="1278" y="486"/>
                  </a:cubicBezTo>
                  <a:cubicBezTo>
                    <a:pt x="1369" y="682"/>
                    <a:pt x="1398" y="931"/>
                    <a:pt x="1360" y="1188"/>
                  </a:cubicBezTo>
                  <a:cubicBezTo>
                    <a:pt x="1322" y="1445"/>
                    <a:pt x="1223" y="1676"/>
                    <a:pt x="1080" y="1838"/>
                  </a:cubicBezTo>
                  <a:cubicBezTo>
                    <a:pt x="963" y="1973"/>
                    <a:pt x="829" y="2046"/>
                    <a:pt x="698" y="2046"/>
                  </a:cubicBezTo>
                  <a:cubicBezTo>
                    <a:pt x="680" y="2046"/>
                    <a:pt x="662" y="2045"/>
                    <a:pt x="644" y="2042"/>
                  </a:cubicBezTo>
                  <a:cubicBezTo>
                    <a:pt x="495" y="2020"/>
                    <a:pt x="367" y="1907"/>
                    <a:pt x="284" y="1722"/>
                  </a:cubicBezTo>
                  <a:cubicBezTo>
                    <a:pt x="193" y="1526"/>
                    <a:pt x="165" y="1275"/>
                    <a:pt x="202" y="1020"/>
                  </a:cubicBezTo>
                  <a:cubicBezTo>
                    <a:pt x="273" y="531"/>
                    <a:pt x="564" y="162"/>
                    <a:pt x="865" y="162"/>
                  </a:cubicBezTo>
                  <a:close/>
                  <a:moveTo>
                    <a:pt x="866" y="1"/>
                  </a:moveTo>
                  <a:cubicBezTo>
                    <a:pt x="484" y="1"/>
                    <a:pt x="126" y="427"/>
                    <a:pt x="43" y="996"/>
                  </a:cubicBezTo>
                  <a:cubicBezTo>
                    <a:pt x="1" y="1284"/>
                    <a:pt x="33" y="1565"/>
                    <a:pt x="137" y="1790"/>
                  </a:cubicBezTo>
                  <a:cubicBezTo>
                    <a:pt x="245" y="2026"/>
                    <a:pt x="416" y="2172"/>
                    <a:pt x="621" y="2201"/>
                  </a:cubicBezTo>
                  <a:cubicBezTo>
                    <a:pt x="645" y="2205"/>
                    <a:pt x="671" y="2207"/>
                    <a:pt x="697" y="2207"/>
                  </a:cubicBezTo>
                  <a:cubicBezTo>
                    <a:pt x="876" y="2207"/>
                    <a:pt x="1052" y="2117"/>
                    <a:pt x="1203" y="1946"/>
                  </a:cubicBezTo>
                  <a:cubicBezTo>
                    <a:pt x="1364" y="1759"/>
                    <a:pt x="1477" y="1499"/>
                    <a:pt x="1519" y="1211"/>
                  </a:cubicBezTo>
                  <a:cubicBezTo>
                    <a:pt x="1561" y="924"/>
                    <a:pt x="1528" y="643"/>
                    <a:pt x="1425" y="418"/>
                  </a:cubicBezTo>
                  <a:cubicBezTo>
                    <a:pt x="1317" y="182"/>
                    <a:pt x="1146" y="35"/>
                    <a:pt x="941" y="6"/>
                  </a:cubicBezTo>
                  <a:cubicBezTo>
                    <a:pt x="916" y="3"/>
                    <a:pt x="891"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531;p36"/>
            <p:cNvSpPr/>
            <p:nvPr/>
          </p:nvSpPr>
          <p:spPr>
            <a:xfrm>
              <a:off x="1119642" y="2313565"/>
              <a:ext cx="52506" cy="72439"/>
            </a:xfrm>
            <a:custGeom>
              <a:avLst/>
              <a:gdLst/>
              <a:ahLst/>
              <a:cxnLst/>
              <a:rect l="l" t="t" r="r" b="b"/>
              <a:pathLst>
                <a:path w="1483" h="2046" extrusionOk="0">
                  <a:moveTo>
                    <a:pt x="826" y="1"/>
                  </a:moveTo>
                  <a:cubicBezTo>
                    <a:pt x="485" y="1"/>
                    <a:pt x="160" y="398"/>
                    <a:pt x="82" y="927"/>
                  </a:cubicBezTo>
                  <a:cubicBezTo>
                    <a:pt x="1" y="1490"/>
                    <a:pt x="229" y="1988"/>
                    <a:pt x="593" y="2041"/>
                  </a:cubicBezTo>
                  <a:cubicBezTo>
                    <a:pt x="614" y="2044"/>
                    <a:pt x="635" y="2046"/>
                    <a:pt x="657" y="2046"/>
                  </a:cubicBezTo>
                  <a:cubicBezTo>
                    <a:pt x="998" y="2046"/>
                    <a:pt x="1322" y="1649"/>
                    <a:pt x="1400" y="1120"/>
                  </a:cubicBezTo>
                  <a:cubicBezTo>
                    <a:pt x="1483"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532;p36"/>
            <p:cNvSpPr/>
            <p:nvPr/>
          </p:nvSpPr>
          <p:spPr>
            <a:xfrm>
              <a:off x="1116597" y="2310697"/>
              <a:ext cx="56967" cy="78174"/>
            </a:xfrm>
            <a:custGeom>
              <a:avLst/>
              <a:gdLst/>
              <a:ahLst/>
              <a:cxnLst/>
              <a:rect l="l" t="t" r="r" b="b"/>
              <a:pathLst>
                <a:path w="1609" h="2208" extrusionOk="0">
                  <a:moveTo>
                    <a:pt x="912" y="162"/>
                  </a:moveTo>
                  <a:cubicBezTo>
                    <a:pt x="929" y="162"/>
                    <a:pt x="946" y="163"/>
                    <a:pt x="964" y="166"/>
                  </a:cubicBezTo>
                  <a:cubicBezTo>
                    <a:pt x="1113" y="188"/>
                    <a:pt x="1241" y="300"/>
                    <a:pt x="1326" y="485"/>
                  </a:cubicBezTo>
                  <a:cubicBezTo>
                    <a:pt x="1415" y="682"/>
                    <a:pt x="1444" y="932"/>
                    <a:pt x="1406" y="1188"/>
                  </a:cubicBezTo>
                  <a:cubicBezTo>
                    <a:pt x="1335" y="1678"/>
                    <a:pt x="1043" y="2047"/>
                    <a:pt x="742" y="2047"/>
                  </a:cubicBezTo>
                  <a:cubicBezTo>
                    <a:pt x="725" y="2047"/>
                    <a:pt x="708" y="2045"/>
                    <a:pt x="691" y="2043"/>
                  </a:cubicBezTo>
                  <a:cubicBezTo>
                    <a:pt x="371" y="1995"/>
                    <a:pt x="173" y="1537"/>
                    <a:pt x="248" y="1019"/>
                  </a:cubicBezTo>
                  <a:cubicBezTo>
                    <a:pt x="319" y="531"/>
                    <a:pt x="610" y="162"/>
                    <a:pt x="912" y="162"/>
                  </a:cubicBezTo>
                  <a:close/>
                  <a:moveTo>
                    <a:pt x="914" y="1"/>
                  </a:moveTo>
                  <a:cubicBezTo>
                    <a:pt x="533" y="1"/>
                    <a:pt x="172" y="428"/>
                    <a:pt x="89" y="996"/>
                  </a:cubicBezTo>
                  <a:cubicBezTo>
                    <a:pt x="1" y="1601"/>
                    <a:pt x="260" y="2142"/>
                    <a:pt x="667" y="2202"/>
                  </a:cubicBezTo>
                  <a:cubicBezTo>
                    <a:pt x="692" y="2206"/>
                    <a:pt x="716" y="2207"/>
                    <a:pt x="741" y="2207"/>
                  </a:cubicBezTo>
                  <a:cubicBezTo>
                    <a:pt x="1122" y="2207"/>
                    <a:pt x="1483" y="1781"/>
                    <a:pt x="1566" y="1212"/>
                  </a:cubicBezTo>
                  <a:cubicBezTo>
                    <a:pt x="1608" y="925"/>
                    <a:pt x="1575" y="644"/>
                    <a:pt x="1472" y="419"/>
                  </a:cubicBezTo>
                  <a:cubicBezTo>
                    <a:pt x="1364" y="183"/>
                    <a:pt x="1192" y="36"/>
                    <a:pt x="987" y="6"/>
                  </a:cubicBezTo>
                  <a:cubicBezTo>
                    <a:pt x="963" y="3"/>
                    <a:pt x="938" y="1"/>
                    <a:pt x="9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533;p36"/>
            <p:cNvSpPr/>
            <p:nvPr/>
          </p:nvSpPr>
          <p:spPr>
            <a:xfrm>
              <a:off x="1090609" y="2334809"/>
              <a:ext cx="42415" cy="58560"/>
            </a:xfrm>
            <a:custGeom>
              <a:avLst/>
              <a:gdLst/>
              <a:ahLst/>
              <a:cxnLst/>
              <a:rect l="l" t="t" r="r" b="b"/>
              <a:pathLst>
                <a:path w="1198" h="1654" extrusionOk="0">
                  <a:moveTo>
                    <a:pt x="667" y="1"/>
                  </a:moveTo>
                  <a:cubicBezTo>
                    <a:pt x="392" y="1"/>
                    <a:pt x="129" y="322"/>
                    <a:pt x="67" y="749"/>
                  </a:cubicBezTo>
                  <a:cubicBezTo>
                    <a:pt x="1" y="1204"/>
                    <a:pt x="184" y="1606"/>
                    <a:pt x="479" y="1649"/>
                  </a:cubicBezTo>
                  <a:cubicBezTo>
                    <a:pt x="496" y="1652"/>
                    <a:pt x="513" y="1653"/>
                    <a:pt x="530" y="1653"/>
                  </a:cubicBezTo>
                  <a:cubicBezTo>
                    <a:pt x="805" y="1653"/>
                    <a:pt x="1069" y="1332"/>
                    <a:pt x="1131" y="905"/>
                  </a:cubicBezTo>
                  <a:cubicBezTo>
                    <a:pt x="1198" y="450"/>
                    <a:pt x="1013" y="48"/>
                    <a:pt x="718" y="5"/>
                  </a:cubicBezTo>
                  <a:cubicBezTo>
                    <a:pt x="701" y="2"/>
                    <a:pt x="684" y="1"/>
                    <a:pt x="6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534;p36"/>
            <p:cNvSpPr/>
            <p:nvPr/>
          </p:nvSpPr>
          <p:spPr>
            <a:xfrm>
              <a:off x="1087529" y="2331976"/>
              <a:ext cx="47195" cy="64225"/>
            </a:xfrm>
            <a:custGeom>
              <a:avLst/>
              <a:gdLst/>
              <a:ahLst/>
              <a:cxnLst/>
              <a:rect l="l" t="t" r="r" b="b"/>
              <a:pathLst>
                <a:path w="1333" h="1814" extrusionOk="0">
                  <a:moveTo>
                    <a:pt x="754" y="161"/>
                  </a:moveTo>
                  <a:cubicBezTo>
                    <a:pt x="768" y="161"/>
                    <a:pt x="781" y="162"/>
                    <a:pt x="794" y="165"/>
                  </a:cubicBezTo>
                  <a:cubicBezTo>
                    <a:pt x="908" y="181"/>
                    <a:pt x="1008" y="269"/>
                    <a:pt x="1074" y="414"/>
                  </a:cubicBezTo>
                  <a:cubicBezTo>
                    <a:pt x="1145" y="570"/>
                    <a:pt x="1168" y="769"/>
                    <a:pt x="1138" y="973"/>
                  </a:cubicBezTo>
                  <a:cubicBezTo>
                    <a:pt x="1108" y="1178"/>
                    <a:pt x="1030" y="1361"/>
                    <a:pt x="916" y="1490"/>
                  </a:cubicBezTo>
                  <a:cubicBezTo>
                    <a:pt x="825" y="1595"/>
                    <a:pt x="720" y="1652"/>
                    <a:pt x="618" y="1652"/>
                  </a:cubicBezTo>
                  <a:cubicBezTo>
                    <a:pt x="604" y="1652"/>
                    <a:pt x="591" y="1651"/>
                    <a:pt x="577" y="1649"/>
                  </a:cubicBezTo>
                  <a:cubicBezTo>
                    <a:pt x="332" y="1614"/>
                    <a:pt x="175" y="1243"/>
                    <a:pt x="233" y="841"/>
                  </a:cubicBezTo>
                  <a:cubicBezTo>
                    <a:pt x="263" y="636"/>
                    <a:pt x="341" y="452"/>
                    <a:pt x="455" y="323"/>
                  </a:cubicBezTo>
                  <a:cubicBezTo>
                    <a:pt x="547" y="218"/>
                    <a:pt x="653" y="161"/>
                    <a:pt x="754" y="161"/>
                  </a:cubicBezTo>
                  <a:close/>
                  <a:moveTo>
                    <a:pt x="756" y="0"/>
                  </a:moveTo>
                  <a:cubicBezTo>
                    <a:pt x="607" y="0"/>
                    <a:pt x="458" y="75"/>
                    <a:pt x="333" y="217"/>
                  </a:cubicBezTo>
                  <a:cubicBezTo>
                    <a:pt x="201" y="370"/>
                    <a:pt x="109" y="582"/>
                    <a:pt x="74" y="817"/>
                  </a:cubicBezTo>
                  <a:cubicBezTo>
                    <a:pt x="0" y="1323"/>
                    <a:pt x="211" y="1758"/>
                    <a:pt x="554" y="1808"/>
                  </a:cubicBezTo>
                  <a:cubicBezTo>
                    <a:pt x="575" y="1812"/>
                    <a:pt x="596" y="1813"/>
                    <a:pt x="618" y="1813"/>
                  </a:cubicBezTo>
                  <a:cubicBezTo>
                    <a:pt x="767" y="1813"/>
                    <a:pt x="914" y="1739"/>
                    <a:pt x="1038" y="1597"/>
                  </a:cubicBezTo>
                  <a:cubicBezTo>
                    <a:pt x="1171" y="1444"/>
                    <a:pt x="1264" y="1231"/>
                    <a:pt x="1297" y="997"/>
                  </a:cubicBezTo>
                  <a:cubicBezTo>
                    <a:pt x="1332" y="762"/>
                    <a:pt x="1304" y="531"/>
                    <a:pt x="1220" y="346"/>
                  </a:cubicBezTo>
                  <a:cubicBezTo>
                    <a:pt x="1130" y="151"/>
                    <a:pt x="988" y="30"/>
                    <a:pt x="817" y="4"/>
                  </a:cubicBezTo>
                  <a:cubicBezTo>
                    <a:pt x="797" y="1"/>
                    <a:pt x="777" y="0"/>
                    <a:pt x="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535;p36"/>
            <p:cNvSpPr/>
            <p:nvPr/>
          </p:nvSpPr>
          <p:spPr>
            <a:xfrm>
              <a:off x="684226" y="2301103"/>
              <a:ext cx="52506" cy="72439"/>
            </a:xfrm>
            <a:custGeom>
              <a:avLst/>
              <a:gdLst/>
              <a:ahLst/>
              <a:cxnLst/>
              <a:rect l="l" t="t" r="r" b="b"/>
              <a:pathLst>
                <a:path w="1483" h="2046" extrusionOk="0">
                  <a:moveTo>
                    <a:pt x="657" y="0"/>
                  </a:moveTo>
                  <a:cubicBezTo>
                    <a:pt x="635" y="0"/>
                    <a:pt x="614" y="2"/>
                    <a:pt x="593" y="5"/>
                  </a:cubicBezTo>
                  <a:cubicBezTo>
                    <a:pt x="229" y="57"/>
                    <a:pt x="1" y="556"/>
                    <a:pt x="83" y="1119"/>
                  </a:cubicBezTo>
                  <a:cubicBezTo>
                    <a:pt x="160" y="1648"/>
                    <a:pt x="485" y="2045"/>
                    <a:pt x="827" y="2045"/>
                  </a:cubicBezTo>
                  <a:cubicBezTo>
                    <a:pt x="848" y="2045"/>
                    <a:pt x="869" y="2044"/>
                    <a:pt x="891" y="2041"/>
                  </a:cubicBezTo>
                  <a:cubicBezTo>
                    <a:pt x="1255"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536;p36"/>
            <p:cNvSpPr/>
            <p:nvPr/>
          </p:nvSpPr>
          <p:spPr>
            <a:xfrm>
              <a:off x="682845" y="2298235"/>
              <a:ext cx="55303" cy="78139"/>
            </a:xfrm>
            <a:custGeom>
              <a:avLst/>
              <a:gdLst/>
              <a:ahLst/>
              <a:cxnLst/>
              <a:rect l="l" t="t" r="r" b="b"/>
              <a:pathLst>
                <a:path w="1562" h="2207" extrusionOk="0">
                  <a:moveTo>
                    <a:pt x="697" y="162"/>
                  </a:moveTo>
                  <a:cubicBezTo>
                    <a:pt x="998" y="162"/>
                    <a:pt x="1288" y="530"/>
                    <a:pt x="1360" y="1019"/>
                  </a:cubicBezTo>
                  <a:cubicBezTo>
                    <a:pt x="1397" y="1276"/>
                    <a:pt x="1368" y="1526"/>
                    <a:pt x="1279" y="1723"/>
                  </a:cubicBezTo>
                  <a:cubicBezTo>
                    <a:pt x="1194" y="1906"/>
                    <a:pt x="1066" y="2020"/>
                    <a:pt x="918" y="2043"/>
                  </a:cubicBezTo>
                  <a:cubicBezTo>
                    <a:pt x="900" y="2045"/>
                    <a:pt x="882" y="2047"/>
                    <a:pt x="864" y="2047"/>
                  </a:cubicBezTo>
                  <a:cubicBezTo>
                    <a:pt x="564" y="2047"/>
                    <a:pt x="273" y="1677"/>
                    <a:pt x="201" y="1189"/>
                  </a:cubicBezTo>
                  <a:cubicBezTo>
                    <a:pt x="164" y="932"/>
                    <a:pt x="193" y="682"/>
                    <a:pt x="283" y="485"/>
                  </a:cubicBezTo>
                  <a:cubicBezTo>
                    <a:pt x="368" y="301"/>
                    <a:pt x="496" y="187"/>
                    <a:pt x="643" y="165"/>
                  </a:cubicBezTo>
                  <a:cubicBezTo>
                    <a:pt x="661" y="163"/>
                    <a:pt x="678" y="162"/>
                    <a:pt x="697" y="162"/>
                  </a:cubicBezTo>
                  <a:close/>
                  <a:moveTo>
                    <a:pt x="692" y="1"/>
                  </a:moveTo>
                  <a:cubicBezTo>
                    <a:pt x="668" y="1"/>
                    <a:pt x="644" y="2"/>
                    <a:pt x="620" y="6"/>
                  </a:cubicBezTo>
                  <a:cubicBezTo>
                    <a:pt x="417" y="36"/>
                    <a:pt x="244" y="183"/>
                    <a:pt x="136" y="419"/>
                  </a:cubicBezTo>
                  <a:cubicBezTo>
                    <a:pt x="34" y="643"/>
                    <a:pt x="0" y="925"/>
                    <a:pt x="42" y="1212"/>
                  </a:cubicBezTo>
                  <a:cubicBezTo>
                    <a:pt x="125" y="1781"/>
                    <a:pt x="486" y="2207"/>
                    <a:pt x="868" y="2207"/>
                  </a:cubicBezTo>
                  <a:cubicBezTo>
                    <a:pt x="892" y="2207"/>
                    <a:pt x="917" y="2205"/>
                    <a:pt x="941" y="2202"/>
                  </a:cubicBezTo>
                  <a:cubicBezTo>
                    <a:pt x="1145" y="2172"/>
                    <a:pt x="1317" y="2025"/>
                    <a:pt x="1425" y="1789"/>
                  </a:cubicBezTo>
                  <a:cubicBezTo>
                    <a:pt x="1528" y="1564"/>
                    <a:pt x="1561" y="1283"/>
                    <a:pt x="1519" y="996"/>
                  </a:cubicBezTo>
                  <a:cubicBezTo>
                    <a:pt x="1436" y="427"/>
                    <a:pt x="1074" y="1"/>
                    <a:pt x="6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537;p36"/>
            <p:cNvSpPr/>
            <p:nvPr/>
          </p:nvSpPr>
          <p:spPr>
            <a:xfrm>
              <a:off x="725296" y="2307263"/>
              <a:ext cx="52506" cy="72474"/>
            </a:xfrm>
            <a:custGeom>
              <a:avLst/>
              <a:gdLst/>
              <a:ahLst/>
              <a:cxnLst/>
              <a:rect l="l" t="t" r="r" b="b"/>
              <a:pathLst>
                <a:path w="1483" h="2047" extrusionOk="0">
                  <a:moveTo>
                    <a:pt x="655" y="1"/>
                  </a:moveTo>
                  <a:cubicBezTo>
                    <a:pt x="635" y="1"/>
                    <a:pt x="614" y="2"/>
                    <a:pt x="593" y="5"/>
                  </a:cubicBezTo>
                  <a:cubicBezTo>
                    <a:pt x="229" y="59"/>
                    <a:pt x="1" y="558"/>
                    <a:pt x="82" y="1120"/>
                  </a:cubicBezTo>
                  <a:cubicBezTo>
                    <a:pt x="160" y="1651"/>
                    <a:pt x="486" y="2047"/>
                    <a:pt x="828" y="2047"/>
                  </a:cubicBezTo>
                  <a:cubicBezTo>
                    <a:pt x="849" y="2047"/>
                    <a:pt x="869" y="2045"/>
                    <a:pt x="890" y="2042"/>
                  </a:cubicBezTo>
                  <a:cubicBezTo>
                    <a:pt x="1253" y="1989"/>
                    <a:pt x="1483" y="1490"/>
                    <a:pt x="1400" y="928"/>
                  </a:cubicBezTo>
                  <a:cubicBezTo>
                    <a:pt x="1323" y="397"/>
                    <a:pt x="997" y="1"/>
                    <a:pt x="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538;p36"/>
            <p:cNvSpPr/>
            <p:nvPr/>
          </p:nvSpPr>
          <p:spPr>
            <a:xfrm>
              <a:off x="723880" y="2304431"/>
              <a:ext cx="55338" cy="78174"/>
            </a:xfrm>
            <a:custGeom>
              <a:avLst/>
              <a:gdLst/>
              <a:ahLst/>
              <a:cxnLst/>
              <a:rect l="l" t="t" r="r" b="b"/>
              <a:pathLst>
                <a:path w="1563" h="2208" extrusionOk="0">
                  <a:moveTo>
                    <a:pt x="697" y="162"/>
                  </a:moveTo>
                  <a:cubicBezTo>
                    <a:pt x="998" y="162"/>
                    <a:pt x="1289" y="531"/>
                    <a:pt x="1360" y="1020"/>
                  </a:cubicBezTo>
                  <a:cubicBezTo>
                    <a:pt x="1398" y="1275"/>
                    <a:pt x="1369" y="1526"/>
                    <a:pt x="1279" y="1722"/>
                  </a:cubicBezTo>
                  <a:cubicBezTo>
                    <a:pt x="1194" y="1907"/>
                    <a:pt x="1067" y="2020"/>
                    <a:pt x="919" y="2042"/>
                  </a:cubicBezTo>
                  <a:cubicBezTo>
                    <a:pt x="901" y="2045"/>
                    <a:pt x="882" y="2046"/>
                    <a:pt x="864" y="2046"/>
                  </a:cubicBezTo>
                  <a:cubicBezTo>
                    <a:pt x="733" y="2046"/>
                    <a:pt x="599" y="1973"/>
                    <a:pt x="481" y="1838"/>
                  </a:cubicBezTo>
                  <a:cubicBezTo>
                    <a:pt x="338" y="1676"/>
                    <a:pt x="239" y="1445"/>
                    <a:pt x="202" y="1188"/>
                  </a:cubicBezTo>
                  <a:cubicBezTo>
                    <a:pt x="165" y="931"/>
                    <a:pt x="194" y="682"/>
                    <a:pt x="284" y="486"/>
                  </a:cubicBezTo>
                  <a:cubicBezTo>
                    <a:pt x="369" y="301"/>
                    <a:pt x="497" y="187"/>
                    <a:pt x="644" y="166"/>
                  </a:cubicBezTo>
                  <a:cubicBezTo>
                    <a:pt x="662" y="163"/>
                    <a:pt x="679" y="162"/>
                    <a:pt x="697" y="162"/>
                  </a:cubicBezTo>
                  <a:close/>
                  <a:moveTo>
                    <a:pt x="696" y="1"/>
                  </a:moveTo>
                  <a:cubicBezTo>
                    <a:pt x="671" y="1"/>
                    <a:pt x="646" y="3"/>
                    <a:pt x="621" y="6"/>
                  </a:cubicBezTo>
                  <a:cubicBezTo>
                    <a:pt x="417" y="35"/>
                    <a:pt x="245" y="182"/>
                    <a:pt x="137" y="418"/>
                  </a:cubicBezTo>
                  <a:cubicBezTo>
                    <a:pt x="35" y="643"/>
                    <a:pt x="1" y="924"/>
                    <a:pt x="43" y="1211"/>
                  </a:cubicBezTo>
                  <a:cubicBezTo>
                    <a:pt x="85" y="1499"/>
                    <a:pt x="198" y="1759"/>
                    <a:pt x="360" y="1946"/>
                  </a:cubicBezTo>
                  <a:cubicBezTo>
                    <a:pt x="509" y="2117"/>
                    <a:pt x="687" y="2207"/>
                    <a:pt x="865" y="2207"/>
                  </a:cubicBezTo>
                  <a:cubicBezTo>
                    <a:pt x="891" y="2207"/>
                    <a:pt x="916" y="2205"/>
                    <a:pt x="942" y="2201"/>
                  </a:cubicBezTo>
                  <a:cubicBezTo>
                    <a:pt x="1146" y="2172"/>
                    <a:pt x="1318" y="2026"/>
                    <a:pt x="1426" y="1790"/>
                  </a:cubicBezTo>
                  <a:cubicBezTo>
                    <a:pt x="1528" y="1565"/>
                    <a:pt x="1562" y="1284"/>
                    <a:pt x="1520" y="996"/>
                  </a:cubicBezTo>
                  <a:cubicBezTo>
                    <a:pt x="1437" y="427"/>
                    <a:pt x="1076" y="1"/>
                    <a:pt x="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539;p36"/>
            <p:cNvSpPr/>
            <p:nvPr/>
          </p:nvSpPr>
          <p:spPr>
            <a:xfrm>
              <a:off x="765835" y="2313565"/>
              <a:ext cx="52470" cy="72439"/>
            </a:xfrm>
            <a:custGeom>
              <a:avLst/>
              <a:gdLst/>
              <a:ahLst/>
              <a:cxnLst/>
              <a:rect l="l" t="t" r="r" b="b"/>
              <a:pathLst>
                <a:path w="1482" h="2046" extrusionOk="0">
                  <a:moveTo>
                    <a:pt x="656" y="1"/>
                  </a:moveTo>
                  <a:cubicBezTo>
                    <a:pt x="635" y="1"/>
                    <a:pt x="614" y="2"/>
                    <a:pt x="592" y="5"/>
                  </a:cubicBezTo>
                  <a:cubicBezTo>
                    <a:pt x="228" y="58"/>
                    <a:pt x="0" y="557"/>
                    <a:pt x="82" y="1120"/>
                  </a:cubicBezTo>
                  <a:cubicBezTo>
                    <a:pt x="159" y="1649"/>
                    <a:pt x="485" y="2046"/>
                    <a:pt x="825" y="2046"/>
                  </a:cubicBezTo>
                  <a:cubicBezTo>
                    <a:pt x="846" y="2046"/>
                    <a:pt x="868" y="2044"/>
                    <a:pt x="889" y="2041"/>
                  </a:cubicBezTo>
                  <a:cubicBezTo>
                    <a:pt x="1253" y="1988"/>
                    <a:pt x="1481" y="1490"/>
                    <a:pt x="1400" y="927"/>
                  </a:cubicBezTo>
                  <a:cubicBezTo>
                    <a:pt x="1322" y="398"/>
                    <a:pt x="998"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540;p36"/>
            <p:cNvSpPr/>
            <p:nvPr/>
          </p:nvSpPr>
          <p:spPr>
            <a:xfrm>
              <a:off x="764419" y="2310733"/>
              <a:ext cx="56967" cy="78139"/>
            </a:xfrm>
            <a:custGeom>
              <a:avLst/>
              <a:gdLst/>
              <a:ahLst/>
              <a:cxnLst/>
              <a:rect l="l" t="t" r="r" b="b"/>
              <a:pathLst>
                <a:path w="1609" h="2207" extrusionOk="0">
                  <a:moveTo>
                    <a:pt x="696" y="161"/>
                  </a:moveTo>
                  <a:cubicBezTo>
                    <a:pt x="998" y="161"/>
                    <a:pt x="1288" y="530"/>
                    <a:pt x="1359" y="1018"/>
                  </a:cubicBezTo>
                  <a:cubicBezTo>
                    <a:pt x="1435" y="1536"/>
                    <a:pt x="1237" y="1994"/>
                    <a:pt x="917" y="2042"/>
                  </a:cubicBezTo>
                  <a:cubicBezTo>
                    <a:pt x="899" y="2045"/>
                    <a:pt x="881" y="2046"/>
                    <a:pt x="863" y="2046"/>
                  </a:cubicBezTo>
                  <a:cubicBezTo>
                    <a:pt x="562" y="2046"/>
                    <a:pt x="273" y="1676"/>
                    <a:pt x="202" y="1187"/>
                  </a:cubicBezTo>
                  <a:cubicBezTo>
                    <a:pt x="165" y="931"/>
                    <a:pt x="193" y="681"/>
                    <a:pt x="283" y="484"/>
                  </a:cubicBezTo>
                  <a:cubicBezTo>
                    <a:pt x="367" y="299"/>
                    <a:pt x="495" y="187"/>
                    <a:pt x="644" y="165"/>
                  </a:cubicBezTo>
                  <a:cubicBezTo>
                    <a:pt x="661" y="162"/>
                    <a:pt x="679" y="161"/>
                    <a:pt x="696" y="161"/>
                  </a:cubicBezTo>
                  <a:close/>
                  <a:moveTo>
                    <a:pt x="693" y="0"/>
                  </a:moveTo>
                  <a:cubicBezTo>
                    <a:pt x="669" y="0"/>
                    <a:pt x="645" y="2"/>
                    <a:pt x="621" y="5"/>
                  </a:cubicBezTo>
                  <a:cubicBezTo>
                    <a:pt x="416" y="35"/>
                    <a:pt x="245" y="182"/>
                    <a:pt x="137" y="418"/>
                  </a:cubicBezTo>
                  <a:cubicBezTo>
                    <a:pt x="33" y="643"/>
                    <a:pt x="1" y="924"/>
                    <a:pt x="43" y="1211"/>
                  </a:cubicBezTo>
                  <a:cubicBezTo>
                    <a:pt x="125" y="1780"/>
                    <a:pt x="487" y="2206"/>
                    <a:pt x="867" y="2206"/>
                  </a:cubicBezTo>
                  <a:cubicBezTo>
                    <a:pt x="892" y="2206"/>
                    <a:pt x="916" y="2205"/>
                    <a:pt x="941" y="2201"/>
                  </a:cubicBezTo>
                  <a:cubicBezTo>
                    <a:pt x="1348" y="2141"/>
                    <a:pt x="1608" y="1600"/>
                    <a:pt x="1520" y="995"/>
                  </a:cubicBezTo>
                  <a:cubicBezTo>
                    <a:pt x="1436" y="426"/>
                    <a:pt x="1075" y="0"/>
                    <a:pt x="6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541;p36"/>
            <p:cNvSpPr/>
            <p:nvPr/>
          </p:nvSpPr>
          <p:spPr>
            <a:xfrm>
              <a:off x="804958" y="2334809"/>
              <a:ext cx="42415" cy="58560"/>
            </a:xfrm>
            <a:custGeom>
              <a:avLst/>
              <a:gdLst/>
              <a:ahLst/>
              <a:cxnLst/>
              <a:rect l="l" t="t" r="r" b="b"/>
              <a:pathLst>
                <a:path w="1198" h="1654" extrusionOk="0">
                  <a:moveTo>
                    <a:pt x="530" y="1"/>
                  </a:moveTo>
                  <a:cubicBezTo>
                    <a:pt x="513" y="1"/>
                    <a:pt x="496" y="2"/>
                    <a:pt x="478" y="5"/>
                  </a:cubicBezTo>
                  <a:cubicBezTo>
                    <a:pt x="184" y="48"/>
                    <a:pt x="0" y="450"/>
                    <a:pt x="67" y="905"/>
                  </a:cubicBezTo>
                  <a:cubicBezTo>
                    <a:pt x="129" y="1332"/>
                    <a:pt x="392" y="1653"/>
                    <a:pt x="667" y="1653"/>
                  </a:cubicBezTo>
                  <a:cubicBezTo>
                    <a:pt x="684" y="1653"/>
                    <a:pt x="701" y="1652"/>
                    <a:pt x="718" y="1649"/>
                  </a:cubicBezTo>
                  <a:cubicBezTo>
                    <a:pt x="1012" y="1606"/>
                    <a:pt x="1197" y="1204"/>
                    <a:pt x="1131" y="749"/>
                  </a:cubicBezTo>
                  <a:cubicBezTo>
                    <a:pt x="1069" y="322"/>
                    <a:pt x="806" y="1"/>
                    <a:pt x="5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542;p36"/>
            <p:cNvSpPr/>
            <p:nvPr/>
          </p:nvSpPr>
          <p:spPr>
            <a:xfrm>
              <a:off x="803259" y="2331976"/>
              <a:ext cx="47195" cy="64225"/>
            </a:xfrm>
            <a:custGeom>
              <a:avLst/>
              <a:gdLst/>
              <a:ahLst/>
              <a:cxnLst/>
              <a:rect l="l" t="t" r="r" b="b"/>
              <a:pathLst>
                <a:path w="1333" h="1814" extrusionOk="0">
                  <a:moveTo>
                    <a:pt x="578" y="161"/>
                  </a:moveTo>
                  <a:cubicBezTo>
                    <a:pt x="680" y="161"/>
                    <a:pt x="785" y="218"/>
                    <a:pt x="878" y="323"/>
                  </a:cubicBezTo>
                  <a:cubicBezTo>
                    <a:pt x="991" y="452"/>
                    <a:pt x="1068" y="636"/>
                    <a:pt x="1099" y="841"/>
                  </a:cubicBezTo>
                  <a:cubicBezTo>
                    <a:pt x="1158" y="1243"/>
                    <a:pt x="1000" y="1614"/>
                    <a:pt x="754" y="1649"/>
                  </a:cubicBezTo>
                  <a:cubicBezTo>
                    <a:pt x="741" y="1651"/>
                    <a:pt x="727" y="1653"/>
                    <a:pt x="713" y="1653"/>
                  </a:cubicBezTo>
                  <a:cubicBezTo>
                    <a:pt x="612" y="1653"/>
                    <a:pt x="508" y="1595"/>
                    <a:pt x="416" y="1490"/>
                  </a:cubicBezTo>
                  <a:cubicBezTo>
                    <a:pt x="303" y="1361"/>
                    <a:pt x="224" y="1178"/>
                    <a:pt x="194" y="973"/>
                  </a:cubicBezTo>
                  <a:cubicBezTo>
                    <a:pt x="165" y="769"/>
                    <a:pt x="187" y="570"/>
                    <a:pt x="259" y="414"/>
                  </a:cubicBezTo>
                  <a:cubicBezTo>
                    <a:pt x="324" y="269"/>
                    <a:pt x="424" y="181"/>
                    <a:pt x="538" y="165"/>
                  </a:cubicBezTo>
                  <a:cubicBezTo>
                    <a:pt x="551" y="162"/>
                    <a:pt x="564" y="161"/>
                    <a:pt x="578" y="161"/>
                  </a:cubicBezTo>
                  <a:close/>
                  <a:moveTo>
                    <a:pt x="576" y="0"/>
                  </a:moveTo>
                  <a:cubicBezTo>
                    <a:pt x="556" y="0"/>
                    <a:pt x="535" y="1"/>
                    <a:pt x="515" y="4"/>
                  </a:cubicBezTo>
                  <a:cubicBezTo>
                    <a:pt x="345" y="30"/>
                    <a:pt x="202" y="151"/>
                    <a:pt x="112" y="346"/>
                  </a:cubicBezTo>
                  <a:cubicBezTo>
                    <a:pt x="27" y="531"/>
                    <a:pt x="1" y="762"/>
                    <a:pt x="34" y="997"/>
                  </a:cubicBezTo>
                  <a:cubicBezTo>
                    <a:pt x="69" y="1231"/>
                    <a:pt x="161" y="1444"/>
                    <a:pt x="295" y="1597"/>
                  </a:cubicBezTo>
                  <a:cubicBezTo>
                    <a:pt x="418" y="1739"/>
                    <a:pt x="566" y="1813"/>
                    <a:pt x="715" y="1813"/>
                  </a:cubicBezTo>
                  <a:cubicBezTo>
                    <a:pt x="736" y="1813"/>
                    <a:pt x="757" y="1812"/>
                    <a:pt x="778" y="1808"/>
                  </a:cubicBezTo>
                  <a:cubicBezTo>
                    <a:pt x="1121" y="1758"/>
                    <a:pt x="1333" y="1323"/>
                    <a:pt x="1258" y="817"/>
                  </a:cubicBezTo>
                  <a:cubicBezTo>
                    <a:pt x="1224" y="582"/>
                    <a:pt x="1131" y="370"/>
                    <a:pt x="999" y="217"/>
                  </a:cubicBezTo>
                  <a:cubicBezTo>
                    <a:pt x="874" y="75"/>
                    <a:pt x="726" y="0"/>
                    <a:pt x="5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543;p36"/>
            <p:cNvSpPr/>
            <p:nvPr/>
          </p:nvSpPr>
          <p:spPr>
            <a:xfrm>
              <a:off x="845144" y="1226793"/>
              <a:ext cx="50629" cy="14445"/>
            </a:xfrm>
            <a:custGeom>
              <a:avLst/>
              <a:gdLst/>
              <a:ahLst/>
              <a:cxnLst/>
              <a:rect l="l" t="t" r="r" b="b"/>
              <a:pathLst>
                <a:path w="1430" h="408" extrusionOk="0">
                  <a:moveTo>
                    <a:pt x="93" y="0"/>
                  </a:moveTo>
                  <a:cubicBezTo>
                    <a:pt x="64" y="0"/>
                    <a:pt x="34" y="17"/>
                    <a:pt x="20" y="45"/>
                  </a:cubicBezTo>
                  <a:cubicBezTo>
                    <a:pt x="1" y="86"/>
                    <a:pt x="17" y="133"/>
                    <a:pt x="56" y="153"/>
                  </a:cubicBezTo>
                  <a:cubicBezTo>
                    <a:pt x="480" y="365"/>
                    <a:pt x="858" y="408"/>
                    <a:pt x="1096" y="408"/>
                  </a:cubicBezTo>
                  <a:cubicBezTo>
                    <a:pt x="1252" y="408"/>
                    <a:pt x="1348" y="389"/>
                    <a:pt x="1358" y="388"/>
                  </a:cubicBezTo>
                  <a:cubicBezTo>
                    <a:pt x="1401" y="379"/>
                    <a:pt x="1429" y="337"/>
                    <a:pt x="1421" y="293"/>
                  </a:cubicBezTo>
                  <a:cubicBezTo>
                    <a:pt x="1413" y="254"/>
                    <a:pt x="1379" y="228"/>
                    <a:pt x="1341" y="228"/>
                  </a:cubicBezTo>
                  <a:cubicBezTo>
                    <a:pt x="1336" y="228"/>
                    <a:pt x="1331" y="229"/>
                    <a:pt x="1326" y="230"/>
                  </a:cubicBezTo>
                  <a:cubicBezTo>
                    <a:pt x="1323" y="230"/>
                    <a:pt x="1240" y="246"/>
                    <a:pt x="1101" y="246"/>
                  </a:cubicBezTo>
                  <a:cubicBezTo>
                    <a:pt x="882" y="246"/>
                    <a:pt x="525" y="207"/>
                    <a:pt x="129" y="9"/>
                  </a:cubicBezTo>
                  <a:cubicBezTo>
                    <a:pt x="117" y="3"/>
                    <a:pt x="105"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544;p36"/>
            <p:cNvSpPr/>
            <p:nvPr/>
          </p:nvSpPr>
          <p:spPr>
            <a:xfrm>
              <a:off x="871945" y="1275405"/>
              <a:ext cx="27793" cy="9382"/>
            </a:xfrm>
            <a:custGeom>
              <a:avLst/>
              <a:gdLst/>
              <a:ahLst/>
              <a:cxnLst/>
              <a:rect l="l" t="t" r="r" b="b"/>
              <a:pathLst>
                <a:path w="785" h="265" extrusionOk="0">
                  <a:moveTo>
                    <a:pt x="88" y="0"/>
                  </a:moveTo>
                  <a:cubicBezTo>
                    <a:pt x="50" y="0"/>
                    <a:pt x="14" y="28"/>
                    <a:pt x="8" y="68"/>
                  </a:cubicBezTo>
                  <a:cubicBezTo>
                    <a:pt x="1" y="112"/>
                    <a:pt x="30" y="153"/>
                    <a:pt x="74" y="161"/>
                  </a:cubicBezTo>
                  <a:lnTo>
                    <a:pt x="685" y="263"/>
                  </a:lnTo>
                  <a:cubicBezTo>
                    <a:pt x="690" y="264"/>
                    <a:pt x="694" y="264"/>
                    <a:pt x="699" y="264"/>
                  </a:cubicBezTo>
                  <a:cubicBezTo>
                    <a:pt x="737" y="264"/>
                    <a:pt x="771" y="236"/>
                    <a:pt x="778" y="197"/>
                  </a:cubicBezTo>
                  <a:cubicBezTo>
                    <a:pt x="785" y="154"/>
                    <a:pt x="756" y="112"/>
                    <a:pt x="712" y="105"/>
                  </a:cubicBezTo>
                  <a:lnTo>
                    <a:pt x="101" y="1"/>
                  </a:lnTo>
                  <a:cubicBezTo>
                    <a:pt x="97" y="1"/>
                    <a:pt x="92"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545;p36"/>
            <p:cNvSpPr/>
            <p:nvPr/>
          </p:nvSpPr>
          <p:spPr>
            <a:xfrm>
              <a:off x="1042210" y="1248107"/>
              <a:ext cx="26483" cy="9807"/>
            </a:xfrm>
            <a:custGeom>
              <a:avLst/>
              <a:gdLst/>
              <a:ahLst/>
              <a:cxnLst/>
              <a:rect l="l" t="t" r="r" b="b"/>
              <a:pathLst>
                <a:path w="748" h="277" extrusionOk="0">
                  <a:moveTo>
                    <a:pt x="657" y="1"/>
                  </a:moveTo>
                  <a:cubicBezTo>
                    <a:pt x="630" y="1"/>
                    <a:pt x="604" y="14"/>
                    <a:pt x="588" y="37"/>
                  </a:cubicBezTo>
                  <a:cubicBezTo>
                    <a:pt x="587" y="38"/>
                    <a:pt x="531" y="115"/>
                    <a:pt x="346" y="115"/>
                  </a:cubicBezTo>
                  <a:cubicBezTo>
                    <a:pt x="283" y="115"/>
                    <a:pt x="205" y="107"/>
                    <a:pt x="109" y="83"/>
                  </a:cubicBezTo>
                  <a:cubicBezTo>
                    <a:pt x="103" y="81"/>
                    <a:pt x="96" y="80"/>
                    <a:pt x="90" y="80"/>
                  </a:cubicBezTo>
                  <a:cubicBezTo>
                    <a:pt x="54" y="80"/>
                    <a:pt x="20" y="104"/>
                    <a:pt x="11" y="141"/>
                  </a:cubicBezTo>
                  <a:cubicBezTo>
                    <a:pt x="1" y="184"/>
                    <a:pt x="28" y="228"/>
                    <a:pt x="71" y="238"/>
                  </a:cubicBezTo>
                  <a:cubicBezTo>
                    <a:pt x="180" y="266"/>
                    <a:pt x="272" y="277"/>
                    <a:pt x="350" y="277"/>
                  </a:cubicBezTo>
                  <a:cubicBezTo>
                    <a:pt x="626" y="277"/>
                    <a:pt x="715" y="140"/>
                    <a:pt x="727" y="120"/>
                  </a:cubicBezTo>
                  <a:cubicBezTo>
                    <a:pt x="748" y="83"/>
                    <a:pt x="735" y="35"/>
                    <a:pt x="699" y="13"/>
                  </a:cubicBezTo>
                  <a:cubicBezTo>
                    <a:pt x="686" y="5"/>
                    <a:pt x="671" y="1"/>
                    <a:pt x="6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390;p35"/>
          <p:cNvGrpSpPr/>
          <p:nvPr/>
        </p:nvGrpSpPr>
        <p:grpSpPr>
          <a:xfrm rot="1526261">
            <a:off x="308782" y="3922071"/>
            <a:ext cx="510895" cy="845729"/>
            <a:chOff x="8468794" y="1507191"/>
            <a:chExt cx="588282" cy="954684"/>
          </a:xfrm>
        </p:grpSpPr>
        <p:grpSp>
          <p:nvGrpSpPr>
            <p:cNvPr id="197" name="Google Shape;1391;p35"/>
            <p:cNvGrpSpPr/>
            <p:nvPr/>
          </p:nvGrpSpPr>
          <p:grpSpPr>
            <a:xfrm flipH="1">
              <a:off x="8637509" y="1507191"/>
              <a:ext cx="419567" cy="418426"/>
              <a:chOff x="814151" y="3357956"/>
              <a:chExt cx="441000" cy="439800"/>
            </a:xfrm>
          </p:grpSpPr>
          <p:sp>
            <p:nvSpPr>
              <p:cNvPr id="202" name="Google Shape;1392;p35"/>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393;p35"/>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394;p35"/>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 name="Google Shape;1395;p35"/>
            <p:cNvGrpSpPr/>
            <p:nvPr/>
          </p:nvGrpSpPr>
          <p:grpSpPr>
            <a:xfrm rot="-1900108" flipH="1">
              <a:off x="8526279" y="2098054"/>
              <a:ext cx="306850" cy="306053"/>
              <a:chOff x="814151" y="3357956"/>
              <a:chExt cx="441000" cy="439800"/>
            </a:xfrm>
          </p:grpSpPr>
          <p:sp>
            <p:nvSpPr>
              <p:cNvPr id="199" name="Google Shape;1396;p35"/>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397;p35"/>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398;p35"/>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7" name="Google Shape;1633;p38"/>
          <p:cNvGrpSpPr/>
          <p:nvPr/>
        </p:nvGrpSpPr>
        <p:grpSpPr>
          <a:xfrm flipH="1">
            <a:off x="8019114" y="3653688"/>
            <a:ext cx="588681" cy="958845"/>
            <a:chOff x="5565449" y="2698069"/>
            <a:chExt cx="1223930" cy="1838572"/>
          </a:xfrm>
        </p:grpSpPr>
        <p:sp>
          <p:nvSpPr>
            <p:cNvPr id="208" name="Google Shape;1634;p38"/>
            <p:cNvSpPr/>
            <p:nvPr/>
          </p:nvSpPr>
          <p:spPr>
            <a:xfrm>
              <a:off x="6293739" y="3236410"/>
              <a:ext cx="476091" cy="292020"/>
            </a:xfrm>
            <a:custGeom>
              <a:avLst/>
              <a:gdLst/>
              <a:ahLst/>
              <a:cxnLst/>
              <a:rect l="l" t="t" r="r" b="b"/>
              <a:pathLst>
                <a:path w="13447" h="8248" extrusionOk="0">
                  <a:moveTo>
                    <a:pt x="10296" y="1"/>
                  </a:moveTo>
                  <a:cubicBezTo>
                    <a:pt x="9968" y="1"/>
                    <a:pt x="9640" y="101"/>
                    <a:pt x="9361" y="300"/>
                  </a:cubicBezTo>
                  <a:lnTo>
                    <a:pt x="996" y="5828"/>
                  </a:lnTo>
                  <a:cubicBezTo>
                    <a:pt x="789" y="5976"/>
                    <a:pt x="463" y="6365"/>
                    <a:pt x="241" y="6760"/>
                  </a:cubicBezTo>
                  <a:cubicBezTo>
                    <a:pt x="0" y="7187"/>
                    <a:pt x="253" y="7724"/>
                    <a:pt x="733" y="7822"/>
                  </a:cubicBezTo>
                  <a:lnTo>
                    <a:pt x="1321" y="7942"/>
                  </a:lnTo>
                  <a:cubicBezTo>
                    <a:pt x="1438" y="7966"/>
                    <a:pt x="1556" y="8004"/>
                    <a:pt x="1650" y="8078"/>
                  </a:cubicBezTo>
                  <a:cubicBezTo>
                    <a:pt x="1793" y="8189"/>
                    <a:pt x="1970" y="8248"/>
                    <a:pt x="2149" y="8248"/>
                  </a:cubicBezTo>
                  <a:cubicBezTo>
                    <a:pt x="2226" y="8248"/>
                    <a:pt x="2303" y="8237"/>
                    <a:pt x="2379" y="8215"/>
                  </a:cubicBezTo>
                  <a:lnTo>
                    <a:pt x="11995" y="6426"/>
                  </a:lnTo>
                  <a:cubicBezTo>
                    <a:pt x="12605" y="6247"/>
                    <a:pt x="13065" y="5724"/>
                    <a:pt x="13137" y="5092"/>
                  </a:cubicBezTo>
                  <a:cubicBezTo>
                    <a:pt x="13446" y="2379"/>
                    <a:pt x="12178" y="960"/>
                    <a:pt x="11199" y="281"/>
                  </a:cubicBezTo>
                  <a:cubicBezTo>
                    <a:pt x="10927" y="94"/>
                    <a:pt x="10612" y="1"/>
                    <a:pt x="10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635;p38"/>
            <p:cNvSpPr/>
            <p:nvPr/>
          </p:nvSpPr>
          <p:spPr>
            <a:xfrm>
              <a:off x="6319975" y="3236410"/>
              <a:ext cx="449856" cy="294534"/>
            </a:xfrm>
            <a:custGeom>
              <a:avLst/>
              <a:gdLst/>
              <a:ahLst/>
              <a:cxnLst/>
              <a:rect l="l" t="t" r="r" b="b"/>
              <a:pathLst>
                <a:path w="12706" h="8319" extrusionOk="0">
                  <a:moveTo>
                    <a:pt x="9557" y="0"/>
                  </a:moveTo>
                  <a:cubicBezTo>
                    <a:pt x="9308" y="0"/>
                    <a:pt x="9060" y="58"/>
                    <a:pt x="8832" y="173"/>
                  </a:cubicBezTo>
                  <a:cubicBezTo>
                    <a:pt x="9741" y="927"/>
                    <a:pt x="10719" y="2315"/>
                    <a:pt x="10443" y="4733"/>
                  </a:cubicBezTo>
                  <a:cubicBezTo>
                    <a:pt x="10371" y="5366"/>
                    <a:pt x="9911" y="5888"/>
                    <a:pt x="9301" y="6068"/>
                  </a:cubicBezTo>
                  <a:lnTo>
                    <a:pt x="0" y="7690"/>
                  </a:lnTo>
                  <a:lnTo>
                    <a:pt x="349" y="8060"/>
                  </a:lnTo>
                  <a:cubicBezTo>
                    <a:pt x="506" y="8227"/>
                    <a:pt x="723" y="8319"/>
                    <a:pt x="946" y="8319"/>
                  </a:cubicBezTo>
                  <a:cubicBezTo>
                    <a:pt x="1022" y="8319"/>
                    <a:pt x="1100" y="8308"/>
                    <a:pt x="1175" y="8286"/>
                  </a:cubicBezTo>
                  <a:lnTo>
                    <a:pt x="11254" y="6426"/>
                  </a:lnTo>
                  <a:cubicBezTo>
                    <a:pt x="11864" y="6247"/>
                    <a:pt x="12324" y="5724"/>
                    <a:pt x="12396" y="5092"/>
                  </a:cubicBezTo>
                  <a:cubicBezTo>
                    <a:pt x="12705" y="2379"/>
                    <a:pt x="11437" y="960"/>
                    <a:pt x="10458" y="281"/>
                  </a:cubicBezTo>
                  <a:cubicBezTo>
                    <a:pt x="10186" y="94"/>
                    <a:pt x="9871" y="0"/>
                    <a:pt x="9557" y="0"/>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636;p38"/>
            <p:cNvSpPr/>
            <p:nvPr/>
          </p:nvSpPr>
          <p:spPr>
            <a:xfrm>
              <a:off x="6297882" y="3244872"/>
              <a:ext cx="478959" cy="290569"/>
            </a:xfrm>
            <a:custGeom>
              <a:avLst/>
              <a:gdLst/>
              <a:ahLst/>
              <a:cxnLst/>
              <a:rect l="l" t="t" r="r" b="b"/>
              <a:pathLst>
                <a:path w="13528" h="8207" extrusionOk="0">
                  <a:moveTo>
                    <a:pt x="10299" y="1"/>
                  </a:moveTo>
                  <a:cubicBezTo>
                    <a:pt x="9956" y="1"/>
                    <a:pt x="9611" y="105"/>
                    <a:pt x="9319" y="314"/>
                  </a:cubicBezTo>
                  <a:lnTo>
                    <a:pt x="1257" y="5640"/>
                  </a:lnTo>
                  <a:cubicBezTo>
                    <a:pt x="949" y="5844"/>
                    <a:pt x="302" y="6353"/>
                    <a:pt x="30" y="6658"/>
                  </a:cubicBezTo>
                  <a:cubicBezTo>
                    <a:pt x="1" y="6691"/>
                    <a:pt x="3" y="6742"/>
                    <a:pt x="37" y="6772"/>
                  </a:cubicBezTo>
                  <a:cubicBezTo>
                    <a:pt x="52" y="6785"/>
                    <a:pt x="71" y="6792"/>
                    <a:pt x="90" y="6792"/>
                  </a:cubicBezTo>
                  <a:cubicBezTo>
                    <a:pt x="112" y="6792"/>
                    <a:pt x="134" y="6783"/>
                    <a:pt x="150" y="6765"/>
                  </a:cubicBezTo>
                  <a:cubicBezTo>
                    <a:pt x="414" y="6471"/>
                    <a:pt x="1044" y="5974"/>
                    <a:pt x="1346" y="5775"/>
                  </a:cubicBezTo>
                  <a:lnTo>
                    <a:pt x="9410" y="446"/>
                  </a:lnTo>
                  <a:cubicBezTo>
                    <a:pt x="9676" y="257"/>
                    <a:pt x="9988" y="162"/>
                    <a:pt x="10299" y="162"/>
                  </a:cubicBezTo>
                  <a:cubicBezTo>
                    <a:pt x="10600" y="162"/>
                    <a:pt x="10899" y="250"/>
                    <a:pt x="11155" y="428"/>
                  </a:cubicBezTo>
                  <a:cubicBezTo>
                    <a:pt x="12188" y="1143"/>
                    <a:pt x="13357" y="2546"/>
                    <a:pt x="13060" y="5162"/>
                  </a:cubicBezTo>
                  <a:cubicBezTo>
                    <a:pt x="12992" y="5759"/>
                    <a:pt x="12566" y="6255"/>
                    <a:pt x="11985" y="6426"/>
                  </a:cubicBezTo>
                  <a:lnTo>
                    <a:pt x="1668" y="8046"/>
                  </a:lnTo>
                  <a:cubicBezTo>
                    <a:pt x="1625" y="8053"/>
                    <a:pt x="1594" y="8093"/>
                    <a:pt x="1601" y="8138"/>
                  </a:cubicBezTo>
                  <a:cubicBezTo>
                    <a:pt x="1607" y="8177"/>
                    <a:pt x="1642" y="8206"/>
                    <a:pt x="1681" y="8206"/>
                  </a:cubicBezTo>
                  <a:cubicBezTo>
                    <a:pt x="1685" y="8206"/>
                    <a:pt x="1689" y="8206"/>
                    <a:pt x="1693" y="8205"/>
                  </a:cubicBezTo>
                  <a:lnTo>
                    <a:pt x="12020" y="6582"/>
                  </a:lnTo>
                  <a:cubicBezTo>
                    <a:pt x="12673" y="6392"/>
                    <a:pt x="13144" y="5841"/>
                    <a:pt x="13220" y="5181"/>
                  </a:cubicBezTo>
                  <a:cubicBezTo>
                    <a:pt x="13527" y="2484"/>
                    <a:pt x="12316" y="1036"/>
                    <a:pt x="11247" y="295"/>
                  </a:cubicBezTo>
                  <a:cubicBezTo>
                    <a:pt x="10963" y="99"/>
                    <a:pt x="10632" y="1"/>
                    <a:pt x="10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637;p38"/>
            <p:cNvSpPr/>
            <p:nvPr/>
          </p:nvSpPr>
          <p:spPr>
            <a:xfrm>
              <a:off x="6697609" y="3332926"/>
              <a:ext cx="74811" cy="47443"/>
            </a:xfrm>
            <a:custGeom>
              <a:avLst/>
              <a:gdLst/>
              <a:ahLst/>
              <a:cxnLst/>
              <a:rect l="l" t="t" r="r" b="b"/>
              <a:pathLst>
                <a:path w="2113" h="1340" extrusionOk="0">
                  <a:moveTo>
                    <a:pt x="1135" y="1"/>
                  </a:moveTo>
                  <a:cubicBezTo>
                    <a:pt x="1091" y="1"/>
                    <a:pt x="1046" y="3"/>
                    <a:pt x="1001" y="6"/>
                  </a:cubicBezTo>
                  <a:cubicBezTo>
                    <a:pt x="434" y="54"/>
                    <a:pt x="0" y="390"/>
                    <a:pt x="32" y="757"/>
                  </a:cubicBezTo>
                  <a:cubicBezTo>
                    <a:pt x="59" y="1094"/>
                    <a:pt x="471" y="1339"/>
                    <a:pt x="978" y="1339"/>
                  </a:cubicBezTo>
                  <a:cubicBezTo>
                    <a:pt x="1022" y="1339"/>
                    <a:pt x="1067" y="1338"/>
                    <a:pt x="1112" y="1334"/>
                  </a:cubicBezTo>
                  <a:cubicBezTo>
                    <a:pt x="1679" y="1286"/>
                    <a:pt x="2113" y="950"/>
                    <a:pt x="2082" y="583"/>
                  </a:cubicBezTo>
                  <a:cubicBezTo>
                    <a:pt x="2054" y="246"/>
                    <a:pt x="1642"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638;p38"/>
            <p:cNvSpPr/>
            <p:nvPr/>
          </p:nvSpPr>
          <p:spPr>
            <a:xfrm>
              <a:off x="6726464" y="3367446"/>
              <a:ext cx="60436" cy="38308"/>
            </a:xfrm>
            <a:custGeom>
              <a:avLst/>
              <a:gdLst/>
              <a:ahLst/>
              <a:cxnLst/>
              <a:rect l="l" t="t" r="r" b="b"/>
              <a:pathLst>
                <a:path w="1707" h="1082" extrusionOk="0">
                  <a:moveTo>
                    <a:pt x="916" y="1"/>
                  </a:moveTo>
                  <a:cubicBezTo>
                    <a:pt x="881" y="1"/>
                    <a:pt x="845" y="2"/>
                    <a:pt x="808" y="5"/>
                  </a:cubicBezTo>
                  <a:cubicBezTo>
                    <a:pt x="351" y="44"/>
                    <a:pt x="1" y="315"/>
                    <a:pt x="25" y="611"/>
                  </a:cubicBezTo>
                  <a:cubicBezTo>
                    <a:pt x="48" y="883"/>
                    <a:pt x="381" y="1081"/>
                    <a:pt x="791" y="1081"/>
                  </a:cubicBezTo>
                  <a:cubicBezTo>
                    <a:pt x="826" y="1081"/>
                    <a:pt x="862" y="1080"/>
                    <a:pt x="899" y="1077"/>
                  </a:cubicBezTo>
                  <a:cubicBezTo>
                    <a:pt x="1356" y="1038"/>
                    <a:pt x="1706" y="767"/>
                    <a:pt x="1682" y="472"/>
                  </a:cubicBezTo>
                  <a:cubicBezTo>
                    <a:pt x="1659" y="199"/>
                    <a:pt x="1326" y="1"/>
                    <a:pt x="9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639;p38"/>
            <p:cNvSpPr/>
            <p:nvPr/>
          </p:nvSpPr>
          <p:spPr>
            <a:xfrm>
              <a:off x="6011027" y="3319826"/>
              <a:ext cx="285400" cy="134716"/>
            </a:xfrm>
            <a:custGeom>
              <a:avLst/>
              <a:gdLst/>
              <a:ahLst/>
              <a:cxnLst/>
              <a:rect l="l" t="t" r="r" b="b"/>
              <a:pathLst>
                <a:path w="8061" h="3805" extrusionOk="0">
                  <a:moveTo>
                    <a:pt x="1" y="1"/>
                  </a:moveTo>
                  <a:lnTo>
                    <a:pt x="1" y="1"/>
                  </a:lnTo>
                  <a:cubicBezTo>
                    <a:pt x="1" y="1"/>
                    <a:pt x="2441" y="2102"/>
                    <a:pt x="2271" y="3805"/>
                  </a:cubicBezTo>
                  <a:lnTo>
                    <a:pt x="6699" y="3805"/>
                  </a:ln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640;p38"/>
            <p:cNvSpPr/>
            <p:nvPr/>
          </p:nvSpPr>
          <p:spPr>
            <a:xfrm>
              <a:off x="6011027" y="3319826"/>
              <a:ext cx="285400" cy="98886"/>
            </a:xfrm>
            <a:custGeom>
              <a:avLst/>
              <a:gdLst/>
              <a:ahLst/>
              <a:cxnLst/>
              <a:rect l="l" t="t" r="r" b="b"/>
              <a:pathLst>
                <a:path w="8061" h="2793" extrusionOk="0">
                  <a:moveTo>
                    <a:pt x="1" y="1"/>
                  </a:moveTo>
                  <a:cubicBezTo>
                    <a:pt x="1" y="1"/>
                    <a:pt x="1590" y="1370"/>
                    <a:pt x="2113" y="2793"/>
                  </a:cubicBezTo>
                  <a:cubicBezTo>
                    <a:pt x="2993" y="1946"/>
                    <a:pt x="4100" y="1537"/>
                    <a:pt x="5262" y="1537"/>
                  </a:cubicBezTo>
                  <a:cubicBezTo>
                    <a:pt x="5997" y="1537"/>
                    <a:pt x="6755" y="1701"/>
                    <a:pt x="7491" y="2020"/>
                  </a:cubicBezTo>
                  <a:lnTo>
                    <a:pt x="8061" y="739"/>
                  </a:ln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641;p38"/>
            <p:cNvSpPr/>
            <p:nvPr/>
          </p:nvSpPr>
          <p:spPr>
            <a:xfrm>
              <a:off x="6007911" y="3316993"/>
              <a:ext cx="291489" cy="140381"/>
            </a:xfrm>
            <a:custGeom>
              <a:avLst/>
              <a:gdLst/>
              <a:ahLst/>
              <a:cxnLst/>
              <a:rect l="l" t="t" r="r" b="b"/>
              <a:pathLst>
                <a:path w="8233" h="3965" extrusionOk="0">
                  <a:moveTo>
                    <a:pt x="322" y="183"/>
                  </a:moveTo>
                  <a:lnTo>
                    <a:pt x="8029" y="889"/>
                  </a:lnTo>
                  <a:lnTo>
                    <a:pt x="6734" y="3803"/>
                  </a:lnTo>
                  <a:lnTo>
                    <a:pt x="2447" y="3803"/>
                  </a:lnTo>
                  <a:cubicBezTo>
                    <a:pt x="2519" y="2357"/>
                    <a:pt x="882" y="704"/>
                    <a:pt x="322" y="183"/>
                  </a:cubicBezTo>
                  <a:close/>
                  <a:moveTo>
                    <a:pt x="96" y="0"/>
                  </a:moveTo>
                  <a:cubicBezTo>
                    <a:pt x="61" y="0"/>
                    <a:pt x="28" y="17"/>
                    <a:pt x="14" y="49"/>
                  </a:cubicBezTo>
                  <a:cubicBezTo>
                    <a:pt x="0" y="82"/>
                    <a:pt x="10" y="119"/>
                    <a:pt x="36" y="142"/>
                  </a:cubicBezTo>
                  <a:cubicBezTo>
                    <a:pt x="60" y="163"/>
                    <a:pt x="2443" y="2235"/>
                    <a:pt x="2279" y="3876"/>
                  </a:cubicBezTo>
                  <a:cubicBezTo>
                    <a:pt x="2277" y="3899"/>
                    <a:pt x="2285" y="3922"/>
                    <a:pt x="2300" y="3938"/>
                  </a:cubicBezTo>
                  <a:cubicBezTo>
                    <a:pt x="2315" y="3956"/>
                    <a:pt x="2337" y="3965"/>
                    <a:pt x="2359" y="3965"/>
                  </a:cubicBezTo>
                  <a:lnTo>
                    <a:pt x="6787" y="3965"/>
                  </a:lnTo>
                  <a:cubicBezTo>
                    <a:pt x="6818" y="3965"/>
                    <a:pt x="6847" y="3946"/>
                    <a:pt x="6860" y="3917"/>
                  </a:cubicBezTo>
                  <a:lnTo>
                    <a:pt x="8222" y="852"/>
                  </a:lnTo>
                  <a:cubicBezTo>
                    <a:pt x="8233" y="829"/>
                    <a:pt x="8231" y="801"/>
                    <a:pt x="8219" y="779"/>
                  </a:cubicBezTo>
                  <a:cubicBezTo>
                    <a:pt x="8205" y="757"/>
                    <a:pt x="8181" y="741"/>
                    <a:pt x="8156" y="739"/>
                  </a:cubicBezTo>
                  <a:lnTo>
                    <a:pt x="9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642;p38"/>
            <p:cNvSpPr/>
            <p:nvPr/>
          </p:nvSpPr>
          <p:spPr>
            <a:xfrm>
              <a:off x="5927187" y="2861678"/>
              <a:ext cx="596008" cy="488447"/>
            </a:xfrm>
            <a:custGeom>
              <a:avLst/>
              <a:gdLst/>
              <a:ahLst/>
              <a:cxnLst/>
              <a:rect l="l" t="t" r="r" b="b"/>
              <a:pathLst>
                <a:path w="16834" h="13796" extrusionOk="0">
                  <a:moveTo>
                    <a:pt x="8418" y="1"/>
                  </a:moveTo>
                  <a:cubicBezTo>
                    <a:pt x="3769" y="1"/>
                    <a:pt x="0" y="3768"/>
                    <a:pt x="0" y="8417"/>
                  </a:cubicBezTo>
                  <a:cubicBezTo>
                    <a:pt x="0" y="12531"/>
                    <a:pt x="2478" y="13796"/>
                    <a:pt x="6691" y="13796"/>
                  </a:cubicBezTo>
                  <a:cubicBezTo>
                    <a:pt x="7238" y="13796"/>
                    <a:pt x="7814" y="13774"/>
                    <a:pt x="8418" y="13735"/>
                  </a:cubicBezTo>
                  <a:cubicBezTo>
                    <a:pt x="13056" y="13434"/>
                    <a:pt x="16834" y="13065"/>
                    <a:pt x="16834" y="8417"/>
                  </a:cubicBezTo>
                  <a:cubicBezTo>
                    <a:pt x="16834" y="3768"/>
                    <a:pt x="13066" y="1"/>
                    <a:pt x="84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643;p38"/>
            <p:cNvSpPr/>
            <p:nvPr/>
          </p:nvSpPr>
          <p:spPr>
            <a:xfrm>
              <a:off x="5969673" y="2923071"/>
              <a:ext cx="262953" cy="263024"/>
            </a:xfrm>
            <a:custGeom>
              <a:avLst/>
              <a:gdLst/>
              <a:ahLst/>
              <a:cxnLst/>
              <a:rect l="l" t="t" r="r" b="b"/>
              <a:pathLst>
                <a:path w="7427" h="7429" extrusionOk="0">
                  <a:moveTo>
                    <a:pt x="3714" y="1"/>
                  </a:moveTo>
                  <a:cubicBezTo>
                    <a:pt x="1663" y="1"/>
                    <a:pt x="1" y="1664"/>
                    <a:pt x="1" y="3715"/>
                  </a:cubicBezTo>
                  <a:cubicBezTo>
                    <a:pt x="1" y="5766"/>
                    <a:pt x="1663" y="7428"/>
                    <a:pt x="3714" y="7428"/>
                  </a:cubicBezTo>
                  <a:cubicBezTo>
                    <a:pt x="5765" y="7428"/>
                    <a:pt x="7427" y="5766"/>
                    <a:pt x="7427" y="3715"/>
                  </a:cubicBezTo>
                  <a:cubicBezTo>
                    <a:pt x="7427" y="1664"/>
                    <a:pt x="5765" y="1"/>
                    <a:pt x="37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644;p38"/>
            <p:cNvSpPr/>
            <p:nvPr/>
          </p:nvSpPr>
          <p:spPr>
            <a:xfrm>
              <a:off x="5978879" y="2920239"/>
              <a:ext cx="268724" cy="268689"/>
            </a:xfrm>
            <a:custGeom>
              <a:avLst/>
              <a:gdLst/>
              <a:ahLst/>
              <a:cxnLst/>
              <a:rect l="l" t="t" r="r" b="b"/>
              <a:pathLst>
                <a:path w="7590" h="7589" extrusionOk="0">
                  <a:moveTo>
                    <a:pt x="3795" y="162"/>
                  </a:moveTo>
                  <a:cubicBezTo>
                    <a:pt x="5798" y="162"/>
                    <a:pt x="7428" y="1791"/>
                    <a:pt x="7428" y="3795"/>
                  </a:cubicBezTo>
                  <a:cubicBezTo>
                    <a:pt x="7428" y="5798"/>
                    <a:pt x="5798" y="7427"/>
                    <a:pt x="3795" y="7427"/>
                  </a:cubicBezTo>
                  <a:cubicBezTo>
                    <a:pt x="1792" y="7427"/>
                    <a:pt x="162" y="5798"/>
                    <a:pt x="162" y="3795"/>
                  </a:cubicBezTo>
                  <a:cubicBezTo>
                    <a:pt x="162" y="1791"/>
                    <a:pt x="1792" y="162"/>
                    <a:pt x="3795" y="162"/>
                  </a:cubicBezTo>
                  <a:close/>
                  <a:moveTo>
                    <a:pt x="3795" y="1"/>
                  </a:moveTo>
                  <a:cubicBezTo>
                    <a:pt x="1703" y="1"/>
                    <a:pt x="0" y="1703"/>
                    <a:pt x="0" y="3795"/>
                  </a:cubicBezTo>
                  <a:cubicBezTo>
                    <a:pt x="0" y="5887"/>
                    <a:pt x="1703" y="7589"/>
                    <a:pt x="3795" y="7589"/>
                  </a:cubicBezTo>
                  <a:cubicBezTo>
                    <a:pt x="5887" y="7589"/>
                    <a:pt x="7589" y="5887"/>
                    <a:pt x="7589" y="3795"/>
                  </a:cubicBezTo>
                  <a:cubicBezTo>
                    <a:pt x="7589" y="1703"/>
                    <a:pt x="5887" y="1"/>
                    <a:pt x="37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645;p38"/>
            <p:cNvSpPr/>
            <p:nvPr/>
          </p:nvSpPr>
          <p:spPr>
            <a:xfrm>
              <a:off x="6009292" y="3006947"/>
              <a:ext cx="143567" cy="143567"/>
            </a:xfrm>
            <a:custGeom>
              <a:avLst/>
              <a:gdLst/>
              <a:ahLst/>
              <a:cxnLst/>
              <a:rect l="l" t="t" r="r" b="b"/>
              <a:pathLst>
                <a:path w="4055" h="4055" extrusionOk="0">
                  <a:moveTo>
                    <a:pt x="2027" y="0"/>
                  </a:moveTo>
                  <a:cubicBezTo>
                    <a:pt x="908" y="0"/>
                    <a:pt x="1" y="908"/>
                    <a:pt x="1" y="2027"/>
                  </a:cubicBezTo>
                  <a:cubicBezTo>
                    <a:pt x="1" y="3147"/>
                    <a:pt x="908" y="4054"/>
                    <a:pt x="2027" y="4054"/>
                  </a:cubicBezTo>
                  <a:cubicBezTo>
                    <a:pt x="3147" y="4054"/>
                    <a:pt x="4055" y="3147"/>
                    <a:pt x="4055" y="2027"/>
                  </a:cubicBezTo>
                  <a:cubicBezTo>
                    <a:pt x="4055" y="908"/>
                    <a:pt x="3147" y="0"/>
                    <a:pt x="20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646;p38"/>
            <p:cNvSpPr/>
            <p:nvPr/>
          </p:nvSpPr>
          <p:spPr>
            <a:xfrm>
              <a:off x="5994386" y="3004044"/>
              <a:ext cx="149303" cy="149303"/>
            </a:xfrm>
            <a:custGeom>
              <a:avLst/>
              <a:gdLst/>
              <a:ahLst/>
              <a:cxnLst/>
              <a:rect l="l" t="t" r="r" b="b"/>
              <a:pathLst>
                <a:path w="4217" h="4217" extrusionOk="0">
                  <a:moveTo>
                    <a:pt x="2107" y="163"/>
                  </a:moveTo>
                  <a:cubicBezTo>
                    <a:pt x="3181" y="163"/>
                    <a:pt x="4055" y="1036"/>
                    <a:pt x="4055" y="2109"/>
                  </a:cubicBezTo>
                  <a:cubicBezTo>
                    <a:pt x="4055" y="3183"/>
                    <a:pt x="3181" y="4056"/>
                    <a:pt x="2107" y="4056"/>
                  </a:cubicBezTo>
                  <a:cubicBezTo>
                    <a:pt x="1035" y="4056"/>
                    <a:pt x="161" y="3183"/>
                    <a:pt x="161" y="2109"/>
                  </a:cubicBezTo>
                  <a:cubicBezTo>
                    <a:pt x="161" y="1036"/>
                    <a:pt x="1035" y="163"/>
                    <a:pt x="2107" y="163"/>
                  </a:cubicBezTo>
                  <a:close/>
                  <a:moveTo>
                    <a:pt x="2107" y="1"/>
                  </a:moveTo>
                  <a:cubicBezTo>
                    <a:pt x="945" y="1"/>
                    <a:pt x="1" y="947"/>
                    <a:pt x="1" y="2109"/>
                  </a:cubicBezTo>
                  <a:cubicBezTo>
                    <a:pt x="1" y="3271"/>
                    <a:pt x="945" y="4217"/>
                    <a:pt x="2107" y="4217"/>
                  </a:cubicBezTo>
                  <a:cubicBezTo>
                    <a:pt x="3269" y="4217"/>
                    <a:pt x="4216" y="3271"/>
                    <a:pt x="4216" y="2109"/>
                  </a:cubicBezTo>
                  <a:cubicBezTo>
                    <a:pt x="4216" y="947"/>
                    <a:pt x="3269" y="1"/>
                    <a:pt x="2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647;p38"/>
            <p:cNvSpPr/>
            <p:nvPr/>
          </p:nvSpPr>
          <p:spPr>
            <a:xfrm>
              <a:off x="6029367" y="3039024"/>
              <a:ext cx="79307" cy="79378"/>
            </a:xfrm>
            <a:custGeom>
              <a:avLst/>
              <a:gdLst/>
              <a:ahLst/>
              <a:cxnLst/>
              <a:rect l="l" t="t" r="r" b="b"/>
              <a:pathLst>
                <a:path w="2240" h="2242" extrusionOk="0">
                  <a:moveTo>
                    <a:pt x="1119" y="1"/>
                  </a:moveTo>
                  <a:cubicBezTo>
                    <a:pt x="502" y="1"/>
                    <a:pt x="0" y="503"/>
                    <a:pt x="0" y="1121"/>
                  </a:cubicBezTo>
                  <a:cubicBezTo>
                    <a:pt x="0" y="1740"/>
                    <a:pt x="502" y="2241"/>
                    <a:pt x="1119" y="2241"/>
                  </a:cubicBezTo>
                  <a:cubicBezTo>
                    <a:pt x="1738" y="2241"/>
                    <a:pt x="2240" y="1740"/>
                    <a:pt x="2240" y="1121"/>
                  </a:cubicBezTo>
                  <a:cubicBezTo>
                    <a:pt x="2240" y="503"/>
                    <a:pt x="1738" y="1"/>
                    <a:pt x="1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648;p38"/>
            <p:cNvSpPr/>
            <p:nvPr/>
          </p:nvSpPr>
          <p:spPr>
            <a:xfrm>
              <a:off x="6265132" y="2923071"/>
              <a:ext cx="245994" cy="246029"/>
            </a:xfrm>
            <a:custGeom>
              <a:avLst/>
              <a:gdLst/>
              <a:ahLst/>
              <a:cxnLst/>
              <a:rect l="l" t="t" r="r" b="b"/>
              <a:pathLst>
                <a:path w="6948" h="6949" extrusionOk="0">
                  <a:moveTo>
                    <a:pt x="3474" y="1"/>
                  </a:moveTo>
                  <a:cubicBezTo>
                    <a:pt x="1556" y="1"/>
                    <a:pt x="1" y="1556"/>
                    <a:pt x="1" y="3475"/>
                  </a:cubicBezTo>
                  <a:cubicBezTo>
                    <a:pt x="1" y="5393"/>
                    <a:pt x="1556" y="6948"/>
                    <a:pt x="3474" y="6948"/>
                  </a:cubicBezTo>
                  <a:cubicBezTo>
                    <a:pt x="5393" y="6948"/>
                    <a:pt x="6948" y="5393"/>
                    <a:pt x="6948" y="3475"/>
                  </a:cubicBezTo>
                  <a:cubicBezTo>
                    <a:pt x="6948" y="1556"/>
                    <a:pt x="5393" y="1"/>
                    <a:pt x="34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649;p38"/>
            <p:cNvSpPr/>
            <p:nvPr/>
          </p:nvSpPr>
          <p:spPr>
            <a:xfrm>
              <a:off x="6273770" y="2920416"/>
              <a:ext cx="251305" cy="251340"/>
            </a:xfrm>
            <a:custGeom>
              <a:avLst/>
              <a:gdLst/>
              <a:ahLst/>
              <a:cxnLst/>
              <a:rect l="l" t="t" r="r" b="b"/>
              <a:pathLst>
                <a:path w="7098" h="7099" extrusionOk="0">
                  <a:moveTo>
                    <a:pt x="3549" y="152"/>
                  </a:moveTo>
                  <a:cubicBezTo>
                    <a:pt x="5423" y="152"/>
                    <a:pt x="6947" y="1677"/>
                    <a:pt x="6947" y="3550"/>
                  </a:cubicBezTo>
                  <a:cubicBezTo>
                    <a:pt x="6947" y="5424"/>
                    <a:pt x="5423" y="6947"/>
                    <a:pt x="3549" y="6947"/>
                  </a:cubicBezTo>
                  <a:cubicBezTo>
                    <a:pt x="1675" y="6947"/>
                    <a:pt x="151" y="5424"/>
                    <a:pt x="151" y="3550"/>
                  </a:cubicBezTo>
                  <a:cubicBezTo>
                    <a:pt x="151" y="1677"/>
                    <a:pt x="1675" y="152"/>
                    <a:pt x="3549" y="152"/>
                  </a:cubicBezTo>
                  <a:close/>
                  <a:moveTo>
                    <a:pt x="3549" y="0"/>
                  </a:moveTo>
                  <a:cubicBezTo>
                    <a:pt x="1593" y="0"/>
                    <a:pt x="0" y="1593"/>
                    <a:pt x="0" y="3550"/>
                  </a:cubicBezTo>
                  <a:cubicBezTo>
                    <a:pt x="0" y="5506"/>
                    <a:pt x="1593" y="7099"/>
                    <a:pt x="3549" y="7099"/>
                  </a:cubicBezTo>
                  <a:cubicBezTo>
                    <a:pt x="5506" y="7099"/>
                    <a:pt x="7097" y="5506"/>
                    <a:pt x="7097" y="3550"/>
                  </a:cubicBezTo>
                  <a:cubicBezTo>
                    <a:pt x="7097" y="1593"/>
                    <a:pt x="550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650;p38"/>
            <p:cNvSpPr/>
            <p:nvPr/>
          </p:nvSpPr>
          <p:spPr>
            <a:xfrm>
              <a:off x="6309742" y="3001495"/>
              <a:ext cx="134327" cy="134327"/>
            </a:xfrm>
            <a:custGeom>
              <a:avLst/>
              <a:gdLst/>
              <a:ahLst/>
              <a:cxnLst/>
              <a:rect l="l" t="t" r="r" b="b"/>
              <a:pathLst>
                <a:path w="3794" h="3794" extrusionOk="0">
                  <a:moveTo>
                    <a:pt x="1897" y="1"/>
                  </a:moveTo>
                  <a:cubicBezTo>
                    <a:pt x="850" y="1"/>
                    <a:pt x="1" y="850"/>
                    <a:pt x="1" y="1897"/>
                  </a:cubicBezTo>
                  <a:cubicBezTo>
                    <a:pt x="1" y="2944"/>
                    <a:pt x="850" y="3793"/>
                    <a:pt x="1897" y="3793"/>
                  </a:cubicBezTo>
                  <a:cubicBezTo>
                    <a:pt x="2944" y="3793"/>
                    <a:pt x="3793" y="2944"/>
                    <a:pt x="3793" y="1897"/>
                  </a:cubicBezTo>
                  <a:cubicBezTo>
                    <a:pt x="3793" y="850"/>
                    <a:pt x="2944" y="1"/>
                    <a:pt x="18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651;p38"/>
            <p:cNvSpPr/>
            <p:nvPr/>
          </p:nvSpPr>
          <p:spPr>
            <a:xfrm>
              <a:off x="6295793" y="2998839"/>
              <a:ext cx="139602" cy="139637"/>
            </a:xfrm>
            <a:custGeom>
              <a:avLst/>
              <a:gdLst/>
              <a:ahLst/>
              <a:cxnLst/>
              <a:rect l="l" t="t" r="r" b="b"/>
              <a:pathLst>
                <a:path w="3943" h="3944" extrusionOk="0">
                  <a:moveTo>
                    <a:pt x="1972" y="151"/>
                  </a:moveTo>
                  <a:cubicBezTo>
                    <a:pt x="2976" y="151"/>
                    <a:pt x="3793" y="968"/>
                    <a:pt x="3793" y="1972"/>
                  </a:cubicBezTo>
                  <a:cubicBezTo>
                    <a:pt x="3793" y="2976"/>
                    <a:pt x="2976" y="3792"/>
                    <a:pt x="1972" y="3792"/>
                  </a:cubicBezTo>
                  <a:cubicBezTo>
                    <a:pt x="968" y="3792"/>
                    <a:pt x="152" y="2976"/>
                    <a:pt x="152" y="1972"/>
                  </a:cubicBezTo>
                  <a:cubicBezTo>
                    <a:pt x="152" y="968"/>
                    <a:pt x="968" y="151"/>
                    <a:pt x="1972" y="151"/>
                  </a:cubicBezTo>
                  <a:close/>
                  <a:moveTo>
                    <a:pt x="1972" y="0"/>
                  </a:moveTo>
                  <a:cubicBezTo>
                    <a:pt x="885" y="0"/>
                    <a:pt x="0" y="885"/>
                    <a:pt x="0" y="1972"/>
                  </a:cubicBezTo>
                  <a:cubicBezTo>
                    <a:pt x="0" y="3058"/>
                    <a:pt x="885" y="3944"/>
                    <a:pt x="1972" y="3944"/>
                  </a:cubicBezTo>
                  <a:cubicBezTo>
                    <a:pt x="3059" y="3944"/>
                    <a:pt x="3943" y="3058"/>
                    <a:pt x="3943" y="1972"/>
                  </a:cubicBezTo>
                  <a:cubicBezTo>
                    <a:pt x="3943" y="885"/>
                    <a:pt x="3059" y="0"/>
                    <a:pt x="19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652;p38"/>
            <p:cNvSpPr/>
            <p:nvPr/>
          </p:nvSpPr>
          <p:spPr>
            <a:xfrm>
              <a:off x="6328507" y="3035555"/>
              <a:ext cx="74209" cy="74209"/>
            </a:xfrm>
            <a:custGeom>
              <a:avLst/>
              <a:gdLst/>
              <a:ahLst/>
              <a:cxnLst/>
              <a:rect l="l" t="t" r="r" b="b"/>
              <a:pathLst>
                <a:path w="2096" h="2096" extrusionOk="0">
                  <a:moveTo>
                    <a:pt x="1048" y="1"/>
                  </a:moveTo>
                  <a:cubicBezTo>
                    <a:pt x="469" y="1"/>
                    <a:pt x="0" y="470"/>
                    <a:pt x="0" y="1049"/>
                  </a:cubicBezTo>
                  <a:cubicBezTo>
                    <a:pt x="0" y="1627"/>
                    <a:pt x="469" y="2096"/>
                    <a:pt x="1048" y="2096"/>
                  </a:cubicBezTo>
                  <a:cubicBezTo>
                    <a:pt x="1626" y="2096"/>
                    <a:pt x="2095" y="1627"/>
                    <a:pt x="2095" y="1049"/>
                  </a:cubicBezTo>
                  <a:cubicBezTo>
                    <a:pt x="2095" y="470"/>
                    <a:pt x="1626" y="1"/>
                    <a:pt x="10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653;p38"/>
            <p:cNvSpPr/>
            <p:nvPr/>
          </p:nvSpPr>
          <p:spPr>
            <a:xfrm>
              <a:off x="6225194" y="3110862"/>
              <a:ext cx="298004" cy="233142"/>
            </a:xfrm>
            <a:custGeom>
              <a:avLst/>
              <a:gdLst/>
              <a:ahLst/>
              <a:cxnLst/>
              <a:rect l="l" t="t" r="r" b="b"/>
              <a:pathLst>
                <a:path w="8417" h="6585" extrusionOk="0">
                  <a:moveTo>
                    <a:pt x="4208" y="0"/>
                  </a:moveTo>
                  <a:cubicBezTo>
                    <a:pt x="1884" y="0"/>
                    <a:pt x="1" y="1884"/>
                    <a:pt x="1" y="4208"/>
                  </a:cubicBezTo>
                  <a:cubicBezTo>
                    <a:pt x="1" y="6532"/>
                    <a:pt x="1049" y="6584"/>
                    <a:pt x="3373" y="6584"/>
                  </a:cubicBezTo>
                  <a:cubicBezTo>
                    <a:pt x="5698" y="6584"/>
                    <a:pt x="8417" y="6532"/>
                    <a:pt x="8417" y="4208"/>
                  </a:cubicBezTo>
                  <a:cubicBezTo>
                    <a:pt x="8417" y="1884"/>
                    <a:pt x="6534" y="0"/>
                    <a:pt x="42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654;p38"/>
            <p:cNvSpPr/>
            <p:nvPr/>
          </p:nvSpPr>
          <p:spPr>
            <a:xfrm>
              <a:off x="6245871" y="3110827"/>
              <a:ext cx="277611" cy="150896"/>
            </a:xfrm>
            <a:custGeom>
              <a:avLst/>
              <a:gdLst/>
              <a:ahLst/>
              <a:cxnLst/>
              <a:rect l="l" t="t" r="r" b="b"/>
              <a:pathLst>
                <a:path w="7841" h="4262" extrusionOk="0">
                  <a:moveTo>
                    <a:pt x="3624" y="1"/>
                  </a:moveTo>
                  <a:cubicBezTo>
                    <a:pt x="2196" y="1"/>
                    <a:pt x="935" y="712"/>
                    <a:pt x="174" y="1800"/>
                  </a:cubicBezTo>
                  <a:cubicBezTo>
                    <a:pt x="1" y="2048"/>
                    <a:pt x="205" y="2329"/>
                    <a:pt x="448" y="2329"/>
                  </a:cubicBezTo>
                  <a:cubicBezTo>
                    <a:pt x="517" y="2329"/>
                    <a:pt x="589" y="2306"/>
                    <a:pt x="657" y="2253"/>
                  </a:cubicBezTo>
                  <a:cubicBezTo>
                    <a:pt x="1369" y="1697"/>
                    <a:pt x="2264" y="1366"/>
                    <a:pt x="3238" y="1366"/>
                  </a:cubicBezTo>
                  <a:cubicBezTo>
                    <a:pt x="5021" y="1366"/>
                    <a:pt x="6544" y="2477"/>
                    <a:pt x="7155" y="4045"/>
                  </a:cubicBezTo>
                  <a:cubicBezTo>
                    <a:pt x="7213" y="4195"/>
                    <a:pt x="7338" y="4262"/>
                    <a:pt x="7464" y="4262"/>
                  </a:cubicBezTo>
                  <a:cubicBezTo>
                    <a:pt x="7651" y="4262"/>
                    <a:pt x="7840" y="4113"/>
                    <a:pt x="7815" y="3874"/>
                  </a:cubicBezTo>
                  <a:cubicBezTo>
                    <a:pt x="7813" y="3861"/>
                    <a:pt x="7812" y="3847"/>
                    <a:pt x="7811" y="3833"/>
                  </a:cubicBezTo>
                  <a:cubicBezTo>
                    <a:pt x="7566" y="1743"/>
                    <a:pt x="5846" y="61"/>
                    <a:pt x="3743" y="2"/>
                  </a:cubicBezTo>
                  <a:cubicBezTo>
                    <a:pt x="3703" y="1"/>
                    <a:pt x="3663" y="1"/>
                    <a:pt x="3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655;p38"/>
            <p:cNvSpPr/>
            <p:nvPr/>
          </p:nvSpPr>
          <p:spPr>
            <a:xfrm>
              <a:off x="5892525" y="2866847"/>
              <a:ext cx="633537" cy="487173"/>
            </a:xfrm>
            <a:custGeom>
              <a:avLst/>
              <a:gdLst/>
              <a:ahLst/>
              <a:cxnLst/>
              <a:rect l="l" t="t" r="r" b="b"/>
              <a:pathLst>
                <a:path w="17894" h="13760" extrusionOk="0">
                  <a:moveTo>
                    <a:pt x="7888" y="0"/>
                  </a:moveTo>
                  <a:cubicBezTo>
                    <a:pt x="7883" y="0"/>
                    <a:pt x="7877" y="1"/>
                    <a:pt x="7872" y="2"/>
                  </a:cubicBezTo>
                  <a:cubicBezTo>
                    <a:pt x="4706" y="680"/>
                    <a:pt x="2568" y="2200"/>
                    <a:pt x="1517" y="4519"/>
                  </a:cubicBezTo>
                  <a:cubicBezTo>
                    <a:pt x="651" y="6431"/>
                    <a:pt x="716" y="8467"/>
                    <a:pt x="923" y="9841"/>
                  </a:cubicBezTo>
                  <a:cubicBezTo>
                    <a:pt x="1158" y="11397"/>
                    <a:pt x="1897" y="12331"/>
                    <a:pt x="3319" y="12870"/>
                  </a:cubicBezTo>
                  <a:cubicBezTo>
                    <a:pt x="5247" y="13602"/>
                    <a:pt x="7317" y="13759"/>
                    <a:pt x="8736" y="13759"/>
                  </a:cubicBezTo>
                  <a:cubicBezTo>
                    <a:pt x="9791" y="13759"/>
                    <a:pt x="10488" y="13672"/>
                    <a:pt x="10499" y="13671"/>
                  </a:cubicBezTo>
                  <a:cubicBezTo>
                    <a:pt x="15406" y="13671"/>
                    <a:pt x="17893" y="12805"/>
                    <a:pt x="17893" y="11100"/>
                  </a:cubicBezTo>
                  <a:cubicBezTo>
                    <a:pt x="17893" y="8735"/>
                    <a:pt x="15970" y="6811"/>
                    <a:pt x="13612" y="6811"/>
                  </a:cubicBezTo>
                  <a:lnTo>
                    <a:pt x="13611" y="6811"/>
                  </a:lnTo>
                  <a:cubicBezTo>
                    <a:pt x="13608" y="6811"/>
                    <a:pt x="13564" y="6807"/>
                    <a:pt x="13486" y="6807"/>
                  </a:cubicBezTo>
                  <a:cubicBezTo>
                    <a:pt x="13024" y="6807"/>
                    <a:pt x="11382" y="6923"/>
                    <a:pt x="10206" y="8491"/>
                  </a:cubicBezTo>
                  <a:cubicBezTo>
                    <a:pt x="10181" y="8526"/>
                    <a:pt x="10188" y="8577"/>
                    <a:pt x="10223" y="8603"/>
                  </a:cubicBezTo>
                  <a:cubicBezTo>
                    <a:pt x="10237" y="8614"/>
                    <a:pt x="10254" y="8619"/>
                    <a:pt x="10271" y="8619"/>
                  </a:cubicBezTo>
                  <a:cubicBezTo>
                    <a:pt x="10296" y="8619"/>
                    <a:pt x="10320" y="8608"/>
                    <a:pt x="10335" y="8587"/>
                  </a:cubicBezTo>
                  <a:cubicBezTo>
                    <a:pt x="11465" y="7082"/>
                    <a:pt x="13040" y="6969"/>
                    <a:pt x="13484" y="6969"/>
                  </a:cubicBezTo>
                  <a:cubicBezTo>
                    <a:pt x="13558" y="6969"/>
                    <a:pt x="13600" y="6972"/>
                    <a:pt x="13604" y="6973"/>
                  </a:cubicBezTo>
                  <a:cubicBezTo>
                    <a:pt x="15881" y="6973"/>
                    <a:pt x="17733" y="8825"/>
                    <a:pt x="17733" y="11100"/>
                  </a:cubicBezTo>
                  <a:cubicBezTo>
                    <a:pt x="17733" y="13091"/>
                    <a:pt x="13798" y="13509"/>
                    <a:pt x="10489" y="13510"/>
                  </a:cubicBezTo>
                  <a:cubicBezTo>
                    <a:pt x="10473" y="13512"/>
                    <a:pt x="9780" y="13598"/>
                    <a:pt x="8733" y="13598"/>
                  </a:cubicBezTo>
                  <a:cubicBezTo>
                    <a:pt x="7327" y="13598"/>
                    <a:pt x="5281" y="13443"/>
                    <a:pt x="3376" y="12719"/>
                  </a:cubicBezTo>
                  <a:cubicBezTo>
                    <a:pt x="2016" y="12203"/>
                    <a:pt x="1308" y="11308"/>
                    <a:pt x="1083" y="9817"/>
                  </a:cubicBezTo>
                  <a:cubicBezTo>
                    <a:pt x="1" y="2652"/>
                    <a:pt x="5494" y="677"/>
                    <a:pt x="7905" y="159"/>
                  </a:cubicBezTo>
                  <a:cubicBezTo>
                    <a:pt x="7948" y="150"/>
                    <a:pt x="7976" y="108"/>
                    <a:pt x="7967" y="64"/>
                  </a:cubicBezTo>
                  <a:cubicBezTo>
                    <a:pt x="7959" y="26"/>
                    <a:pt x="7925" y="0"/>
                    <a:pt x="7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656;p38"/>
            <p:cNvSpPr/>
            <p:nvPr/>
          </p:nvSpPr>
          <p:spPr>
            <a:xfrm>
              <a:off x="6337359" y="3220513"/>
              <a:ext cx="40149" cy="23828"/>
            </a:xfrm>
            <a:custGeom>
              <a:avLst/>
              <a:gdLst/>
              <a:ahLst/>
              <a:cxnLst/>
              <a:rect l="l" t="t" r="r" b="b"/>
              <a:pathLst>
                <a:path w="1134" h="673" extrusionOk="0">
                  <a:moveTo>
                    <a:pt x="92" y="0"/>
                  </a:moveTo>
                  <a:cubicBezTo>
                    <a:pt x="63" y="0"/>
                    <a:pt x="35" y="16"/>
                    <a:pt x="21" y="43"/>
                  </a:cubicBezTo>
                  <a:cubicBezTo>
                    <a:pt x="0" y="83"/>
                    <a:pt x="15" y="131"/>
                    <a:pt x="54" y="152"/>
                  </a:cubicBezTo>
                  <a:lnTo>
                    <a:pt x="1002" y="663"/>
                  </a:lnTo>
                  <a:cubicBezTo>
                    <a:pt x="1015" y="670"/>
                    <a:pt x="1027" y="672"/>
                    <a:pt x="1040" y="672"/>
                  </a:cubicBezTo>
                  <a:cubicBezTo>
                    <a:pt x="1069" y="672"/>
                    <a:pt x="1097" y="657"/>
                    <a:pt x="1111" y="630"/>
                  </a:cubicBezTo>
                  <a:cubicBezTo>
                    <a:pt x="1133" y="591"/>
                    <a:pt x="1118" y="542"/>
                    <a:pt x="1079" y="521"/>
                  </a:cubicBezTo>
                  <a:lnTo>
                    <a:pt x="130" y="10"/>
                  </a:lnTo>
                  <a:cubicBezTo>
                    <a:pt x="118" y="3"/>
                    <a:pt x="105"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657;p38"/>
            <p:cNvSpPr/>
            <p:nvPr/>
          </p:nvSpPr>
          <p:spPr>
            <a:xfrm>
              <a:off x="6466376" y="3200332"/>
              <a:ext cx="23190" cy="40078"/>
            </a:xfrm>
            <a:custGeom>
              <a:avLst/>
              <a:gdLst/>
              <a:ahLst/>
              <a:cxnLst/>
              <a:rect l="l" t="t" r="r" b="b"/>
              <a:pathLst>
                <a:path w="655" h="1132" extrusionOk="0">
                  <a:moveTo>
                    <a:pt x="562" y="1"/>
                  </a:moveTo>
                  <a:cubicBezTo>
                    <a:pt x="533" y="1"/>
                    <a:pt x="503" y="17"/>
                    <a:pt x="489" y="46"/>
                  </a:cubicBezTo>
                  <a:lnTo>
                    <a:pt x="20" y="1015"/>
                  </a:lnTo>
                  <a:cubicBezTo>
                    <a:pt x="1" y="1055"/>
                    <a:pt x="18" y="1104"/>
                    <a:pt x="58" y="1123"/>
                  </a:cubicBezTo>
                  <a:cubicBezTo>
                    <a:pt x="69" y="1128"/>
                    <a:pt x="81" y="1132"/>
                    <a:pt x="93" y="1132"/>
                  </a:cubicBezTo>
                  <a:cubicBezTo>
                    <a:pt x="123" y="1132"/>
                    <a:pt x="152" y="1114"/>
                    <a:pt x="166" y="1085"/>
                  </a:cubicBezTo>
                  <a:lnTo>
                    <a:pt x="635" y="116"/>
                  </a:lnTo>
                  <a:cubicBezTo>
                    <a:pt x="654" y="77"/>
                    <a:pt x="637" y="28"/>
                    <a:pt x="597" y="9"/>
                  </a:cubicBezTo>
                  <a:cubicBezTo>
                    <a:pt x="586" y="4"/>
                    <a:pt x="574" y="1"/>
                    <a:pt x="5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658;p38"/>
            <p:cNvSpPr/>
            <p:nvPr/>
          </p:nvSpPr>
          <p:spPr>
            <a:xfrm>
              <a:off x="6222114" y="2858775"/>
              <a:ext cx="191683" cy="67234"/>
            </a:xfrm>
            <a:custGeom>
              <a:avLst/>
              <a:gdLst/>
              <a:ahLst/>
              <a:cxnLst/>
              <a:rect l="l" t="t" r="r" b="b"/>
              <a:pathLst>
                <a:path w="5414" h="1899" extrusionOk="0">
                  <a:moveTo>
                    <a:pt x="86" y="1"/>
                  </a:moveTo>
                  <a:cubicBezTo>
                    <a:pt x="48" y="1"/>
                    <a:pt x="14" y="30"/>
                    <a:pt x="7" y="69"/>
                  </a:cubicBezTo>
                  <a:cubicBezTo>
                    <a:pt x="0" y="113"/>
                    <a:pt x="31" y="155"/>
                    <a:pt x="74" y="162"/>
                  </a:cubicBezTo>
                  <a:cubicBezTo>
                    <a:pt x="119" y="169"/>
                    <a:pt x="4537" y="913"/>
                    <a:pt x="5258" y="1866"/>
                  </a:cubicBezTo>
                  <a:cubicBezTo>
                    <a:pt x="5273" y="1887"/>
                    <a:pt x="5298" y="1898"/>
                    <a:pt x="5322" y="1898"/>
                  </a:cubicBezTo>
                  <a:cubicBezTo>
                    <a:pt x="5340" y="1898"/>
                    <a:pt x="5356" y="1893"/>
                    <a:pt x="5371" y="1881"/>
                  </a:cubicBezTo>
                  <a:cubicBezTo>
                    <a:pt x="5406" y="1854"/>
                    <a:pt x="5413" y="1804"/>
                    <a:pt x="5386" y="1769"/>
                  </a:cubicBezTo>
                  <a:cubicBezTo>
                    <a:pt x="4628" y="765"/>
                    <a:pt x="285" y="34"/>
                    <a:pt x="100" y="2"/>
                  </a:cubicBezTo>
                  <a:cubicBezTo>
                    <a:pt x="96" y="1"/>
                    <a:pt x="91" y="1"/>
                    <a:pt x="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659;p38"/>
            <p:cNvSpPr/>
            <p:nvPr/>
          </p:nvSpPr>
          <p:spPr>
            <a:xfrm>
              <a:off x="6273204" y="2722180"/>
              <a:ext cx="94531" cy="118253"/>
            </a:xfrm>
            <a:custGeom>
              <a:avLst/>
              <a:gdLst/>
              <a:ahLst/>
              <a:cxnLst/>
              <a:rect l="l" t="t" r="r" b="b"/>
              <a:pathLst>
                <a:path w="2670" h="3340" extrusionOk="0">
                  <a:moveTo>
                    <a:pt x="2586" y="0"/>
                  </a:moveTo>
                  <a:cubicBezTo>
                    <a:pt x="2583" y="0"/>
                    <a:pt x="2580" y="0"/>
                    <a:pt x="2576" y="1"/>
                  </a:cubicBezTo>
                  <a:cubicBezTo>
                    <a:pt x="1712" y="96"/>
                    <a:pt x="993" y="692"/>
                    <a:pt x="498" y="1720"/>
                  </a:cubicBezTo>
                  <a:cubicBezTo>
                    <a:pt x="128" y="2488"/>
                    <a:pt x="13" y="3216"/>
                    <a:pt x="8" y="3246"/>
                  </a:cubicBezTo>
                  <a:cubicBezTo>
                    <a:pt x="1" y="3290"/>
                    <a:pt x="31" y="3331"/>
                    <a:pt x="75" y="3339"/>
                  </a:cubicBezTo>
                  <a:lnTo>
                    <a:pt x="88" y="3339"/>
                  </a:lnTo>
                  <a:cubicBezTo>
                    <a:pt x="127" y="3339"/>
                    <a:pt x="162" y="3311"/>
                    <a:pt x="167" y="3272"/>
                  </a:cubicBezTo>
                  <a:cubicBezTo>
                    <a:pt x="172" y="3243"/>
                    <a:pt x="636" y="379"/>
                    <a:pt x="2594" y="160"/>
                  </a:cubicBezTo>
                  <a:cubicBezTo>
                    <a:pt x="2638" y="155"/>
                    <a:pt x="2670" y="116"/>
                    <a:pt x="2665" y="72"/>
                  </a:cubicBezTo>
                  <a:cubicBezTo>
                    <a:pt x="2661" y="30"/>
                    <a:pt x="2628" y="0"/>
                    <a:pt x="2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660;p38"/>
            <p:cNvSpPr/>
            <p:nvPr/>
          </p:nvSpPr>
          <p:spPr>
            <a:xfrm>
              <a:off x="6164545" y="2698069"/>
              <a:ext cx="62490" cy="142399"/>
            </a:xfrm>
            <a:custGeom>
              <a:avLst/>
              <a:gdLst/>
              <a:ahLst/>
              <a:cxnLst/>
              <a:rect l="l" t="t" r="r" b="b"/>
              <a:pathLst>
                <a:path w="1765" h="4022" extrusionOk="0">
                  <a:moveTo>
                    <a:pt x="91" y="0"/>
                  </a:moveTo>
                  <a:cubicBezTo>
                    <a:pt x="62" y="0"/>
                    <a:pt x="34" y="17"/>
                    <a:pt x="20" y="45"/>
                  </a:cubicBezTo>
                  <a:cubicBezTo>
                    <a:pt x="0" y="85"/>
                    <a:pt x="16" y="132"/>
                    <a:pt x="56" y="153"/>
                  </a:cubicBezTo>
                  <a:cubicBezTo>
                    <a:pt x="1361" y="806"/>
                    <a:pt x="1598" y="3915"/>
                    <a:pt x="1601" y="3947"/>
                  </a:cubicBezTo>
                  <a:cubicBezTo>
                    <a:pt x="1604" y="3989"/>
                    <a:pt x="1639" y="4021"/>
                    <a:pt x="1681" y="4021"/>
                  </a:cubicBezTo>
                  <a:lnTo>
                    <a:pt x="1687" y="4021"/>
                  </a:lnTo>
                  <a:cubicBezTo>
                    <a:pt x="1731" y="4018"/>
                    <a:pt x="1765" y="3979"/>
                    <a:pt x="1761" y="3934"/>
                  </a:cubicBezTo>
                  <a:cubicBezTo>
                    <a:pt x="1752" y="3803"/>
                    <a:pt x="1516" y="702"/>
                    <a:pt x="128" y="9"/>
                  </a:cubicBezTo>
                  <a:cubicBezTo>
                    <a:pt x="116" y="3"/>
                    <a:pt x="104"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661;p38"/>
            <p:cNvSpPr/>
            <p:nvPr/>
          </p:nvSpPr>
          <p:spPr>
            <a:xfrm>
              <a:off x="6072137" y="2766402"/>
              <a:ext cx="94850" cy="70031"/>
            </a:xfrm>
            <a:custGeom>
              <a:avLst/>
              <a:gdLst/>
              <a:ahLst/>
              <a:cxnLst/>
              <a:rect l="l" t="t" r="r" b="b"/>
              <a:pathLst>
                <a:path w="2679" h="1978" extrusionOk="0">
                  <a:moveTo>
                    <a:pt x="90" y="0"/>
                  </a:moveTo>
                  <a:cubicBezTo>
                    <a:pt x="57" y="0"/>
                    <a:pt x="26" y="21"/>
                    <a:pt x="15" y="54"/>
                  </a:cubicBezTo>
                  <a:cubicBezTo>
                    <a:pt x="1" y="97"/>
                    <a:pt x="23" y="143"/>
                    <a:pt x="66" y="157"/>
                  </a:cubicBezTo>
                  <a:cubicBezTo>
                    <a:pt x="1390" y="598"/>
                    <a:pt x="2515" y="1934"/>
                    <a:pt x="2526" y="1948"/>
                  </a:cubicBezTo>
                  <a:cubicBezTo>
                    <a:pt x="2543" y="1967"/>
                    <a:pt x="2565" y="1977"/>
                    <a:pt x="2588" y="1977"/>
                  </a:cubicBezTo>
                  <a:cubicBezTo>
                    <a:pt x="2607" y="1977"/>
                    <a:pt x="2625" y="1971"/>
                    <a:pt x="2639" y="1959"/>
                  </a:cubicBezTo>
                  <a:cubicBezTo>
                    <a:pt x="2674" y="1930"/>
                    <a:pt x="2679" y="1880"/>
                    <a:pt x="2650" y="1845"/>
                  </a:cubicBezTo>
                  <a:cubicBezTo>
                    <a:pt x="2603" y="1789"/>
                    <a:pt x="1484" y="459"/>
                    <a:pt x="116" y="4"/>
                  </a:cubicBezTo>
                  <a:cubicBezTo>
                    <a:pt x="108" y="2"/>
                    <a:pt x="99" y="0"/>
                    <a:pt x="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662;p38"/>
            <p:cNvSpPr/>
            <p:nvPr/>
          </p:nvSpPr>
          <p:spPr>
            <a:xfrm>
              <a:off x="6069729" y="3207307"/>
              <a:ext cx="67517" cy="67553"/>
            </a:xfrm>
            <a:custGeom>
              <a:avLst/>
              <a:gdLst/>
              <a:ahLst/>
              <a:cxnLst/>
              <a:rect l="l" t="t" r="r" b="b"/>
              <a:pathLst>
                <a:path w="1907" h="1908" extrusionOk="0">
                  <a:moveTo>
                    <a:pt x="953" y="1"/>
                  </a:moveTo>
                  <a:cubicBezTo>
                    <a:pt x="427" y="1"/>
                    <a:pt x="0" y="428"/>
                    <a:pt x="0" y="955"/>
                  </a:cubicBezTo>
                  <a:cubicBezTo>
                    <a:pt x="0" y="1480"/>
                    <a:pt x="427" y="1907"/>
                    <a:pt x="953" y="1907"/>
                  </a:cubicBezTo>
                  <a:cubicBezTo>
                    <a:pt x="1480" y="1907"/>
                    <a:pt x="1907" y="1480"/>
                    <a:pt x="1907" y="955"/>
                  </a:cubicBezTo>
                  <a:cubicBezTo>
                    <a:pt x="1907" y="428"/>
                    <a:pt x="1480" y="1"/>
                    <a:pt x="9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663;p38"/>
            <p:cNvSpPr/>
            <p:nvPr/>
          </p:nvSpPr>
          <p:spPr>
            <a:xfrm>
              <a:off x="6510243" y="3107994"/>
              <a:ext cx="22057" cy="102179"/>
            </a:xfrm>
            <a:custGeom>
              <a:avLst/>
              <a:gdLst/>
              <a:ahLst/>
              <a:cxnLst/>
              <a:rect l="l" t="t" r="r" b="b"/>
              <a:pathLst>
                <a:path w="623" h="2886" extrusionOk="0">
                  <a:moveTo>
                    <a:pt x="204" y="0"/>
                  </a:moveTo>
                  <a:cubicBezTo>
                    <a:pt x="196" y="0"/>
                    <a:pt x="187" y="2"/>
                    <a:pt x="179" y="5"/>
                  </a:cubicBezTo>
                  <a:cubicBezTo>
                    <a:pt x="137" y="19"/>
                    <a:pt x="113" y="64"/>
                    <a:pt x="127" y="107"/>
                  </a:cubicBezTo>
                  <a:cubicBezTo>
                    <a:pt x="131" y="116"/>
                    <a:pt x="454" y="1129"/>
                    <a:pt x="12" y="2785"/>
                  </a:cubicBezTo>
                  <a:cubicBezTo>
                    <a:pt x="1" y="2828"/>
                    <a:pt x="26" y="2872"/>
                    <a:pt x="69" y="2884"/>
                  </a:cubicBezTo>
                  <a:cubicBezTo>
                    <a:pt x="76" y="2885"/>
                    <a:pt x="83" y="2886"/>
                    <a:pt x="90" y="2886"/>
                  </a:cubicBezTo>
                  <a:cubicBezTo>
                    <a:pt x="126" y="2886"/>
                    <a:pt x="159" y="2863"/>
                    <a:pt x="168" y="2827"/>
                  </a:cubicBezTo>
                  <a:cubicBezTo>
                    <a:pt x="623" y="1120"/>
                    <a:pt x="295" y="98"/>
                    <a:pt x="280" y="56"/>
                  </a:cubicBezTo>
                  <a:cubicBezTo>
                    <a:pt x="269" y="22"/>
                    <a:pt x="238" y="0"/>
                    <a:pt x="204" y="0"/>
                  </a:cubicBezTo>
                  <a:close/>
                </a:path>
              </a:pathLst>
            </a:custGeom>
            <a:solidFill>
              <a:srgbClr val="010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664;p38"/>
            <p:cNvSpPr/>
            <p:nvPr/>
          </p:nvSpPr>
          <p:spPr>
            <a:xfrm>
              <a:off x="6140504" y="3268771"/>
              <a:ext cx="133866" cy="33458"/>
            </a:xfrm>
            <a:custGeom>
              <a:avLst/>
              <a:gdLst/>
              <a:ahLst/>
              <a:cxnLst/>
              <a:rect l="l" t="t" r="r" b="b"/>
              <a:pathLst>
                <a:path w="3781" h="945" extrusionOk="0">
                  <a:moveTo>
                    <a:pt x="88" y="0"/>
                  </a:moveTo>
                  <a:cubicBezTo>
                    <a:pt x="68" y="0"/>
                    <a:pt x="47" y="8"/>
                    <a:pt x="31" y="24"/>
                  </a:cubicBezTo>
                  <a:cubicBezTo>
                    <a:pt x="1" y="55"/>
                    <a:pt x="1" y="106"/>
                    <a:pt x="31" y="138"/>
                  </a:cubicBezTo>
                  <a:cubicBezTo>
                    <a:pt x="642" y="747"/>
                    <a:pt x="1278" y="945"/>
                    <a:pt x="1848" y="945"/>
                  </a:cubicBezTo>
                  <a:cubicBezTo>
                    <a:pt x="2902" y="945"/>
                    <a:pt x="3729" y="269"/>
                    <a:pt x="3742" y="259"/>
                  </a:cubicBezTo>
                  <a:cubicBezTo>
                    <a:pt x="3777" y="229"/>
                    <a:pt x="3780" y="178"/>
                    <a:pt x="3752" y="145"/>
                  </a:cubicBezTo>
                  <a:cubicBezTo>
                    <a:pt x="3736" y="125"/>
                    <a:pt x="3713" y="115"/>
                    <a:pt x="3690" y="115"/>
                  </a:cubicBezTo>
                  <a:cubicBezTo>
                    <a:pt x="3672" y="115"/>
                    <a:pt x="3653" y="122"/>
                    <a:pt x="3638" y="134"/>
                  </a:cubicBezTo>
                  <a:cubicBezTo>
                    <a:pt x="3627" y="145"/>
                    <a:pt x="2847" y="783"/>
                    <a:pt x="1854" y="783"/>
                  </a:cubicBezTo>
                  <a:cubicBezTo>
                    <a:pt x="1318" y="783"/>
                    <a:pt x="719" y="596"/>
                    <a:pt x="146" y="24"/>
                  </a:cubicBezTo>
                  <a:cubicBezTo>
                    <a:pt x="130"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665;p38"/>
            <p:cNvSpPr/>
            <p:nvPr/>
          </p:nvSpPr>
          <p:spPr>
            <a:xfrm>
              <a:off x="5898508" y="3424272"/>
              <a:ext cx="572711" cy="717482"/>
            </a:xfrm>
            <a:custGeom>
              <a:avLst/>
              <a:gdLst/>
              <a:ahLst/>
              <a:cxnLst/>
              <a:rect l="l" t="t" r="r" b="b"/>
              <a:pathLst>
                <a:path w="16176" h="20265" extrusionOk="0">
                  <a:moveTo>
                    <a:pt x="8089" y="1"/>
                  </a:moveTo>
                  <a:cubicBezTo>
                    <a:pt x="3622" y="1"/>
                    <a:pt x="1" y="7375"/>
                    <a:pt x="1" y="11962"/>
                  </a:cubicBezTo>
                  <a:cubicBezTo>
                    <a:pt x="1" y="16547"/>
                    <a:pt x="3622" y="20265"/>
                    <a:pt x="8089" y="20265"/>
                  </a:cubicBezTo>
                  <a:cubicBezTo>
                    <a:pt x="12556" y="20265"/>
                    <a:pt x="16176" y="16547"/>
                    <a:pt x="16176" y="11962"/>
                  </a:cubicBezTo>
                  <a:cubicBezTo>
                    <a:pt x="16176" y="7375"/>
                    <a:pt x="12556" y="1"/>
                    <a:pt x="8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666;p38"/>
            <p:cNvSpPr/>
            <p:nvPr/>
          </p:nvSpPr>
          <p:spPr>
            <a:xfrm>
              <a:off x="5895640" y="3438965"/>
              <a:ext cx="578482" cy="705692"/>
            </a:xfrm>
            <a:custGeom>
              <a:avLst/>
              <a:gdLst/>
              <a:ahLst/>
              <a:cxnLst/>
              <a:rect l="l" t="t" r="r" b="b"/>
              <a:pathLst>
                <a:path w="16339" h="19932" extrusionOk="0">
                  <a:moveTo>
                    <a:pt x="10179" y="1"/>
                  </a:moveTo>
                  <a:cubicBezTo>
                    <a:pt x="10149" y="1"/>
                    <a:pt x="10121" y="17"/>
                    <a:pt x="10107" y="46"/>
                  </a:cubicBezTo>
                  <a:cubicBezTo>
                    <a:pt x="10087" y="86"/>
                    <a:pt x="10103" y="134"/>
                    <a:pt x="10143" y="153"/>
                  </a:cubicBezTo>
                  <a:cubicBezTo>
                    <a:pt x="13541" y="1833"/>
                    <a:pt x="16177" y="7657"/>
                    <a:pt x="16177" y="11547"/>
                  </a:cubicBezTo>
                  <a:cubicBezTo>
                    <a:pt x="16177" y="16081"/>
                    <a:pt x="12584" y="19770"/>
                    <a:pt x="8170" y="19770"/>
                  </a:cubicBezTo>
                  <a:cubicBezTo>
                    <a:pt x="3754" y="19770"/>
                    <a:pt x="162" y="16081"/>
                    <a:pt x="162" y="11547"/>
                  </a:cubicBezTo>
                  <a:cubicBezTo>
                    <a:pt x="162" y="8000"/>
                    <a:pt x="2386" y="2595"/>
                    <a:pt x="5576" y="509"/>
                  </a:cubicBezTo>
                  <a:cubicBezTo>
                    <a:pt x="5613" y="485"/>
                    <a:pt x="5623" y="435"/>
                    <a:pt x="5600" y="398"/>
                  </a:cubicBezTo>
                  <a:cubicBezTo>
                    <a:pt x="5584" y="374"/>
                    <a:pt x="5558" y="362"/>
                    <a:pt x="5532" y="362"/>
                  </a:cubicBezTo>
                  <a:cubicBezTo>
                    <a:pt x="5517" y="362"/>
                    <a:pt x="5502" y="366"/>
                    <a:pt x="5488" y="374"/>
                  </a:cubicBezTo>
                  <a:cubicBezTo>
                    <a:pt x="2255" y="2489"/>
                    <a:pt x="0" y="7959"/>
                    <a:pt x="0" y="11547"/>
                  </a:cubicBezTo>
                  <a:cubicBezTo>
                    <a:pt x="0" y="16169"/>
                    <a:pt x="3666" y="19931"/>
                    <a:pt x="8170" y="19931"/>
                  </a:cubicBezTo>
                  <a:cubicBezTo>
                    <a:pt x="12673" y="19931"/>
                    <a:pt x="16338" y="16169"/>
                    <a:pt x="16338" y="11547"/>
                  </a:cubicBezTo>
                  <a:cubicBezTo>
                    <a:pt x="16338" y="9606"/>
                    <a:pt x="15688" y="7149"/>
                    <a:pt x="14600" y="4973"/>
                  </a:cubicBezTo>
                  <a:cubicBezTo>
                    <a:pt x="13403" y="2579"/>
                    <a:pt x="11846" y="815"/>
                    <a:pt x="10215" y="9"/>
                  </a:cubicBezTo>
                  <a:cubicBezTo>
                    <a:pt x="10203" y="4"/>
                    <a:pt x="10191" y="1"/>
                    <a:pt x="101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667;p38"/>
            <p:cNvSpPr/>
            <p:nvPr/>
          </p:nvSpPr>
          <p:spPr>
            <a:xfrm>
              <a:off x="5898508" y="3448100"/>
              <a:ext cx="572711" cy="693655"/>
            </a:xfrm>
            <a:custGeom>
              <a:avLst/>
              <a:gdLst/>
              <a:ahLst/>
              <a:cxnLst/>
              <a:rect l="l" t="t" r="r" b="b"/>
              <a:pathLst>
                <a:path w="16176" h="19592" extrusionOk="0">
                  <a:moveTo>
                    <a:pt x="10440" y="0"/>
                  </a:moveTo>
                  <a:cubicBezTo>
                    <a:pt x="10440" y="0"/>
                    <a:pt x="9883" y="1644"/>
                    <a:pt x="8165" y="1644"/>
                  </a:cubicBezTo>
                  <a:cubicBezTo>
                    <a:pt x="7405" y="1644"/>
                    <a:pt x="6418" y="1323"/>
                    <a:pt x="5152" y="396"/>
                  </a:cubicBezTo>
                  <a:cubicBezTo>
                    <a:pt x="5025" y="489"/>
                    <a:pt x="4900" y="595"/>
                    <a:pt x="4776" y="698"/>
                  </a:cubicBezTo>
                  <a:cubicBezTo>
                    <a:pt x="5206" y="1750"/>
                    <a:pt x="5188" y="2827"/>
                    <a:pt x="4335" y="3794"/>
                  </a:cubicBezTo>
                  <a:cubicBezTo>
                    <a:pt x="3442" y="4808"/>
                    <a:pt x="2198" y="5427"/>
                    <a:pt x="1091" y="6193"/>
                  </a:cubicBezTo>
                  <a:cubicBezTo>
                    <a:pt x="398" y="7951"/>
                    <a:pt x="1" y="9772"/>
                    <a:pt x="1" y="11289"/>
                  </a:cubicBezTo>
                  <a:cubicBezTo>
                    <a:pt x="1" y="15874"/>
                    <a:pt x="3622" y="19592"/>
                    <a:pt x="8089" y="19592"/>
                  </a:cubicBezTo>
                  <a:cubicBezTo>
                    <a:pt x="12556" y="19592"/>
                    <a:pt x="16176" y="15874"/>
                    <a:pt x="16176" y="11289"/>
                  </a:cubicBezTo>
                  <a:cubicBezTo>
                    <a:pt x="16176" y="9150"/>
                    <a:pt x="15385" y="6410"/>
                    <a:pt x="14091" y="4089"/>
                  </a:cubicBezTo>
                  <a:cubicBezTo>
                    <a:pt x="12457" y="3483"/>
                    <a:pt x="11033" y="1808"/>
                    <a:pt x="11025" y="405"/>
                  </a:cubicBezTo>
                  <a:lnTo>
                    <a:pt x="104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668;p38"/>
            <p:cNvSpPr/>
            <p:nvPr/>
          </p:nvSpPr>
          <p:spPr>
            <a:xfrm>
              <a:off x="5895640" y="3445267"/>
              <a:ext cx="578482" cy="699390"/>
            </a:xfrm>
            <a:custGeom>
              <a:avLst/>
              <a:gdLst/>
              <a:ahLst/>
              <a:cxnLst/>
              <a:rect l="l" t="t" r="r" b="b"/>
              <a:pathLst>
                <a:path w="16339" h="19754" extrusionOk="0">
                  <a:moveTo>
                    <a:pt x="10559" y="205"/>
                  </a:moveTo>
                  <a:lnTo>
                    <a:pt x="11026" y="527"/>
                  </a:lnTo>
                  <a:cubicBezTo>
                    <a:pt x="11062" y="1925"/>
                    <a:pt x="12462" y="3608"/>
                    <a:pt x="14116" y="4234"/>
                  </a:cubicBezTo>
                  <a:cubicBezTo>
                    <a:pt x="15388" y="6525"/>
                    <a:pt x="16177" y="9255"/>
                    <a:pt x="16177" y="11369"/>
                  </a:cubicBezTo>
                  <a:cubicBezTo>
                    <a:pt x="16177" y="15903"/>
                    <a:pt x="12584" y="19592"/>
                    <a:pt x="8170" y="19592"/>
                  </a:cubicBezTo>
                  <a:cubicBezTo>
                    <a:pt x="3754" y="19592"/>
                    <a:pt x="162" y="15903"/>
                    <a:pt x="162" y="11369"/>
                  </a:cubicBezTo>
                  <a:cubicBezTo>
                    <a:pt x="162" y="9885"/>
                    <a:pt x="543" y="8095"/>
                    <a:pt x="1237" y="6326"/>
                  </a:cubicBezTo>
                  <a:cubicBezTo>
                    <a:pt x="1533" y="6121"/>
                    <a:pt x="1845" y="5924"/>
                    <a:pt x="2146" y="5732"/>
                  </a:cubicBezTo>
                  <a:cubicBezTo>
                    <a:pt x="2969" y="5211"/>
                    <a:pt x="3820" y="4672"/>
                    <a:pt x="4476" y="3927"/>
                  </a:cubicBezTo>
                  <a:cubicBezTo>
                    <a:pt x="5260" y="3038"/>
                    <a:pt x="5421" y="1988"/>
                    <a:pt x="4953" y="803"/>
                  </a:cubicBezTo>
                  <a:lnTo>
                    <a:pt x="4967" y="791"/>
                  </a:lnTo>
                  <a:cubicBezTo>
                    <a:pt x="5056" y="718"/>
                    <a:pt x="5143" y="644"/>
                    <a:pt x="5234" y="576"/>
                  </a:cubicBezTo>
                  <a:cubicBezTo>
                    <a:pt x="6364" y="1394"/>
                    <a:pt x="7372" y="1806"/>
                    <a:pt x="8244" y="1806"/>
                  </a:cubicBezTo>
                  <a:cubicBezTo>
                    <a:pt x="8506" y="1806"/>
                    <a:pt x="8756" y="1768"/>
                    <a:pt x="8993" y="1694"/>
                  </a:cubicBezTo>
                  <a:cubicBezTo>
                    <a:pt x="9989" y="1378"/>
                    <a:pt x="10433" y="502"/>
                    <a:pt x="10559" y="205"/>
                  </a:cubicBezTo>
                  <a:close/>
                  <a:moveTo>
                    <a:pt x="10521" y="0"/>
                  </a:moveTo>
                  <a:cubicBezTo>
                    <a:pt x="10513" y="0"/>
                    <a:pt x="10504" y="2"/>
                    <a:pt x="10495" y="5"/>
                  </a:cubicBezTo>
                  <a:cubicBezTo>
                    <a:pt x="10472" y="12"/>
                    <a:pt x="10452" y="30"/>
                    <a:pt x="10444" y="55"/>
                  </a:cubicBezTo>
                  <a:cubicBezTo>
                    <a:pt x="10440" y="66"/>
                    <a:pt x="10046" y="1192"/>
                    <a:pt x="8942" y="1540"/>
                  </a:cubicBezTo>
                  <a:cubicBezTo>
                    <a:pt x="8722" y="1610"/>
                    <a:pt x="8488" y="1644"/>
                    <a:pt x="8242" y="1644"/>
                  </a:cubicBezTo>
                  <a:cubicBezTo>
                    <a:pt x="7395" y="1644"/>
                    <a:pt x="6402" y="1232"/>
                    <a:pt x="5280" y="411"/>
                  </a:cubicBezTo>
                  <a:cubicBezTo>
                    <a:pt x="5266" y="400"/>
                    <a:pt x="5249" y="395"/>
                    <a:pt x="5233" y="395"/>
                  </a:cubicBezTo>
                  <a:cubicBezTo>
                    <a:pt x="5216" y="395"/>
                    <a:pt x="5199" y="400"/>
                    <a:pt x="5185" y="411"/>
                  </a:cubicBezTo>
                  <a:cubicBezTo>
                    <a:pt x="5077" y="490"/>
                    <a:pt x="4970" y="579"/>
                    <a:pt x="4864" y="668"/>
                  </a:cubicBezTo>
                  <a:lnTo>
                    <a:pt x="4806" y="716"/>
                  </a:lnTo>
                  <a:cubicBezTo>
                    <a:pt x="4779" y="739"/>
                    <a:pt x="4770" y="777"/>
                    <a:pt x="4782" y="810"/>
                  </a:cubicBezTo>
                  <a:cubicBezTo>
                    <a:pt x="5251" y="1954"/>
                    <a:pt x="5107" y="2967"/>
                    <a:pt x="4355" y="3821"/>
                  </a:cubicBezTo>
                  <a:cubicBezTo>
                    <a:pt x="3714" y="4548"/>
                    <a:pt x="2873" y="5081"/>
                    <a:pt x="2060" y="5596"/>
                  </a:cubicBezTo>
                  <a:cubicBezTo>
                    <a:pt x="1751" y="5793"/>
                    <a:pt x="1431" y="5995"/>
                    <a:pt x="1125" y="6207"/>
                  </a:cubicBezTo>
                  <a:cubicBezTo>
                    <a:pt x="1112" y="6216"/>
                    <a:pt x="1102" y="6228"/>
                    <a:pt x="1096" y="6243"/>
                  </a:cubicBezTo>
                  <a:cubicBezTo>
                    <a:pt x="390" y="8039"/>
                    <a:pt x="0" y="9859"/>
                    <a:pt x="0" y="11369"/>
                  </a:cubicBezTo>
                  <a:cubicBezTo>
                    <a:pt x="0" y="15991"/>
                    <a:pt x="3666" y="19753"/>
                    <a:pt x="8170" y="19753"/>
                  </a:cubicBezTo>
                  <a:cubicBezTo>
                    <a:pt x="12673" y="19753"/>
                    <a:pt x="16338" y="15991"/>
                    <a:pt x="16338" y="11369"/>
                  </a:cubicBezTo>
                  <a:cubicBezTo>
                    <a:pt x="16338" y="9221"/>
                    <a:pt x="15536" y="6448"/>
                    <a:pt x="14243" y="4130"/>
                  </a:cubicBezTo>
                  <a:cubicBezTo>
                    <a:pt x="14234" y="4113"/>
                    <a:pt x="14219" y="4100"/>
                    <a:pt x="14200" y="4093"/>
                  </a:cubicBezTo>
                  <a:cubicBezTo>
                    <a:pt x="12575" y="3491"/>
                    <a:pt x="11194" y="1838"/>
                    <a:pt x="11187" y="484"/>
                  </a:cubicBezTo>
                  <a:cubicBezTo>
                    <a:pt x="11186" y="458"/>
                    <a:pt x="11173" y="434"/>
                    <a:pt x="11151" y="419"/>
                  </a:cubicBezTo>
                  <a:lnTo>
                    <a:pt x="10566" y="14"/>
                  </a:lnTo>
                  <a:cubicBezTo>
                    <a:pt x="10553" y="5"/>
                    <a:pt x="10537" y="0"/>
                    <a:pt x="10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669;p38"/>
            <p:cNvSpPr/>
            <p:nvPr/>
          </p:nvSpPr>
          <p:spPr>
            <a:xfrm>
              <a:off x="6056700" y="3501810"/>
              <a:ext cx="268299" cy="84193"/>
            </a:xfrm>
            <a:custGeom>
              <a:avLst/>
              <a:gdLst/>
              <a:ahLst/>
              <a:cxnLst/>
              <a:rect l="l" t="t" r="r" b="b"/>
              <a:pathLst>
                <a:path w="7578" h="2378" extrusionOk="0">
                  <a:moveTo>
                    <a:pt x="6824" y="0"/>
                  </a:moveTo>
                  <a:cubicBezTo>
                    <a:pt x="5265" y="870"/>
                    <a:pt x="3349" y="1050"/>
                    <a:pt x="1445" y="1050"/>
                  </a:cubicBezTo>
                  <a:cubicBezTo>
                    <a:pt x="1136" y="1050"/>
                    <a:pt x="828" y="1045"/>
                    <a:pt x="521" y="1038"/>
                  </a:cubicBezTo>
                  <a:cubicBezTo>
                    <a:pt x="438" y="1403"/>
                    <a:pt x="267" y="1761"/>
                    <a:pt x="1" y="2107"/>
                  </a:cubicBezTo>
                  <a:cubicBezTo>
                    <a:pt x="848" y="2225"/>
                    <a:pt x="1696" y="2327"/>
                    <a:pt x="2551" y="2366"/>
                  </a:cubicBezTo>
                  <a:cubicBezTo>
                    <a:pt x="2723" y="2374"/>
                    <a:pt x="2893" y="2378"/>
                    <a:pt x="3063" y="2378"/>
                  </a:cubicBezTo>
                  <a:cubicBezTo>
                    <a:pt x="4728" y="2378"/>
                    <a:pt x="6251" y="1994"/>
                    <a:pt x="7577" y="1138"/>
                  </a:cubicBezTo>
                  <a:cubicBezTo>
                    <a:pt x="7262" y="782"/>
                    <a:pt x="7001" y="394"/>
                    <a:pt x="68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670;p38"/>
            <p:cNvSpPr/>
            <p:nvPr/>
          </p:nvSpPr>
          <p:spPr>
            <a:xfrm>
              <a:off x="5913131" y="3601724"/>
              <a:ext cx="533978" cy="194940"/>
            </a:xfrm>
            <a:custGeom>
              <a:avLst/>
              <a:gdLst/>
              <a:ahLst/>
              <a:cxnLst/>
              <a:rect l="l" t="t" r="r" b="b"/>
              <a:pathLst>
                <a:path w="15082" h="5506" extrusionOk="0">
                  <a:moveTo>
                    <a:pt x="13809" y="0"/>
                  </a:moveTo>
                  <a:cubicBezTo>
                    <a:pt x="13071" y="640"/>
                    <a:pt x="12302" y="1238"/>
                    <a:pt x="11418" y="1688"/>
                  </a:cubicBezTo>
                  <a:cubicBezTo>
                    <a:pt x="9996" y="2413"/>
                    <a:pt x="8381" y="2652"/>
                    <a:pt x="6800" y="2702"/>
                  </a:cubicBezTo>
                  <a:cubicBezTo>
                    <a:pt x="6570" y="2710"/>
                    <a:pt x="6338" y="2713"/>
                    <a:pt x="6107" y="2713"/>
                  </a:cubicBezTo>
                  <a:cubicBezTo>
                    <a:pt x="4275" y="2713"/>
                    <a:pt x="2409" y="2485"/>
                    <a:pt x="610" y="2037"/>
                  </a:cubicBezTo>
                  <a:cubicBezTo>
                    <a:pt x="366" y="2676"/>
                    <a:pt x="161" y="3320"/>
                    <a:pt x="1" y="3954"/>
                  </a:cubicBezTo>
                  <a:cubicBezTo>
                    <a:pt x="2637" y="4792"/>
                    <a:pt x="5570" y="5506"/>
                    <a:pt x="8294" y="5506"/>
                  </a:cubicBezTo>
                  <a:cubicBezTo>
                    <a:pt x="10893" y="5506"/>
                    <a:pt x="13303" y="4855"/>
                    <a:pt x="15081" y="3040"/>
                  </a:cubicBezTo>
                  <a:cubicBezTo>
                    <a:pt x="14755" y="2009"/>
                    <a:pt x="14328" y="973"/>
                    <a:pt x="138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671;p38"/>
            <p:cNvSpPr/>
            <p:nvPr/>
          </p:nvSpPr>
          <p:spPr>
            <a:xfrm>
              <a:off x="5899323" y="3860539"/>
              <a:ext cx="571614" cy="147214"/>
            </a:xfrm>
            <a:custGeom>
              <a:avLst/>
              <a:gdLst/>
              <a:ahLst/>
              <a:cxnLst/>
              <a:rect l="l" t="t" r="r" b="b"/>
              <a:pathLst>
                <a:path w="16145" h="4158" extrusionOk="0">
                  <a:moveTo>
                    <a:pt x="16145" y="0"/>
                  </a:moveTo>
                  <a:cubicBezTo>
                    <a:pt x="14664" y="804"/>
                    <a:pt x="12881" y="1197"/>
                    <a:pt x="11297" y="1334"/>
                  </a:cubicBezTo>
                  <a:cubicBezTo>
                    <a:pt x="10468" y="1406"/>
                    <a:pt x="9620" y="1439"/>
                    <a:pt x="8767" y="1439"/>
                  </a:cubicBezTo>
                  <a:cubicBezTo>
                    <a:pt x="7222" y="1439"/>
                    <a:pt x="5661" y="1330"/>
                    <a:pt x="4168" y="1138"/>
                  </a:cubicBezTo>
                  <a:cubicBezTo>
                    <a:pt x="2781" y="960"/>
                    <a:pt x="1394" y="529"/>
                    <a:pt x="1" y="235"/>
                  </a:cubicBezTo>
                  <a:lnTo>
                    <a:pt x="1" y="235"/>
                  </a:lnTo>
                  <a:cubicBezTo>
                    <a:pt x="46" y="899"/>
                    <a:pt x="168" y="1541"/>
                    <a:pt x="358" y="2153"/>
                  </a:cubicBezTo>
                  <a:cubicBezTo>
                    <a:pt x="2581" y="3441"/>
                    <a:pt x="5179" y="4054"/>
                    <a:pt x="7762" y="4146"/>
                  </a:cubicBezTo>
                  <a:cubicBezTo>
                    <a:pt x="7971" y="4154"/>
                    <a:pt x="8180" y="4157"/>
                    <a:pt x="8389" y="4157"/>
                  </a:cubicBezTo>
                  <a:cubicBezTo>
                    <a:pt x="9413" y="4157"/>
                    <a:pt x="10439" y="4065"/>
                    <a:pt x="11438" y="3848"/>
                  </a:cubicBezTo>
                  <a:cubicBezTo>
                    <a:pt x="12543" y="3610"/>
                    <a:pt x="13594" y="3196"/>
                    <a:pt x="14687" y="2921"/>
                  </a:cubicBezTo>
                  <a:cubicBezTo>
                    <a:pt x="14962" y="2852"/>
                    <a:pt x="15254" y="2809"/>
                    <a:pt x="15553" y="2779"/>
                  </a:cubicBezTo>
                  <a:cubicBezTo>
                    <a:pt x="15897" y="1916"/>
                    <a:pt x="16104" y="980"/>
                    <a:pt x="161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672;p38"/>
            <p:cNvSpPr/>
            <p:nvPr/>
          </p:nvSpPr>
          <p:spPr>
            <a:xfrm>
              <a:off x="5978348" y="4051020"/>
              <a:ext cx="354085" cy="90743"/>
            </a:xfrm>
            <a:custGeom>
              <a:avLst/>
              <a:gdLst/>
              <a:ahLst/>
              <a:cxnLst/>
              <a:rect l="l" t="t" r="r" b="b"/>
              <a:pathLst>
                <a:path w="10001" h="2563" extrusionOk="0">
                  <a:moveTo>
                    <a:pt x="0" y="0"/>
                  </a:moveTo>
                  <a:lnTo>
                    <a:pt x="0" y="0"/>
                  </a:lnTo>
                  <a:cubicBezTo>
                    <a:pt x="1470" y="1578"/>
                    <a:pt x="3537" y="2563"/>
                    <a:pt x="5834" y="2563"/>
                  </a:cubicBezTo>
                  <a:cubicBezTo>
                    <a:pt x="7359" y="2563"/>
                    <a:pt x="8783" y="2126"/>
                    <a:pt x="10001" y="1372"/>
                  </a:cubicBezTo>
                  <a:lnTo>
                    <a:pt x="10001" y="1372"/>
                  </a:lnTo>
                  <a:cubicBezTo>
                    <a:pt x="9698" y="1375"/>
                    <a:pt x="9396" y="1378"/>
                    <a:pt x="9093" y="1378"/>
                  </a:cubicBezTo>
                  <a:cubicBezTo>
                    <a:pt x="9087" y="1378"/>
                    <a:pt x="9080" y="1378"/>
                    <a:pt x="9073" y="1378"/>
                  </a:cubicBezTo>
                  <a:cubicBezTo>
                    <a:pt x="6014" y="1378"/>
                    <a:pt x="2956" y="843"/>
                    <a:pt x="0" y="0"/>
                  </a:cubicBezTo>
                  <a:close/>
                </a:path>
              </a:pathLst>
            </a:custGeom>
            <a:solidFill>
              <a:srgbClr val="F9F9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673;p38"/>
            <p:cNvSpPr/>
            <p:nvPr/>
          </p:nvSpPr>
          <p:spPr>
            <a:xfrm>
              <a:off x="6053655" y="3498942"/>
              <a:ext cx="274283" cy="89929"/>
            </a:xfrm>
            <a:custGeom>
              <a:avLst/>
              <a:gdLst/>
              <a:ahLst/>
              <a:cxnLst/>
              <a:rect l="l" t="t" r="r" b="b"/>
              <a:pathLst>
                <a:path w="7747" h="2540" extrusionOk="0">
                  <a:moveTo>
                    <a:pt x="6873" y="193"/>
                  </a:moveTo>
                  <a:cubicBezTo>
                    <a:pt x="7037" y="537"/>
                    <a:pt x="7262" y="874"/>
                    <a:pt x="7541" y="1201"/>
                  </a:cubicBezTo>
                  <a:cubicBezTo>
                    <a:pt x="6294" y="1983"/>
                    <a:pt x="4820" y="2377"/>
                    <a:pt x="3145" y="2377"/>
                  </a:cubicBezTo>
                  <a:cubicBezTo>
                    <a:pt x="2979" y="2377"/>
                    <a:pt x="2810" y="2374"/>
                    <a:pt x="2640" y="2366"/>
                  </a:cubicBezTo>
                  <a:cubicBezTo>
                    <a:pt x="1769" y="2326"/>
                    <a:pt x="909" y="2220"/>
                    <a:pt x="232" y="2127"/>
                  </a:cubicBezTo>
                  <a:cubicBezTo>
                    <a:pt x="443" y="1831"/>
                    <a:pt x="589" y="1520"/>
                    <a:pt x="669" y="1201"/>
                  </a:cubicBezTo>
                  <a:cubicBezTo>
                    <a:pt x="951" y="1208"/>
                    <a:pt x="1234" y="1212"/>
                    <a:pt x="1517" y="1212"/>
                  </a:cubicBezTo>
                  <a:cubicBezTo>
                    <a:pt x="3418" y="1212"/>
                    <a:pt x="5322" y="1030"/>
                    <a:pt x="6873" y="193"/>
                  </a:cubicBezTo>
                  <a:close/>
                  <a:moveTo>
                    <a:pt x="6911" y="0"/>
                  </a:moveTo>
                  <a:cubicBezTo>
                    <a:pt x="6897" y="0"/>
                    <a:pt x="6883" y="4"/>
                    <a:pt x="6871" y="11"/>
                  </a:cubicBezTo>
                  <a:cubicBezTo>
                    <a:pt x="5339" y="865"/>
                    <a:pt x="3434" y="1051"/>
                    <a:pt x="1525" y="1051"/>
                  </a:cubicBezTo>
                  <a:cubicBezTo>
                    <a:pt x="1219" y="1051"/>
                    <a:pt x="913" y="1046"/>
                    <a:pt x="608" y="1038"/>
                  </a:cubicBezTo>
                  <a:lnTo>
                    <a:pt x="607" y="1038"/>
                  </a:lnTo>
                  <a:cubicBezTo>
                    <a:pt x="568" y="1038"/>
                    <a:pt x="536" y="1065"/>
                    <a:pt x="528" y="1101"/>
                  </a:cubicBezTo>
                  <a:cubicBezTo>
                    <a:pt x="447" y="1460"/>
                    <a:pt x="277" y="1809"/>
                    <a:pt x="23" y="2139"/>
                  </a:cubicBezTo>
                  <a:cubicBezTo>
                    <a:pt x="5" y="2162"/>
                    <a:pt x="1" y="2192"/>
                    <a:pt x="12" y="2218"/>
                  </a:cubicBezTo>
                  <a:cubicBezTo>
                    <a:pt x="23" y="2245"/>
                    <a:pt x="47" y="2265"/>
                    <a:pt x="75" y="2268"/>
                  </a:cubicBezTo>
                  <a:cubicBezTo>
                    <a:pt x="774" y="2366"/>
                    <a:pt x="1697" y="2484"/>
                    <a:pt x="2633" y="2527"/>
                  </a:cubicBezTo>
                  <a:cubicBezTo>
                    <a:pt x="2805" y="2534"/>
                    <a:pt x="2977" y="2539"/>
                    <a:pt x="3146" y="2539"/>
                  </a:cubicBezTo>
                  <a:cubicBezTo>
                    <a:pt x="4885" y="2539"/>
                    <a:pt x="6418" y="2119"/>
                    <a:pt x="7707" y="1287"/>
                  </a:cubicBezTo>
                  <a:cubicBezTo>
                    <a:pt x="7727" y="1273"/>
                    <a:pt x="7740" y="1254"/>
                    <a:pt x="7743" y="1230"/>
                  </a:cubicBezTo>
                  <a:cubicBezTo>
                    <a:pt x="7747" y="1207"/>
                    <a:pt x="7739" y="1183"/>
                    <a:pt x="7724" y="1165"/>
                  </a:cubicBezTo>
                  <a:cubicBezTo>
                    <a:pt x="7405" y="805"/>
                    <a:pt x="7156" y="429"/>
                    <a:pt x="6984" y="48"/>
                  </a:cubicBezTo>
                  <a:cubicBezTo>
                    <a:pt x="6974" y="28"/>
                    <a:pt x="6957" y="11"/>
                    <a:pt x="6935" y="4"/>
                  </a:cubicBezTo>
                  <a:cubicBezTo>
                    <a:pt x="6927" y="2"/>
                    <a:pt x="6919" y="0"/>
                    <a:pt x="69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674;p38"/>
            <p:cNvSpPr/>
            <p:nvPr/>
          </p:nvSpPr>
          <p:spPr>
            <a:xfrm>
              <a:off x="5910015" y="3598857"/>
              <a:ext cx="540139" cy="201171"/>
            </a:xfrm>
            <a:custGeom>
              <a:avLst/>
              <a:gdLst/>
              <a:ahLst/>
              <a:cxnLst/>
              <a:rect l="l" t="t" r="r" b="b"/>
              <a:pathLst>
                <a:path w="15256" h="5682" extrusionOk="0">
                  <a:moveTo>
                    <a:pt x="13872" y="208"/>
                  </a:moveTo>
                  <a:cubicBezTo>
                    <a:pt x="14349" y="1111"/>
                    <a:pt x="14754" y="2082"/>
                    <a:pt x="15078" y="3099"/>
                  </a:cubicBezTo>
                  <a:cubicBezTo>
                    <a:pt x="13291" y="4899"/>
                    <a:pt x="10893" y="5520"/>
                    <a:pt x="8374" y="5520"/>
                  </a:cubicBezTo>
                  <a:cubicBezTo>
                    <a:pt x="5568" y="5520"/>
                    <a:pt x="2613" y="4750"/>
                    <a:pt x="186" y="3982"/>
                  </a:cubicBezTo>
                  <a:cubicBezTo>
                    <a:pt x="338" y="3394"/>
                    <a:pt x="527" y="2800"/>
                    <a:pt x="748" y="2213"/>
                  </a:cubicBezTo>
                  <a:cubicBezTo>
                    <a:pt x="2540" y="2654"/>
                    <a:pt x="4368" y="2876"/>
                    <a:pt x="6192" y="2876"/>
                  </a:cubicBezTo>
                  <a:cubicBezTo>
                    <a:pt x="6425" y="2876"/>
                    <a:pt x="6657" y="2872"/>
                    <a:pt x="6890" y="2865"/>
                  </a:cubicBezTo>
                  <a:cubicBezTo>
                    <a:pt x="8815" y="2803"/>
                    <a:pt x="10294" y="2477"/>
                    <a:pt x="11543" y="1841"/>
                  </a:cubicBezTo>
                  <a:cubicBezTo>
                    <a:pt x="12472" y="1368"/>
                    <a:pt x="13270" y="729"/>
                    <a:pt x="13872" y="208"/>
                  </a:cubicBezTo>
                  <a:close/>
                  <a:moveTo>
                    <a:pt x="13895" y="0"/>
                  </a:moveTo>
                  <a:cubicBezTo>
                    <a:pt x="13876" y="0"/>
                    <a:pt x="13858" y="8"/>
                    <a:pt x="13843" y="21"/>
                  </a:cubicBezTo>
                  <a:cubicBezTo>
                    <a:pt x="13238" y="545"/>
                    <a:pt x="12423" y="1212"/>
                    <a:pt x="11470" y="1697"/>
                  </a:cubicBezTo>
                  <a:cubicBezTo>
                    <a:pt x="10243" y="2323"/>
                    <a:pt x="8786" y="2643"/>
                    <a:pt x="6886" y="2703"/>
                  </a:cubicBezTo>
                  <a:cubicBezTo>
                    <a:pt x="6647" y="2711"/>
                    <a:pt x="6408" y="2715"/>
                    <a:pt x="6170" y="2715"/>
                  </a:cubicBezTo>
                  <a:cubicBezTo>
                    <a:pt x="4341" y="2715"/>
                    <a:pt x="2512" y="2487"/>
                    <a:pt x="718" y="2039"/>
                  </a:cubicBezTo>
                  <a:cubicBezTo>
                    <a:pt x="712" y="2038"/>
                    <a:pt x="705" y="2037"/>
                    <a:pt x="699" y="2037"/>
                  </a:cubicBezTo>
                  <a:cubicBezTo>
                    <a:pt x="665" y="2037"/>
                    <a:pt x="634" y="2056"/>
                    <a:pt x="623" y="2089"/>
                  </a:cubicBezTo>
                  <a:cubicBezTo>
                    <a:pt x="379" y="2728"/>
                    <a:pt x="173" y="3376"/>
                    <a:pt x="11" y="4015"/>
                  </a:cubicBezTo>
                  <a:cubicBezTo>
                    <a:pt x="0" y="4057"/>
                    <a:pt x="23" y="4099"/>
                    <a:pt x="64" y="4112"/>
                  </a:cubicBezTo>
                  <a:cubicBezTo>
                    <a:pt x="2519" y="4892"/>
                    <a:pt x="5520" y="5681"/>
                    <a:pt x="8376" y="5681"/>
                  </a:cubicBezTo>
                  <a:cubicBezTo>
                    <a:pt x="10948" y="5681"/>
                    <a:pt x="13401" y="5040"/>
                    <a:pt x="15227" y="3178"/>
                  </a:cubicBezTo>
                  <a:cubicBezTo>
                    <a:pt x="15248" y="3156"/>
                    <a:pt x="15255" y="3125"/>
                    <a:pt x="15246" y="3096"/>
                  </a:cubicBezTo>
                  <a:cubicBezTo>
                    <a:pt x="14906" y="2020"/>
                    <a:pt x="14476" y="992"/>
                    <a:pt x="13967" y="43"/>
                  </a:cubicBezTo>
                  <a:cubicBezTo>
                    <a:pt x="13956" y="22"/>
                    <a:pt x="13935" y="6"/>
                    <a:pt x="13910" y="2"/>
                  </a:cubicBezTo>
                  <a:cubicBezTo>
                    <a:pt x="13905" y="1"/>
                    <a:pt x="13900" y="0"/>
                    <a:pt x="138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675;p38"/>
            <p:cNvSpPr/>
            <p:nvPr/>
          </p:nvSpPr>
          <p:spPr>
            <a:xfrm>
              <a:off x="5896419" y="3857671"/>
              <a:ext cx="577420" cy="152914"/>
            </a:xfrm>
            <a:custGeom>
              <a:avLst/>
              <a:gdLst/>
              <a:ahLst/>
              <a:cxnLst/>
              <a:rect l="l" t="t" r="r" b="b"/>
              <a:pathLst>
                <a:path w="16309" h="4319" extrusionOk="0">
                  <a:moveTo>
                    <a:pt x="16138" y="220"/>
                  </a:moveTo>
                  <a:lnTo>
                    <a:pt x="16138" y="220"/>
                  </a:lnTo>
                  <a:cubicBezTo>
                    <a:pt x="16087" y="1102"/>
                    <a:pt x="15899" y="1964"/>
                    <a:pt x="15578" y="2785"/>
                  </a:cubicBezTo>
                  <a:cubicBezTo>
                    <a:pt x="15252" y="2821"/>
                    <a:pt x="14987" y="2865"/>
                    <a:pt x="14749" y="2924"/>
                  </a:cubicBezTo>
                  <a:cubicBezTo>
                    <a:pt x="14261" y="3046"/>
                    <a:pt x="13774" y="3199"/>
                    <a:pt x="13303" y="3346"/>
                  </a:cubicBezTo>
                  <a:cubicBezTo>
                    <a:pt x="12718" y="3529"/>
                    <a:pt x="12113" y="3719"/>
                    <a:pt x="11504" y="3851"/>
                  </a:cubicBezTo>
                  <a:cubicBezTo>
                    <a:pt x="10558" y="4056"/>
                    <a:pt x="9535" y="4157"/>
                    <a:pt x="8451" y="4157"/>
                  </a:cubicBezTo>
                  <a:cubicBezTo>
                    <a:pt x="8252" y="4157"/>
                    <a:pt x="8050" y="4154"/>
                    <a:pt x="7846" y="4147"/>
                  </a:cubicBezTo>
                  <a:cubicBezTo>
                    <a:pt x="5110" y="4049"/>
                    <a:pt x="2573" y="3370"/>
                    <a:pt x="507" y="2181"/>
                  </a:cubicBezTo>
                  <a:cubicBezTo>
                    <a:pt x="333" y="1609"/>
                    <a:pt x="220" y="1016"/>
                    <a:pt x="171" y="417"/>
                  </a:cubicBezTo>
                  <a:lnTo>
                    <a:pt x="171" y="417"/>
                  </a:lnTo>
                  <a:cubicBezTo>
                    <a:pt x="630" y="516"/>
                    <a:pt x="1094" y="631"/>
                    <a:pt x="1544" y="742"/>
                  </a:cubicBezTo>
                  <a:cubicBezTo>
                    <a:pt x="2427" y="958"/>
                    <a:pt x="3340" y="1183"/>
                    <a:pt x="4240" y="1299"/>
                  </a:cubicBezTo>
                  <a:cubicBezTo>
                    <a:pt x="5803" y="1500"/>
                    <a:pt x="7362" y="1601"/>
                    <a:pt x="8849" y="1601"/>
                  </a:cubicBezTo>
                  <a:cubicBezTo>
                    <a:pt x="9724" y="1601"/>
                    <a:pt x="10574" y="1566"/>
                    <a:pt x="11386" y="1496"/>
                  </a:cubicBezTo>
                  <a:cubicBezTo>
                    <a:pt x="12659" y="1385"/>
                    <a:pt x="14502" y="1075"/>
                    <a:pt x="16138" y="220"/>
                  </a:cubicBezTo>
                  <a:close/>
                  <a:moveTo>
                    <a:pt x="16227" y="0"/>
                  </a:moveTo>
                  <a:cubicBezTo>
                    <a:pt x="16214" y="0"/>
                    <a:pt x="16200" y="4"/>
                    <a:pt x="16188" y="10"/>
                  </a:cubicBezTo>
                  <a:cubicBezTo>
                    <a:pt x="14545" y="904"/>
                    <a:pt x="12662" y="1223"/>
                    <a:pt x="11372" y="1335"/>
                  </a:cubicBezTo>
                  <a:cubicBezTo>
                    <a:pt x="10567" y="1405"/>
                    <a:pt x="9723" y="1440"/>
                    <a:pt x="8854" y="1440"/>
                  </a:cubicBezTo>
                  <a:cubicBezTo>
                    <a:pt x="7372" y="1440"/>
                    <a:pt x="5819" y="1339"/>
                    <a:pt x="4260" y="1139"/>
                  </a:cubicBezTo>
                  <a:cubicBezTo>
                    <a:pt x="3369" y="1025"/>
                    <a:pt x="2461" y="801"/>
                    <a:pt x="1582" y="585"/>
                  </a:cubicBezTo>
                  <a:cubicBezTo>
                    <a:pt x="1097" y="465"/>
                    <a:pt x="595" y="342"/>
                    <a:pt x="99" y="237"/>
                  </a:cubicBezTo>
                  <a:cubicBezTo>
                    <a:pt x="94" y="236"/>
                    <a:pt x="89" y="236"/>
                    <a:pt x="84" y="236"/>
                  </a:cubicBezTo>
                  <a:cubicBezTo>
                    <a:pt x="65" y="236"/>
                    <a:pt x="45" y="243"/>
                    <a:pt x="29" y="256"/>
                  </a:cubicBezTo>
                  <a:cubicBezTo>
                    <a:pt x="11" y="272"/>
                    <a:pt x="0" y="296"/>
                    <a:pt x="3" y="322"/>
                  </a:cubicBezTo>
                  <a:cubicBezTo>
                    <a:pt x="48" y="979"/>
                    <a:pt x="169" y="1631"/>
                    <a:pt x="363" y="2259"/>
                  </a:cubicBezTo>
                  <a:cubicBezTo>
                    <a:pt x="369" y="2279"/>
                    <a:pt x="382" y="2295"/>
                    <a:pt x="399" y="2304"/>
                  </a:cubicBezTo>
                  <a:cubicBezTo>
                    <a:pt x="2493" y="3516"/>
                    <a:pt x="5066" y="4208"/>
                    <a:pt x="7842" y="4307"/>
                  </a:cubicBezTo>
                  <a:lnTo>
                    <a:pt x="7842" y="4308"/>
                  </a:lnTo>
                  <a:cubicBezTo>
                    <a:pt x="8051" y="4315"/>
                    <a:pt x="8258" y="4319"/>
                    <a:pt x="8464" y="4319"/>
                  </a:cubicBezTo>
                  <a:cubicBezTo>
                    <a:pt x="9553" y="4319"/>
                    <a:pt x="10584" y="4215"/>
                    <a:pt x="11538" y="4008"/>
                  </a:cubicBezTo>
                  <a:cubicBezTo>
                    <a:pt x="12155" y="3875"/>
                    <a:pt x="12764" y="3684"/>
                    <a:pt x="13351" y="3500"/>
                  </a:cubicBezTo>
                  <a:cubicBezTo>
                    <a:pt x="13820" y="3353"/>
                    <a:pt x="14305" y="3202"/>
                    <a:pt x="14789" y="3081"/>
                  </a:cubicBezTo>
                  <a:cubicBezTo>
                    <a:pt x="15031" y="3020"/>
                    <a:pt x="15302" y="2975"/>
                    <a:pt x="15644" y="2940"/>
                  </a:cubicBezTo>
                  <a:cubicBezTo>
                    <a:pt x="15673" y="2937"/>
                    <a:pt x="15699" y="2917"/>
                    <a:pt x="15710" y="2889"/>
                  </a:cubicBezTo>
                  <a:cubicBezTo>
                    <a:pt x="16066" y="1996"/>
                    <a:pt x="16266" y="1052"/>
                    <a:pt x="16307" y="85"/>
                  </a:cubicBezTo>
                  <a:cubicBezTo>
                    <a:pt x="16308" y="56"/>
                    <a:pt x="16294" y="28"/>
                    <a:pt x="16270" y="13"/>
                  </a:cubicBezTo>
                  <a:cubicBezTo>
                    <a:pt x="16257" y="4"/>
                    <a:pt x="16242" y="0"/>
                    <a:pt x="16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676;p38"/>
            <p:cNvSpPr/>
            <p:nvPr/>
          </p:nvSpPr>
          <p:spPr>
            <a:xfrm>
              <a:off x="5975196" y="4048153"/>
              <a:ext cx="360317" cy="96514"/>
            </a:xfrm>
            <a:custGeom>
              <a:avLst/>
              <a:gdLst/>
              <a:ahLst/>
              <a:cxnLst/>
              <a:rect l="l" t="t" r="r" b="b"/>
              <a:pathLst>
                <a:path w="10177" h="2726" extrusionOk="0">
                  <a:moveTo>
                    <a:pt x="353" y="239"/>
                  </a:moveTo>
                  <a:lnTo>
                    <a:pt x="353" y="239"/>
                  </a:lnTo>
                  <a:cubicBezTo>
                    <a:pt x="3464" y="1101"/>
                    <a:pt x="6425" y="1539"/>
                    <a:pt x="9164" y="1539"/>
                  </a:cubicBezTo>
                  <a:lnTo>
                    <a:pt x="9182" y="1539"/>
                  </a:lnTo>
                  <a:cubicBezTo>
                    <a:pt x="9385" y="1539"/>
                    <a:pt x="9587" y="1538"/>
                    <a:pt x="9791" y="1537"/>
                  </a:cubicBezTo>
                  <a:lnTo>
                    <a:pt x="9791" y="1537"/>
                  </a:lnTo>
                  <a:cubicBezTo>
                    <a:pt x="8606" y="2209"/>
                    <a:pt x="7276" y="2564"/>
                    <a:pt x="5923" y="2564"/>
                  </a:cubicBezTo>
                  <a:cubicBezTo>
                    <a:pt x="3822" y="2564"/>
                    <a:pt x="1855" y="1740"/>
                    <a:pt x="353" y="239"/>
                  </a:cubicBezTo>
                  <a:close/>
                  <a:moveTo>
                    <a:pt x="90" y="0"/>
                  </a:moveTo>
                  <a:cubicBezTo>
                    <a:pt x="62" y="0"/>
                    <a:pt x="35" y="14"/>
                    <a:pt x="20" y="39"/>
                  </a:cubicBezTo>
                  <a:cubicBezTo>
                    <a:pt x="1" y="71"/>
                    <a:pt x="5" y="110"/>
                    <a:pt x="30" y="136"/>
                  </a:cubicBezTo>
                  <a:cubicBezTo>
                    <a:pt x="1586" y="1805"/>
                    <a:pt x="3679" y="2725"/>
                    <a:pt x="5923" y="2725"/>
                  </a:cubicBezTo>
                  <a:cubicBezTo>
                    <a:pt x="7405" y="2725"/>
                    <a:pt x="8860" y="2309"/>
                    <a:pt x="10131" y="1520"/>
                  </a:cubicBezTo>
                  <a:cubicBezTo>
                    <a:pt x="10163" y="1502"/>
                    <a:pt x="10177" y="1464"/>
                    <a:pt x="10166" y="1429"/>
                  </a:cubicBezTo>
                  <a:cubicBezTo>
                    <a:pt x="10157" y="1395"/>
                    <a:pt x="10127" y="1379"/>
                    <a:pt x="10088" y="1371"/>
                  </a:cubicBezTo>
                  <a:cubicBezTo>
                    <a:pt x="9787" y="1376"/>
                    <a:pt x="9485" y="1377"/>
                    <a:pt x="9182" y="1377"/>
                  </a:cubicBezTo>
                  <a:lnTo>
                    <a:pt x="9164" y="1377"/>
                  </a:lnTo>
                  <a:cubicBezTo>
                    <a:pt x="6356" y="1377"/>
                    <a:pt x="3310" y="915"/>
                    <a:pt x="111" y="3"/>
                  </a:cubicBezTo>
                  <a:cubicBezTo>
                    <a:pt x="104" y="1"/>
                    <a:pt x="97" y="0"/>
                    <a:pt x="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677;p38"/>
            <p:cNvSpPr/>
            <p:nvPr/>
          </p:nvSpPr>
          <p:spPr>
            <a:xfrm>
              <a:off x="5901021" y="3462085"/>
              <a:ext cx="426276" cy="679670"/>
            </a:xfrm>
            <a:custGeom>
              <a:avLst/>
              <a:gdLst/>
              <a:ahLst/>
              <a:cxnLst/>
              <a:rect l="l" t="t" r="r" b="b"/>
              <a:pathLst>
                <a:path w="12040" h="19197" extrusionOk="0">
                  <a:moveTo>
                    <a:pt x="5152" y="1"/>
                  </a:moveTo>
                  <a:cubicBezTo>
                    <a:pt x="5025" y="94"/>
                    <a:pt x="4900" y="200"/>
                    <a:pt x="4776" y="303"/>
                  </a:cubicBezTo>
                  <a:cubicBezTo>
                    <a:pt x="5206" y="1355"/>
                    <a:pt x="5188" y="2432"/>
                    <a:pt x="4335" y="3399"/>
                  </a:cubicBezTo>
                  <a:cubicBezTo>
                    <a:pt x="3442" y="4413"/>
                    <a:pt x="2198" y="5032"/>
                    <a:pt x="1091" y="5798"/>
                  </a:cubicBezTo>
                  <a:cubicBezTo>
                    <a:pt x="398" y="7556"/>
                    <a:pt x="1" y="9377"/>
                    <a:pt x="1" y="10894"/>
                  </a:cubicBezTo>
                  <a:cubicBezTo>
                    <a:pt x="1" y="15479"/>
                    <a:pt x="3622" y="19197"/>
                    <a:pt x="8089" y="19197"/>
                  </a:cubicBezTo>
                  <a:cubicBezTo>
                    <a:pt x="9524" y="19197"/>
                    <a:pt x="10871" y="18812"/>
                    <a:pt x="12039" y="18138"/>
                  </a:cubicBezTo>
                  <a:lnTo>
                    <a:pt x="12039" y="18138"/>
                  </a:lnTo>
                  <a:cubicBezTo>
                    <a:pt x="11603" y="18209"/>
                    <a:pt x="11159" y="18252"/>
                    <a:pt x="10705" y="18256"/>
                  </a:cubicBezTo>
                  <a:cubicBezTo>
                    <a:pt x="10680" y="18256"/>
                    <a:pt x="10656" y="18256"/>
                    <a:pt x="10631" y="18256"/>
                  </a:cubicBezTo>
                  <a:cubicBezTo>
                    <a:pt x="6630" y="18256"/>
                    <a:pt x="2818" y="15156"/>
                    <a:pt x="2469" y="11106"/>
                  </a:cubicBezTo>
                  <a:cubicBezTo>
                    <a:pt x="2304" y="9188"/>
                    <a:pt x="2642" y="6897"/>
                    <a:pt x="3914" y="5384"/>
                  </a:cubicBezTo>
                  <a:cubicBezTo>
                    <a:pt x="4532" y="4650"/>
                    <a:pt x="5278" y="4048"/>
                    <a:pt x="5827" y="3254"/>
                  </a:cubicBezTo>
                  <a:cubicBezTo>
                    <a:pt x="6380" y="2456"/>
                    <a:pt x="6403" y="1611"/>
                    <a:pt x="6329" y="735"/>
                  </a:cubicBezTo>
                  <a:cubicBezTo>
                    <a:pt x="5966" y="550"/>
                    <a:pt x="5575" y="310"/>
                    <a:pt x="5152" y="1"/>
                  </a:cubicBez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678;p38"/>
            <p:cNvSpPr/>
            <p:nvPr/>
          </p:nvSpPr>
          <p:spPr>
            <a:xfrm>
              <a:off x="5913202" y="4065855"/>
              <a:ext cx="243657" cy="457574"/>
            </a:xfrm>
            <a:custGeom>
              <a:avLst/>
              <a:gdLst/>
              <a:ahLst/>
              <a:cxnLst/>
              <a:rect l="l" t="t" r="r" b="b"/>
              <a:pathLst>
                <a:path w="6882" h="12924" extrusionOk="0">
                  <a:moveTo>
                    <a:pt x="3201" y="1"/>
                  </a:moveTo>
                  <a:cubicBezTo>
                    <a:pt x="2843" y="1"/>
                    <a:pt x="2508" y="239"/>
                    <a:pt x="2410" y="610"/>
                  </a:cubicBezTo>
                  <a:lnTo>
                    <a:pt x="174" y="10383"/>
                  </a:lnTo>
                  <a:cubicBezTo>
                    <a:pt x="1" y="11034"/>
                    <a:pt x="249" y="11727"/>
                    <a:pt x="802" y="12111"/>
                  </a:cubicBezTo>
                  <a:cubicBezTo>
                    <a:pt x="1387" y="12515"/>
                    <a:pt x="2253" y="12924"/>
                    <a:pt x="3373" y="12924"/>
                  </a:cubicBezTo>
                  <a:cubicBezTo>
                    <a:pt x="4131" y="12924"/>
                    <a:pt x="5005" y="12737"/>
                    <a:pt x="5986" y="12235"/>
                  </a:cubicBezTo>
                  <a:cubicBezTo>
                    <a:pt x="6552" y="11946"/>
                    <a:pt x="6882" y="11333"/>
                    <a:pt x="6834" y="10697"/>
                  </a:cubicBezTo>
                  <a:lnTo>
                    <a:pt x="6264" y="1695"/>
                  </a:lnTo>
                  <a:cubicBezTo>
                    <a:pt x="6241" y="1388"/>
                    <a:pt x="6048" y="1120"/>
                    <a:pt x="5763" y="1002"/>
                  </a:cubicBezTo>
                  <a:lnTo>
                    <a:pt x="3515" y="64"/>
                  </a:lnTo>
                  <a:cubicBezTo>
                    <a:pt x="3412" y="21"/>
                    <a:pt x="3305" y="1"/>
                    <a:pt x="32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679;p38"/>
            <p:cNvSpPr/>
            <p:nvPr/>
          </p:nvSpPr>
          <p:spPr>
            <a:xfrm>
              <a:off x="5915574" y="4094392"/>
              <a:ext cx="241250" cy="429038"/>
            </a:xfrm>
            <a:custGeom>
              <a:avLst/>
              <a:gdLst/>
              <a:ahLst/>
              <a:cxnLst/>
              <a:rect l="l" t="t" r="r" b="b"/>
              <a:pathLst>
                <a:path w="6814" h="12118" extrusionOk="0">
                  <a:moveTo>
                    <a:pt x="5227" y="0"/>
                  </a:moveTo>
                  <a:lnTo>
                    <a:pt x="5746" y="8188"/>
                  </a:lnTo>
                  <a:cubicBezTo>
                    <a:pt x="5792" y="8824"/>
                    <a:pt x="5464" y="9437"/>
                    <a:pt x="4898" y="9726"/>
                  </a:cubicBezTo>
                  <a:cubicBezTo>
                    <a:pt x="3916" y="10228"/>
                    <a:pt x="3043" y="10414"/>
                    <a:pt x="2285" y="10414"/>
                  </a:cubicBezTo>
                  <a:cubicBezTo>
                    <a:pt x="1369" y="10414"/>
                    <a:pt x="623" y="10141"/>
                    <a:pt x="62" y="9820"/>
                  </a:cubicBezTo>
                  <a:lnTo>
                    <a:pt x="62" y="9820"/>
                  </a:lnTo>
                  <a:cubicBezTo>
                    <a:pt x="0" y="10395"/>
                    <a:pt x="250" y="10969"/>
                    <a:pt x="735" y="11305"/>
                  </a:cubicBezTo>
                  <a:cubicBezTo>
                    <a:pt x="1320" y="11709"/>
                    <a:pt x="2186" y="12118"/>
                    <a:pt x="3306" y="12118"/>
                  </a:cubicBezTo>
                  <a:cubicBezTo>
                    <a:pt x="4064" y="12118"/>
                    <a:pt x="4938" y="11931"/>
                    <a:pt x="5919" y="11429"/>
                  </a:cubicBezTo>
                  <a:cubicBezTo>
                    <a:pt x="6485" y="11140"/>
                    <a:pt x="6813" y="10527"/>
                    <a:pt x="6767" y="9891"/>
                  </a:cubicBezTo>
                  <a:lnTo>
                    <a:pt x="6197" y="889"/>
                  </a:lnTo>
                  <a:cubicBezTo>
                    <a:pt x="6174" y="582"/>
                    <a:pt x="5981" y="314"/>
                    <a:pt x="5696" y="196"/>
                  </a:cubicBezTo>
                  <a:lnTo>
                    <a:pt x="5227"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680;p38"/>
            <p:cNvSpPr/>
            <p:nvPr/>
          </p:nvSpPr>
          <p:spPr>
            <a:xfrm>
              <a:off x="6193188" y="4065855"/>
              <a:ext cx="243657" cy="457574"/>
            </a:xfrm>
            <a:custGeom>
              <a:avLst/>
              <a:gdLst/>
              <a:ahLst/>
              <a:cxnLst/>
              <a:rect l="l" t="t" r="r" b="b"/>
              <a:pathLst>
                <a:path w="6882" h="12924" extrusionOk="0">
                  <a:moveTo>
                    <a:pt x="3681" y="1"/>
                  </a:moveTo>
                  <a:cubicBezTo>
                    <a:pt x="3577" y="1"/>
                    <a:pt x="3470" y="21"/>
                    <a:pt x="3367" y="64"/>
                  </a:cubicBezTo>
                  <a:lnTo>
                    <a:pt x="1119" y="1002"/>
                  </a:lnTo>
                  <a:cubicBezTo>
                    <a:pt x="835" y="1120"/>
                    <a:pt x="642" y="1388"/>
                    <a:pt x="618" y="1695"/>
                  </a:cubicBezTo>
                  <a:lnTo>
                    <a:pt x="48" y="10697"/>
                  </a:lnTo>
                  <a:cubicBezTo>
                    <a:pt x="1" y="11333"/>
                    <a:pt x="329" y="11946"/>
                    <a:pt x="896" y="12235"/>
                  </a:cubicBezTo>
                  <a:cubicBezTo>
                    <a:pt x="1877" y="12737"/>
                    <a:pt x="2751" y="12924"/>
                    <a:pt x="3509" y="12924"/>
                  </a:cubicBezTo>
                  <a:cubicBezTo>
                    <a:pt x="4629" y="12924"/>
                    <a:pt x="5496" y="12515"/>
                    <a:pt x="6080" y="12111"/>
                  </a:cubicBezTo>
                  <a:cubicBezTo>
                    <a:pt x="6634" y="11727"/>
                    <a:pt x="6881" y="11034"/>
                    <a:pt x="6708" y="10383"/>
                  </a:cubicBezTo>
                  <a:lnTo>
                    <a:pt x="4472" y="610"/>
                  </a:lnTo>
                  <a:cubicBezTo>
                    <a:pt x="4373" y="239"/>
                    <a:pt x="4039" y="1"/>
                    <a:pt x="36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681;p38"/>
            <p:cNvSpPr/>
            <p:nvPr/>
          </p:nvSpPr>
          <p:spPr>
            <a:xfrm>
              <a:off x="6193188" y="4089435"/>
              <a:ext cx="241675" cy="433994"/>
            </a:xfrm>
            <a:custGeom>
              <a:avLst/>
              <a:gdLst/>
              <a:ahLst/>
              <a:cxnLst/>
              <a:rect l="l" t="t" r="r" b="b"/>
              <a:pathLst>
                <a:path w="6826" h="12258" extrusionOk="0">
                  <a:moveTo>
                    <a:pt x="1924" y="1"/>
                  </a:moveTo>
                  <a:lnTo>
                    <a:pt x="1119" y="336"/>
                  </a:lnTo>
                  <a:cubicBezTo>
                    <a:pt x="835" y="454"/>
                    <a:pt x="642" y="722"/>
                    <a:pt x="618" y="1029"/>
                  </a:cubicBezTo>
                  <a:lnTo>
                    <a:pt x="48" y="10031"/>
                  </a:lnTo>
                  <a:cubicBezTo>
                    <a:pt x="1" y="10667"/>
                    <a:pt x="329" y="11280"/>
                    <a:pt x="896" y="11569"/>
                  </a:cubicBezTo>
                  <a:cubicBezTo>
                    <a:pt x="1877" y="12071"/>
                    <a:pt x="2751" y="12258"/>
                    <a:pt x="3509" y="12258"/>
                  </a:cubicBezTo>
                  <a:cubicBezTo>
                    <a:pt x="4629" y="12258"/>
                    <a:pt x="5496" y="11849"/>
                    <a:pt x="6080" y="11445"/>
                  </a:cubicBezTo>
                  <a:cubicBezTo>
                    <a:pt x="6578" y="11099"/>
                    <a:pt x="6826" y="10504"/>
                    <a:pt x="6744" y="9913"/>
                  </a:cubicBezTo>
                  <a:lnTo>
                    <a:pt x="6744" y="9913"/>
                  </a:lnTo>
                  <a:cubicBezTo>
                    <a:pt x="6234" y="10150"/>
                    <a:pt x="5606" y="10328"/>
                    <a:pt x="4868" y="10328"/>
                  </a:cubicBezTo>
                  <a:cubicBezTo>
                    <a:pt x="4112" y="10328"/>
                    <a:pt x="3239" y="10141"/>
                    <a:pt x="2259" y="9639"/>
                  </a:cubicBezTo>
                  <a:cubicBezTo>
                    <a:pt x="1691" y="9350"/>
                    <a:pt x="1363" y="8737"/>
                    <a:pt x="1411" y="8102"/>
                  </a:cubicBezTo>
                  <a:lnTo>
                    <a:pt x="1924" y="1"/>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682;p38"/>
            <p:cNvSpPr/>
            <p:nvPr/>
          </p:nvSpPr>
          <p:spPr>
            <a:xfrm>
              <a:off x="5922195" y="4063023"/>
              <a:ext cx="249676" cy="463416"/>
            </a:xfrm>
            <a:custGeom>
              <a:avLst/>
              <a:gdLst/>
              <a:ahLst/>
              <a:cxnLst/>
              <a:rect l="l" t="t" r="r" b="b"/>
              <a:pathLst>
                <a:path w="7052" h="13089" extrusionOk="0">
                  <a:moveTo>
                    <a:pt x="3287" y="162"/>
                  </a:moveTo>
                  <a:cubicBezTo>
                    <a:pt x="3383" y="162"/>
                    <a:pt x="3480" y="181"/>
                    <a:pt x="3571" y="218"/>
                  </a:cubicBezTo>
                  <a:lnTo>
                    <a:pt x="5818" y="1156"/>
                  </a:lnTo>
                  <a:cubicBezTo>
                    <a:pt x="6076" y="1263"/>
                    <a:pt x="6250" y="1503"/>
                    <a:pt x="6270" y="1781"/>
                  </a:cubicBezTo>
                  <a:lnTo>
                    <a:pt x="6840" y="10783"/>
                  </a:lnTo>
                  <a:cubicBezTo>
                    <a:pt x="6886" y="11397"/>
                    <a:pt x="6569" y="11971"/>
                    <a:pt x="6035" y="12243"/>
                  </a:cubicBezTo>
                  <a:cubicBezTo>
                    <a:pt x="5068" y="12738"/>
                    <a:pt x="4207" y="12926"/>
                    <a:pt x="3456" y="12926"/>
                  </a:cubicBezTo>
                  <a:cubicBezTo>
                    <a:pt x="2387" y="12926"/>
                    <a:pt x="1541" y="12545"/>
                    <a:pt x="935" y="12125"/>
                  </a:cubicBezTo>
                  <a:cubicBezTo>
                    <a:pt x="413" y="11763"/>
                    <a:pt x="174" y="11103"/>
                    <a:pt x="339" y="10481"/>
                  </a:cubicBezTo>
                  <a:lnTo>
                    <a:pt x="2575" y="708"/>
                  </a:lnTo>
                  <a:cubicBezTo>
                    <a:pt x="2629" y="503"/>
                    <a:pt x="2770" y="331"/>
                    <a:pt x="2961" y="238"/>
                  </a:cubicBezTo>
                  <a:cubicBezTo>
                    <a:pt x="3063" y="187"/>
                    <a:pt x="3175" y="162"/>
                    <a:pt x="3287" y="162"/>
                  </a:cubicBezTo>
                  <a:close/>
                  <a:moveTo>
                    <a:pt x="3287" y="1"/>
                  </a:moveTo>
                  <a:cubicBezTo>
                    <a:pt x="3151" y="1"/>
                    <a:pt x="3015" y="32"/>
                    <a:pt x="2890" y="93"/>
                  </a:cubicBezTo>
                  <a:cubicBezTo>
                    <a:pt x="2657" y="208"/>
                    <a:pt x="2485" y="417"/>
                    <a:pt x="2419" y="669"/>
                  </a:cubicBezTo>
                  <a:cubicBezTo>
                    <a:pt x="2418" y="669"/>
                    <a:pt x="2418" y="670"/>
                    <a:pt x="2418" y="671"/>
                  </a:cubicBezTo>
                  <a:lnTo>
                    <a:pt x="182" y="10442"/>
                  </a:lnTo>
                  <a:cubicBezTo>
                    <a:pt x="0" y="11128"/>
                    <a:pt x="266" y="11857"/>
                    <a:pt x="843" y="12256"/>
                  </a:cubicBezTo>
                  <a:cubicBezTo>
                    <a:pt x="1472" y="12692"/>
                    <a:pt x="2348" y="13089"/>
                    <a:pt x="3454" y="13089"/>
                  </a:cubicBezTo>
                  <a:cubicBezTo>
                    <a:pt x="4229" y="13089"/>
                    <a:pt x="5115" y="12895"/>
                    <a:pt x="6109" y="12387"/>
                  </a:cubicBezTo>
                  <a:cubicBezTo>
                    <a:pt x="6701" y="12084"/>
                    <a:pt x="7051" y="11450"/>
                    <a:pt x="7001" y="10772"/>
                  </a:cubicBezTo>
                  <a:lnTo>
                    <a:pt x="6431" y="1769"/>
                  </a:lnTo>
                  <a:cubicBezTo>
                    <a:pt x="6405" y="1429"/>
                    <a:pt x="6195" y="1137"/>
                    <a:pt x="5881" y="1007"/>
                  </a:cubicBezTo>
                  <a:lnTo>
                    <a:pt x="3632" y="70"/>
                  </a:lnTo>
                  <a:cubicBezTo>
                    <a:pt x="3522" y="24"/>
                    <a:pt x="3404" y="1"/>
                    <a:pt x="32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683;p38"/>
            <p:cNvSpPr/>
            <p:nvPr/>
          </p:nvSpPr>
          <p:spPr>
            <a:xfrm>
              <a:off x="6202287" y="4063023"/>
              <a:ext cx="249711" cy="463416"/>
            </a:xfrm>
            <a:custGeom>
              <a:avLst/>
              <a:gdLst/>
              <a:ahLst/>
              <a:cxnLst/>
              <a:rect l="l" t="t" r="r" b="b"/>
              <a:pathLst>
                <a:path w="7053" h="13089" extrusionOk="0">
                  <a:moveTo>
                    <a:pt x="3765" y="163"/>
                  </a:moveTo>
                  <a:cubicBezTo>
                    <a:pt x="3877" y="163"/>
                    <a:pt x="3989" y="187"/>
                    <a:pt x="4092" y="238"/>
                  </a:cubicBezTo>
                  <a:cubicBezTo>
                    <a:pt x="4282" y="331"/>
                    <a:pt x="4422" y="503"/>
                    <a:pt x="4478" y="708"/>
                  </a:cubicBezTo>
                  <a:lnTo>
                    <a:pt x="6714" y="10483"/>
                  </a:lnTo>
                  <a:cubicBezTo>
                    <a:pt x="6879" y="11103"/>
                    <a:pt x="6640" y="11763"/>
                    <a:pt x="6117" y="12125"/>
                  </a:cubicBezTo>
                  <a:cubicBezTo>
                    <a:pt x="5511" y="12545"/>
                    <a:pt x="4666" y="12926"/>
                    <a:pt x="3597" y="12926"/>
                  </a:cubicBezTo>
                  <a:cubicBezTo>
                    <a:pt x="2846" y="12926"/>
                    <a:pt x="1984" y="12738"/>
                    <a:pt x="1016" y="12243"/>
                  </a:cubicBezTo>
                  <a:cubicBezTo>
                    <a:pt x="482" y="11971"/>
                    <a:pt x="167" y="11397"/>
                    <a:pt x="213" y="10782"/>
                  </a:cubicBezTo>
                  <a:lnTo>
                    <a:pt x="783" y="1782"/>
                  </a:lnTo>
                  <a:cubicBezTo>
                    <a:pt x="803" y="1503"/>
                    <a:pt x="977" y="1263"/>
                    <a:pt x="1234" y="1156"/>
                  </a:cubicBezTo>
                  <a:lnTo>
                    <a:pt x="3481" y="218"/>
                  </a:lnTo>
                  <a:cubicBezTo>
                    <a:pt x="3572" y="181"/>
                    <a:pt x="3670" y="163"/>
                    <a:pt x="3765" y="163"/>
                  </a:cubicBezTo>
                  <a:close/>
                  <a:moveTo>
                    <a:pt x="3765" y="0"/>
                  </a:moveTo>
                  <a:cubicBezTo>
                    <a:pt x="3648" y="0"/>
                    <a:pt x="3530" y="23"/>
                    <a:pt x="3420" y="70"/>
                  </a:cubicBezTo>
                  <a:lnTo>
                    <a:pt x="1172" y="1007"/>
                  </a:lnTo>
                  <a:cubicBezTo>
                    <a:pt x="858" y="1137"/>
                    <a:pt x="646" y="1429"/>
                    <a:pt x="622" y="1770"/>
                  </a:cubicBezTo>
                  <a:lnTo>
                    <a:pt x="52" y="10772"/>
                  </a:lnTo>
                  <a:cubicBezTo>
                    <a:pt x="1" y="11450"/>
                    <a:pt x="351" y="12084"/>
                    <a:pt x="943" y="12387"/>
                  </a:cubicBezTo>
                  <a:cubicBezTo>
                    <a:pt x="1938" y="12895"/>
                    <a:pt x="2824" y="13089"/>
                    <a:pt x="3598" y="13089"/>
                  </a:cubicBezTo>
                  <a:cubicBezTo>
                    <a:pt x="4704" y="13089"/>
                    <a:pt x="5581" y="12692"/>
                    <a:pt x="6210" y="12256"/>
                  </a:cubicBezTo>
                  <a:cubicBezTo>
                    <a:pt x="6787" y="11857"/>
                    <a:pt x="7053" y="11128"/>
                    <a:pt x="6871" y="10445"/>
                  </a:cubicBezTo>
                  <a:lnTo>
                    <a:pt x="4634" y="671"/>
                  </a:lnTo>
                  <a:cubicBezTo>
                    <a:pt x="4634" y="670"/>
                    <a:pt x="4634" y="669"/>
                    <a:pt x="4634" y="669"/>
                  </a:cubicBezTo>
                  <a:cubicBezTo>
                    <a:pt x="4568" y="417"/>
                    <a:pt x="4396" y="208"/>
                    <a:pt x="4163" y="93"/>
                  </a:cubicBezTo>
                  <a:cubicBezTo>
                    <a:pt x="4037" y="31"/>
                    <a:pt x="390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684;p38"/>
            <p:cNvSpPr/>
            <p:nvPr/>
          </p:nvSpPr>
          <p:spPr>
            <a:xfrm>
              <a:off x="5965283" y="4271491"/>
              <a:ext cx="80299" cy="57569"/>
            </a:xfrm>
            <a:custGeom>
              <a:avLst/>
              <a:gdLst/>
              <a:ahLst/>
              <a:cxnLst/>
              <a:rect l="l" t="t" r="r" b="b"/>
              <a:pathLst>
                <a:path w="2268" h="1626" extrusionOk="0">
                  <a:moveTo>
                    <a:pt x="1116" y="0"/>
                  </a:moveTo>
                  <a:cubicBezTo>
                    <a:pt x="354" y="0"/>
                    <a:pt x="1" y="1204"/>
                    <a:pt x="1040" y="1553"/>
                  </a:cubicBezTo>
                  <a:cubicBezTo>
                    <a:pt x="1188" y="1603"/>
                    <a:pt x="1326" y="1625"/>
                    <a:pt x="1452" y="1625"/>
                  </a:cubicBezTo>
                  <a:cubicBezTo>
                    <a:pt x="1678" y="1625"/>
                    <a:pt x="1864" y="1553"/>
                    <a:pt x="1991" y="1435"/>
                  </a:cubicBezTo>
                  <a:cubicBezTo>
                    <a:pt x="2267" y="1177"/>
                    <a:pt x="2265" y="704"/>
                    <a:pt x="1795" y="297"/>
                  </a:cubicBezTo>
                  <a:cubicBezTo>
                    <a:pt x="1552" y="86"/>
                    <a:pt x="1320" y="0"/>
                    <a:pt x="1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685;p38"/>
            <p:cNvSpPr/>
            <p:nvPr/>
          </p:nvSpPr>
          <p:spPr>
            <a:xfrm>
              <a:off x="6309849" y="4271491"/>
              <a:ext cx="80263" cy="57569"/>
            </a:xfrm>
            <a:custGeom>
              <a:avLst/>
              <a:gdLst/>
              <a:ahLst/>
              <a:cxnLst/>
              <a:rect l="l" t="t" r="r" b="b"/>
              <a:pathLst>
                <a:path w="2267" h="1626" extrusionOk="0">
                  <a:moveTo>
                    <a:pt x="1151" y="0"/>
                  </a:moveTo>
                  <a:cubicBezTo>
                    <a:pt x="947" y="0"/>
                    <a:pt x="715" y="86"/>
                    <a:pt x="472" y="297"/>
                  </a:cubicBezTo>
                  <a:cubicBezTo>
                    <a:pt x="2" y="704"/>
                    <a:pt x="0" y="1177"/>
                    <a:pt x="277" y="1435"/>
                  </a:cubicBezTo>
                  <a:cubicBezTo>
                    <a:pt x="404" y="1553"/>
                    <a:pt x="590" y="1625"/>
                    <a:pt x="816" y="1625"/>
                  </a:cubicBezTo>
                  <a:cubicBezTo>
                    <a:pt x="941" y="1625"/>
                    <a:pt x="1080" y="1603"/>
                    <a:pt x="1227" y="1553"/>
                  </a:cubicBezTo>
                  <a:cubicBezTo>
                    <a:pt x="2267" y="1204"/>
                    <a:pt x="1912" y="0"/>
                    <a:pt x="1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686;p38"/>
            <p:cNvSpPr/>
            <p:nvPr/>
          </p:nvSpPr>
          <p:spPr>
            <a:xfrm>
              <a:off x="6034182" y="4241467"/>
              <a:ext cx="37777" cy="39901"/>
            </a:xfrm>
            <a:custGeom>
              <a:avLst/>
              <a:gdLst/>
              <a:ahLst/>
              <a:cxnLst/>
              <a:rect l="l" t="t" r="r" b="b"/>
              <a:pathLst>
                <a:path w="1067" h="1127" extrusionOk="0">
                  <a:moveTo>
                    <a:pt x="540" y="0"/>
                  </a:moveTo>
                  <a:cubicBezTo>
                    <a:pt x="274" y="0"/>
                    <a:pt x="1" y="218"/>
                    <a:pt x="75" y="634"/>
                  </a:cubicBezTo>
                  <a:cubicBezTo>
                    <a:pt x="121" y="895"/>
                    <a:pt x="260" y="1055"/>
                    <a:pt x="416" y="1108"/>
                  </a:cubicBezTo>
                  <a:cubicBezTo>
                    <a:pt x="453" y="1120"/>
                    <a:pt x="491" y="1126"/>
                    <a:pt x="529" y="1126"/>
                  </a:cubicBezTo>
                  <a:cubicBezTo>
                    <a:pt x="715" y="1126"/>
                    <a:pt x="900" y="978"/>
                    <a:pt x="967" y="671"/>
                  </a:cubicBezTo>
                  <a:cubicBezTo>
                    <a:pt x="1067" y="218"/>
                    <a:pt x="807" y="0"/>
                    <a:pt x="5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87;p38"/>
            <p:cNvSpPr/>
            <p:nvPr/>
          </p:nvSpPr>
          <p:spPr>
            <a:xfrm>
              <a:off x="6330065" y="4217320"/>
              <a:ext cx="37742" cy="39901"/>
            </a:xfrm>
            <a:custGeom>
              <a:avLst/>
              <a:gdLst/>
              <a:ahLst/>
              <a:cxnLst/>
              <a:rect l="l" t="t" r="r" b="b"/>
              <a:pathLst>
                <a:path w="1066" h="1127" extrusionOk="0">
                  <a:moveTo>
                    <a:pt x="539" y="1"/>
                  </a:moveTo>
                  <a:cubicBezTo>
                    <a:pt x="273" y="1"/>
                    <a:pt x="1" y="218"/>
                    <a:pt x="75" y="635"/>
                  </a:cubicBezTo>
                  <a:cubicBezTo>
                    <a:pt x="120" y="895"/>
                    <a:pt x="259" y="1056"/>
                    <a:pt x="414" y="1108"/>
                  </a:cubicBezTo>
                  <a:cubicBezTo>
                    <a:pt x="452" y="1121"/>
                    <a:pt x="490" y="1127"/>
                    <a:pt x="529" y="1127"/>
                  </a:cubicBezTo>
                  <a:cubicBezTo>
                    <a:pt x="715" y="1127"/>
                    <a:pt x="899" y="979"/>
                    <a:pt x="966" y="672"/>
                  </a:cubicBezTo>
                  <a:cubicBezTo>
                    <a:pt x="1065" y="218"/>
                    <a:pt x="806" y="1"/>
                    <a:pt x="5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688;p38"/>
            <p:cNvSpPr/>
            <p:nvPr/>
          </p:nvSpPr>
          <p:spPr>
            <a:xfrm>
              <a:off x="6001219" y="4218312"/>
              <a:ext cx="24925" cy="26341"/>
            </a:xfrm>
            <a:custGeom>
              <a:avLst/>
              <a:gdLst/>
              <a:ahLst/>
              <a:cxnLst/>
              <a:rect l="l" t="t" r="r" b="b"/>
              <a:pathLst>
                <a:path w="704" h="744" extrusionOk="0">
                  <a:moveTo>
                    <a:pt x="356" y="0"/>
                  </a:moveTo>
                  <a:cubicBezTo>
                    <a:pt x="181" y="0"/>
                    <a:pt x="1" y="144"/>
                    <a:pt x="50" y="418"/>
                  </a:cubicBezTo>
                  <a:cubicBezTo>
                    <a:pt x="80" y="590"/>
                    <a:pt x="171" y="696"/>
                    <a:pt x="274" y="731"/>
                  </a:cubicBezTo>
                  <a:cubicBezTo>
                    <a:pt x="299" y="739"/>
                    <a:pt x="324" y="743"/>
                    <a:pt x="349" y="743"/>
                  </a:cubicBezTo>
                  <a:cubicBezTo>
                    <a:pt x="472" y="743"/>
                    <a:pt x="594" y="646"/>
                    <a:pt x="638" y="442"/>
                  </a:cubicBezTo>
                  <a:cubicBezTo>
                    <a:pt x="703" y="144"/>
                    <a:pt x="532" y="0"/>
                    <a:pt x="3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689;p38"/>
            <p:cNvSpPr/>
            <p:nvPr/>
          </p:nvSpPr>
          <p:spPr>
            <a:xfrm>
              <a:off x="6292146" y="4254461"/>
              <a:ext cx="24925" cy="26377"/>
            </a:xfrm>
            <a:custGeom>
              <a:avLst/>
              <a:gdLst/>
              <a:ahLst/>
              <a:cxnLst/>
              <a:rect l="l" t="t" r="r" b="b"/>
              <a:pathLst>
                <a:path w="704" h="745" extrusionOk="0">
                  <a:moveTo>
                    <a:pt x="356" y="1"/>
                  </a:moveTo>
                  <a:cubicBezTo>
                    <a:pt x="181" y="1"/>
                    <a:pt x="1" y="144"/>
                    <a:pt x="49" y="420"/>
                  </a:cubicBezTo>
                  <a:cubicBezTo>
                    <a:pt x="80" y="592"/>
                    <a:pt x="171" y="698"/>
                    <a:pt x="273" y="732"/>
                  </a:cubicBezTo>
                  <a:cubicBezTo>
                    <a:pt x="298" y="741"/>
                    <a:pt x="323" y="745"/>
                    <a:pt x="348" y="745"/>
                  </a:cubicBezTo>
                  <a:cubicBezTo>
                    <a:pt x="471" y="745"/>
                    <a:pt x="593" y="647"/>
                    <a:pt x="637" y="444"/>
                  </a:cubicBezTo>
                  <a:cubicBezTo>
                    <a:pt x="703" y="144"/>
                    <a:pt x="532" y="1"/>
                    <a:pt x="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690;p38"/>
            <p:cNvSpPr/>
            <p:nvPr/>
          </p:nvSpPr>
          <p:spPr>
            <a:xfrm>
              <a:off x="6171165" y="3469308"/>
              <a:ext cx="36184" cy="15897"/>
            </a:xfrm>
            <a:custGeom>
              <a:avLst/>
              <a:gdLst/>
              <a:ahLst/>
              <a:cxnLst/>
              <a:rect l="l" t="t" r="r" b="b"/>
              <a:pathLst>
                <a:path w="1022" h="449" extrusionOk="0">
                  <a:moveTo>
                    <a:pt x="518" y="0"/>
                  </a:moveTo>
                  <a:cubicBezTo>
                    <a:pt x="1" y="0"/>
                    <a:pt x="108" y="449"/>
                    <a:pt x="559" y="449"/>
                  </a:cubicBezTo>
                  <a:cubicBezTo>
                    <a:pt x="600" y="449"/>
                    <a:pt x="642" y="445"/>
                    <a:pt x="688" y="438"/>
                  </a:cubicBezTo>
                  <a:cubicBezTo>
                    <a:pt x="872" y="406"/>
                    <a:pt x="973" y="334"/>
                    <a:pt x="993" y="257"/>
                  </a:cubicBezTo>
                  <a:cubicBezTo>
                    <a:pt x="1022" y="149"/>
                    <a:pt x="893" y="32"/>
                    <a:pt x="616" y="5"/>
                  </a:cubicBezTo>
                  <a:cubicBezTo>
                    <a:pt x="581" y="2"/>
                    <a:pt x="549" y="0"/>
                    <a:pt x="5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691;p38"/>
            <p:cNvSpPr/>
            <p:nvPr/>
          </p:nvSpPr>
          <p:spPr>
            <a:xfrm>
              <a:off x="6208766" y="3454013"/>
              <a:ext cx="36184" cy="15897"/>
            </a:xfrm>
            <a:custGeom>
              <a:avLst/>
              <a:gdLst/>
              <a:ahLst/>
              <a:cxnLst/>
              <a:rect l="l" t="t" r="r" b="b"/>
              <a:pathLst>
                <a:path w="1022" h="449" extrusionOk="0">
                  <a:moveTo>
                    <a:pt x="517" y="0"/>
                  </a:moveTo>
                  <a:cubicBezTo>
                    <a:pt x="1" y="0"/>
                    <a:pt x="109" y="448"/>
                    <a:pt x="560" y="448"/>
                  </a:cubicBezTo>
                  <a:cubicBezTo>
                    <a:pt x="601" y="448"/>
                    <a:pt x="644" y="445"/>
                    <a:pt x="689" y="437"/>
                  </a:cubicBezTo>
                  <a:cubicBezTo>
                    <a:pt x="873" y="407"/>
                    <a:pt x="973" y="333"/>
                    <a:pt x="994" y="257"/>
                  </a:cubicBezTo>
                  <a:cubicBezTo>
                    <a:pt x="1022" y="148"/>
                    <a:pt x="893" y="32"/>
                    <a:pt x="616" y="5"/>
                  </a:cubicBezTo>
                  <a:cubicBezTo>
                    <a:pt x="581" y="2"/>
                    <a:pt x="547" y="0"/>
                    <a:pt x="5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692;p38"/>
            <p:cNvSpPr/>
            <p:nvPr/>
          </p:nvSpPr>
          <p:spPr>
            <a:xfrm>
              <a:off x="6208978" y="2894818"/>
              <a:ext cx="36184" cy="15897"/>
            </a:xfrm>
            <a:custGeom>
              <a:avLst/>
              <a:gdLst/>
              <a:ahLst/>
              <a:cxnLst/>
              <a:rect l="l" t="t" r="r" b="b"/>
              <a:pathLst>
                <a:path w="1022" h="449" extrusionOk="0">
                  <a:moveTo>
                    <a:pt x="517" y="1"/>
                  </a:moveTo>
                  <a:cubicBezTo>
                    <a:pt x="1" y="1"/>
                    <a:pt x="109" y="449"/>
                    <a:pt x="559" y="449"/>
                  </a:cubicBezTo>
                  <a:cubicBezTo>
                    <a:pt x="599" y="449"/>
                    <a:pt x="642" y="445"/>
                    <a:pt x="688" y="437"/>
                  </a:cubicBezTo>
                  <a:cubicBezTo>
                    <a:pt x="872" y="406"/>
                    <a:pt x="973" y="334"/>
                    <a:pt x="993" y="257"/>
                  </a:cubicBezTo>
                  <a:cubicBezTo>
                    <a:pt x="1022" y="149"/>
                    <a:pt x="893" y="31"/>
                    <a:pt x="616" y="6"/>
                  </a:cubicBezTo>
                  <a:cubicBezTo>
                    <a:pt x="580" y="2"/>
                    <a:pt x="547" y="1"/>
                    <a:pt x="51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693;p38"/>
            <p:cNvSpPr/>
            <p:nvPr/>
          </p:nvSpPr>
          <p:spPr>
            <a:xfrm>
              <a:off x="6264954" y="2913689"/>
              <a:ext cx="29528" cy="12958"/>
            </a:xfrm>
            <a:custGeom>
              <a:avLst/>
              <a:gdLst/>
              <a:ahLst/>
              <a:cxnLst/>
              <a:rect l="l" t="t" r="r" b="b"/>
              <a:pathLst>
                <a:path w="834" h="366" extrusionOk="0">
                  <a:moveTo>
                    <a:pt x="422" y="0"/>
                  </a:moveTo>
                  <a:cubicBezTo>
                    <a:pt x="0" y="0"/>
                    <a:pt x="89" y="366"/>
                    <a:pt x="456" y="366"/>
                  </a:cubicBezTo>
                  <a:cubicBezTo>
                    <a:pt x="489" y="366"/>
                    <a:pt x="524" y="363"/>
                    <a:pt x="561" y="357"/>
                  </a:cubicBezTo>
                  <a:cubicBezTo>
                    <a:pt x="711" y="331"/>
                    <a:pt x="794" y="273"/>
                    <a:pt x="810" y="210"/>
                  </a:cubicBezTo>
                  <a:cubicBezTo>
                    <a:pt x="833" y="122"/>
                    <a:pt x="728" y="26"/>
                    <a:pt x="502" y="4"/>
                  </a:cubicBezTo>
                  <a:cubicBezTo>
                    <a:pt x="473" y="2"/>
                    <a:pt x="447" y="0"/>
                    <a:pt x="4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694;p38"/>
            <p:cNvSpPr/>
            <p:nvPr/>
          </p:nvSpPr>
          <p:spPr>
            <a:xfrm>
              <a:off x="6235710" y="2942934"/>
              <a:ext cx="29528" cy="12958"/>
            </a:xfrm>
            <a:custGeom>
              <a:avLst/>
              <a:gdLst/>
              <a:ahLst/>
              <a:cxnLst/>
              <a:rect l="l" t="t" r="r" b="b"/>
              <a:pathLst>
                <a:path w="834" h="366" extrusionOk="0">
                  <a:moveTo>
                    <a:pt x="423" y="0"/>
                  </a:moveTo>
                  <a:cubicBezTo>
                    <a:pt x="0" y="0"/>
                    <a:pt x="89" y="366"/>
                    <a:pt x="457" y="366"/>
                  </a:cubicBezTo>
                  <a:cubicBezTo>
                    <a:pt x="490" y="366"/>
                    <a:pt x="525" y="363"/>
                    <a:pt x="562" y="357"/>
                  </a:cubicBezTo>
                  <a:cubicBezTo>
                    <a:pt x="712" y="331"/>
                    <a:pt x="794" y="272"/>
                    <a:pt x="810" y="209"/>
                  </a:cubicBezTo>
                  <a:cubicBezTo>
                    <a:pt x="833" y="122"/>
                    <a:pt x="728" y="26"/>
                    <a:pt x="503" y="4"/>
                  </a:cubicBezTo>
                  <a:cubicBezTo>
                    <a:pt x="474" y="1"/>
                    <a:pt x="448" y="0"/>
                    <a:pt x="4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695;p38"/>
            <p:cNvSpPr/>
            <p:nvPr/>
          </p:nvSpPr>
          <p:spPr>
            <a:xfrm>
              <a:off x="6306733" y="2906714"/>
              <a:ext cx="29492" cy="12994"/>
            </a:xfrm>
            <a:custGeom>
              <a:avLst/>
              <a:gdLst/>
              <a:ahLst/>
              <a:cxnLst/>
              <a:rect l="l" t="t" r="r" b="b"/>
              <a:pathLst>
                <a:path w="833" h="367" extrusionOk="0">
                  <a:moveTo>
                    <a:pt x="422" y="1"/>
                  </a:moveTo>
                  <a:cubicBezTo>
                    <a:pt x="1" y="1"/>
                    <a:pt x="88" y="366"/>
                    <a:pt x="457" y="366"/>
                  </a:cubicBezTo>
                  <a:cubicBezTo>
                    <a:pt x="489" y="366"/>
                    <a:pt x="524" y="363"/>
                    <a:pt x="562" y="357"/>
                  </a:cubicBezTo>
                  <a:cubicBezTo>
                    <a:pt x="712" y="332"/>
                    <a:pt x="793" y="273"/>
                    <a:pt x="811" y="211"/>
                  </a:cubicBezTo>
                  <a:cubicBezTo>
                    <a:pt x="833" y="122"/>
                    <a:pt x="728" y="27"/>
                    <a:pt x="502" y="5"/>
                  </a:cubicBezTo>
                  <a:cubicBezTo>
                    <a:pt x="474" y="2"/>
                    <a:pt x="447" y="1"/>
                    <a:pt x="4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696;p38"/>
            <p:cNvSpPr/>
            <p:nvPr/>
          </p:nvSpPr>
          <p:spPr>
            <a:xfrm>
              <a:off x="6412029" y="4441543"/>
              <a:ext cx="52506" cy="72439"/>
            </a:xfrm>
            <a:custGeom>
              <a:avLst/>
              <a:gdLst/>
              <a:ahLst/>
              <a:cxnLst/>
              <a:rect l="l" t="t" r="r" b="b"/>
              <a:pathLst>
                <a:path w="1483" h="2046" extrusionOk="0">
                  <a:moveTo>
                    <a:pt x="826" y="0"/>
                  </a:moveTo>
                  <a:cubicBezTo>
                    <a:pt x="485" y="0"/>
                    <a:pt x="159" y="397"/>
                    <a:pt x="83" y="926"/>
                  </a:cubicBezTo>
                  <a:cubicBezTo>
                    <a:pt x="0" y="1489"/>
                    <a:pt x="229" y="1988"/>
                    <a:pt x="592" y="2041"/>
                  </a:cubicBezTo>
                  <a:cubicBezTo>
                    <a:pt x="614" y="2044"/>
                    <a:pt x="635" y="2045"/>
                    <a:pt x="656" y="2045"/>
                  </a:cubicBezTo>
                  <a:cubicBezTo>
                    <a:pt x="998" y="2045"/>
                    <a:pt x="1323" y="1648"/>
                    <a:pt x="1400" y="1119"/>
                  </a:cubicBezTo>
                  <a:cubicBezTo>
                    <a:pt x="1482" y="556"/>
                    <a:pt x="1254" y="57"/>
                    <a:pt x="890" y="5"/>
                  </a:cubicBezTo>
                  <a:cubicBezTo>
                    <a:pt x="869" y="2"/>
                    <a:pt x="847"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697;p38"/>
            <p:cNvSpPr/>
            <p:nvPr/>
          </p:nvSpPr>
          <p:spPr>
            <a:xfrm>
              <a:off x="6410612" y="4438676"/>
              <a:ext cx="56967" cy="78139"/>
            </a:xfrm>
            <a:custGeom>
              <a:avLst/>
              <a:gdLst/>
              <a:ahLst/>
              <a:cxnLst/>
              <a:rect l="l" t="t" r="r" b="b"/>
              <a:pathLst>
                <a:path w="1609" h="2207" extrusionOk="0">
                  <a:moveTo>
                    <a:pt x="865" y="162"/>
                  </a:moveTo>
                  <a:cubicBezTo>
                    <a:pt x="882" y="162"/>
                    <a:pt x="901" y="163"/>
                    <a:pt x="918" y="165"/>
                  </a:cubicBezTo>
                  <a:cubicBezTo>
                    <a:pt x="1237" y="212"/>
                    <a:pt x="1436" y="671"/>
                    <a:pt x="1360" y="1189"/>
                  </a:cubicBezTo>
                  <a:cubicBezTo>
                    <a:pt x="1289" y="1678"/>
                    <a:pt x="996" y="2046"/>
                    <a:pt x="694" y="2046"/>
                  </a:cubicBezTo>
                  <a:cubicBezTo>
                    <a:pt x="678" y="2046"/>
                    <a:pt x="661" y="2045"/>
                    <a:pt x="644" y="2043"/>
                  </a:cubicBezTo>
                  <a:cubicBezTo>
                    <a:pt x="496" y="2021"/>
                    <a:pt x="368" y="1907"/>
                    <a:pt x="283" y="1722"/>
                  </a:cubicBezTo>
                  <a:cubicBezTo>
                    <a:pt x="194" y="1526"/>
                    <a:pt x="165" y="1276"/>
                    <a:pt x="202" y="1019"/>
                  </a:cubicBezTo>
                  <a:cubicBezTo>
                    <a:pt x="274" y="530"/>
                    <a:pt x="565" y="162"/>
                    <a:pt x="865" y="162"/>
                  </a:cubicBezTo>
                  <a:close/>
                  <a:moveTo>
                    <a:pt x="867" y="0"/>
                  </a:moveTo>
                  <a:cubicBezTo>
                    <a:pt x="484" y="0"/>
                    <a:pt x="126" y="428"/>
                    <a:pt x="43" y="996"/>
                  </a:cubicBezTo>
                  <a:cubicBezTo>
                    <a:pt x="1" y="1283"/>
                    <a:pt x="34" y="1565"/>
                    <a:pt x="137" y="1789"/>
                  </a:cubicBezTo>
                  <a:cubicBezTo>
                    <a:pt x="245" y="2025"/>
                    <a:pt x="417" y="2172"/>
                    <a:pt x="621" y="2202"/>
                  </a:cubicBezTo>
                  <a:cubicBezTo>
                    <a:pt x="645" y="2205"/>
                    <a:pt x="670" y="2207"/>
                    <a:pt x="694" y="2207"/>
                  </a:cubicBezTo>
                  <a:cubicBezTo>
                    <a:pt x="1075" y="2207"/>
                    <a:pt x="1437" y="1781"/>
                    <a:pt x="1520" y="1212"/>
                  </a:cubicBezTo>
                  <a:cubicBezTo>
                    <a:pt x="1608" y="606"/>
                    <a:pt x="1349" y="65"/>
                    <a:pt x="942" y="6"/>
                  </a:cubicBezTo>
                  <a:cubicBezTo>
                    <a:pt x="917" y="2"/>
                    <a:pt x="892" y="0"/>
                    <a:pt x="8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698;p38"/>
            <p:cNvSpPr/>
            <p:nvPr/>
          </p:nvSpPr>
          <p:spPr>
            <a:xfrm>
              <a:off x="6370958" y="4447704"/>
              <a:ext cx="52506" cy="72474"/>
            </a:xfrm>
            <a:custGeom>
              <a:avLst/>
              <a:gdLst/>
              <a:ahLst/>
              <a:cxnLst/>
              <a:rect l="l" t="t" r="r" b="b"/>
              <a:pathLst>
                <a:path w="1483" h="2047" extrusionOk="0">
                  <a:moveTo>
                    <a:pt x="826" y="1"/>
                  </a:moveTo>
                  <a:cubicBezTo>
                    <a:pt x="485" y="1"/>
                    <a:pt x="161" y="398"/>
                    <a:pt x="83" y="928"/>
                  </a:cubicBezTo>
                  <a:cubicBezTo>
                    <a:pt x="0" y="1490"/>
                    <a:pt x="230" y="1989"/>
                    <a:pt x="593" y="2042"/>
                  </a:cubicBezTo>
                  <a:cubicBezTo>
                    <a:pt x="613" y="2045"/>
                    <a:pt x="634" y="2047"/>
                    <a:pt x="655" y="2047"/>
                  </a:cubicBezTo>
                  <a:cubicBezTo>
                    <a:pt x="997" y="2047"/>
                    <a:pt x="1323" y="1651"/>
                    <a:pt x="1401" y="1120"/>
                  </a:cubicBezTo>
                  <a:cubicBezTo>
                    <a:pt x="1482" y="558"/>
                    <a:pt x="1254" y="59"/>
                    <a:pt x="890" y="6"/>
                  </a:cubicBezTo>
                  <a:cubicBezTo>
                    <a:pt x="869" y="2"/>
                    <a:pt x="848"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699;p38"/>
            <p:cNvSpPr/>
            <p:nvPr/>
          </p:nvSpPr>
          <p:spPr>
            <a:xfrm>
              <a:off x="6369542" y="4444871"/>
              <a:ext cx="55303" cy="78174"/>
            </a:xfrm>
            <a:custGeom>
              <a:avLst/>
              <a:gdLst/>
              <a:ahLst/>
              <a:cxnLst/>
              <a:rect l="l" t="t" r="r" b="b"/>
              <a:pathLst>
                <a:path w="1562" h="2208" extrusionOk="0">
                  <a:moveTo>
                    <a:pt x="867" y="162"/>
                  </a:moveTo>
                  <a:cubicBezTo>
                    <a:pt x="885" y="162"/>
                    <a:pt x="901" y="163"/>
                    <a:pt x="919" y="166"/>
                  </a:cubicBezTo>
                  <a:cubicBezTo>
                    <a:pt x="1066" y="187"/>
                    <a:pt x="1196" y="301"/>
                    <a:pt x="1279" y="486"/>
                  </a:cubicBezTo>
                  <a:cubicBezTo>
                    <a:pt x="1369" y="682"/>
                    <a:pt x="1398" y="931"/>
                    <a:pt x="1361" y="1188"/>
                  </a:cubicBezTo>
                  <a:cubicBezTo>
                    <a:pt x="1323" y="1445"/>
                    <a:pt x="1225" y="1676"/>
                    <a:pt x="1082" y="1839"/>
                  </a:cubicBezTo>
                  <a:cubicBezTo>
                    <a:pt x="964" y="1974"/>
                    <a:pt x="828" y="2046"/>
                    <a:pt x="698" y="2046"/>
                  </a:cubicBezTo>
                  <a:cubicBezTo>
                    <a:pt x="680" y="2046"/>
                    <a:pt x="663" y="2045"/>
                    <a:pt x="645" y="2042"/>
                  </a:cubicBezTo>
                  <a:cubicBezTo>
                    <a:pt x="496" y="2021"/>
                    <a:pt x="368" y="1907"/>
                    <a:pt x="285" y="1722"/>
                  </a:cubicBezTo>
                  <a:cubicBezTo>
                    <a:pt x="194" y="1526"/>
                    <a:pt x="165" y="1276"/>
                    <a:pt x="203" y="1020"/>
                  </a:cubicBezTo>
                  <a:cubicBezTo>
                    <a:pt x="240" y="763"/>
                    <a:pt x="339" y="531"/>
                    <a:pt x="481" y="369"/>
                  </a:cubicBezTo>
                  <a:cubicBezTo>
                    <a:pt x="600" y="234"/>
                    <a:pt x="735" y="162"/>
                    <a:pt x="867" y="162"/>
                  </a:cubicBezTo>
                  <a:close/>
                  <a:moveTo>
                    <a:pt x="865" y="1"/>
                  </a:moveTo>
                  <a:cubicBezTo>
                    <a:pt x="687" y="1"/>
                    <a:pt x="510" y="92"/>
                    <a:pt x="360" y="262"/>
                  </a:cubicBezTo>
                  <a:cubicBezTo>
                    <a:pt x="197" y="448"/>
                    <a:pt x="85" y="709"/>
                    <a:pt x="43" y="996"/>
                  </a:cubicBezTo>
                  <a:cubicBezTo>
                    <a:pt x="1" y="1284"/>
                    <a:pt x="35" y="1565"/>
                    <a:pt x="137" y="1790"/>
                  </a:cubicBezTo>
                  <a:cubicBezTo>
                    <a:pt x="245" y="2026"/>
                    <a:pt x="417" y="2172"/>
                    <a:pt x="621" y="2201"/>
                  </a:cubicBezTo>
                  <a:cubicBezTo>
                    <a:pt x="646" y="2206"/>
                    <a:pt x="672" y="2207"/>
                    <a:pt x="698" y="2207"/>
                  </a:cubicBezTo>
                  <a:cubicBezTo>
                    <a:pt x="876" y="2207"/>
                    <a:pt x="1054" y="2117"/>
                    <a:pt x="1204" y="1946"/>
                  </a:cubicBezTo>
                  <a:cubicBezTo>
                    <a:pt x="1365" y="1759"/>
                    <a:pt x="1478" y="1499"/>
                    <a:pt x="1520" y="1212"/>
                  </a:cubicBezTo>
                  <a:cubicBezTo>
                    <a:pt x="1562" y="924"/>
                    <a:pt x="1529" y="643"/>
                    <a:pt x="1426" y="418"/>
                  </a:cubicBezTo>
                  <a:cubicBezTo>
                    <a:pt x="1318" y="182"/>
                    <a:pt x="1147" y="35"/>
                    <a:pt x="942" y="6"/>
                  </a:cubicBezTo>
                  <a:cubicBezTo>
                    <a:pt x="916" y="3"/>
                    <a:pt x="891" y="1"/>
                    <a:pt x="8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700;p38"/>
            <p:cNvSpPr/>
            <p:nvPr/>
          </p:nvSpPr>
          <p:spPr>
            <a:xfrm>
              <a:off x="6330455" y="4454006"/>
              <a:ext cx="52470" cy="72439"/>
            </a:xfrm>
            <a:custGeom>
              <a:avLst/>
              <a:gdLst/>
              <a:ahLst/>
              <a:cxnLst/>
              <a:rect l="l" t="t" r="r" b="b"/>
              <a:pathLst>
                <a:path w="1482" h="2046" extrusionOk="0">
                  <a:moveTo>
                    <a:pt x="826" y="1"/>
                  </a:moveTo>
                  <a:cubicBezTo>
                    <a:pt x="485" y="1"/>
                    <a:pt x="160" y="398"/>
                    <a:pt x="82" y="927"/>
                  </a:cubicBezTo>
                  <a:cubicBezTo>
                    <a:pt x="1" y="1489"/>
                    <a:pt x="229" y="1988"/>
                    <a:pt x="593" y="2041"/>
                  </a:cubicBezTo>
                  <a:cubicBezTo>
                    <a:pt x="614" y="2044"/>
                    <a:pt x="635" y="2046"/>
                    <a:pt x="657" y="2046"/>
                  </a:cubicBezTo>
                  <a:cubicBezTo>
                    <a:pt x="997" y="2046"/>
                    <a:pt x="1323" y="1649"/>
                    <a:pt x="1400" y="1119"/>
                  </a:cubicBezTo>
                  <a:cubicBezTo>
                    <a:pt x="1482" y="557"/>
                    <a:pt x="1254" y="58"/>
                    <a:pt x="890" y="5"/>
                  </a:cubicBezTo>
                  <a:cubicBezTo>
                    <a:pt x="868" y="2"/>
                    <a:pt x="847" y="1"/>
                    <a:pt x="8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701;p38"/>
            <p:cNvSpPr/>
            <p:nvPr/>
          </p:nvSpPr>
          <p:spPr>
            <a:xfrm>
              <a:off x="6329074" y="4451138"/>
              <a:ext cx="55303" cy="78174"/>
            </a:xfrm>
            <a:custGeom>
              <a:avLst/>
              <a:gdLst/>
              <a:ahLst/>
              <a:cxnLst/>
              <a:rect l="l" t="t" r="r" b="b"/>
              <a:pathLst>
                <a:path w="1562" h="2208" extrusionOk="0">
                  <a:moveTo>
                    <a:pt x="866" y="162"/>
                  </a:moveTo>
                  <a:cubicBezTo>
                    <a:pt x="883" y="162"/>
                    <a:pt x="901" y="163"/>
                    <a:pt x="917" y="166"/>
                  </a:cubicBezTo>
                  <a:cubicBezTo>
                    <a:pt x="1066" y="188"/>
                    <a:pt x="1194" y="302"/>
                    <a:pt x="1278" y="485"/>
                  </a:cubicBezTo>
                  <a:cubicBezTo>
                    <a:pt x="1368" y="682"/>
                    <a:pt x="1396" y="932"/>
                    <a:pt x="1359" y="1188"/>
                  </a:cubicBezTo>
                  <a:cubicBezTo>
                    <a:pt x="1322" y="1445"/>
                    <a:pt x="1223" y="1677"/>
                    <a:pt x="1080" y="1838"/>
                  </a:cubicBezTo>
                  <a:cubicBezTo>
                    <a:pt x="961" y="1974"/>
                    <a:pt x="827" y="2046"/>
                    <a:pt x="695" y="2046"/>
                  </a:cubicBezTo>
                  <a:cubicBezTo>
                    <a:pt x="678" y="2046"/>
                    <a:pt x="661" y="2044"/>
                    <a:pt x="644" y="2042"/>
                  </a:cubicBezTo>
                  <a:cubicBezTo>
                    <a:pt x="496" y="2021"/>
                    <a:pt x="367" y="1907"/>
                    <a:pt x="283" y="1722"/>
                  </a:cubicBezTo>
                  <a:cubicBezTo>
                    <a:pt x="192" y="1525"/>
                    <a:pt x="164" y="1277"/>
                    <a:pt x="202" y="1019"/>
                  </a:cubicBezTo>
                  <a:cubicBezTo>
                    <a:pt x="239" y="762"/>
                    <a:pt x="338" y="532"/>
                    <a:pt x="480" y="369"/>
                  </a:cubicBezTo>
                  <a:cubicBezTo>
                    <a:pt x="598" y="234"/>
                    <a:pt x="733" y="162"/>
                    <a:pt x="866" y="162"/>
                  </a:cubicBezTo>
                  <a:close/>
                  <a:moveTo>
                    <a:pt x="866" y="1"/>
                  </a:moveTo>
                  <a:cubicBezTo>
                    <a:pt x="687" y="1"/>
                    <a:pt x="510" y="92"/>
                    <a:pt x="359" y="263"/>
                  </a:cubicBezTo>
                  <a:cubicBezTo>
                    <a:pt x="196" y="448"/>
                    <a:pt x="84" y="709"/>
                    <a:pt x="42" y="996"/>
                  </a:cubicBezTo>
                  <a:cubicBezTo>
                    <a:pt x="0" y="1283"/>
                    <a:pt x="33" y="1565"/>
                    <a:pt x="136" y="1790"/>
                  </a:cubicBezTo>
                  <a:cubicBezTo>
                    <a:pt x="245" y="2026"/>
                    <a:pt x="416" y="2172"/>
                    <a:pt x="620" y="2202"/>
                  </a:cubicBezTo>
                  <a:cubicBezTo>
                    <a:pt x="646" y="2206"/>
                    <a:pt x="670" y="2207"/>
                    <a:pt x="696" y="2207"/>
                  </a:cubicBezTo>
                  <a:cubicBezTo>
                    <a:pt x="875" y="2207"/>
                    <a:pt x="1052" y="2116"/>
                    <a:pt x="1202" y="1945"/>
                  </a:cubicBezTo>
                  <a:cubicBezTo>
                    <a:pt x="1365" y="1759"/>
                    <a:pt x="1478" y="1499"/>
                    <a:pt x="1518" y="1213"/>
                  </a:cubicBezTo>
                  <a:cubicBezTo>
                    <a:pt x="1561" y="925"/>
                    <a:pt x="1528" y="644"/>
                    <a:pt x="1424" y="419"/>
                  </a:cubicBezTo>
                  <a:cubicBezTo>
                    <a:pt x="1316" y="182"/>
                    <a:pt x="1145" y="36"/>
                    <a:pt x="940" y="6"/>
                  </a:cubicBezTo>
                  <a:cubicBezTo>
                    <a:pt x="915" y="3"/>
                    <a:pt x="890"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702;p38"/>
            <p:cNvSpPr/>
            <p:nvPr/>
          </p:nvSpPr>
          <p:spPr>
            <a:xfrm>
              <a:off x="6301387" y="4475249"/>
              <a:ext cx="42415" cy="58560"/>
            </a:xfrm>
            <a:custGeom>
              <a:avLst/>
              <a:gdLst/>
              <a:ahLst/>
              <a:cxnLst/>
              <a:rect l="l" t="t" r="r" b="b"/>
              <a:pathLst>
                <a:path w="1198" h="1654" extrusionOk="0">
                  <a:moveTo>
                    <a:pt x="668" y="1"/>
                  </a:moveTo>
                  <a:cubicBezTo>
                    <a:pt x="393" y="1"/>
                    <a:pt x="130" y="322"/>
                    <a:pt x="67" y="749"/>
                  </a:cubicBezTo>
                  <a:cubicBezTo>
                    <a:pt x="1" y="1203"/>
                    <a:pt x="186" y="1606"/>
                    <a:pt x="480" y="1649"/>
                  </a:cubicBezTo>
                  <a:cubicBezTo>
                    <a:pt x="497" y="1652"/>
                    <a:pt x="514" y="1653"/>
                    <a:pt x="531" y="1653"/>
                  </a:cubicBezTo>
                  <a:cubicBezTo>
                    <a:pt x="806" y="1653"/>
                    <a:pt x="1069" y="1332"/>
                    <a:pt x="1131" y="905"/>
                  </a:cubicBezTo>
                  <a:cubicBezTo>
                    <a:pt x="1198" y="450"/>
                    <a:pt x="1014" y="48"/>
                    <a:pt x="720" y="5"/>
                  </a:cubicBezTo>
                  <a:cubicBezTo>
                    <a:pt x="702" y="2"/>
                    <a:pt x="685" y="1"/>
                    <a:pt x="6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703;p38"/>
            <p:cNvSpPr/>
            <p:nvPr/>
          </p:nvSpPr>
          <p:spPr>
            <a:xfrm>
              <a:off x="6298306" y="4472417"/>
              <a:ext cx="47195" cy="64225"/>
            </a:xfrm>
            <a:custGeom>
              <a:avLst/>
              <a:gdLst/>
              <a:ahLst/>
              <a:cxnLst/>
              <a:rect l="l" t="t" r="r" b="b"/>
              <a:pathLst>
                <a:path w="1333" h="1814" extrusionOk="0">
                  <a:moveTo>
                    <a:pt x="757" y="161"/>
                  </a:moveTo>
                  <a:cubicBezTo>
                    <a:pt x="769" y="161"/>
                    <a:pt x="782" y="163"/>
                    <a:pt x="795" y="164"/>
                  </a:cubicBezTo>
                  <a:cubicBezTo>
                    <a:pt x="909" y="181"/>
                    <a:pt x="1009" y="270"/>
                    <a:pt x="1074" y="414"/>
                  </a:cubicBezTo>
                  <a:cubicBezTo>
                    <a:pt x="1146" y="570"/>
                    <a:pt x="1169" y="769"/>
                    <a:pt x="1139" y="973"/>
                  </a:cubicBezTo>
                  <a:cubicBezTo>
                    <a:pt x="1109" y="1178"/>
                    <a:pt x="1030" y="1361"/>
                    <a:pt x="917" y="1490"/>
                  </a:cubicBezTo>
                  <a:cubicBezTo>
                    <a:pt x="825" y="1596"/>
                    <a:pt x="721" y="1652"/>
                    <a:pt x="618" y="1652"/>
                  </a:cubicBezTo>
                  <a:cubicBezTo>
                    <a:pt x="605" y="1652"/>
                    <a:pt x="592" y="1651"/>
                    <a:pt x="579" y="1649"/>
                  </a:cubicBezTo>
                  <a:cubicBezTo>
                    <a:pt x="333" y="1613"/>
                    <a:pt x="175" y="1243"/>
                    <a:pt x="234" y="841"/>
                  </a:cubicBezTo>
                  <a:cubicBezTo>
                    <a:pt x="290" y="459"/>
                    <a:pt x="524" y="161"/>
                    <a:pt x="757" y="161"/>
                  </a:cubicBezTo>
                  <a:close/>
                  <a:moveTo>
                    <a:pt x="757" y="0"/>
                  </a:moveTo>
                  <a:cubicBezTo>
                    <a:pt x="440" y="0"/>
                    <a:pt x="145" y="342"/>
                    <a:pt x="75" y="817"/>
                  </a:cubicBezTo>
                  <a:cubicBezTo>
                    <a:pt x="0" y="1323"/>
                    <a:pt x="212" y="1759"/>
                    <a:pt x="555" y="1809"/>
                  </a:cubicBezTo>
                  <a:cubicBezTo>
                    <a:pt x="576" y="1812"/>
                    <a:pt x="597" y="1813"/>
                    <a:pt x="619" y="1813"/>
                  </a:cubicBezTo>
                  <a:cubicBezTo>
                    <a:pt x="767" y="1813"/>
                    <a:pt x="915" y="1739"/>
                    <a:pt x="1038" y="1597"/>
                  </a:cubicBezTo>
                  <a:cubicBezTo>
                    <a:pt x="1172" y="1444"/>
                    <a:pt x="1264" y="1230"/>
                    <a:pt x="1299" y="997"/>
                  </a:cubicBezTo>
                  <a:cubicBezTo>
                    <a:pt x="1332" y="762"/>
                    <a:pt x="1306" y="530"/>
                    <a:pt x="1221" y="346"/>
                  </a:cubicBezTo>
                  <a:cubicBezTo>
                    <a:pt x="1131" y="151"/>
                    <a:pt x="988" y="30"/>
                    <a:pt x="818" y="4"/>
                  </a:cubicBezTo>
                  <a:cubicBezTo>
                    <a:pt x="798" y="1"/>
                    <a:pt x="777"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704;p38"/>
            <p:cNvSpPr/>
            <p:nvPr/>
          </p:nvSpPr>
          <p:spPr>
            <a:xfrm>
              <a:off x="5895039" y="4441543"/>
              <a:ext cx="52506" cy="72439"/>
            </a:xfrm>
            <a:custGeom>
              <a:avLst/>
              <a:gdLst/>
              <a:ahLst/>
              <a:cxnLst/>
              <a:rect l="l" t="t" r="r" b="b"/>
              <a:pathLst>
                <a:path w="1483" h="2046" extrusionOk="0">
                  <a:moveTo>
                    <a:pt x="657" y="0"/>
                  </a:moveTo>
                  <a:cubicBezTo>
                    <a:pt x="636" y="0"/>
                    <a:pt x="614" y="2"/>
                    <a:pt x="593" y="5"/>
                  </a:cubicBezTo>
                  <a:cubicBezTo>
                    <a:pt x="229" y="57"/>
                    <a:pt x="1" y="556"/>
                    <a:pt x="82" y="1119"/>
                  </a:cubicBezTo>
                  <a:cubicBezTo>
                    <a:pt x="160" y="1648"/>
                    <a:pt x="485" y="2045"/>
                    <a:pt x="827" y="2045"/>
                  </a:cubicBezTo>
                  <a:cubicBezTo>
                    <a:pt x="848" y="2045"/>
                    <a:pt x="869" y="2044"/>
                    <a:pt x="891" y="2041"/>
                  </a:cubicBezTo>
                  <a:cubicBezTo>
                    <a:pt x="1254" y="1988"/>
                    <a:pt x="1483" y="1489"/>
                    <a:pt x="1400" y="926"/>
                  </a:cubicBezTo>
                  <a:cubicBezTo>
                    <a:pt x="1324" y="397"/>
                    <a:pt x="998" y="0"/>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1705;p38"/>
            <p:cNvSpPr/>
            <p:nvPr/>
          </p:nvSpPr>
          <p:spPr>
            <a:xfrm>
              <a:off x="5891994" y="4438676"/>
              <a:ext cx="58595" cy="78139"/>
            </a:xfrm>
            <a:custGeom>
              <a:avLst/>
              <a:gdLst/>
              <a:ahLst/>
              <a:cxnLst/>
              <a:rect l="l" t="t" r="r" b="b"/>
              <a:pathLst>
                <a:path w="1655" h="2207" extrusionOk="0">
                  <a:moveTo>
                    <a:pt x="741" y="162"/>
                  </a:moveTo>
                  <a:cubicBezTo>
                    <a:pt x="1042" y="162"/>
                    <a:pt x="1334" y="529"/>
                    <a:pt x="1407" y="1019"/>
                  </a:cubicBezTo>
                  <a:cubicBezTo>
                    <a:pt x="1483" y="1537"/>
                    <a:pt x="1284" y="1995"/>
                    <a:pt x="965" y="2043"/>
                  </a:cubicBezTo>
                  <a:cubicBezTo>
                    <a:pt x="948" y="2045"/>
                    <a:pt x="931" y="2046"/>
                    <a:pt x="915" y="2046"/>
                  </a:cubicBezTo>
                  <a:cubicBezTo>
                    <a:pt x="613" y="2046"/>
                    <a:pt x="320" y="1678"/>
                    <a:pt x="249" y="1189"/>
                  </a:cubicBezTo>
                  <a:cubicBezTo>
                    <a:pt x="173" y="671"/>
                    <a:pt x="372" y="212"/>
                    <a:pt x="691" y="165"/>
                  </a:cubicBezTo>
                  <a:cubicBezTo>
                    <a:pt x="707" y="163"/>
                    <a:pt x="724" y="162"/>
                    <a:pt x="741" y="162"/>
                  </a:cubicBezTo>
                  <a:close/>
                  <a:moveTo>
                    <a:pt x="743" y="0"/>
                  </a:moveTo>
                  <a:cubicBezTo>
                    <a:pt x="718" y="0"/>
                    <a:pt x="692" y="2"/>
                    <a:pt x="667" y="6"/>
                  </a:cubicBezTo>
                  <a:cubicBezTo>
                    <a:pt x="260" y="65"/>
                    <a:pt x="1" y="606"/>
                    <a:pt x="89" y="1212"/>
                  </a:cubicBezTo>
                  <a:cubicBezTo>
                    <a:pt x="172" y="1781"/>
                    <a:pt x="534" y="2207"/>
                    <a:pt x="915" y="2207"/>
                  </a:cubicBezTo>
                  <a:cubicBezTo>
                    <a:pt x="938" y="2207"/>
                    <a:pt x="963" y="2205"/>
                    <a:pt x="988" y="2202"/>
                  </a:cubicBezTo>
                  <a:cubicBezTo>
                    <a:pt x="1396" y="2143"/>
                    <a:pt x="1655" y="1602"/>
                    <a:pt x="1567" y="996"/>
                  </a:cubicBezTo>
                  <a:cubicBezTo>
                    <a:pt x="1484" y="428"/>
                    <a:pt x="1127" y="0"/>
                    <a:pt x="7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706;p38"/>
            <p:cNvSpPr/>
            <p:nvPr/>
          </p:nvSpPr>
          <p:spPr>
            <a:xfrm>
              <a:off x="5936109" y="4447704"/>
              <a:ext cx="52506" cy="72474"/>
            </a:xfrm>
            <a:custGeom>
              <a:avLst/>
              <a:gdLst/>
              <a:ahLst/>
              <a:cxnLst/>
              <a:rect l="l" t="t" r="r" b="b"/>
              <a:pathLst>
                <a:path w="1483" h="2047" extrusionOk="0">
                  <a:moveTo>
                    <a:pt x="657" y="1"/>
                  </a:moveTo>
                  <a:cubicBezTo>
                    <a:pt x="635" y="1"/>
                    <a:pt x="614" y="2"/>
                    <a:pt x="593" y="6"/>
                  </a:cubicBezTo>
                  <a:cubicBezTo>
                    <a:pt x="229" y="59"/>
                    <a:pt x="1" y="558"/>
                    <a:pt x="82" y="1120"/>
                  </a:cubicBezTo>
                  <a:cubicBezTo>
                    <a:pt x="160" y="1651"/>
                    <a:pt x="486" y="2047"/>
                    <a:pt x="827" y="2047"/>
                  </a:cubicBezTo>
                  <a:cubicBezTo>
                    <a:pt x="848" y="2047"/>
                    <a:pt x="869" y="2045"/>
                    <a:pt x="889" y="2042"/>
                  </a:cubicBezTo>
                  <a:cubicBezTo>
                    <a:pt x="1254" y="1989"/>
                    <a:pt x="1483" y="1490"/>
                    <a:pt x="1400" y="928"/>
                  </a:cubicBezTo>
                  <a:cubicBezTo>
                    <a:pt x="1322"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707;p38"/>
            <p:cNvSpPr/>
            <p:nvPr/>
          </p:nvSpPr>
          <p:spPr>
            <a:xfrm>
              <a:off x="5934728" y="4444871"/>
              <a:ext cx="55303" cy="78174"/>
            </a:xfrm>
            <a:custGeom>
              <a:avLst/>
              <a:gdLst/>
              <a:ahLst/>
              <a:cxnLst/>
              <a:rect l="l" t="t" r="r" b="b"/>
              <a:pathLst>
                <a:path w="1562" h="2208" extrusionOk="0">
                  <a:moveTo>
                    <a:pt x="696" y="161"/>
                  </a:moveTo>
                  <a:cubicBezTo>
                    <a:pt x="997" y="161"/>
                    <a:pt x="1288" y="530"/>
                    <a:pt x="1359" y="1020"/>
                  </a:cubicBezTo>
                  <a:cubicBezTo>
                    <a:pt x="1397" y="1276"/>
                    <a:pt x="1368" y="1526"/>
                    <a:pt x="1277" y="1722"/>
                  </a:cubicBezTo>
                  <a:cubicBezTo>
                    <a:pt x="1194" y="1907"/>
                    <a:pt x="1066" y="2021"/>
                    <a:pt x="917" y="2042"/>
                  </a:cubicBezTo>
                  <a:cubicBezTo>
                    <a:pt x="900" y="2045"/>
                    <a:pt x="883" y="2046"/>
                    <a:pt x="866" y="2046"/>
                  </a:cubicBezTo>
                  <a:cubicBezTo>
                    <a:pt x="736" y="2046"/>
                    <a:pt x="599" y="1975"/>
                    <a:pt x="481" y="1839"/>
                  </a:cubicBezTo>
                  <a:cubicBezTo>
                    <a:pt x="337" y="1676"/>
                    <a:pt x="239" y="1445"/>
                    <a:pt x="201" y="1188"/>
                  </a:cubicBezTo>
                  <a:cubicBezTo>
                    <a:pt x="164" y="931"/>
                    <a:pt x="193" y="682"/>
                    <a:pt x="283" y="486"/>
                  </a:cubicBezTo>
                  <a:cubicBezTo>
                    <a:pt x="367" y="301"/>
                    <a:pt x="496" y="187"/>
                    <a:pt x="643" y="166"/>
                  </a:cubicBezTo>
                  <a:cubicBezTo>
                    <a:pt x="661" y="163"/>
                    <a:pt x="678" y="161"/>
                    <a:pt x="696" y="161"/>
                  </a:cubicBezTo>
                  <a:close/>
                  <a:moveTo>
                    <a:pt x="696" y="1"/>
                  </a:moveTo>
                  <a:cubicBezTo>
                    <a:pt x="671" y="1"/>
                    <a:pt x="646" y="3"/>
                    <a:pt x="620" y="6"/>
                  </a:cubicBezTo>
                  <a:cubicBezTo>
                    <a:pt x="415" y="35"/>
                    <a:pt x="244" y="182"/>
                    <a:pt x="136" y="418"/>
                  </a:cubicBezTo>
                  <a:cubicBezTo>
                    <a:pt x="33" y="643"/>
                    <a:pt x="0" y="924"/>
                    <a:pt x="42" y="1212"/>
                  </a:cubicBezTo>
                  <a:cubicBezTo>
                    <a:pt x="84" y="1499"/>
                    <a:pt x="196" y="1759"/>
                    <a:pt x="358" y="1946"/>
                  </a:cubicBezTo>
                  <a:cubicBezTo>
                    <a:pt x="508" y="2117"/>
                    <a:pt x="686" y="2207"/>
                    <a:pt x="864" y="2207"/>
                  </a:cubicBezTo>
                  <a:cubicBezTo>
                    <a:pt x="890" y="2207"/>
                    <a:pt x="916" y="2206"/>
                    <a:pt x="941" y="2201"/>
                  </a:cubicBezTo>
                  <a:cubicBezTo>
                    <a:pt x="1145" y="2172"/>
                    <a:pt x="1316" y="2026"/>
                    <a:pt x="1425" y="1790"/>
                  </a:cubicBezTo>
                  <a:cubicBezTo>
                    <a:pt x="1527" y="1565"/>
                    <a:pt x="1561" y="1283"/>
                    <a:pt x="1519" y="996"/>
                  </a:cubicBezTo>
                  <a:cubicBezTo>
                    <a:pt x="1436" y="428"/>
                    <a:pt x="1079" y="1"/>
                    <a:pt x="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708;p38"/>
            <p:cNvSpPr/>
            <p:nvPr/>
          </p:nvSpPr>
          <p:spPr>
            <a:xfrm>
              <a:off x="5976613" y="4454006"/>
              <a:ext cx="52506" cy="72439"/>
            </a:xfrm>
            <a:custGeom>
              <a:avLst/>
              <a:gdLst/>
              <a:ahLst/>
              <a:cxnLst/>
              <a:rect l="l" t="t" r="r" b="b"/>
              <a:pathLst>
                <a:path w="1483" h="2046" extrusionOk="0">
                  <a:moveTo>
                    <a:pt x="657" y="1"/>
                  </a:moveTo>
                  <a:cubicBezTo>
                    <a:pt x="636" y="1"/>
                    <a:pt x="615" y="2"/>
                    <a:pt x="593" y="5"/>
                  </a:cubicBezTo>
                  <a:cubicBezTo>
                    <a:pt x="229" y="58"/>
                    <a:pt x="0" y="557"/>
                    <a:pt x="83" y="1119"/>
                  </a:cubicBezTo>
                  <a:cubicBezTo>
                    <a:pt x="161" y="1649"/>
                    <a:pt x="485" y="2046"/>
                    <a:pt x="826" y="2046"/>
                  </a:cubicBezTo>
                  <a:cubicBezTo>
                    <a:pt x="847" y="2046"/>
                    <a:pt x="869" y="2044"/>
                    <a:pt x="890" y="2041"/>
                  </a:cubicBezTo>
                  <a:cubicBezTo>
                    <a:pt x="1254" y="1988"/>
                    <a:pt x="1482" y="1489"/>
                    <a:pt x="1401" y="927"/>
                  </a:cubicBezTo>
                  <a:cubicBezTo>
                    <a:pt x="1323" y="398"/>
                    <a:pt x="998" y="1"/>
                    <a:pt x="6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709;p38"/>
            <p:cNvSpPr/>
            <p:nvPr/>
          </p:nvSpPr>
          <p:spPr>
            <a:xfrm>
              <a:off x="5975196" y="4451138"/>
              <a:ext cx="55303" cy="78174"/>
            </a:xfrm>
            <a:custGeom>
              <a:avLst/>
              <a:gdLst/>
              <a:ahLst/>
              <a:cxnLst/>
              <a:rect l="l" t="t" r="r" b="b"/>
              <a:pathLst>
                <a:path w="1562" h="2208" extrusionOk="0">
                  <a:moveTo>
                    <a:pt x="696" y="162"/>
                  </a:moveTo>
                  <a:cubicBezTo>
                    <a:pt x="829" y="162"/>
                    <a:pt x="964" y="234"/>
                    <a:pt x="1082" y="369"/>
                  </a:cubicBezTo>
                  <a:cubicBezTo>
                    <a:pt x="1224" y="532"/>
                    <a:pt x="1323" y="762"/>
                    <a:pt x="1360" y="1019"/>
                  </a:cubicBezTo>
                  <a:cubicBezTo>
                    <a:pt x="1398" y="1277"/>
                    <a:pt x="1369" y="1525"/>
                    <a:pt x="1279" y="1722"/>
                  </a:cubicBezTo>
                  <a:cubicBezTo>
                    <a:pt x="1195" y="1907"/>
                    <a:pt x="1066" y="2021"/>
                    <a:pt x="918" y="2042"/>
                  </a:cubicBezTo>
                  <a:cubicBezTo>
                    <a:pt x="901" y="2045"/>
                    <a:pt x="884" y="2046"/>
                    <a:pt x="866" y="2046"/>
                  </a:cubicBezTo>
                  <a:cubicBezTo>
                    <a:pt x="736" y="2046"/>
                    <a:pt x="600" y="1974"/>
                    <a:pt x="481" y="1838"/>
                  </a:cubicBezTo>
                  <a:cubicBezTo>
                    <a:pt x="339" y="1677"/>
                    <a:pt x="240" y="1445"/>
                    <a:pt x="203" y="1188"/>
                  </a:cubicBezTo>
                  <a:cubicBezTo>
                    <a:pt x="166" y="932"/>
                    <a:pt x="194" y="682"/>
                    <a:pt x="284" y="485"/>
                  </a:cubicBezTo>
                  <a:cubicBezTo>
                    <a:pt x="368" y="302"/>
                    <a:pt x="496" y="188"/>
                    <a:pt x="645" y="166"/>
                  </a:cubicBezTo>
                  <a:cubicBezTo>
                    <a:pt x="661" y="163"/>
                    <a:pt x="679" y="162"/>
                    <a:pt x="696" y="162"/>
                  </a:cubicBezTo>
                  <a:close/>
                  <a:moveTo>
                    <a:pt x="697" y="1"/>
                  </a:moveTo>
                  <a:cubicBezTo>
                    <a:pt x="672" y="1"/>
                    <a:pt x="647" y="3"/>
                    <a:pt x="622" y="6"/>
                  </a:cubicBezTo>
                  <a:cubicBezTo>
                    <a:pt x="417" y="36"/>
                    <a:pt x="245" y="182"/>
                    <a:pt x="138" y="419"/>
                  </a:cubicBezTo>
                  <a:cubicBezTo>
                    <a:pt x="34" y="643"/>
                    <a:pt x="1" y="925"/>
                    <a:pt x="44" y="1213"/>
                  </a:cubicBezTo>
                  <a:cubicBezTo>
                    <a:pt x="84" y="1499"/>
                    <a:pt x="197" y="1759"/>
                    <a:pt x="360" y="1945"/>
                  </a:cubicBezTo>
                  <a:cubicBezTo>
                    <a:pt x="510" y="2116"/>
                    <a:pt x="687" y="2207"/>
                    <a:pt x="866" y="2207"/>
                  </a:cubicBezTo>
                  <a:cubicBezTo>
                    <a:pt x="892" y="2207"/>
                    <a:pt x="916" y="2206"/>
                    <a:pt x="942" y="2202"/>
                  </a:cubicBezTo>
                  <a:cubicBezTo>
                    <a:pt x="1146" y="2172"/>
                    <a:pt x="1317" y="2026"/>
                    <a:pt x="1426" y="1790"/>
                  </a:cubicBezTo>
                  <a:cubicBezTo>
                    <a:pt x="1529" y="1565"/>
                    <a:pt x="1562" y="1283"/>
                    <a:pt x="1520" y="996"/>
                  </a:cubicBezTo>
                  <a:cubicBezTo>
                    <a:pt x="1478" y="709"/>
                    <a:pt x="1366" y="448"/>
                    <a:pt x="1203" y="263"/>
                  </a:cubicBezTo>
                  <a:cubicBezTo>
                    <a:pt x="1052" y="91"/>
                    <a:pt x="875" y="1"/>
                    <a:pt x="6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710;p38"/>
            <p:cNvSpPr/>
            <p:nvPr/>
          </p:nvSpPr>
          <p:spPr>
            <a:xfrm>
              <a:off x="6015736" y="4475249"/>
              <a:ext cx="42415" cy="58560"/>
            </a:xfrm>
            <a:custGeom>
              <a:avLst/>
              <a:gdLst/>
              <a:ahLst/>
              <a:cxnLst/>
              <a:rect l="l" t="t" r="r" b="b"/>
              <a:pathLst>
                <a:path w="1198" h="1654" extrusionOk="0">
                  <a:moveTo>
                    <a:pt x="531" y="1"/>
                  </a:moveTo>
                  <a:cubicBezTo>
                    <a:pt x="514" y="1"/>
                    <a:pt x="497" y="2"/>
                    <a:pt x="480" y="5"/>
                  </a:cubicBezTo>
                  <a:cubicBezTo>
                    <a:pt x="185" y="48"/>
                    <a:pt x="0" y="450"/>
                    <a:pt x="68" y="905"/>
                  </a:cubicBezTo>
                  <a:cubicBezTo>
                    <a:pt x="130" y="1332"/>
                    <a:pt x="393" y="1653"/>
                    <a:pt x="668" y="1653"/>
                  </a:cubicBezTo>
                  <a:cubicBezTo>
                    <a:pt x="685" y="1653"/>
                    <a:pt x="702" y="1652"/>
                    <a:pt x="719" y="1649"/>
                  </a:cubicBezTo>
                  <a:cubicBezTo>
                    <a:pt x="1013" y="1606"/>
                    <a:pt x="1197" y="1203"/>
                    <a:pt x="1131" y="749"/>
                  </a:cubicBezTo>
                  <a:cubicBezTo>
                    <a:pt x="1069" y="322"/>
                    <a:pt x="806" y="1"/>
                    <a:pt x="53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1711;p38"/>
            <p:cNvSpPr/>
            <p:nvPr/>
          </p:nvSpPr>
          <p:spPr>
            <a:xfrm>
              <a:off x="6012691" y="4472382"/>
              <a:ext cx="48540" cy="64260"/>
            </a:xfrm>
            <a:custGeom>
              <a:avLst/>
              <a:gdLst/>
              <a:ahLst/>
              <a:cxnLst/>
              <a:rect l="l" t="t" r="r" b="b"/>
              <a:pathLst>
                <a:path w="1371" h="1815" extrusionOk="0">
                  <a:moveTo>
                    <a:pt x="617" y="162"/>
                  </a:moveTo>
                  <a:cubicBezTo>
                    <a:pt x="718" y="162"/>
                    <a:pt x="824" y="219"/>
                    <a:pt x="916" y="324"/>
                  </a:cubicBezTo>
                  <a:cubicBezTo>
                    <a:pt x="1028" y="453"/>
                    <a:pt x="1108" y="637"/>
                    <a:pt x="1138" y="842"/>
                  </a:cubicBezTo>
                  <a:cubicBezTo>
                    <a:pt x="1196" y="1244"/>
                    <a:pt x="1039" y="1614"/>
                    <a:pt x="794" y="1650"/>
                  </a:cubicBezTo>
                  <a:cubicBezTo>
                    <a:pt x="780" y="1652"/>
                    <a:pt x="766" y="1653"/>
                    <a:pt x="753" y="1653"/>
                  </a:cubicBezTo>
                  <a:cubicBezTo>
                    <a:pt x="651" y="1653"/>
                    <a:pt x="546" y="1596"/>
                    <a:pt x="454" y="1491"/>
                  </a:cubicBezTo>
                  <a:cubicBezTo>
                    <a:pt x="341" y="1362"/>
                    <a:pt x="263" y="1178"/>
                    <a:pt x="233" y="974"/>
                  </a:cubicBezTo>
                  <a:cubicBezTo>
                    <a:pt x="174" y="571"/>
                    <a:pt x="332" y="201"/>
                    <a:pt x="577" y="165"/>
                  </a:cubicBezTo>
                  <a:cubicBezTo>
                    <a:pt x="590" y="164"/>
                    <a:pt x="603" y="162"/>
                    <a:pt x="617" y="162"/>
                  </a:cubicBezTo>
                  <a:close/>
                  <a:moveTo>
                    <a:pt x="617" y="1"/>
                  </a:moveTo>
                  <a:cubicBezTo>
                    <a:pt x="596" y="1"/>
                    <a:pt x="575" y="2"/>
                    <a:pt x="554" y="5"/>
                  </a:cubicBezTo>
                  <a:cubicBezTo>
                    <a:pt x="211" y="55"/>
                    <a:pt x="0" y="492"/>
                    <a:pt x="73" y="998"/>
                  </a:cubicBezTo>
                  <a:cubicBezTo>
                    <a:pt x="107" y="1231"/>
                    <a:pt x="200" y="1445"/>
                    <a:pt x="333" y="1598"/>
                  </a:cubicBezTo>
                  <a:cubicBezTo>
                    <a:pt x="457" y="1740"/>
                    <a:pt x="604" y="1814"/>
                    <a:pt x="753" y="1814"/>
                  </a:cubicBezTo>
                  <a:cubicBezTo>
                    <a:pt x="775" y="1814"/>
                    <a:pt x="796" y="1813"/>
                    <a:pt x="817" y="1810"/>
                  </a:cubicBezTo>
                  <a:cubicBezTo>
                    <a:pt x="1160" y="1760"/>
                    <a:pt x="1370" y="1324"/>
                    <a:pt x="1297" y="818"/>
                  </a:cubicBezTo>
                  <a:cubicBezTo>
                    <a:pt x="1262" y="583"/>
                    <a:pt x="1170" y="371"/>
                    <a:pt x="1037" y="218"/>
                  </a:cubicBezTo>
                  <a:cubicBezTo>
                    <a:pt x="913" y="76"/>
                    <a:pt x="766" y="1"/>
                    <a:pt x="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712;p38"/>
            <p:cNvSpPr/>
            <p:nvPr/>
          </p:nvSpPr>
          <p:spPr>
            <a:xfrm>
              <a:off x="6055956" y="3367234"/>
              <a:ext cx="50629" cy="14445"/>
            </a:xfrm>
            <a:custGeom>
              <a:avLst/>
              <a:gdLst/>
              <a:ahLst/>
              <a:cxnLst/>
              <a:rect l="l" t="t" r="r" b="b"/>
              <a:pathLst>
                <a:path w="1430" h="408" extrusionOk="0">
                  <a:moveTo>
                    <a:pt x="94" y="0"/>
                  </a:moveTo>
                  <a:cubicBezTo>
                    <a:pt x="64" y="0"/>
                    <a:pt x="36" y="17"/>
                    <a:pt x="22" y="45"/>
                  </a:cubicBezTo>
                  <a:cubicBezTo>
                    <a:pt x="1" y="84"/>
                    <a:pt x="17" y="133"/>
                    <a:pt x="57" y="153"/>
                  </a:cubicBezTo>
                  <a:cubicBezTo>
                    <a:pt x="479" y="365"/>
                    <a:pt x="858" y="408"/>
                    <a:pt x="1097" y="408"/>
                  </a:cubicBezTo>
                  <a:cubicBezTo>
                    <a:pt x="1252" y="408"/>
                    <a:pt x="1348" y="389"/>
                    <a:pt x="1357" y="388"/>
                  </a:cubicBezTo>
                  <a:cubicBezTo>
                    <a:pt x="1401" y="379"/>
                    <a:pt x="1429" y="337"/>
                    <a:pt x="1421" y="293"/>
                  </a:cubicBezTo>
                  <a:cubicBezTo>
                    <a:pt x="1413" y="254"/>
                    <a:pt x="1377" y="228"/>
                    <a:pt x="1339" y="228"/>
                  </a:cubicBezTo>
                  <a:cubicBezTo>
                    <a:pt x="1335" y="228"/>
                    <a:pt x="1330" y="228"/>
                    <a:pt x="1326" y="229"/>
                  </a:cubicBezTo>
                  <a:cubicBezTo>
                    <a:pt x="1323" y="230"/>
                    <a:pt x="1240" y="245"/>
                    <a:pt x="1100" y="245"/>
                  </a:cubicBezTo>
                  <a:cubicBezTo>
                    <a:pt x="881" y="245"/>
                    <a:pt x="524" y="206"/>
                    <a:pt x="130" y="9"/>
                  </a:cubicBezTo>
                  <a:cubicBezTo>
                    <a:pt x="118" y="3"/>
                    <a:pt x="106" y="0"/>
                    <a:pt x="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713;p38"/>
            <p:cNvSpPr/>
            <p:nvPr/>
          </p:nvSpPr>
          <p:spPr>
            <a:xfrm>
              <a:off x="6082794" y="3415845"/>
              <a:ext cx="27793" cy="9382"/>
            </a:xfrm>
            <a:custGeom>
              <a:avLst/>
              <a:gdLst/>
              <a:ahLst/>
              <a:cxnLst/>
              <a:rect l="l" t="t" r="r" b="b"/>
              <a:pathLst>
                <a:path w="785" h="265" extrusionOk="0">
                  <a:moveTo>
                    <a:pt x="90" y="1"/>
                  </a:moveTo>
                  <a:cubicBezTo>
                    <a:pt x="49" y="1"/>
                    <a:pt x="15" y="27"/>
                    <a:pt x="7" y="68"/>
                  </a:cubicBezTo>
                  <a:cubicBezTo>
                    <a:pt x="0" y="111"/>
                    <a:pt x="29" y="153"/>
                    <a:pt x="73" y="161"/>
                  </a:cubicBezTo>
                  <a:lnTo>
                    <a:pt x="684" y="263"/>
                  </a:lnTo>
                  <a:cubicBezTo>
                    <a:pt x="689" y="264"/>
                    <a:pt x="693" y="264"/>
                    <a:pt x="697" y="264"/>
                  </a:cubicBezTo>
                  <a:cubicBezTo>
                    <a:pt x="736" y="264"/>
                    <a:pt x="770" y="236"/>
                    <a:pt x="777" y="198"/>
                  </a:cubicBezTo>
                  <a:cubicBezTo>
                    <a:pt x="784" y="154"/>
                    <a:pt x="755" y="112"/>
                    <a:pt x="711" y="105"/>
                  </a:cubicBezTo>
                  <a:lnTo>
                    <a:pt x="100" y="1"/>
                  </a:lnTo>
                  <a:cubicBezTo>
                    <a:pt x="97" y="1"/>
                    <a:pt x="93" y="1"/>
                    <a:pt x="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714;p38"/>
            <p:cNvSpPr/>
            <p:nvPr/>
          </p:nvSpPr>
          <p:spPr>
            <a:xfrm>
              <a:off x="6253023" y="3388548"/>
              <a:ext cx="26483" cy="9807"/>
            </a:xfrm>
            <a:custGeom>
              <a:avLst/>
              <a:gdLst/>
              <a:ahLst/>
              <a:cxnLst/>
              <a:rect l="l" t="t" r="r" b="b"/>
              <a:pathLst>
                <a:path w="748" h="277" extrusionOk="0">
                  <a:moveTo>
                    <a:pt x="657" y="0"/>
                  </a:moveTo>
                  <a:cubicBezTo>
                    <a:pt x="630" y="0"/>
                    <a:pt x="604" y="14"/>
                    <a:pt x="588" y="37"/>
                  </a:cubicBezTo>
                  <a:cubicBezTo>
                    <a:pt x="588" y="38"/>
                    <a:pt x="531" y="115"/>
                    <a:pt x="345" y="115"/>
                  </a:cubicBezTo>
                  <a:cubicBezTo>
                    <a:pt x="282" y="115"/>
                    <a:pt x="204" y="106"/>
                    <a:pt x="109" y="83"/>
                  </a:cubicBezTo>
                  <a:cubicBezTo>
                    <a:pt x="102" y="81"/>
                    <a:pt x="96" y="80"/>
                    <a:pt x="89" y="80"/>
                  </a:cubicBezTo>
                  <a:cubicBezTo>
                    <a:pt x="52" y="80"/>
                    <a:pt x="20" y="104"/>
                    <a:pt x="11" y="141"/>
                  </a:cubicBezTo>
                  <a:cubicBezTo>
                    <a:pt x="1" y="184"/>
                    <a:pt x="28" y="228"/>
                    <a:pt x="71" y="239"/>
                  </a:cubicBezTo>
                  <a:cubicBezTo>
                    <a:pt x="180" y="266"/>
                    <a:pt x="272" y="277"/>
                    <a:pt x="350" y="277"/>
                  </a:cubicBezTo>
                  <a:cubicBezTo>
                    <a:pt x="624" y="277"/>
                    <a:pt x="715" y="140"/>
                    <a:pt x="726" y="120"/>
                  </a:cubicBezTo>
                  <a:cubicBezTo>
                    <a:pt x="748" y="83"/>
                    <a:pt x="735" y="36"/>
                    <a:pt x="699" y="13"/>
                  </a:cubicBezTo>
                  <a:cubicBezTo>
                    <a:pt x="686" y="4"/>
                    <a:pt x="671" y="0"/>
                    <a:pt x="6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715;p38"/>
            <p:cNvSpPr/>
            <p:nvPr/>
          </p:nvSpPr>
          <p:spPr>
            <a:xfrm>
              <a:off x="6494205" y="3356435"/>
              <a:ext cx="79413" cy="59551"/>
            </a:xfrm>
            <a:custGeom>
              <a:avLst/>
              <a:gdLst/>
              <a:ahLst/>
              <a:cxnLst/>
              <a:rect l="l" t="t" r="r" b="b"/>
              <a:pathLst>
                <a:path w="2243" h="1682" extrusionOk="0">
                  <a:moveTo>
                    <a:pt x="1218" y="1"/>
                  </a:moveTo>
                  <a:cubicBezTo>
                    <a:pt x="524" y="1"/>
                    <a:pt x="0" y="981"/>
                    <a:pt x="1006" y="1527"/>
                  </a:cubicBezTo>
                  <a:cubicBezTo>
                    <a:pt x="1204" y="1634"/>
                    <a:pt x="1388" y="1681"/>
                    <a:pt x="1549" y="1681"/>
                  </a:cubicBezTo>
                  <a:cubicBezTo>
                    <a:pt x="1835" y="1681"/>
                    <a:pt x="2049" y="1533"/>
                    <a:pt x="2140" y="1310"/>
                  </a:cubicBezTo>
                  <a:cubicBezTo>
                    <a:pt x="2243" y="1061"/>
                    <a:pt x="2191" y="716"/>
                    <a:pt x="1917" y="378"/>
                  </a:cubicBezTo>
                  <a:cubicBezTo>
                    <a:pt x="1698" y="109"/>
                    <a:pt x="1449" y="1"/>
                    <a:pt x="12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716;p38"/>
            <p:cNvSpPr/>
            <p:nvPr/>
          </p:nvSpPr>
          <p:spPr>
            <a:xfrm>
              <a:off x="6491408" y="3423776"/>
              <a:ext cx="49390" cy="34095"/>
            </a:xfrm>
            <a:custGeom>
              <a:avLst/>
              <a:gdLst/>
              <a:ahLst/>
              <a:cxnLst/>
              <a:rect l="l" t="t" r="r" b="b"/>
              <a:pathLst>
                <a:path w="1395" h="963" extrusionOk="0">
                  <a:moveTo>
                    <a:pt x="844" y="1"/>
                  </a:moveTo>
                  <a:cubicBezTo>
                    <a:pt x="794" y="1"/>
                    <a:pt x="741" y="6"/>
                    <a:pt x="686" y="16"/>
                  </a:cubicBezTo>
                  <a:cubicBezTo>
                    <a:pt x="0" y="143"/>
                    <a:pt x="153" y="963"/>
                    <a:pt x="665" y="963"/>
                  </a:cubicBezTo>
                  <a:cubicBezTo>
                    <a:pt x="774" y="963"/>
                    <a:pt x="899" y="926"/>
                    <a:pt x="1035" y="837"/>
                  </a:cubicBezTo>
                  <a:cubicBezTo>
                    <a:pt x="1353" y="631"/>
                    <a:pt x="1395" y="346"/>
                    <a:pt x="1249" y="168"/>
                  </a:cubicBezTo>
                  <a:cubicBezTo>
                    <a:pt x="1168" y="68"/>
                    <a:pt x="1027" y="1"/>
                    <a:pt x="8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717;p38"/>
            <p:cNvSpPr/>
            <p:nvPr/>
          </p:nvSpPr>
          <p:spPr>
            <a:xfrm>
              <a:off x="6458941" y="3403064"/>
              <a:ext cx="32608" cy="22518"/>
            </a:xfrm>
            <a:custGeom>
              <a:avLst/>
              <a:gdLst/>
              <a:ahLst/>
              <a:cxnLst/>
              <a:rect l="l" t="t" r="r" b="b"/>
              <a:pathLst>
                <a:path w="921" h="636" extrusionOk="0">
                  <a:moveTo>
                    <a:pt x="556" y="0"/>
                  </a:moveTo>
                  <a:cubicBezTo>
                    <a:pt x="523" y="0"/>
                    <a:pt x="489" y="3"/>
                    <a:pt x="453" y="10"/>
                  </a:cubicBezTo>
                  <a:cubicBezTo>
                    <a:pt x="1" y="94"/>
                    <a:pt x="101" y="636"/>
                    <a:pt x="439" y="636"/>
                  </a:cubicBezTo>
                  <a:cubicBezTo>
                    <a:pt x="511" y="636"/>
                    <a:pt x="593" y="611"/>
                    <a:pt x="683" y="553"/>
                  </a:cubicBezTo>
                  <a:cubicBezTo>
                    <a:pt x="894" y="417"/>
                    <a:pt x="920" y="229"/>
                    <a:pt x="825" y="111"/>
                  </a:cubicBezTo>
                  <a:cubicBezTo>
                    <a:pt x="771" y="44"/>
                    <a:pt x="677" y="0"/>
                    <a:pt x="5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1718;p38"/>
            <p:cNvSpPr/>
            <p:nvPr/>
          </p:nvSpPr>
          <p:spPr>
            <a:xfrm>
              <a:off x="6666948" y="3256344"/>
              <a:ext cx="74846" cy="47407"/>
            </a:xfrm>
            <a:custGeom>
              <a:avLst/>
              <a:gdLst/>
              <a:ahLst/>
              <a:cxnLst/>
              <a:rect l="l" t="t" r="r" b="b"/>
              <a:pathLst>
                <a:path w="2114" h="1339" extrusionOk="0">
                  <a:moveTo>
                    <a:pt x="1135" y="0"/>
                  </a:moveTo>
                  <a:cubicBezTo>
                    <a:pt x="1091" y="0"/>
                    <a:pt x="1047" y="2"/>
                    <a:pt x="1001" y="6"/>
                  </a:cubicBezTo>
                  <a:cubicBezTo>
                    <a:pt x="435" y="54"/>
                    <a:pt x="1" y="389"/>
                    <a:pt x="31" y="755"/>
                  </a:cubicBezTo>
                  <a:cubicBezTo>
                    <a:pt x="60" y="1092"/>
                    <a:pt x="472" y="1339"/>
                    <a:pt x="979" y="1339"/>
                  </a:cubicBezTo>
                  <a:cubicBezTo>
                    <a:pt x="1023" y="1339"/>
                    <a:pt x="1068" y="1337"/>
                    <a:pt x="1113" y="1333"/>
                  </a:cubicBezTo>
                  <a:cubicBezTo>
                    <a:pt x="1679" y="1285"/>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719;p38"/>
            <p:cNvSpPr/>
            <p:nvPr/>
          </p:nvSpPr>
          <p:spPr>
            <a:xfrm>
              <a:off x="6664611" y="3253476"/>
              <a:ext cx="80157" cy="53143"/>
            </a:xfrm>
            <a:custGeom>
              <a:avLst/>
              <a:gdLst/>
              <a:ahLst/>
              <a:cxnLst/>
              <a:rect l="l" t="t" r="r" b="b"/>
              <a:pathLst>
                <a:path w="2264" h="1501" extrusionOk="0">
                  <a:moveTo>
                    <a:pt x="1202" y="161"/>
                  </a:moveTo>
                  <a:cubicBezTo>
                    <a:pt x="1414" y="161"/>
                    <a:pt x="1612" y="207"/>
                    <a:pt x="1771" y="292"/>
                  </a:cubicBezTo>
                  <a:cubicBezTo>
                    <a:pt x="1950" y="387"/>
                    <a:pt x="2056" y="522"/>
                    <a:pt x="2068" y="671"/>
                  </a:cubicBezTo>
                  <a:cubicBezTo>
                    <a:pt x="2094" y="992"/>
                    <a:pt x="1693" y="1290"/>
                    <a:pt x="1172" y="1334"/>
                  </a:cubicBezTo>
                  <a:cubicBezTo>
                    <a:pt x="1129" y="1337"/>
                    <a:pt x="1087" y="1339"/>
                    <a:pt x="1045" y="1339"/>
                  </a:cubicBezTo>
                  <a:cubicBezTo>
                    <a:pt x="834" y="1339"/>
                    <a:pt x="634" y="1295"/>
                    <a:pt x="475" y="1209"/>
                  </a:cubicBezTo>
                  <a:cubicBezTo>
                    <a:pt x="296" y="1114"/>
                    <a:pt x="190" y="979"/>
                    <a:pt x="178" y="830"/>
                  </a:cubicBezTo>
                  <a:cubicBezTo>
                    <a:pt x="166" y="680"/>
                    <a:pt x="247" y="530"/>
                    <a:pt x="408" y="406"/>
                  </a:cubicBezTo>
                  <a:cubicBezTo>
                    <a:pt x="579" y="274"/>
                    <a:pt x="815" y="189"/>
                    <a:pt x="1074" y="167"/>
                  </a:cubicBezTo>
                  <a:cubicBezTo>
                    <a:pt x="1117" y="164"/>
                    <a:pt x="1160" y="161"/>
                    <a:pt x="1202" y="161"/>
                  </a:cubicBezTo>
                  <a:close/>
                  <a:moveTo>
                    <a:pt x="1203" y="0"/>
                  </a:moveTo>
                  <a:cubicBezTo>
                    <a:pt x="1155" y="0"/>
                    <a:pt x="1108" y="2"/>
                    <a:pt x="1060" y="7"/>
                  </a:cubicBezTo>
                  <a:cubicBezTo>
                    <a:pt x="772" y="31"/>
                    <a:pt x="504" y="128"/>
                    <a:pt x="309" y="279"/>
                  </a:cubicBezTo>
                  <a:cubicBezTo>
                    <a:pt x="104" y="437"/>
                    <a:pt x="0" y="638"/>
                    <a:pt x="17" y="843"/>
                  </a:cubicBezTo>
                  <a:cubicBezTo>
                    <a:pt x="34" y="1049"/>
                    <a:pt x="170" y="1229"/>
                    <a:pt x="399" y="1351"/>
                  </a:cubicBezTo>
                  <a:cubicBezTo>
                    <a:pt x="581" y="1449"/>
                    <a:pt x="807" y="1500"/>
                    <a:pt x="1044" y="1500"/>
                  </a:cubicBezTo>
                  <a:cubicBezTo>
                    <a:pt x="1092" y="1500"/>
                    <a:pt x="1138" y="1498"/>
                    <a:pt x="1186" y="1494"/>
                  </a:cubicBezTo>
                  <a:cubicBezTo>
                    <a:pt x="1795" y="1443"/>
                    <a:pt x="2263" y="1067"/>
                    <a:pt x="2228" y="657"/>
                  </a:cubicBezTo>
                  <a:cubicBezTo>
                    <a:pt x="2212" y="452"/>
                    <a:pt x="2076" y="272"/>
                    <a:pt x="1847" y="148"/>
                  </a:cubicBezTo>
                  <a:cubicBezTo>
                    <a:pt x="1664" y="51"/>
                    <a:pt x="1439" y="0"/>
                    <a:pt x="1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720;p38"/>
            <p:cNvSpPr/>
            <p:nvPr/>
          </p:nvSpPr>
          <p:spPr>
            <a:xfrm>
              <a:off x="6347980" y="3440381"/>
              <a:ext cx="27333" cy="24500"/>
            </a:xfrm>
            <a:custGeom>
              <a:avLst/>
              <a:gdLst/>
              <a:ahLst/>
              <a:cxnLst/>
              <a:rect l="l" t="t" r="r" b="b"/>
              <a:pathLst>
                <a:path w="772" h="692" extrusionOk="0">
                  <a:moveTo>
                    <a:pt x="516" y="1"/>
                  </a:moveTo>
                  <a:cubicBezTo>
                    <a:pt x="426" y="1"/>
                    <a:pt x="307" y="65"/>
                    <a:pt x="178" y="227"/>
                  </a:cubicBezTo>
                  <a:cubicBezTo>
                    <a:pt x="5" y="446"/>
                    <a:pt x="0" y="619"/>
                    <a:pt x="98" y="674"/>
                  </a:cubicBezTo>
                  <a:cubicBezTo>
                    <a:pt x="119" y="686"/>
                    <a:pt x="144" y="692"/>
                    <a:pt x="173" y="692"/>
                  </a:cubicBezTo>
                  <a:cubicBezTo>
                    <a:pt x="242" y="692"/>
                    <a:pt x="333" y="657"/>
                    <a:pt x="439" y="579"/>
                  </a:cubicBezTo>
                  <a:cubicBezTo>
                    <a:pt x="771" y="334"/>
                    <a:pt x="72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721;p38"/>
            <p:cNvSpPr/>
            <p:nvPr/>
          </p:nvSpPr>
          <p:spPr>
            <a:xfrm>
              <a:off x="6312115" y="3481133"/>
              <a:ext cx="13843" cy="12392"/>
            </a:xfrm>
            <a:custGeom>
              <a:avLst/>
              <a:gdLst/>
              <a:ahLst/>
              <a:cxnLst/>
              <a:rect l="l" t="t" r="r" b="b"/>
              <a:pathLst>
                <a:path w="391" h="350" extrusionOk="0">
                  <a:moveTo>
                    <a:pt x="261" y="1"/>
                  </a:moveTo>
                  <a:cubicBezTo>
                    <a:pt x="215" y="1"/>
                    <a:pt x="155" y="33"/>
                    <a:pt x="90" y="115"/>
                  </a:cubicBezTo>
                  <a:cubicBezTo>
                    <a:pt x="2" y="226"/>
                    <a:pt x="0" y="314"/>
                    <a:pt x="49" y="341"/>
                  </a:cubicBezTo>
                  <a:cubicBezTo>
                    <a:pt x="59" y="347"/>
                    <a:pt x="72" y="350"/>
                    <a:pt x="87" y="350"/>
                  </a:cubicBezTo>
                  <a:cubicBezTo>
                    <a:pt x="122" y="350"/>
                    <a:pt x="168" y="333"/>
                    <a:pt x="222" y="293"/>
                  </a:cubicBezTo>
                  <a:cubicBezTo>
                    <a:pt x="391" y="169"/>
                    <a:pt x="364" y="1"/>
                    <a:pt x="2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722;p38"/>
            <p:cNvSpPr/>
            <p:nvPr/>
          </p:nvSpPr>
          <p:spPr>
            <a:xfrm>
              <a:off x="6348440" y="3476353"/>
              <a:ext cx="17632" cy="8816"/>
            </a:xfrm>
            <a:custGeom>
              <a:avLst/>
              <a:gdLst/>
              <a:ahLst/>
              <a:cxnLst/>
              <a:rect l="l" t="t" r="r" b="b"/>
              <a:pathLst>
                <a:path w="498" h="249" extrusionOk="0">
                  <a:moveTo>
                    <a:pt x="308" y="1"/>
                  </a:moveTo>
                  <a:cubicBezTo>
                    <a:pt x="274" y="1"/>
                    <a:pt x="231" y="8"/>
                    <a:pt x="182" y="26"/>
                  </a:cubicBezTo>
                  <a:cubicBezTo>
                    <a:pt x="49" y="72"/>
                    <a:pt x="0" y="146"/>
                    <a:pt x="27" y="196"/>
                  </a:cubicBezTo>
                  <a:cubicBezTo>
                    <a:pt x="43" y="226"/>
                    <a:pt x="90" y="248"/>
                    <a:pt x="166" y="248"/>
                  </a:cubicBezTo>
                  <a:cubicBezTo>
                    <a:pt x="176" y="248"/>
                    <a:pt x="187" y="248"/>
                    <a:pt x="198" y="247"/>
                  </a:cubicBezTo>
                  <a:cubicBezTo>
                    <a:pt x="452" y="228"/>
                    <a:pt x="498" y="1"/>
                    <a:pt x="3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723;p38"/>
            <p:cNvSpPr/>
            <p:nvPr/>
          </p:nvSpPr>
          <p:spPr>
            <a:xfrm>
              <a:off x="5592995" y="3458615"/>
              <a:ext cx="468656" cy="303952"/>
            </a:xfrm>
            <a:custGeom>
              <a:avLst/>
              <a:gdLst/>
              <a:ahLst/>
              <a:cxnLst/>
              <a:rect l="l" t="t" r="r" b="b"/>
              <a:pathLst>
                <a:path w="13237" h="8585" extrusionOk="0">
                  <a:moveTo>
                    <a:pt x="11528" y="1"/>
                  </a:moveTo>
                  <a:cubicBezTo>
                    <a:pt x="11422" y="1"/>
                    <a:pt x="11329" y="7"/>
                    <a:pt x="11257" y="21"/>
                  </a:cubicBezTo>
                  <a:lnTo>
                    <a:pt x="1477" y="2226"/>
                  </a:lnTo>
                  <a:cubicBezTo>
                    <a:pt x="815" y="2351"/>
                    <a:pt x="297" y="2873"/>
                    <a:pt x="190" y="3538"/>
                  </a:cubicBezTo>
                  <a:cubicBezTo>
                    <a:pt x="1" y="4716"/>
                    <a:pt x="146" y="6612"/>
                    <a:pt x="2317" y="8268"/>
                  </a:cubicBezTo>
                  <a:cubicBezTo>
                    <a:pt x="2593" y="8479"/>
                    <a:pt x="2927" y="8585"/>
                    <a:pt x="3262" y="8585"/>
                  </a:cubicBezTo>
                  <a:cubicBezTo>
                    <a:pt x="3540" y="8585"/>
                    <a:pt x="3820" y="8512"/>
                    <a:pt x="4071" y="8368"/>
                  </a:cubicBezTo>
                  <a:lnTo>
                    <a:pt x="12021" y="2672"/>
                  </a:lnTo>
                  <a:cubicBezTo>
                    <a:pt x="12288" y="2519"/>
                    <a:pt x="12446" y="2229"/>
                    <a:pt x="12431" y="1920"/>
                  </a:cubicBezTo>
                  <a:lnTo>
                    <a:pt x="13236" y="648"/>
                  </a:lnTo>
                  <a:cubicBezTo>
                    <a:pt x="13214" y="226"/>
                    <a:pt x="12144" y="1"/>
                    <a:pt x="1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724;p38"/>
            <p:cNvSpPr/>
            <p:nvPr/>
          </p:nvSpPr>
          <p:spPr>
            <a:xfrm>
              <a:off x="5592995" y="3508643"/>
              <a:ext cx="440686" cy="253925"/>
            </a:xfrm>
            <a:custGeom>
              <a:avLst/>
              <a:gdLst/>
              <a:ahLst/>
              <a:cxnLst/>
              <a:rect l="l" t="t" r="r" b="b"/>
              <a:pathLst>
                <a:path w="12447" h="7172" extrusionOk="0">
                  <a:moveTo>
                    <a:pt x="12404" y="0"/>
                  </a:moveTo>
                  <a:lnTo>
                    <a:pt x="5164" y="5299"/>
                  </a:lnTo>
                  <a:cubicBezTo>
                    <a:pt x="4914" y="5442"/>
                    <a:pt x="4635" y="5514"/>
                    <a:pt x="4357" y="5514"/>
                  </a:cubicBezTo>
                  <a:cubicBezTo>
                    <a:pt x="4021" y="5514"/>
                    <a:pt x="3688" y="5409"/>
                    <a:pt x="3411" y="5198"/>
                  </a:cubicBezTo>
                  <a:cubicBezTo>
                    <a:pt x="1477" y="3721"/>
                    <a:pt x="1152" y="2056"/>
                    <a:pt x="1238" y="877"/>
                  </a:cubicBezTo>
                  <a:lnTo>
                    <a:pt x="1238" y="877"/>
                  </a:lnTo>
                  <a:cubicBezTo>
                    <a:pt x="693" y="1070"/>
                    <a:pt x="284" y="1543"/>
                    <a:pt x="190" y="2125"/>
                  </a:cubicBezTo>
                  <a:cubicBezTo>
                    <a:pt x="1" y="3303"/>
                    <a:pt x="146" y="5199"/>
                    <a:pt x="2317" y="6855"/>
                  </a:cubicBezTo>
                  <a:cubicBezTo>
                    <a:pt x="2593" y="7066"/>
                    <a:pt x="2927" y="7172"/>
                    <a:pt x="3262" y="7172"/>
                  </a:cubicBezTo>
                  <a:cubicBezTo>
                    <a:pt x="3540" y="7172"/>
                    <a:pt x="3820" y="7099"/>
                    <a:pt x="4071" y="6955"/>
                  </a:cubicBezTo>
                  <a:lnTo>
                    <a:pt x="12021" y="1259"/>
                  </a:lnTo>
                  <a:cubicBezTo>
                    <a:pt x="12288" y="1106"/>
                    <a:pt x="12446" y="816"/>
                    <a:pt x="12431" y="507"/>
                  </a:cubicBezTo>
                  <a:lnTo>
                    <a:pt x="12404" y="0"/>
                  </a:lnTo>
                  <a:close/>
                </a:path>
              </a:pathLst>
            </a:custGeom>
            <a:solidFill>
              <a:srgbClr val="354622">
                <a:alpha val="27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725;p38"/>
            <p:cNvSpPr/>
            <p:nvPr/>
          </p:nvSpPr>
          <p:spPr>
            <a:xfrm>
              <a:off x="5594765" y="3465980"/>
              <a:ext cx="470143" cy="310325"/>
            </a:xfrm>
            <a:custGeom>
              <a:avLst/>
              <a:gdLst/>
              <a:ahLst/>
              <a:cxnLst/>
              <a:rect l="l" t="t" r="r" b="b"/>
              <a:pathLst>
                <a:path w="13279" h="8765" extrusionOk="0">
                  <a:moveTo>
                    <a:pt x="11994" y="0"/>
                  </a:moveTo>
                  <a:cubicBezTo>
                    <a:pt x="11650" y="0"/>
                    <a:pt x="11367" y="38"/>
                    <a:pt x="11338" y="42"/>
                  </a:cubicBezTo>
                  <a:lnTo>
                    <a:pt x="1559" y="2246"/>
                  </a:lnTo>
                  <a:cubicBezTo>
                    <a:pt x="863" y="2378"/>
                    <a:pt x="319" y="2933"/>
                    <a:pt x="208" y="3625"/>
                  </a:cubicBezTo>
                  <a:cubicBezTo>
                    <a:pt x="1" y="4909"/>
                    <a:pt x="208" y="6785"/>
                    <a:pt x="2365" y="8431"/>
                  </a:cubicBezTo>
                  <a:cubicBezTo>
                    <a:pt x="2654" y="8652"/>
                    <a:pt x="3002" y="8764"/>
                    <a:pt x="3355" y="8764"/>
                  </a:cubicBezTo>
                  <a:cubicBezTo>
                    <a:pt x="3649" y="8764"/>
                    <a:pt x="3945" y="8688"/>
                    <a:pt x="4216" y="8533"/>
                  </a:cubicBezTo>
                  <a:lnTo>
                    <a:pt x="12396" y="2389"/>
                  </a:lnTo>
                  <a:cubicBezTo>
                    <a:pt x="12432" y="2363"/>
                    <a:pt x="12439" y="2313"/>
                    <a:pt x="12413" y="2277"/>
                  </a:cubicBezTo>
                  <a:cubicBezTo>
                    <a:pt x="12397" y="2256"/>
                    <a:pt x="12372" y="2244"/>
                    <a:pt x="12348" y="2244"/>
                  </a:cubicBezTo>
                  <a:cubicBezTo>
                    <a:pt x="12331" y="2244"/>
                    <a:pt x="12314" y="2249"/>
                    <a:pt x="12300" y="2260"/>
                  </a:cubicBezTo>
                  <a:lnTo>
                    <a:pt x="4127" y="8398"/>
                  </a:lnTo>
                  <a:cubicBezTo>
                    <a:pt x="3886" y="8536"/>
                    <a:pt x="3621" y="8605"/>
                    <a:pt x="3359" y="8605"/>
                  </a:cubicBezTo>
                  <a:cubicBezTo>
                    <a:pt x="3040" y="8605"/>
                    <a:pt x="2725" y="8503"/>
                    <a:pt x="2463" y="8303"/>
                  </a:cubicBezTo>
                  <a:cubicBezTo>
                    <a:pt x="369" y="6706"/>
                    <a:pt x="167" y="4892"/>
                    <a:pt x="367" y="3652"/>
                  </a:cubicBezTo>
                  <a:cubicBezTo>
                    <a:pt x="468" y="3025"/>
                    <a:pt x="959" y="2524"/>
                    <a:pt x="1592" y="2403"/>
                  </a:cubicBezTo>
                  <a:lnTo>
                    <a:pt x="11366" y="200"/>
                  </a:lnTo>
                  <a:cubicBezTo>
                    <a:pt x="11509" y="181"/>
                    <a:pt x="11740" y="161"/>
                    <a:pt x="11989" y="161"/>
                  </a:cubicBezTo>
                  <a:cubicBezTo>
                    <a:pt x="12446" y="161"/>
                    <a:pt x="12964" y="227"/>
                    <a:pt x="13116" y="482"/>
                  </a:cubicBezTo>
                  <a:cubicBezTo>
                    <a:pt x="13132" y="506"/>
                    <a:pt x="13159" y="520"/>
                    <a:pt x="13186" y="520"/>
                  </a:cubicBezTo>
                  <a:cubicBezTo>
                    <a:pt x="13200" y="520"/>
                    <a:pt x="13214" y="516"/>
                    <a:pt x="13227" y="508"/>
                  </a:cubicBezTo>
                  <a:cubicBezTo>
                    <a:pt x="13265" y="486"/>
                    <a:pt x="13278" y="436"/>
                    <a:pt x="13255" y="398"/>
                  </a:cubicBezTo>
                  <a:cubicBezTo>
                    <a:pt x="13059" y="71"/>
                    <a:pt x="12469" y="0"/>
                    <a:pt x="11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726;p38"/>
            <p:cNvSpPr/>
            <p:nvPr/>
          </p:nvSpPr>
          <p:spPr>
            <a:xfrm>
              <a:off x="5774589" y="3541535"/>
              <a:ext cx="62030" cy="65464"/>
            </a:xfrm>
            <a:custGeom>
              <a:avLst/>
              <a:gdLst/>
              <a:ahLst/>
              <a:cxnLst/>
              <a:rect l="l" t="t" r="r" b="b"/>
              <a:pathLst>
                <a:path w="1752" h="1849" extrusionOk="0">
                  <a:moveTo>
                    <a:pt x="858" y="1"/>
                  </a:moveTo>
                  <a:cubicBezTo>
                    <a:pt x="434" y="1"/>
                    <a:pt x="0" y="334"/>
                    <a:pt x="83" y="1001"/>
                  </a:cubicBezTo>
                  <a:cubicBezTo>
                    <a:pt x="136" y="1434"/>
                    <a:pt x="349" y="1708"/>
                    <a:pt x="601" y="1807"/>
                  </a:cubicBezTo>
                  <a:cubicBezTo>
                    <a:pt x="670" y="1835"/>
                    <a:pt x="743" y="1849"/>
                    <a:pt x="816" y="1849"/>
                  </a:cubicBezTo>
                  <a:cubicBezTo>
                    <a:pt x="1110" y="1849"/>
                    <a:pt x="1410" y="1621"/>
                    <a:pt x="1543" y="1139"/>
                  </a:cubicBezTo>
                  <a:cubicBezTo>
                    <a:pt x="1751" y="380"/>
                    <a:pt x="1310" y="1"/>
                    <a:pt x="8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727;p38"/>
            <p:cNvSpPr/>
            <p:nvPr/>
          </p:nvSpPr>
          <p:spPr>
            <a:xfrm>
              <a:off x="5838284" y="3576799"/>
              <a:ext cx="49390" cy="34378"/>
            </a:xfrm>
            <a:custGeom>
              <a:avLst/>
              <a:gdLst/>
              <a:ahLst/>
              <a:cxnLst/>
              <a:rect l="l" t="t" r="r" b="b"/>
              <a:pathLst>
                <a:path w="1395" h="971" extrusionOk="0">
                  <a:moveTo>
                    <a:pt x="653" y="1"/>
                  </a:moveTo>
                  <a:cubicBezTo>
                    <a:pt x="545" y="1"/>
                    <a:pt x="425" y="38"/>
                    <a:pt x="302" y="126"/>
                  </a:cubicBezTo>
                  <a:cubicBezTo>
                    <a:pt x="86" y="281"/>
                    <a:pt x="1" y="475"/>
                    <a:pt x="22" y="638"/>
                  </a:cubicBezTo>
                  <a:cubicBezTo>
                    <a:pt x="45" y="825"/>
                    <a:pt x="204" y="971"/>
                    <a:pt x="463" y="971"/>
                  </a:cubicBezTo>
                  <a:cubicBezTo>
                    <a:pt x="521" y="971"/>
                    <a:pt x="584" y="963"/>
                    <a:pt x="652" y="947"/>
                  </a:cubicBezTo>
                  <a:cubicBezTo>
                    <a:pt x="1395" y="773"/>
                    <a:pt x="1145" y="1"/>
                    <a:pt x="6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728;p38"/>
            <p:cNvSpPr/>
            <p:nvPr/>
          </p:nvSpPr>
          <p:spPr>
            <a:xfrm>
              <a:off x="5855066" y="3534489"/>
              <a:ext cx="32608" cy="22695"/>
            </a:xfrm>
            <a:custGeom>
              <a:avLst/>
              <a:gdLst/>
              <a:ahLst/>
              <a:cxnLst/>
              <a:rect l="l" t="t" r="r" b="b"/>
              <a:pathLst>
                <a:path w="921" h="641" extrusionOk="0">
                  <a:moveTo>
                    <a:pt x="431" y="0"/>
                  </a:moveTo>
                  <a:cubicBezTo>
                    <a:pt x="360" y="0"/>
                    <a:pt x="281" y="25"/>
                    <a:pt x="199" y="83"/>
                  </a:cubicBezTo>
                  <a:cubicBezTo>
                    <a:pt x="56" y="186"/>
                    <a:pt x="0" y="314"/>
                    <a:pt x="14" y="421"/>
                  </a:cubicBezTo>
                  <a:cubicBezTo>
                    <a:pt x="30" y="544"/>
                    <a:pt x="135" y="641"/>
                    <a:pt x="306" y="641"/>
                  </a:cubicBezTo>
                  <a:cubicBezTo>
                    <a:pt x="344" y="641"/>
                    <a:pt x="386" y="636"/>
                    <a:pt x="431" y="625"/>
                  </a:cubicBezTo>
                  <a:cubicBezTo>
                    <a:pt x="920" y="510"/>
                    <a:pt x="756" y="0"/>
                    <a:pt x="4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729;p38"/>
            <p:cNvSpPr/>
            <p:nvPr/>
          </p:nvSpPr>
          <p:spPr>
            <a:xfrm>
              <a:off x="5568671" y="3530099"/>
              <a:ext cx="75023" cy="56436"/>
            </a:xfrm>
            <a:custGeom>
              <a:avLst/>
              <a:gdLst/>
              <a:ahLst/>
              <a:cxnLst/>
              <a:rect l="l" t="t" r="r" b="b"/>
              <a:pathLst>
                <a:path w="2119" h="1594" extrusionOk="0">
                  <a:moveTo>
                    <a:pt x="1417" y="0"/>
                  </a:moveTo>
                  <a:cubicBezTo>
                    <a:pt x="1192" y="0"/>
                    <a:pt x="930" y="82"/>
                    <a:pt x="689" y="245"/>
                  </a:cubicBezTo>
                  <a:cubicBezTo>
                    <a:pt x="216" y="561"/>
                    <a:pt x="0" y="1066"/>
                    <a:pt x="206" y="1371"/>
                  </a:cubicBezTo>
                  <a:cubicBezTo>
                    <a:pt x="306" y="1520"/>
                    <a:pt x="487" y="1594"/>
                    <a:pt x="702" y="1594"/>
                  </a:cubicBezTo>
                  <a:cubicBezTo>
                    <a:pt x="927" y="1594"/>
                    <a:pt x="1189" y="1512"/>
                    <a:pt x="1431" y="1350"/>
                  </a:cubicBezTo>
                  <a:cubicBezTo>
                    <a:pt x="1903" y="1032"/>
                    <a:pt x="2118" y="528"/>
                    <a:pt x="1914" y="224"/>
                  </a:cubicBezTo>
                  <a:cubicBezTo>
                    <a:pt x="1814" y="74"/>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730;p38"/>
            <p:cNvSpPr/>
            <p:nvPr/>
          </p:nvSpPr>
          <p:spPr>
            <a:xfrm>
              <a:off x="5565449" y="3527231"/>
              <a:ext cx="77679" cy="62242"/>
            </a:xfrm>
            <a:custGeom>
              <a:avLst/>
              <a:gdLst/>
              <a:ahLst/>
              <a:cxnLst/>
              <a:rect l="l" t="t" r="r" b="b"/>
              <a:pathLst>
                <a:path w="2194" h="1758" extrusionOk="0">
                  <a:moveTo>
                    <a:pt x="1509" y="162"/>
                  </a:moveTo>
                  <a:cubicBezTo>
                    <a:pt x="1704" y="162"/>
                    <a:pt x="1856" y="228"/>
                    <a:pt x="1937" y="349"/>
                  </a:cubicBezTo>
                  <a:cubicBezTo>
                    <a:pt x="2021" y="473"/>
                    <a:pt x="2023" y="644"/>
                    <a:pt x="1943" y="832"/>
                  </a:cubicBezTo>
                  <a:cubicBezTo>
                    <a:pt x="1858" y="1029"/>
                    <a:pt x="1693" y="1219"/>
                    <a:pt x="1476" y="1363"/>
                  </a:cubicBezTo>
                  <a:cubicBezTo>
                    <a:pt x="1247" y="1517"/>
                    <a:pt x="1000" y="1595"/>
                    <a:pt x="791" y="1595"/>
                  </a:cubicBezTo>
                  <a:cubicBezTo>
                    <a:pt x="604" y="1595"/>
                    <a:pt x="448" y="1533"/>
                    <a:pt x="363" y="1407"/>
                  </a:cubicBezTo>
                  <a:cubicBezTo>
                    <a:pt x="183" y="1139"/>
                    <a:pt x="390" y="684"/>
                    <a:pt x="824" y="392"/>
                  </a:cubicBezTo>
                  <a:cubicBezTo>
                    <a:pt x="1039" y="248"/>
                    <a:pt x="1278" y="166"/>
                    <a:pt x="1493" y="162"/>
                  </a:cubicBezTo>
                  <a:close/>
                  <a:moveTo>
                    <a:pt x="1490" y="1"/>
                  </a:moveTo>
                  <a:cubicBezTo>
                    <a:pt x="1244" y="4"/>
                    <a:pt x="975" y="96"/>
                    <a:pt x="734" y="258"/>
                  </a:cubicBezTo>
                  <a:cubicBezTo>
                    <a:pt x="226" y="600"/>
                    <a:pt x="0" y="1155"/>
                    <a:pt x="229" y="1497"/>
                  </a:cubicBezTo>
                  <a:cubicBezTo>
                    <a:pt x="346" y="1670"/>
                    <a:pt x="552" y="1758"/>
                    <a:pt x="792" y="1758"/>
                  </a:cubicBezTo>
                  <a:cubicBezTo>
                    <a:pt x="1033" y="1758"/>
                    <a:pt x="1309" y="1670"/>
                    <a:pt x="1567" y="1497"/>
                  </a:cubicBezTo>
                  <a:cubicBezTo>
                    <a:pt x="1808" y="1335"/>
                    <a:pt x="1994" y="1121"/>
                    <a:pt x="2091" y="894"/>
                  </a:cubicBezTo>
                  <a:cubicBezTo>
                    <a:pt x="2193" y="656"/>
                    <a:pt x="2186" y="430"/>
                    <a:pt x="2071" y="259"/>
                  </a:cubicBezTo>
                  <a:cubicBezTo>
                    <a:pt x="1959" y="92"/>
                    <a:pt x="1760" y="1"/>
                    <a:pt x="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731;p38"/>
            <p:cNvSpPr/>
            <p:nvPr/>
          </p:nvSpPr>
          <p:spPr>
            <a:xfrm>
              <a:off x="5580815" y="3569789"/>
              <a:ext cx="75023" cy="56471"/>
            </a:xfrm>
            <a:custGeom>
              <a:avLst/>
              <a:gdLst/>
              <a:ahLst/>
              <a:cxnLst/>
              <a:rect l="l" t="t" r="r" b="b"/>
              <a:pathLst>
                <a:path w="2119" h="1595" extrusionOk="0">
                  <a:moveTo>
                    <a:pt x="1417" y="0"/>
                  </a:moveTo>
                  <a:cubicBezTo>
                    <a:pt x="1192" y="0"/>
                    <a:pt x="930" y="82"/>
                    <a:pt x="688" y="245"/>
                  </a:cubicBezTo>
                  <a:cubicBezTo>
                    <a:pt x="217" y="561"/>
                    <a:pt x="0" y="1066"/>
                    <a:pt x="205" y="1371"/>
                  </a:cubicBezTo>
                  <a:cubicBezTo>
                    <a:pt x="305" y="1520"/>
                    <a:pt x="487" y="1594"/>
                    <a:pt x="701" y="1594"/>
                  </a:cubicBezTo>
                  <a:cubicBezTo>
                    <a:pt x="927" y="1594"/>
                    <a:pt x="1189" y="1512"/>
                    <a:pt x="1431" y="1350"/>
                  </a:cubicBezTo>
                  <a:cubicBezTo>
                    <a:pt x="1902" y="1032"/>
                    <a:pt x="2118" y="529"/>
                    <a:pt x="1914" y="224"/>
                  </a:cubicBezTo>
                  <a:cubicBezTo>
                    <a:pt x="1814" y="75"/>
                    <a:pt x="1632" y="0"/>
                    <a:pt x="14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732;p38"/>
            <p:cNvSpPr/>
            <p:nvPr/>
          </p:nvSpPr>
          <p:spPr>
            <a:xfrm>
              <a:off x="5577593" y="3566992"/>
              <a:ext cx="81502" cy="62100"/>
            </a:xfrm>
            <a:custGeom>
              <a:avLst/>
              <a:gdLst/>
              <a:ahLst/>
              <a:cxnLst/>
              <a:rect l="l" t="t" r="r" b="b"/>
              <a:pathLst>
                <a:path w="2302" h="1754" extrusionOk="0">
                  <a:moveTo>
                    <a:pt x="1509" y="159"/>
                  </a:moveTo>
                  <a:cubicBezTo>
                    <a:pt x="1696" y="159"/>
                    <a:pt x="1852" y="222"/>
                    <a:pt x="1937" y="347"/>
                  </a:cubicBezTo>
                  <a:cubicBezTo>
                    <a:pt x="2118" y="615"/>
                    <a:pt x="1911" y="1071"/>
                    <a:pt x="1477" y="1362"/>
                  </a:cubicBezTo>
                  <a:cubicBezTo>
                    <a:pt x="1261" y="1507"/>
                    <a:pt x="1024" y="1588"/>
                    <a:pt x="808" y="1592"/>
                  </a:cubicBezTo>
                  <a:cubicBezTo>
                    <a:pt x="796" y="1592"/>
                    <a:pt x="785" y="1593"/>
                    <a:pt x="773" y="1593"/>
                  </a:cubicBezTo>
                  <a:cubicBezTo>
                    <a:pt x="587" y="1593"/>
                    <a:pt x="442" y="1522"/>
                    <a:pt x="363" y="1405"/>
                  </a:cubicBezTo>
                  <a:cubicBezTo>
                    <a:pt x="183" y="1137"/>
                    <a:pt x="390" y="682"/>
                    <a:pt x="824" y="390"/>
                  </a:cubicBezTo>
                  <a:cubicBezTo>
                    <a:pt x="1053" y="237"/>
                    <a:pt x="1301" y="159"/>
                    <a:pt x="1509" y="159"/>
                  </a:cubicBezTo>
                  <a:close/>
                  <a:moveTo>
                    <a:pt x="1506" y="1"/>
                  </a:moveTo>
                  <a:cubicBezTo>
                    <a:pt x="1264" y="1"/>
                    <a:pt x="988" y="86"/>
                    <a:pt x="734" y="256"/>
                  </a:cubicBezTo>
                  <a:cubicBezTo>
                    <a:pt x="226" y="598"/>
                    <a:pt x="0" y="1153"/>
                    <a:pt x="230" y="1495"/>
                  </a:cubicBezTo>
                  <a:cubicBezTo>
                    <a:pt x="341" y="1662"/>
                    <a:pt x="541" y="1754"/>
                    <a:pt x="793" y="1754"/>
                  </a:cubicBezTo>
                  <a:lnTo>
                    <a:pt x="810" y="1754"/>
                  </a:lnTo>
                  <a:cubicBezTo>
                    <a:pt x="1057" y="1749"/>
                    <a:pt x="1327" y="1658"/>
                    <a:pt x="1567" y="1495"/>
                  </a:cubicBezTo>
                  <a:cubicBezTo>
                    <a:pt x="2075" y="1154"/>
                    <a:pt x="2301" y="600"/>
                    <a:pt x="2071" y="258"/>
                  </a:cubicBezTo>
                  <a:cubicBezTo>
                    <a:pt x="1956" y="86"/>
                    <a:pt x="1749"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733;p38"/>
            <p:cNvSpPr/>
            <p:nvPr/>
          </p:nvSpPr>
          <p:spPr>
            <a:xfrm>
              <a:off x="5592676" y="3609053"/>
              <a:ext cx="75023" cy="56436"/>
            </a:xfrm>
            <a:custGeom>
              <a:avLst/>
              <a:gdLst/>
              <a:ahLst/>
              <a:cxnLst/>
              <a:rect l="l" t="t" r="r" b="b"/>
              <a:pathLst>
                <a:path w="2119" h="1594" extrusionOk="0">
                  <a:moveTo>
                    <a:pt x="1416" y="0"/>
                  </a:moveTo>
                  <a:cubicBezTo>
                    <a:pt x="1191" y="0"/>
                    <a:pt x="929" y="82"/>
                    <a:pt x="688" y="245"/>
                  </a:cubicBezTo>
                  <a:cubicBezTo>
                    <a:pt x="215" y="561"/>
                    <a:pt x="0" y="1066"/>
                    <a:pt x="205" y="1371"/>
                  </a:cubicBezTo>
                  <a:cubicBezTo>
                    <a:pt x="305" y="1520"/>
                    <a:pt x="486" y="1594"/>
                    <a:pt x="701" y="1594"/>
                  </a:cubicBezTo>
                  <a:cubicBezTo>
                    <a:pt x="926" y="1594"/>
                    <a:pt x="1188" y="1512"/>
                    <a:pt x="1430" y="1350"/>
                  </a:cubicBezTo>
                  <a:cubicBezTo>
                    <a:pt x="1902" y="1033"/>
                    <a:pt x="2119" y="528"/>
                    <a:pt x="1913" y="224"/>
                  </a:cubicBezTo>
                  <a:cubicBezTo>
                    <a:pt x="1813" y="74"/>
                    <a:pt x="1631" y="0"/>
                    <a:pt x="14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734;p38"/>
            <p:cNvSpPr/>
            <p:nvPr/>
          </p:nvSpPr>
          <p:spPr>
            <a:xfrm>
              <a:off x="5593207" y="3606185"/>
              <a:ext cx="77714" cy="62065"/>
            </a:xfrm>
            <a:custGeom>
              <a:avLst/>
              <a:gdLst/>
              <a:ahLst/>
              <a:cxnLst/>
              <a:rect l="l" t="t" r="r" b="b"/>
              <a:pathLst>
                <a:path w="2195" h="1753" extrusionOk="0">
                  <a:moveTo>
                    <a:pt x="1402" y="161"/>
                  </a:moveTo>
                  <a:cubicBezTo>
                    <a:pt x="1597" y="161"/>
                    <a:pt x="1750" y="228"/>
                    <a:pt x="1831" y="349"/>
                  </a:cubicBezTo>
                  <a:cubicBezTo>
                    <a:pt x="2010" y="616"/>
                    <a:pt x="1805" y="1072"/>
                    <a:pt x="1371" y="1364"/>
                  </a:cubicBezTo>
                  <a:cubicBezTo>
                    <a:pt x="1142" y="1518"/>
                    <a:pt x="894" y="1596"/>
                    <a:pt x="685" y="1596"/>
                  </a:cubicBezTo>
                  <a:cubicBezTo>
                    <a:pt x="498" y="1596"/>
                    <a:pt x="342" y="1534"/>
                    <a:pt x="257" y="1407"/>
                  </a:cubicBezTo>
                  <a:cubicBezTo>
                    <a:pt x="174" y="1283"/>
                    <a:pt x="171" y="1112"/>
                    <a:pt x="252" y="925"/>
                  </a:cubicBezTo>
                  <a:cubicBezTo>
                    <a:pt x="337" y="726"/>
                    <a:pt x="502" y="537"/>
                    <a:pt x="718" y="392"/>
                  </a:cubicBezTo>
                  <a:cubicBezTo>
                    <a:pt x="933" y="248"/>
                    <a:pt x="1171" y="166"/>
                    <a:pt x="1387" y="161"/>
                  </a:cubicBezTo>
                  <a:close/>
                  <a:moveTo>
                    <a:pt x="1383" y="1"/>
                  </a:moveTo>
                  <a:cubicBezTo>
                    <a:pt x="1137" y="4"/>
                    <a:pt x="868" y="96"/>
                    <a:pt x="627" y="258"/>
                  </a:cubicBezTo>
                  <a:cubicBezTo>
                    <a:pt x="387" y="421"/>
                    <a:pt x="200" y="634"/>
                    <a:pt x="104" y="861"/>
                  </a:cubicBezTo>
                  <a:cubicBezTo>
                    <a:pt x="0" y="1100"/>
                    <a:pt x="8" y="1326"/>
                    <a:pt x="122" y="1497"/>
                  </a:cubicBezTo>
                  <a:cubicBezTo>
                    <a:pt x="238" y="1668"/>
                    <a:pt x="446" y="1753"/>
                    <a:pt x="688" y="1753"/>
                  </a:cubicBezTo>
                  <a:cubicBezTo>
                    <a:pt x="930" y="1753"/>
                    <a:pt x="1207" y="1668"/>
                    <a:pt x="1460" y="1498"/>
                  </a:cubicBezTo>
                  <a:cubicBezTo>
                    <a:pt x="1969" y="1156"/>
                    <a:pt x="2194" y="601"/>
                    <a:pt x="1965" y="259"/>
                  </a:cubicBezTo>
                  <a:cubicBezTo>
                    <a:pt x="1850" y="88"/>
                    <a:pt x="1636" y="3"/>
                    <a:pt x="13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735;p38"/>
            <p:cNvSpPr/>
            <p:nvPr/>
          </p:nvSpPr>
          <p:spPr>
            <a:xfrm>
              <a:off x="5601669" y="3651363"/>
              <a:ext cx="60649" cy="45637"/>
            </a:xfrm>
            <a:custGeom>
              <a:avLst/>
              <a:gdLst/>
              <a:ahLst/>
              <a:cxnLst/>
              <a:rect l="l" t="t" r="r" b="b"/>
              <a:pathLst>
                <a:path w="1713" h="1289" extrusionOk="0">
                  <a:moveTo>
                    <a:pt x="1145" y="1"/>
                  </a:moveTo>
                  <a:cubicBezTo>
                    <a:pt x="963" y="1"/>
                    <a:pt x="752" y="67"/>
                    <a:pt x="557" y="198"/>
                  </a:cubicBezTo>
                  <a:cubicBezTo>
                    <a:pt x="175" y="455"/>
                    <a:pt x="1" y="862"/>
                    <a:pt x="167" y="1108"/>
                  </a:cubicBezTo>
                  <a:cubicBezTo>
                    <a:pt x="248" y="1229"/>
                    <a:pt x="394" y="1288"/>
                    <a:pt x="567" y="1288"/>
                  </a:cubicBezTo>
                  <a:cubicBezTo>
                    <a:pt x="750" y="1288"/>
                    <a:pt x="961" y="1222"/>
                    <a:pt x="1156" y="1091"/>
                  </a:cubicBezTo>
                  <a:cubicBezTo>
                    <a:pt x="1538" y="835"/>
                    <a:pt x="1712" y="428"/>
                    <a:pt x="1547" y="181"/>
                  </a:cubicBezTo>
                  <a:cubicBezTo>
                    <a:pt x="1466" y="61"/>
                    <a:pt x="1318" y="1"/>
                    <a:pt x="11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736;p38"/>
            <p:cNvSpPr/>
            <p:nvPr/>
          </p:nvSpPr>
          <p:spPr>
            <a:xfrm>
              <a:off x="5601563" y="3648495"/>
              <a:ext cx="60861" cy="51408"/>
            </a:xfrm>
            <a:custGeom>
              <a:avLst/>
              <a:gdLst/>
              <a:ahLst/>
              <a:cxnLst/>
              <a:rect l="l" t="t" r="r" b="b"/>
              <a:pathLst>
                <a:path w="1719" h="1452" extrusionOk="0">
                  <a:moveTo>
                    <a:pt x="1150" y="163"/>
                  </a:moveTo>
                  <a:cubicBezTo>
                    <a:pt x="1296" y="163"/>
                    <a:pt x="1418" y="211"/>
                    <a:pt x="1482" y="308"/>
                  </a:cubicBezTo>
                  <a:cubicBezTo>
                    <a:pt x="1546" y="403"/>
                    <a:pt x="1548" y="536"/>
                    <a:pt x="1485" y="681"/>
                  </a:cubicBezTo>
                  <a:cubicBezTo>
                    <a:pt x="1417" y="839"/>
                    <a:pt x="1286" y="991"/>
                    <a:pt x="1114" y="1105"/>
                  </a:cubicBezTo>
                  <a:cubicBezTo>
                    <a:pt x="934" y="1226"/>
                    <a:pt x="736" y="1287"/>
                    <a:pt x="570" y="1287"/>
                  </a:cubicBezTo>
                  <a:cubicBezTo>
                    <a:pt x="423" y="1287"/>
                    <a:pt x="301" y="1240"/>
                    <a:pt x="237" y="1144"/>
                  </a:cubicBezTo>
                  <a:cubicBezTo>
                    <a:pt x="173" y="1049"/>
                    <a:pt x="171" y="915"/>
                    <a:pt x="234" y="770"/>
                  </a:cubicBezTo>
                  <a:cubicBezTo>
                    <a:pt x="302" y="611"/>
                    <a:pt x="433" y="461"/>
                    <a:pt x="605" y="346"/>
                  </a:cubicBezTo>
                  <a:cubicBezTo>
                    <a:pt x="785" y="225"/>
                    <a:pt x="982" y="163"/>
                    <a:pt x="1150" y="163"/>
                  </a:cubicBezTo>
                  <a:close/>
                  <a:moveTo>
                    <a:pt x="1149" y="0"/>
                  </a:moveTo>
                  <a:cubicBezTo>
                    <a:pt x="951" y="0"/>
                    <a:pt x="726" y="71"/>
                    <a:pt x="515" y="212"/>
                  </a:cubicBezTo>
                  <a:cubicBezTo>
                    <a:pt x="318" y="345"/>
                    <a:pt x="166" y="519"/>
                    <a:pt x="85" y="706"/>
                  </a:cubicBezTo>
                  <a:cubicBezTo>
                    <a:pt x="0" y="903"/>
                    <a:pt x="6" y="1092"/>
                    <a:pt x="103" y="1235"/>
                  </a:cubicBezTo>
                  <a:cubicBezTo>
                    <a:pt x="201" y="1379"/>
                    <a:pt x="372" y="1451"/>
                    <a:pt x="570" y="1451"/>
                  </a:cubicBezTo>
                  <a:cubicBezTo>
                    <a:pt x="768" y="1451"/>
                    <a:pt x="994" y="1380"/>
                    <a:pt x="1204" y="1238"/>
                  </a:cubicBezTo>
                  <a:cubicBezTo>
                    <a:pt x="1401" y="1107"/>
                    <a:pt x="1553" y="931"/>
                    <a:pt x="1634" y="745"/>
                  </a:cubicBezTo>
                  <a:cubicBezTo>
                    <a:pt x="1719" y="547"/>
                    <a:pt x="1713" y="360"/>
                    <a:pt x="1616" y="217"/>
                  </a:cubicBezTo>
                  <a:cubicBezTo>
                    <a:pt x="1519" y="72"/>
                    <a:pt x="1348" y="0"/>
                    <a:pt x="1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737;p38"/>
            <p:cNvSpPr/>
            <p:nvPr/>
          </p:nvSpPr>
          <p:spPr>
            <a:xfrm>
              <a:off x="5956396" y="3481346"/>
              <a:ext cx="36149" cy="15897"/>
            </a:xfrm>
            <a:custGeom>
              <a:avLst/>
              <a:gdLst/>
              <a:ahLst/>
              <a:cxnLst/>
              <a:rect l="l" t="t" r="r" b="b"/>
              <a:pathLst>
                <a:path w="1021" h="449" extrusionOk="0">
                  <a:moveTo>
                    <a:pt x="516" y="1"/>
                  </a:moveTo>
                  <a:cubicBezTo>
                    <a:pt x="0" y="1"/>
                    <a:pt x="108" y="449"/>
                    <a:pt x="559" y="449"/>
                  </a:cubicBezTo>
                  <a:cubicBezTo>
                    <a:pt x="599" y="449"/>
                    <a:pt x="642" y="445"/>
                    <a:pt x="687" y="437"/>
                  </a:cubicBezTo>
                  <a:cubicBezTo>
                    <a:pt x="871" y="407"/>
                    <a:pt x="972" y="334"/>
                    <a:pt x="992" y="257"/>
                  </a:cubicBezTo>
                  <a:cubicBezTo>
                    <a:pt x="1020" y="149"/>
                    <a:pt x="892" y="32"/>
                    <a:pt x="615" y="6"/>
                  </a:cubicBezTo>
                  <a:cubicBezTo>
                    <a:pt x="580" y="2"/>
                    <a:pt x="547"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738;p38"/>
            <p:cNvSpPr/>
            <p:nvPr/>
          </p:nvSpPr>
          <p:spPr>
            <a:xfrm>
              <a:off x="6020657" y="3478796"/>
              <a:ext cx="18340" cy="8072"/>
            </a:xfrm>
            <a:custGeom>
              <a:avLst/>
              <a:gdLst/>
              <a:ahLst/>
              <a:cxnLst/>
              <a:rect l="l" t="t" r="r" b="b"/>
              <a:pathLst>
                <a:path w="518" h="228" extrusionOk="0">
                  <a:moveTo>
                    <a:pt x="262" y="1"/>
                  </a:moveTo>
                  <a:cubicBezTo>
                    <a:pt x="1" y="1"/>
                    <a:pt x="55" y="228"/>
                    <a:pt x="284" y="228"/>
                  </a:cubicBezTo>
                  <a:cubicBezTo>
                    <a:pt x="304" y="228"/>
                    <a:pt x="326" y="226"/>
                    <a:pt x="349" y="222"/>
                  </a:cubicBezTo>
                  <a:cubicBezTo>
                    <a:pt x="442" y="206"/>
                    <a:pt x="493" y="170"/>
                    <a:pt x="503" y="130"/>
                  </a:cubicBezTo>
                  <a:cubicBezTo>
                    <a:pt x="517" y="75"/>
                    <a:pt x="452" y="16"/>
                    <a:pt x="311" y="3"/>
                  </a:cubicBezTo>
                  <a:cubicBezTo>
                    <a:pt x="294" y="2"/>
                    <a:pt x="277" y="1"/>
                    <a:pt x="2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1739;p38"/>
            <p:cNvSpPr/>
            <p:nvPr/>
          </p:nvSpPr>
          <p:spPr>
            <a:xfrm>
              <a:off x="5990846" y="3500465"/>
              <a:ext cx="16251" cy="10267"/>
            </a:xfrm>
            <a:custGeom>
              <a:avLst/>
              <a:gdLst/>
              <a:ahLst/>
              <a:cxnLst/>
              <a:rect l="l" t="t" r="r" b="b"/>
              <a:pathLst>
                <a:path w="459" h="290" extrusionOk="0">
                  <a:moveTo>
                    <a:pt x="363" y="0"/>
                  </a:moveTo>
                  <a:cubicBezTo>
                    <a:pt x="324" y="0"/>
                    <a:pt x="275" y="13"/>
                    <a:pt x="218" y="42"/>
                  </a:cubicBezTo>
                  <a:cubicBezTo>
                    <a:pt x="0" y="152"/>
                    <a:pt x="52" y="289"/>
                    <a:pt x="181" y="289"/>
                  </a:cubicBezTo>
                  <a:cubicBezTo>
                    <a:pt x="234" y="289"/>
                    <a:pt x="300" y="266"/>
                    <a:pt x="366" y="207"/>
                  </a:cubicBezTo>
                  <a:cubicBezTo>
                    <a:pt x="436" y="144"/>
                    <a:pt x="459" y="86"/>
                    <a:pt x="447" y="47"/>
                  </a:cubicBezTo>
                  <a:cubicBezTo>
                    <a:pt x="438" y="18"/>
                    <a:pt x="408" y="0"/>
                    <a:pt x="3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740;p38"/>
            <p:cNvSpPr/>
            <p:nvPr/>
          </p:nvSpPr>
          <p:spPr>
            <a:xfrm>
              <a:off x="6682314" y="3294936"/>
              <a:ext cx="74846" cy="47372"/>
            </a:xfrm>
            <a:custGeom>
              <a:avLst/>
              <a:gdLst/>
              <a:ahLst/>
              <a:cxnLst/>
              <a:rect l="l" t="t" r="r" b="b"/>
              <a:pathLst>
                <a:path w="2114" h="1338" extrusionOk="0">
                  <a:moveTo>
                    <a:pt x="1135" y="0"/>
                  </a:moveTo>
                  <a:cubicBezTo>
                    <a:pt x="1091" y="0"/>
                    <a:pt x="1046" y="2"/>
                    <a:pt x="1001" y="6"/>
                  </a:cubicBezTo>
                  <a:cubicBezTo>
                    <a:pt x="435" y="52"/>
                    <a:pt x="1" y="389"/>
                    <a:pt x="31" y="755"/>
                  </a:cubicBezTo>
                  <a:cubicBezTo>
                    <a:pt x="60" y="1092"/>
                    <a:pt x="472" y="1338"/>
                    <a:pt x="979" y="1338"/>
                  </a:cubicBezTo>
                  <a:cubicBezTo>
                    <a:pt x="1023" y="1338"/>
                    <a:pt x="1067" y="1336"/>
                    <a:pt x="1113" y="1332"/>
                  </a:cubicBezTo>
                  <a:cubicBezTo>
                    <a:pt x="1678" y="1284"/>
                    <a:pt x="2113" y="949"/>
                    <a:pt x="2082" y="583"/>
                  </a:cubicBezTo>
                  <a:cubicBezTo>
                    <a:pt x="2054" y="246"/>
                    <a:pt x="1642"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1741;p38"/>
            <p:cNvSpPr/>
            <p:nvPr/>
          </p:nvSpPr>
          <p:spPr>
            <a:xfrm>
              <a:off x="6679942" y="3292068"/>
              <a:ext cx="80157" cy="53072"/>
            </a:xfrm>
            <a:custGeom>
              <a:avLst/>
              <a:gdLst/>
              <a:ahLst/>
              <a:cxnLst/>
              <a:rect l="l" t="t" r="r" b="b"/>
              <a:pathLst>
                <a:path w="2264" h="1499" extrusionOk="0">
                  <a:moveTo>
                    <a:pt x="1203" y="161"/>
                  </a:moveTo>
                  <a:cubicBezTo>
                    <a:pt x="1667" y="161"/>
                    <a:pt x="2044" y="375"/>
                    <a:pt x="2068" y="670"/>
                  </a:cubicBezTo>
                  <a:cubicBezTo>
                    <a:pt x="2095" y="992"/>
                    <a:pt x="1694" y="1290"/>
                    <a:pt x="1173" y="1333"/>
                  </a:cubicBezTo>
                  <a:cubicBezTo>
                    <a:pt x="1129" y="1336"/>
                    <a:pt x="1086" y="1338"/>
                    <a:pt x="1044" y="1338"/>
                  </a:cubicBezTo>
                  <a:cubicBezTo>
                    <a:pt x="834" y="1338"/>
                    <a:pt x="635" y="1293"/>
                    <a:pt x="476" y="1208"/>
                  </a:cubicBezTo>
                  <a:cubicBezTo>
                    <a:pt x="297" y="1113"/>
                    <a:pt x="191" y="978"/>
                    <a:pt x="178" y="829"/>
                  </a:cubicBezTo>
                  <a:cubicBezTo>
                    <a:pt x="167" y="680"/>
                    <a:pt x="248" y="530"/>
                    <a:pt x="409" y="406"/>
                  </a:cubicBezTo>
                  <a:cubicBezTo>
                    <a:pt x="580" y="273"/>
                    <a:pt x="816" y="188"/>
                    <a:pt x="1075" y="167"/>
                  </a:cubicBezTo>
                  <a:cubicBezTo>
                    <a:pt x="1118" y="162"/>
                    <a:pt x="1161" y="161"/>
                    <a:pt x="1203" y="161"/>
                  </a:cubicBezTo>
                  <a:close/>
                  <a:moveTo>
                    <a:pt x="1192" y="0"/>
                  </a:moveTo>
                  <a:cubicBezTo>
                    <a:pt x="1149" y="0"/>
                    <a:pt x="1105" y="2"/>
                    <a:pt x="1061" y="5"/>
                  </a:cubicBezTo>
                  <a:cubicBezTo>
                    <a:pt x="771" y="30"/>
                    <a:pt x="505" y="128"/>
                    <a:pt x="310" y="278"/>
                  </a:cubicBezTo>
                  <a:cubicBezTo>
                    <a:pt x="104" y="437"/>
                    <a:pt x="0" y="637"/>
                    <a:pt x="18" y="843"/>
                  </a:cubicBezTo>
                  <a:cubicBezTo>
                    <a:pt x="35" y="1048"/>
                    <a:pt x="171" y="1228"/>
                    <a:pt x="400" y="1351"/>
                  </a:cubicBezTo>
                  <a:cubicBezTo>
                    <a:pt x="582" y="1448"/>
                    <a:pt x="806" y="1499"/>
                    <a:pt x="1045" y="1499"/>
                  </a:cubicBezTo>
                  <a:cubicBezTo>
                    <a:pt x="1091" y="1499"/>
                    <a:pt x="1139" y="1498"/>
                    <a:pt x="1186" y="1493"/>
                  </a:cubicBezTo>
                  <a:cubicBezTo>
                    <a:pt x="1795" y="1442"/>
                    <a:pt x="2264" y="1067"/>
                    <a:pt x="2229" y="657"/>
                  </a:cubicBezTo>
                  <a:cubicBezTo>
                    <a:pt x="2197" y="276"/>
                    <a:pt x="1744" y="0"/>
                    <a:pt x="1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1742;p38"/>
            <p:cNvSpPr/>
            <p:nvPr/>
          </p:nvSpPr>
          <p:spPr>
            <a:xfrm>
              <a:off x="6694635" y="3330129"/>
              <a:ext cx="80794" cy="53072"/>
            </a:xfrm>
            <a:custGeom>
              <a:avLst/>
              <a:gdLst/>
              <a:ahLst/>
              <a:cxnLst/>
              <a:rect l="l" t="t" r="r" b="b"/>
              <a:pathLst>
                <a:path w="2282" h="1499" extrusionOk="0">
                  <a:moveTo>
                    <a:pt x="1221" y="160"/>
                  </a:moveTo>
                  <a:cubicBezTo>
                    <a:pt x="1684" y="160"/>
                    <a:pt x="2062" y="375"/>
                    <a:pt x="2086" y="669"/>
                  </a:cubicBezTo>
                  <a:cubicBezTo>
                    <a:pt x="2113" y="992"/>
                    <a:pt x="1710" y="1288"/>
                    <a:pt x="1189" y="1333"/>
                  </a:cubicBezTo>
                  <a:cubicBezTo>
                    <a:pt x="1146" y="1336"/>
                    <a:pt x="1104" y="1338"/>
                    <a:pt x="1062" y="1338"/>
                  </a:cubicBezTo>
                  <a:cubicBezTo>
                    <a:pt x="598" y="1338"/>
                    <a:pt x="220" y="1123"/>
                    <a:pt x="196" y="829"/>
                  </a:cubicBezTo>
                  <a:cubicBezTo>
                    <a:pt x="169" y="507"/>
                    <a:pt x="570" y="210"/>
                    <a:pt x="1092" y="166"/>
                  </a:cubicBezTo>
                  <a:cubicBezTo>
                    <a:pt x="1135" y="162"/>
                    <a:pt x="1178" y="160"/>
                    <a:pt x="1221" y="160"/>
                  </a:cubicBezTo>
                  <a:close/>
                  <a:moveTo>
                    <a:pt x="1207" y="0"/>
                  </a:moveTo>
                  <a:cubicBezTo>
                    <a:pt x="1165" y="0"/>
                    <a:pt x="1122" y="2"/>
                    <a:pt x="1079" y="5"/>
                  </a:cubicBezTo>
                  <a:cubicBezTo>
                    <a:pt x="468" y="56"/>
                    <a:pt x="0" y="432"/>
                    <a:pt x="35" y="842"/>
                  </a:cubicBezTo>
                  <a:cubicBezTo>
                    <a:pt x="67" y="1221"/>
                    <a:pt x="517" y="1499"/>
                    <a:pt x="1065" y="1499"/>
                  </a:cubicBezTo>
                  <a:cubicBezTo>
                    <a:pt x="1110" y="1499"/>
                    <a:pt x="1157" y="1497"/>
                    <a:pt x="1203" y="1493"/>
                  </a:cubicBezTo>
                  <a:cubicBezTo>
                    <a:pt x="1813" y="1442"/>
                    <a:pt x="2282" y="1066"/>
                    <a:pt x="2247" y="655"/>
                  </a:cubicBezTo>
                  <a:cubicBezTo>
                    <a:pt x="2214" y="275"/>
                    <a:pt x="1758" y="0"/>
                    <a:pt x="12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1743;p38"/>
            <p:cNvSpPr/>
            <p:nvPr/>
          </p:nvSpPr>
          <p:spPr>
            <a:xfrm>
              <a:off x="6723455" y="3364578"/>
              <a:ext cx="65924" cy="44044"/>
            </a:xfrm>
            <a:custGeom>
              <a:avLst/>
              <a:gdLst/>
              <a:ahLst/>
              <a:cxnLst/>
              <a:rect l="l" t="t" r="r" b="b"/>
              <a:pathLst>
                <a:path w="1862" h="1244" extrusionOk="0">
                  <a:moveTo>
                    <a:pt x="998" y="162"/>
                  </a:moveTo>
                  <a:cubicBezTo>
                    <a:pt x="1363" y="162"/>
                    <a:pt x="1667" y="333"/>
                    <a:pt x="1686" y="560"/>
                  </a:cubicBezTo>
                  <a:cubicBezTo>
                    <a:pt x="1696" y="675"/>
                    <a:pt x="1632" y="791"/>
                    <a:pt x="1507" y="888"/>
                  </a:cubicBezTo>
                  <a:cubicBezTo>
                    <a:pt x="1371" y="993"/>
                    <a:pt x="1183" y="1060"/>
                    <a:pt x="977" y="1077"/>
                  </a:cubicBezTo>
                  <a:cubicBezTo>
                    <a:pt x="945" y="1080"/>
                    <a:pt x="913" y="1081"/>
                    <a:pt x="881" y="1081"/>
                  </a:cubicBezTo>
                  <a:cubicBezTo>
                    <a:pt x="518" y="1081"/>
                    <a:pt x="210" y="912"/>
                    <a:pt x="190" y="685"/>
                  </a:cubicBezTo>
                  <a:cubicBezTo>
                    <a:pt x="169" y="437"/>
                    <a:pt x="495" y="200"/>
                    <a:pt x="900" y="166"/>
                  </a:cubicBezTo>
                  <a:cubicBezTo>
                    <a:pt x="933" y="164"/>
                    <a:pt x="966" y="162"/>
                    <a:pt x="998" y="162"/>
                  </a:cubicBezTo>
                  <a:close/>
                  <a:moveTo>
                    <a:pt x="1006" y="1"/>
                  </a:moveTo>
                  <a:cubicBezTo>
                    <a:pt x="967" y="1"/>
                    <a:pt x="927" y="2"/>
                    <a:pt x="887" y="6"/>
                  </a:cubicBezTo>
                  <a:cubicBezTo>
                    <a:pt x="378" y="49"/>
                    <a:pt x="1" y="353"/>
                    <a:pt x="30" y="698"/>
                  </a:cubicBezTo>
                  <a:cubicBezTo>
                    <a:pt x="57" y="1017"/>
                    <a:pt x="417" y="1244"/>
                    <a:pt x="872" y="1244"/>
                  </a:cubicBezTo>
                  <a:cubicBezTo>
                    <a:pt x="910" y="1244"/>
                    <a:pt x="950" y="1241"/>
                    <a:pt x="991" y="1239"/>
                  </a:cubicBezTo>
                  <a:cubicBezTo>
                    <a:pt x="1227" y="1218"/>
                    <a:pt x="1446" y="1139"/>
                    <a:pt x="1605" y="1016"/>
                  </a:cubicBezTo>
                  <a:cubicBezTo>
                    <a:pt x="1776" y="884"/>
                    <a:pt x="1862" y="717"/>
                    <a:pt x="1847" y="546"/>
                  </a:cubicBezTo>
                  <a:cubicBezTo>
                    <a:pt x="1820" y="227"/>
                    <a:pt x="1462" y="1"/>
                    <a:pt x="10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9" name="Rectangle 318"/>
          <p:cNvSpPr/>
          <p:nvPr/>
        </p:nvSpPr>
        <p:spPr>
          <a:xfrm>
            <a:off x="3590501" y="766382"/>
            <a:ext cx="2007281" cy="553998"/>
          </a:xfrm>
          <a:prstGeom prst="rect">
            <a:avLst/>
          </a:prstGeom>
        </p:spPr>
        <p:txBody>
          <a:bodyPr wrap="none">
            <a:spAutoFit/>
          </a:bodyPr>
          <a:lstStyle/>
          <a:p>
            <a:pPr algn="just">
              <a:lnSpc>
                <a:spcPct val="150000"/>
              </a:lnSpc>
              <a:spcBef>
                <a:spcPts val="300"/>
              </a:spcBef>
              <a:spcAft>
                <a:spcPts val="300"/>
              </a:spcAft>
            </a:pPr>
            <a:r>
              <a:rPr lang="nl-NL" sz="2000">
                <a:latin typeface="+mj-lt"/>
                <a:ea typeface="Calibri" panose="020F0502020204030204" pitchFamily="34" charset="0"/>
              </a:rPr>
              <a:t>Đọc các số sau:</a:t>
            </a:r>
            <a:endParaRPr lang="en-US" sz="2000" dirty="0">
              <a:effectLst/>
              <a:latin typeface="+mj-lt"/>
              <a:ea typeface="Calibri" panose="020F0502020204030204" pitchFamily="34" charset="0"/>
            </a:endParaRPr>
          </a:p>
        </p:txBody>
      </p:sp>
      <p:pic>
        <p:nvPicPr>
          <p:cNvPr id="32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16772" y="804034"/>
            <a:ext cx="435639" cy="434550"/>
          </a:xfrm>
          <a:prstGeom prst="rect">
            <a:avLst/>
          </a:prstGeom>
        </p:spPr>
      </p:pic>
      <p:sp>
        <p:nvSpPr>
          <p:cNvPr id="321" name="Rectangle 320"/>
          <p:cNvSpPr/>
          <p:nvPr/>
        </p:nvSpPr>
        <p:spPr>
          <a:xfrm>
            <a:off x="715326" y="1682855"/>
            <a:ext cx="1480576" cy="51180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000"/>
              <a:t>a) 345 958</a:t>
            </a:r>
            <a:endParaRPr lang="en-US" sz="2000" dirty="0"/>
          </a:p>
        </p:txBody>
      </p:sp>
      <p:sp>
        <p:nvSpPr>
          <p:cNvPr id="322" name="Rectangle 321"/>
          <p:cNvSpPr/>
          <p:nvPr/>
        </p:nvSpPr>
        <p:spPr>
          <a:xfrm>
            <a:off x="715327" y="3055221"/>
            <a:ext cx="1480576" cy="5118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2000"/>
              <a:t>b) 257 134</a:t>
            </a:r>
            <a:endParaRPr lang="en-US" sz="2000" dirty="0"/>
          </a:p>
        </p:txBody>
      </p:sp>
      <p:sp>
        <p:nvSpPr>
          <p:cNvPr id="323" name="Rectangle 322"/>
          <p:cNvSpPr/>
          <p:nvPr/>
        </p:nvSpPr>
        <p:spPr>
          <a:xfrm>
            <a:off x="2256541" y="1682954"/>
            <a:ext cx="6482865" cy="553998"/>
          </a:xfrm>
          <a:prstGeom prst="rect">
            <a:avLst/>
          </a:prstGeom>
        </p:spPr>
        <p:txBody>
          <a:bodyPr wrap="none">
            <a:spAutoFit/>
          </a:bodyPr>
          <a:lstStyle/>
          <a:p>
            <a:pPr algn="just">
              <a:lnSpc>
                <a:spcPct val="150000"/>
              </a:lnSpc>
            </a:pPr>
            <a:r>
              <a:rPr lang="en-US" sz="2000">
                <a:latin typeface="+mj-lt"/>
                <a:ea typeface="Times New Roman" panose="02020603050405020304" pitchFamily="18" charset="0"/>
                <a:cs typeface="Times New Roman" panose="02020603050405020304" pitchFamily="18" charset="0"/>
              </a:rPr>
              <a:t>Ba trăm bốn mươi lăm nghìn chín trăm năm mươi tám</a:t>
            </a:r>
          </a:p>
        </p:txBody>
      </p:sp>
      <p:sp>
        <p:nvSpPr>
          <p:cNvPr id="324" name="Rectangle 323"/>
          <p:cNvSpPr/>
          <p:nvPr/>
        </p:nvSpPr>
        <p:spPr>
          <a:xfrm>
            <a:off x="2256541" y="3031525"/>
            <a:ext cx="5315879" cy="496996"/>
          </a:xfrm>
          <a:prstGeom prst="rect">
            <a:avLst/>
          </a:prstGeom>
        </p:spPr>
        <p:txBody>
          <a:bodyPr wrap="none">
            <a:spAutoFit/>
          </a:bodyPr>
          <a:lstStyle/>
          <a:p>
            <a:pPr algn="just">
              <a:lnSpc>
                <a:spcPct val="150000"/>
              </a:lnSpc>
            </a:pPr>
            <a:r>
              <a:rPr lang="vi-VN" sz="2000">
                <a:latin typeface="+mn-lt"/>
                <a:ea typeface="Times New Roman" panose="02020603050405020304" pitchFamily="18" charset="0"/>
                <a:cs typeface="Times New Roman" panose="02020603050405020304" pitchFamily="18" charset="0"/>
              </a:rPr>
              <a:t>Hai trăm năm mươi bảy một trăm ba mươi tư</a:t>
            </a:r>
            <a:endParaRPr lang="en-US" sz="200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1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9"/>
                                        </p:tgtEl>
                                        <p:attrNameLst>
                                          <p:attrName>style.visibility</p:attrName>
                                        </p:attrNameLst>
                                      </p:cBhvr>
                                      <p:to>
                                        <p:strVal val="visible"/>
                                      </p:to>
                                    </p:set>
                                    <p:animEffect transition="in" filter="fade">
                                      <p:cBhvr>
                                        <p:cTn id="10" dur="500"/>
                                        <p:tgtEl>
                                          <p:spTgt spid="31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21"/>
                                        </p:tgtEl>
                                        <p:attrNameLst>
                                          <p:attrName>style.visibility</p:attrName>
                                        </p:attrNameLst>
                                      </p:cBhvr>
                                      <p:to>
                                        <p:strVal val="visible"/>
                                      </p:to>
                                    </p:set>
                                    <p:animEffect transition="in" filter="barn(inVertical)">
                                      <p:cBhvr>
                                        <p:cTn id="14" dur="500"/>
                                        <p:tgtEl>
                                          <p:spTgt spid="3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3"/>
                                        </p:tgtEl>
                                        <p:attrNameLst>
                                          <p:attrName>style.visibility</p:attrName>
                                        </p:attrNameLst>
                                      </p:cBhvr>
                                      <p:to>
                                        <p:strVal val="visible"/>
                                      </p:to>
                                    </p:set>
                                    <p:animEffect transition="in" filter="wipe(down)">
                                      <p:cBhvr>
                                        <p:cTn id="22" dur="500"/>
                                        <p:tgtEl>
                                          <p:spTgt spid="3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randombar(horizontal)">
                                      <p:cBhvr>
                                        <p:cTn id="2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1" grpId="0" animBg="1"/>
      <p:bldP spid="322" grpId="0" animBg="1"/>
      <p:bldP spid="323" grpId="0"/>
      <p:bldP spid="3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101" name="Google Shape;1101;p31"/>
          <p:cNvGrpSpPr/>
          <p:nvPr/>
        </p:nvGrpSpPr>
        <p:grpSpPr>
          <a:xfrm rot="2074230">
            <a:off x="2993653" y="3827778"/>
            <a:ext cx="440985" cy="439785"/>
            <a:chOff x="814151" y="3357956"/>
            <a:chExt cx="441000" cy="439800"/>
          </a:xfrm>
        </p:grpSpPr>
        <p:sp>
          <p:nvSpPr>
            <p:cNvPr id="1102"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31"/>
          <p:cNvGrpSpPr/>
          <p:nvPr/>
        </p:nvGrpSpPr>
        <p:grpSpPr>
          <a:xfrm rot="829635">
            <a:off x="8378865" y="568935"/>
            <a:ext cx="322545" cy="321710"/>
            <a:chOff x="814151" y="3357956"/>
            <a:chExt cx="441000" cy="439800"/>
          </a:xfrm>
        </p:grpSpPr>
        <p:sp>
          <p:nvSpPr>
            <p:cNvPr id="110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9" name="Google Shape;1109;p31"/>
          <p:cNvGrpSpPr/>
          <p:nvPr/>
        </p:nvGrpSpPr>
        <p:grpSpPr>
          <a:xfrm rot="9349700">
            <a:off x="8003136" y="950324"/>
            <a:ext cx="322561" cy="321683"/>
            <a:chOff x="814151" y="3357956"/>
            <a:chExt cx="441000" cy="439800"/>
          </a:xfrm>
          <a:solidFill>
            <a:schemeClr val="tx2"/>
          </a:solidFill>
        </p:grpSpPr>
        <p:sp>
          <p:nvSpPr>
            <p:cNvPr id="1110"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3" name="Google Shape;1183;p31"/>
          <p:cNvGrpSpPr/>
          <p:nvPr/>
        </p:nvGrpSpPr>
        <p:grpSpPr>
          <a:xfrm>
            <a:off x="412787" y="512072"/>
            <a:ext cx="897747" cy="816271"/>
            <a:chOff x="848934" y="1458597"/>
            <a:chExt cx="897747" cy="816271"/>
          </a:xfrm>
        </p:grpSpPr>
        <p:grpSp>
          <p:nvGrpSpPr>
            <p:cNvPr id="1184" name="Google Shape;1184;p31"/>
            <p:cNvGrpSpPr/>
            <p:nvPr/>
          </p:nvGrpSpPr>
          <p:grpSpPr>
            <a:xfrm rot="-642459" flipH="1">
              <a:off x="885952" y="1495737"/>
              <a:ext cx="441005" cy="439805"/>
              <a:chOff x="6274226" y="-381594"/>
              <a:chExt cx="441000" cy="439800"/>
            </a:xfrm>
          </p:grpSpPr>
          <p:sp>
            <p:nvSpPr>
              <p:cNvPr id="1185"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31"/>
            <p:cNvGrpSpPr/>
            <p:nvPr/>
          </p:nvGrpSpPr>
          <p:grpSpPr>
            <a:xfrm rot="-1820664" flipH="1">
              <a:off x="1364953" y="1893706"/>
              <a:ext cx="322547" cy="321729"/>
              <a:chOff x="814151" y="3357956"/>
              <a:chExt cx="441000" cy="439800"/>
            </a:xfrm>
          </p:grpSpPr>
          <p:sp>
            <p:nvSpPr>
              <p:cNvPr id="1189"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3" name="Google Shape;1095;p31"/>
          <p:cNvSpPr/>
          <p:nvPr/>
        </p:nvSpPr>
        <p:spPr>
          <a:xfrm rot="5950">
            <a:off x="1474213" y="1678769"/>
            <a:ext cx="3588933" cy="1717342"/>
          </a:xfrm>
          <a:prstGeom prst="chevron">
            <a:avLst>
              <a:gd name="adj" fmla="val 33665"/>
            </a:avLst>
          </a:prstGeom>
          <a:solidFill>
            <a:schemeClr val="accent6">
              <a:lumMod val="75000"/>
            </a:schemeClr>
          </a:solidFill>
          <a:ln>
            <a:noFill/>
          </a:ln>
          <a:effectLst>
            <a:outerShdw blurRad="57150" dist="19050" dir="2280000" algn="bl" rotWithShape="0">
              <a:schemeClr val="dk1">
                <a:alpha val="32000"/>
              </a:scheme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TextBox 99"/>
          <p:cNvSpPr txBox="1"/>
          <p:nvPr/>
        </p:nvSpPr>
        <p:spPr>
          <a:xfrm>
            <a:off x="1263611" y="2065460"/>
            <a:ext cx="4290150" cy="73975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lnSpc>
                <a:spcPct val="150000"/>
              </a:lnSpc>
            </a:pPr>
            <a:r>
              <a:rPr lang="en-US" sz="3200" b="1">
                <a:solidFill>
                  <a:srgbClr val="C9EBF8">
                    <a:lumMod val="50000"/>
                  </a:srgbClr>
                </a:solidFill>
                <a:latin typeface="Arial" panose="020B0604020202020204" pitchFamily="34" charset="0"/>
                <a:cs typeface="Arial" panose="020B0604020202020204" pitchFamily="34" charset="0"/>
              </a:rPr>
              <a:t>LUYỆN TẬP</a:t>
            </a:r>
            <a:endParaRPr kumimoji="0" lang="en-US" sz="3200" b="1" i="0" u="none" strike="noStrike" kern="0" cap="none" spc="0" normalizeH="0" baseline="0" noProof="0" dirty="0">
              <a:ln>
                <a:noFill/>
              </a:ln>
              <a:solidFill>
                <a:srgbClr val="C9EBF8">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5327376" y="988107"/>
            <a:ext cx="2464904" cy="3409690"/>
          </a:xfrm>
          <a:prstGeom prst="rect">
            <a:avLst/>
          </a:prstGeom>
        </p:spPr>
      </p:pic>
      <p:grpSp>
        <p:nvGrpSpPr>
          <p:cNvPr id="102" name="Google Shape;3378;p59"/>
          <p:cNvGrpSpPr/>
          <p:nvPr/>
        </p:nvGrpSpPr>
        <p:grpSpPr>
          <a:xfrm rot="18414186">
            <a:off x="1908550" y="4086419"/>
            <a:ext cx="623691" cy="592791"/>
            <a:chOff x="2929700" y="2822150"/>
            <a:chExt cx="623700" cy="592800"/>
          </a:xfrm>
        </p:grpSpPr>
        <p:sp>
          <p:nvSpPr>
            <p:cNvPr id="107" name="Google Shape;3379;p59"/>
            <p:cNvSpPr/>
            <p:nvPr/>
          </p:nvSpPr>
          <p:spPr>
            <a:xfrm>
              <a:off x="2929700" y="2822150"/>
              <a:ext cx="623700" cy="5928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380;p59"/>
            <p:cNvSpPr/>
            <p:nvPr/>
          </p:nvSpPr>
          <p:spPr>
            <a:xfrm>
              <a:off x="3035713" y="2922976"/>
              <a:ext cx="411600" cy="391200"/>
            </a:xfrm>
            <a:prstGeom prst="star5">
              <a:avLst>
                <a:gd name="adj" fmla="val 19098"/>
                <a:gd name="hf" fmla="val 105146"/>
                <a:gd name="vf" fmla="val 11055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381;p59"/>
            <p:cNvSpPr/>
            <p:nvPr/>
          </p:nvSpPr>
          <p:spPr>
            <a:xfrm rot="177892">
              <a:off x="3010593" y="2903563"/>
              <a:ext cx="452406" cy="429874"/>
            </a:xfrm>
            <a:prstGeom prst="star5">
              <a:avLst>
                <a:gd name="adj" fmla="val 19098"/>
                <a:gd name="hf" fmla="val 105146"/>
                <a:gd name="vf" fmla="val 110557"/>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3386;p59"/>
          <p:cNvGrpSpPr/>
          <p:nvPr/>
        </p:nvGrpSpPr>
        <p:grpSpPr>
          <a:xfrm rot="20356912">
            <a:off x="8550917" y="4444810"/>
            <a:ext cx="424175" cy="403176"/>
            <a:chOff x="3417887" y="3801471"/>
            <a:chExt cx="424200" cy="403200"/>
          </a:xfrm>
        </p:grpSpPr>
        <p:sp>
          <p:nvSpPr>
            <p:cNvPr id="111" name="Google Shape;3387;p59"/>
            <p:cNvSpPr/>
            <p:nvPr/>
          </p:nvSpPr>
          <p:spPr>
            <a:xfrm>
              <a:off x="3417887" y="3801471"/>
              <a:ext cx="424200" cy="403200"/>
            </a:xfrm>
            <a:prstGeom prst="star5">
              <a:avLst>
                <a:gd name="adj" fmla="val 19098"/>
                <a:gd name="hf" fmla="val 105146"/>
                <a:gd name="vf" fmla="val 110557"/>
              </a:avLst>
            </a:prstGeom>
            <a:solidFill>
              <a:schemeClr val="accent6"/>
            </a:solidFill>
            <a:ln w="1905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388;p59"/>
            <p:cNvSpPr/>
            <p:nvPr/>
          </p:nvSpPr>
          <p:spPr>
            <a:xfrm>
              <a:off x="3489994" y="3870050"/>
              <a:ext cx="279900" cy="266100"/>
            </a:xfrm>
            <a:prstGeom prst="star5">
              <a:avLst>
                <a:gd name="adj" fmla="val 19098"/>
                <a:gd name="hf" fmla="val 105146"/>
                <a:gd name="vf" fmla="val 11055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389;p59"/>
            <p:cNvSpPr/>
            <p:nvPr/>
          </p:nvSpPr>
          <p:spPr>
            <a:xfrm rot="177772">
              <a:off x="3472959" y="3856841"/>
              <a:ext cx="307611" cy="292285"/>
            </a:xfrm>
            <a:prstGeom prst="star5">
              <a:avLst>
                <a:gd name="adj" fmla="val 19098"/>
                <a:gd name="hf" fmla="val 105146"/>
                <a:gd name="vf" fmla="val 11055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86253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7"/>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EDF8FD"/>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39800" y="271822"/>
            <a:ext cx="2706190" cy="496996"/>
          </a:xfrm>
          <a:prstGeom prst="rect">
            <a:avLst/>
          </a:prstGeom>
        </p:spPr>
        <p:txBody>
          <a:bodyPr wrap="none">
            <a:spAutoFit/>
          </a:bodyPr>
          <a:lstStyle/>
          <a:p>
            <a:pPr algn="just">
              <a:lnSpc>
                <a:spcPct val="150000"/>
              </a:lnSpc>
            </a:pPr>
            <a:r>
              <a:rPr lang="en-US" sz="2000">
                <a:latin typeface="+mj-lt"/>
                <a:ea typeface="Times New Roman" panose="02020603050405020304" pitchFamily="18" charset="0"/>
                <a:cs typeface="Times New Roman" panose="02020603050405020304" pitchFamily="18" charset="0"/>
              </a:rPr>
              <a:t>Hoàn thành bảng sau:</a:t>
            </a:r>
          </a:p>
        </p:txBody>
      </p:sp>
      <p:grpSp>
        <p:nvGrpSpPr>
          <p:cNvPr id="9" name="Group 8"/>
          <p:cNvGrpSpPr/>
          <p:nvPr/>
        </p:nvGrpSpPr>
        <p:grpSpPr>
          <a:xfrm>
            <a:off x="1554912" y="313565"/>
            <a:ext cx="4611755" cy="493982"/>
            <a:chOff x="620418" y="577738"/>
            <a:chExt cx="4611755" cy="493982"/>
          </a:xfrm>
        </p:grpSpPr>
        <p:sp>
          <p:nvSpPr>
            <p:cNvPr id="26"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660173" y="617493"/>
              <a:ext cx="4572000" cy="415498"/>
            </a:xfrm>
            <a:prstGeom prst="rect">
              <a:avLst/>
            </a:prstGeom>
          </p:spPr>
          <p:txBody>
            <a:bodyPr>
              <a:spAutoFit/>
            </a:bodyPr>
            <a:lstStyle/>
            <a:p>
              <a:pPr lvl="0">
                <a:buClrTx/>
              </a:pPr>
              <a:r>
                <a:rPr lang="en-US" sz="2100" b="1" kern="1200">
                  <a:solidFill>
                    <a:srgbClr val="0070C0"/>
                  </a:solidFill>
                  <a:latin typeface="Arial" panose="020B0604020202020204" pitchFamily="34" charset="0"/>
                  <a:ea typeface="Times New Roman" panose="02020603050405020304" pitchFamily="18" charset="0"/>
                  <a:cs typeface="Arial" panose="020B0604020202020204" pitchFamily="34" charset="0"/>
                </a:rPr>
                <a:t>Bài tập 1 (SGK – tr34)</a:t>
              </a:r>
              <a:endParaRPr lang="en-US" sz="2100" b="1" kern="1200" dirty="0">
                <a:solidFill>
                  <a:srgbClr val="0070C0"/>
                </a:solidFill>
                <a:latin typeface="Arial" panose="020B0604020202020204" pitchFamily="34" charset="0"/>
                <a:ea typeface="+mn-ea"/>
                <a:cs typeface="Arial" panose="020B0604020202020204" pitchFamily="34" charset="0"/>
              </a:endParaRPr>
            </a:p>
          </p:txBody>
        </p:sp>
      </p:grpSp>
      <p:graphicFrame>
        <p:nvGraphicFramePr>
          <p:cNvPr id="14" name="Table 13"/>
          <p:cNvGraphicFramePr>
            <a:graphicFrameLocks noGrp="1"/>
          </p:cNvGraphicFramePr>
          <p:nvPr>
            <p:extLst>
              <p:ext uri="{D42A27DB-BD31-4B8C-83A1-F6EECF244321}">
                <p14:modId xmlns:p14="http://schemas.microsoft.com/office/powerpoint/2010/main" val="1467327845"/>
              </p:ext>
            </p:extLst>
          </p:nvPr>
        </p:nvGraphicFramePr>
        <p:xfrm>
          <a:off x="394370" y="1079369"/>
          <a:ext cx="8337818" cy="3858391"/>
        </p:xfrm>
        <a:graphic>
          <a:graphicData uri="http://schemas.openxmlformats.org/drawingml/2006/table">
            <a:tbl>
              <a:tblPr firstRow="1" bandRow="1">
                <a:tableStyleId>{53A5007F-01C5-4ADB-A52F-2CD0242BA992}</a:tableStyleId>
              </a:tblPr>
              <a:tblGrid>
                <a:gridCol w="974012">
                  <a:extLst>
                    <a:ext uri="{9D8B030D-6E8A-4147-A177-3AD203B41FA5}">
                      <a16:colId xmlns:a16="http://schemas.microsoft.com/office/drawing/2014/main" val="170878115"/>
                    </a:ext>
                  </a:extLst>
                </a:gridCol>
                <a:gridCol w="864255">
                  <a:extLst>
                    <a:ext uri="{9D8B030D-6E8A-4147-A177-3AD203B41FA5}">
                      <a16:colId xmlns:a16="http://schemas.microsoft.com/office/drawing/2014/main" val="3598203799"/>
                    </a:ext>
                  </a:extLst>
                </a:gridCol>
                <a:gridCol w="908350">
                  <a:extLst>
                    <a:ext uri="{9D8B030D-6E8A-4147-A177-3AD203B41FA5}">
                      <a16:colId xmlns:a16="http://schemas.microsoft.com/office/drawing/2014/main" val="3000983593"/>
                    </a:ext>
                  </a:extLst>
                </a:gridCol>
                <a:gridCol w="846617">
                  <a:extLst>
                    <a:ext uri="{9D8B030D-6E8A-4147-A177-3AD203B41FA5}">
                      <a16:colId xmlns:a16="http://schemas.microsoft.com/office/drawing/2014/main" val="532013670"/>
                    </a:ext>
                  </a:extLst>
                </a:gridCol>
                <a:gridCol w="890712">
                  <a:extLst>
                    <a:ext uri="{9D8B030D-6E8A-4147-A177-3AD203B41FA5}">
                      <a16:colId xmlns:a16="http://schemas.microsoft.com/office/drawing/2014/main" val="4238239518"/>
                    </a:ext>
                  </a:extLst>
                </a:gridCol>
                <a:gridCol w="828979">
                  <a:extLst>
                    <a:ext uri="{9D8B030D-6E8A-4147-A177-3AD203B41FA5}">
                      <a16:colId xmlns:a16="http://schemas.microsoft.com/office/drawing/2014/main" val="3154554817"/>
                    </a:ext>
                  </a:extLst>
                </a:gridCol>
                <a:gridCol w="939995">
                  <a:extLst>
                    <a:ext uri="{9D8B030D-6E8A-4147-A177-3AD203B41FA5}">
                      <a16:colId xmlns:a16="http://schemas.microsoft.com/office/drawing/2014/main" val="1793610449"/>
                    </a:ext>
                  </a:extLst>
                </a:gridCol>
                <a:gridCol w="2084898">
                  <a:extLst>
                    <a:ext uri="{9D8B030D-6E8A-4147-A177-3AD203B41FA5}">
                      <a16:colId xmlns:a16="http://schemas.microsoft.com/office/drawing/2014/main" val="3597139447"/>
                    </a:ext>
                  </a:extLst>
                </a:gridCol>
              </a:tblGrid>
              <a:tr h="884715">
                <a:tc>
                  <a:txBody>
                    <a:bodyPr/>
                    <a:lstStyle/>
                    <a:p>
                      <a:pPr algn="ctr"/>
                      <a:r>
                        <a:rPr lang="en-US" sz="1600" b="1"/>
                        <a:t>Hàng</a:t>
                      </a:r>
                      <a:r>
                        <a:rPr lang="en-US" sz="1600" b="1" baseline="0"/>
                        <a:t> trăm nghìn</a:t>
                      </a: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a:t>Hàng</a:t>
                      </a:r>
                      <a:r>
                        <a:rPr lang="en-US" sz="1600" b="1" baseline="0"/>
                        <a:t> chục nghìn</a:t>
                      </a: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Hàng nghìn</a:t>
                      </a:r>
                    </a:p>
                    <a:p>
                      <a:pPr algn="ct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Hàng trăm</a:t>
                      </a: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Hàng chục</a:t>
                      </a:r>
                    </a:p>
                    <a:p>
                      <a:pPr algn="ct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Hàng đơn vị</a:t>
                      </a: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Viết số</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sz="1600" b="1"/>
                        <a:t>Đọc</a:t>
                      </a:r>
                      <a:r>
                        <a:rPr lang="en-US" sz="1600" b="1" baseline="0"/>
                        <a:t> số</a:t>
                      </a:r>
                      <a:endParaRPr lang="en-US" sz="1600" b="1"/>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219495851"/>
                  </a:ext>
                </a:extLst>
              </a:tr>
              <a:tr h="971704">
                <a:tc>
                  <a:txBody>
                    <a:bodyPr/>
                    <a:lstStyle/>
                    <a:p>
                      <a:pPr algn="ctr"/>
                      <a:r>
                        <a:rPr lang="en-US" sz="1600"/>
                        <a:t>6</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5</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0</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0</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3</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2</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346351"/>
                  </a:ext>
                </a:extLst>
              </a:tr>
              <a:tr h="855119">
                <a:tc>
                  <a:txBody>
                    <a:bodyPr/>
                    <a:lstStyle/>
                    <a:p>
                      <a:pPr algn="ctr"/>
                      <a:r>
                        <a:rPr lang="en-US" sz="1600"/>
                        <a:t>3</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0</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0</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4</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7</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5</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300 475</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892830"/>
                  </a:ext>
                </a:extLst>
              </a:tr>
              <a:tr h="1146853">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a:t>
                      </a:r>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t>Chín</a:t>
                      </a:r>
                      <a:r>
                        <a:rPr lang="en-US" sz="1600" baseline="0"/>
                        <a:t> trăm ba mươi tám nghìn không trăm hai mươi mốt</a:t>
                      </a:r>
                      <a:endParaRPr lang="en-US" sz="1600"/>
                    </a:p>
                  </a:txBody>
                  <a:tcPr anchor="ctr">
                    <a:lnL w="6350" cap="flat" cmpd="sng" algn="ctr">
                      <a:solidFill>
                        <a:schemeClr val="accent6">
                          <a:lumMod val="10000"/>
                        </a:schemeClr>
                      </a:solidFill>
                      <a:prstDash val="solid"/>
                      <a:round/>
                      <a:headEnd type="none" w="med" len="med"/>
                      <a:tailEnd type="none" w="med" len="med"/>
                    </a:lnL>
                    <a:lnR w="6350" cap="flat" cmpd="sng" algn="ctr">
                      <a:solidFill>
                        <a:schemeClr val="accent6">
                          <a:lumMod val="10000"/>
                        </a:schemeClr>
                      </a:solidFill>
                      <a:prstDash val="solid"/>
                      <a:round/>
                      <a:headEnd type="none" w="med" len="med"/>
                      <a:tailEnd type="none" w="med" len="med"/>
                    </a:lnR>
                    <a:lnT w="6350" cap="flat" cmpd="sng" algn="ctr">
                      <a:solidFill>
                        <a:schemeClr val="accent6">
                          <a:lumMod val="10000"/>
                        </a:schemeClr>
                      </a:solidFill>
                      <a:prstDash val="solid"/>
                      <a:round/>
                      <a:headEnd type="none" w="med" len="med"/>
                      <a:tailEnd type="none" w="med" len="med"/>
                    </a:lnT>
                    <a:lnB w="6350" cap="flat" cmpd="sng" algn="ctr">
                      <a:solidFill>
                        <a:schemeClr val="accent6">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9276439"/>
                  </a:ext>
                </a:extLst>
              </a:tr>
            </a:tbl>
          </a:graphicData>
        </a:graphic>
      </p:graphicFrame>
      <p:pic>
        <p:nvPicPr>
          <p:cNvPr id="32"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43566" y="182880"/>
            <a:ext cx="791985" cy="976307"/>
          </a:xfrm>
          <a:prstGeom prst="rect">
            <a:avLst/>
          </a:prstGeom>
        </p:spPr>
      </p:pic>
      <p:grpSp>
        <p:nvGrpSpPr>
          <p:cNvPr id="33" name="Google Shape;1101;p31"/>
          <p:cNvGrpSpPr/>
          <p:nvPr/>
        </p:nvGrpSpPr>
        <p:grpSpPr>
          <a:xfrm rot="2074230">
            <a:off x="108571" y="4739148"/>
            <a:ext cx="338043" cy="285372"/>
            <a:chOff x="814151" y="3357956"/>
            <a:chExt cx="441000" cy="439800"/>
          </a:xfrm>
        </p:grpSpPr>
        <p:sp>
          <p:nvSpPr>
            <p:cNvPr id="35" name="Google Shape;1102;p31"/>
            <p:cNvSpPr/>
            <p:nvPr/>
          </p:nvSpPr>
          <p:spPr>
            <a:xfrm rot="-1050505">
              <a:off x="858648" y="340280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3;p31"/>
            <p:cNvSpPr/>
            <p:nvPr/>
          </p:nvSpPr>
          <p:spPr>
            <a:xfrm rot="-1052070">
              <a:off x="898368" y="3433072"/>
              <a:ext cx="289764" cy="289387"/>
            </a:xfrm>
            <a:prstGeom prst="heart">
              <a:avLst/>
            </a:prstGeom>
            <a:solidFill>
              <a:srgbClr val="FFA8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4;p31"/>
            <p:cNvSpPr/>
            <p:nvPr/>
          </p:nvSpPr>
          <p:spPr>
            <a:xfrm rot="-1052070">
              <a:off x="879595" y="3433072"/>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05;p31"/>
          <p:cNvGrpSpPr/>
          <p:nvPr/>
        </p:nvGrpSpPr>
        <p:grpSpPr>
          <a:xfrm rot="829635">
            <a:off x="473667" y="152710"/>
            <a:ext cx="322545" cy="321710"/>
            <a:chOff x="814151" y="3357956"/>
            <a:chExt cx="441000" cy="439800"/>
          </a:xfrm>
        </p:grpSpPr>
        <p:sp>
          <p:nvSpPr>
            <p:cNvPr id="41"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1109;p31"/>
          <p:cNvGrpSpPr/>
          <p:nvPr/>
        </p:nvGrpSpPr>
        <p:grpSpPr>
          <a:xfrm rot="9349700">
            <a:off x="97938" y="534099"/>
            <a:ext cx="322561" cy="321683"/>
            <a:chOff x="814151" y="3357956"/>
            <a:chExt cx="441000" cy="439800"/>
          </a:xfrm>
          <a:solidFill>
            <a:schemeClr val="tx2"/>
          </a:solidFill>
        </p:grpSpPr>
        <p:sp>
          <p:nvSpPr>
            <p:cNvPr id="45" name="Google Shape;1110;p31"/>
            <p:cNvSpPr/>
            <p:nvPr/>
          </p:nvSpPr>
          <p:spPr>
            <a:xfrm rot="-1050505">
              <a:off x="858648" y="3402800"/>
              <a:ext cx="352008" cy="350110"/>
            </a:xfrm>
            <a:prstGeom prst="heart">
              <a:avLst/>
            </a:prstGeom>
            <a:grp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11;p31"/>
            <p:cNvSpPr/>
            <p:nvPr/>
          </p:nvSpPr>
          <p:spPr>
            <a:xfrm rot="-1052070">
              <a:off x="898368" y="3433072"/>
              <a:ext cx="289764" cy="289387"/>
            </a:xfrm>
            <a:prstGeom prst="hear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12;p31"/>
            <p:cNvSpPr/>
            <p:nvPr/>
          </p:nvSpPr>
          <p:spPr>
            <a:xfrm rot="-1052070">
              <a:off x="879595" y="3433072"/>
              <a:ext cx="289764" cy="289387"/>
            </a:xfrm>
            <a:prstGeom prst="heart">
              <a:avLst/>
            </a:prstGeom>
            <a:grp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15"/>
          <p:cNvSpPr/>
          <p:nvPr/>
        </p:nvSpPr>
        <p:spPr>
          <a:xfrm>
            <a:off x="5716942" y="2304755"/>
            <a:ext cx="925254" cy="338554"/>
          </a:xfrm>
          <a:prstGeom prst="rect">
            <a:avLst/>
          </a:prstGeom>
          <a:solidFill>
            <a:srgbClr val="EDF8FD"/>
          </a:solidFill>
        </p:spPr>
        <p:txBody>
          <a:bodyPr wrap="none">
            <a:spAutoFit/>
          </a:bodyPr>
          <a:lstStyle/>
          <a:p>
            <a:pPr lvl="0" algn="ctr"/>
            <a:r>
              <a:rPr lang="en-US" sz="1600" b="1">
                <a:solidFill>
                  <a:srgbClr val="FF0000"/>
                </a:solidFill>
              </a:rPr>
              <a:t>650 032</a:t>
            </a:r>
          </a:p>
        </p:txBody>
      </p:sp>
      <p:sp>
        <p:nvSpPr>
          <p:cNvPr id="17" name="Rectangle 16"/>
          <p:cNvSpPr/>
          <p:nvPr/>
        </p:nvSpPr>
        <p:spPr>
          <a:xfrm>
            <a:off x="6687050" y="2041088"/>
            <a:ext cx="1997432" cy="830997"/>
          </a:xfrm>
          <a:prstGeom prst="rect">
            <a:avLst/>
          </a:prstGeom>
          <a:solidFill>
            <a:srgbClr val="EDF8FD"/>
          </a:solidFill>
        </p:spPr>
        <p:txBody>
          <a:bodyPr wrap="square">
            <a:spAutoFit/>
          </a:bodyPr>
          <a:lstStyle/>
          <a:p>
            <a:pPr lvl="0" algn="ctr"/>
            <a:r>
              <a:rPr lang="en-US" sz="1600" b="1">
                <a:solidFill>
                  <a:srgbClr val="FF0000"/>
                </a:solidFill>
              </a:rPr>
              <a:t>Sáu trăm năm mươi nghìn không trăm ba mươi hai</a:t>
            </a:r>
          </a:p>
        </p:txBody>
      </p:sp>
      <p:sp>
        <p:nvSpPr>
          <p:cNvPr id="48" name="Rectangle 47"/>
          <p:cNvSpPr/>
          <p:nvPr/>
        </p:nvSpPr>
        <p:spPr>
          <a:xfrm>
            <a:off x="6734756" y="2953479"/>
            <a:ext cx="1900362" cy="830997"/>
          </a:xfrm>
          <a:prstGeom prst="rect">
            <a:avLst/>
          </a:prstGeom>
          <a:solidFill>
            <a:srgbClr val="EDF8FD"/>
          </a:solidFill>
        </p:spPr>
        <p:txBody>
          <a:bodyPr wrap="square">
            <a:spAutoFit/>
          </a:bodyPr>
          <a:lstStyle/>
          <a:p>
            <a:pPr lvl="0" algn="ctr"/>
            <a:r>
              <a:rPr lang="en-US" sz="1600" b="1">
                <a:solidFill>
                  <a:srgbClr val="FF0000"/>
                </a:solidFill>
              </a:rPr>
              <a:t>Ba trăm nghìn bốn trăm bảy mươi lăm</a:t>
            </a:r>
          </a:p>
        </p:txBody>
      </p:sp>
      <p:sp>
        <p:nvSpPr>
          <p:cNvPr id="49" name="Rectangle 48"/>
          <p:cNvSpPr/>
          <p:nvPr/>
        </p:nvSpPr>
        <p:spPr>
          <a:xfrm>
            <a:off x="5716944" y="4190539"/>
            <a:ext cx="925254" cy="338554"/>
          </a:xfrm>
          <a:prstGeom prst="rect">
            <a:avLst/>
          </a:prstGeom>
          <a:solidFill>
            <a:srgbClr val="EDF8FD"/>
          </a:solidFill>
        </p:spPr>
        <p:txBody>
          <a:bodyPr wrap="none">
            <a:spAutoFit/>
          </a:bodyPr>
          <a:lstStyle/>
          <a:p>
            <a:pPr lvl="0" algn="ctr"/>
            <a:r>
              <a:rPr lang="en-US" sz="1600" b="1">
                <a:solidFill>
                  <a:srgbClr val="FF0000"/>
                </a:solidFill>
              </a:rPr>
              <a:t>938 021</a:t>
            </a:r>
          </a:p>
        </p:txBody>
      </p:sp>
      <p:sp>
        <p:nvSpPr>
          <p:cNvPr id="50" name="Rectangle 49"/>
          <p:cNvSpPr/>
          <p:nvPr/>
        </p:nvSpPr>
        <p:spPr>
          <a:xfrm>
            <a:off x="731870" y="4190539"/>
            <a:ext cx="298480" cy="338554"/>
          </a:xfrm>
          <a:prstGeom prst="rect">
            <a:avLst/>
          </a:prstGeom>
          <a:solidFill>
            <a:srgbClr val="EDF8FD"/>
          </a:solidFill>
        </p:spPr>
        <p:txBody>
          <a:bodyPr wrap="none">
            <a:spAutoFit/>
          </a:bodyPr>
          <a:lstStyle/>
          <a:p>
            <a:pPr lvl="0" algn="ctr"/>
            <a:r>
              <a:rPr lang="en-US" sz="1600" b="1">
                <a:solidFill>
                  <a:srgbClr val="FF0000"/>
                </a:solidFill>
              </a:rPr>
              <a:t>9</a:t>
            </a:r>
          </a:p>
        </p:txBody>
      </p:sp>
      <p:sp>
        <p:nvSpPr>
          <p:cNvPr id="51" name="Rectangle 50"/>
          <p:cNvSpPr/>
          <p:nvPr/>
        </p:nvSpPr>
        <p:spPr>
          <a:xfrm>
            <a:off x="1627625" y="4190539"/>
            <a:ext cx="298480" cy="338554"/>
          </a:xfrm>
          <a:prstGeom prst="rect">
            <a:avLst/>
          </a:prstGeom>
          <a:solidFill>
            <a:srgbClr val="EDF8FD"/>
          </a:solidFill>
        </p:spPr>
        <p:txBody>
          <a:bodyPr wrap="none">
            <a:spAutoFit/>
          </a:bodyPr>
          <a:lstStyle/>
          <a:p>
            <a:pPr lvl="0" algn="ctr"/>
            <a:r>
              <a:rPr lang="en-US" sz="1600" b="1">
                <a:solidFill>
                  <a:srgbClr val="FF0000"/>
                </a:solidFill>
              </a:rPr>
              <a:t>3</a:t>
            </a:r>
          </a:p>
        </p:txBody>
      </p:sp>
      <p:sp>
        <p:nvSpPr>
          <p:cNvPr id="52" name="Rectangle 51"/>
          <p:cNvSpPr/>
          <p:nvPr/>
        </p:nvSpPr>
        <p:spPr>
          <a:xfrm>
            <a:off x="2555184" y="4190539"/>
            <a:ext cx="298480" cy="338554"/>
          </a:xfrm>
          <a:prstGeom prst="rect">
            <a:avLst/>
          </a:prstGeom>
          <a:solidFill>
            <a:srgbClr val="EDF8FD"/>
          </a:solidFill>
        </p:spPr>
        <p:txBody>
          <a:bodyPr wrap="none">
            <a:spAutoFit/>
          </a:bodyPr>
          <a:lstStyle/>
          <a:p>
            <a:pPr lvl="0" algn="ctr"/>
            <a:r>
              <a:rPr lang="en-US" sz="1600" b="1">
                <a:solidFill>
                  <a:srgbClr val="FF0000"/>
                </a:solidFill>
              </a:rPr>
              <a:t>8</a:t>
            </a:r>
          </a:p>
        </p:txBody>
      </p:sp>
      <p:sp>
        <p:nvSpPr>
          <p:cNvPr id="53" name="Rectangle 52"/>
          <p:cNvSpPr/>
          <p:nvPr/>
        </p:nvSpPr>
        <p:spPr>
          <a:xfrm>
            <a:off x="3408187" y="4190539"/>
            <a:ext cx="298480" cy="338554"/>
          </a:xfrm>
          <a:prstGeom prst="rect">
            <a:avLst/>
          </a:prstGeom>
          <a:solidFill>
            <a:srgbClr val="EDF8FD"/>
          </a:solidFill>
        </p:spPr>
        <p:txBody>
          <a:bodyPr wrap="none">
            <a:spAutoFit/>
          </a:bodyPr>
          <a:lstStyle/>
          <a:p>
            <a:pPr lvl="0" algn="ctr"/>
            <a:r>
              <a:rPr lang="en-US" sz="1600" b="1">
                <a:solidFill>
                  <a:srgbClr val="FF0000"/>
                </a:solidFill>
              </a:rPr>
              <a:t>0</a:t>
            </a:r>
          </a:p>
        </p:txBody>
      </p:sp>
      <p:sp>
        <p:nvSpPr>
          <p:cNvPr id="57" name="Rectangle 56"/>
          <p:cNvSpPr/>
          <p:nvPr/>
        </p:nvSpPr>
        <p:spPr>
          <a:xfrm>
            <a:off x="4286822" y="4190539"/>
            <a:ext cx="298480" cy="338554"/>
          </a:xfrm>
          <a:prstGeom prst="rect">
            <a:avLst/>
          </a:prstGeom>
          <a:solidFill>
            <a:srgbClr val="EDF8FD"/>
          </a:solidFill>
        </p:spPr>
        <p:txBody>
          <a:bodyPr wrap="none">
            <a:spAutoFit/>
          </a:bodyPr>
          <a:lstStyle/>
          <a:p>
            <a:pPr lvl="0" algn="ctr"/>
            <a:r>
              <a:rPr lang="en-US" sz="1600" b="1">
                <a:solidFill>
                  <a:srgbClr val="FF0000"/>
                </a:solidFill>
              </a:rPr>
              <a:t>2</a:t>
            </a:r>
          </a:p>
        </p:txBody>
      </p:sp>
      <p:sp>
        <p:nvSpPr>
          <p:cNvPr id="58" name="Rectangle 57"/>
          <p:cNvSpPr/>
          <p:nvPr/>
        </p:nvSpPr>
        <p:spPr>
          <a:xfrm>
            <a:off x="5153980" y="4192188"/>
            <a:ext cx="298480" cy="338554"/>
          </a:xfrm>
          <a:prstGeom prst="rect">
            <a:avLst/>
          </a:prstGeom>
          <a:solidFill>
            <a:srgbClr val="EDF8FD"/>
          </a:solidFill>
        </p:spPr>
        <p:txBody>
          <a:bodyPr wrap="none">
            <a:spAutoFit/>
          </a:bodyPr>
          <a:lstStyle/>
          <a:p>
            <a:pPr lvl="0" algn="ctr"/>
            <a:r>
              <a:rPr lang="en-US" sz="1600" b="1">
                <a:solidFill>
                  <a:srgbClr val="FF0000"/>
                </a:solidFill>
              </a:rPr>
              <a:t>1</a:t>
            </a: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fltVal val="0"/>
                                          </p:val>
                                        </p:tav>
                                        <p:tav tm="100000">
                                          <p:val>
                                            <p:strVal val="#ppt_w"/>
                                          </p:val>
                                        </p:tav>
                                      </p:tavLst>
                                    </p:anim>
                                    <p:anim calcmode="lin" valueType="num">
                                      <p:cBhvr>
                                        <p:cTn id="47" dur="500" fill="hold"/>
                                        <p:tgtEl>
                                          <p:spTgt spid="51"/>
                                        </p:tgtEl>
                                        <p:attrNameLst>
                                          <p:attrName>ppt_h</p:attrName>
                                        </p:attrNameLst>
                                      </p:cBhvr>
                                      <p:tavLst>
                                        <p:tav tm="0">
                                          <p:val>
                                            <p:fltVal val="0"/>
                                          </p:val>
                                        </p:tav>
                                        <p:tav tm="100000">
                                          <p:val>
                                            <p:strVal val="#ppt_h"/>
                                          </p:val>
                                        </p:tav>
                                      </p:tavLst>
                                    </p:anim>
                                    <p:animEffect transition="in" filter="fade">
                                      <p:cBhvr>
                                        <p:cTn id="48" dur="500"/>
                                        <p:tgtEl>
                                          <p:spTgt spid="51"/>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childTnLst>
                          </p:cTn>
                        </p:par>
                        <p:par>
                          <p:cTn id="55" fill="hold">
                            <p:stCondLst>
                              <p:cond delay="1500"/>
                            </p:stCondLst>
                            <p:childTnLst>
                              <p:par>
                                <p:cTn id="56" presetID="53" presetClass="entr" presetSubtype="16" fill="hold" grpId="0" nodeType="after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p:cTn id="58" dur="500" fill="hold"/>
                                        <p:tgtEl>
                                          <p:spTgt spid="53"/>
                                        </p:tgtEl>
                                        <p:attrNameLst>
                                          <p:attrName>ppt_w</p:attrName>
                                        </p:attrNameLst>
                                      </p:cBhvr>
                                      <p:tavLst>
                                        <p:tav tm="0">
                                          <p:val>
                                            <p:fltVal val="0"/>
                                          </p:val>
                                        </p:tav>
                                        <p:tav tm="100000">
                                          <p:val>
                                            <p:strVal val="#ppt_w"/>
                                          </p:val>
                                        </p:tav>
                                      </p:tavLst>
                                    </p:anim>
                                    <p:anim calcmode="lin" valueType="num">
                                      <p:cBhvr>
                                        <p:cTn id="59" dur="500" fill="hold"/>
                                        <p:tgtEl>
                                          <p:spTgt spid="53"/>
                                        </p:tgtEl>
                                        <p:attrNameLst>
                                          <p:attrName>ppt_h</p:attrName>
                                        </p:attrNameLst>
                                      </p:cBhvr>
                                      <p:tavLst>
                                        <p:tav tm="0">
                                          <p:val>
                                            <p:fltVal val="0"/>
                                          </p:val>
                                        </p:tav>
                                        <p:tav tm="100000">
                                          <p:val>
                                            <p:strVal val="#ppt_h"/>
                                          </p:val>
                                        </p:tav>
                                      </p:tavLst>
                                    </p:anim>
                                    <p:animEffect transition="in" filter="fade">
                                      <p:cBhvr>
                                        <p:cTn id="60" dur="500"/>
                                        <p:tgtEl>
                                          <p:spTgt spid="53"/>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p:cTn id="64" dur="500" fill="hold"/>
                                        <p:tgtEl>
                                          <p:spTgt spid="57"/>
                                        </p:tgtEl>
                                        <p:attrNameLst>
                                          <p:attrName>ppt_w</p:attrName>
                                        </p:attrNameLst>
                                      </p:cBhvr>
                                      <p:tavLst>
                                        <p:tav tm="0">
                                          <p:val>
                                            <p:fltVal val="0"/>
                                          </p:val>
                                        </p:tav>
                                        <p:tav tm="100000">
                                          <p:val>
                                            <p:strVal val="#ppt_w"/>
                                          </p:val>
                                        </p:tav>
                                      </p:tavLst>
                                    </p:anim>
                                    <p:anim calcmode="lin" valueType="num">
                                      <p:cBhvr>
                                        <p:cTn id="65" dur="500" fill="hold"/>
                                        <p:tgtEl>
                                          <p:spTgt spid="57"/>
                                        </p:tgtEl>
                                        <p:attrNameLst>
                                          <p:attrName>ppt_h</p:attrName>
                                        </p:attrNameLst>
                                      </p:cBhvr>
                                      <p:tavLst>
                                        <p:tav tm="0">
                                          <p:val>
                                            <p:fltVal val="0"/>
                                          </p:val>
                                        </p:tav>
                                        <p:tav tm="100000">
                                          <p:val>
                                            <p:strVal val="#ppt_h"/>
                                          </p:val>
                                        </p:tav>
                                      </p:tavLst>
                                    </p:anim>
                                    <p:animEffect transition="in" filter="fade">
                                      <p:cBhvr>
                                        <p:cTn id="66" dur="500"/>
                                        <p:tgtEl>
                                          <p:spTgt spid="57"/>
                                        </p:tgtEl>
                                      </p:cBhvr>
                                    </p:animEffect>
                                  </p:childTnLst>
                                </p:cTn>
                              </p:par>
                            </p:childTnLst>
                          </p:cTn>
                        </p:par>
                        <p:par>
                          <p:cTn id="67" fill="hold">
                            <p:stCondLst>
                              <p:cond delay="2500"/>
                            </p:stCondLst>
                            <p:childTnLst>
                              <p:par>
                                <p:cTn id="68" presetID="53" presetClass="entr" presetSubtype="16" fill="hold" grpId="0" nodeType="afterEffect">
                                  <p:stCondLst>
                                    <p:cond delay="0"/>
                                  </p:stCondLst>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ppt_w</p:attrName>
                                        </p:attrNameLst>
                                      </p:cBhvr>
                                      <p:tavLst>
                                        <p:tav tm="0">
                                          <p:val>
                                            <p:fltVal val="0"/>
                                          </p:val>
                                        </p:tav>
                                        <p:tav tm="100000">
                                          <p:val>
                                            <p:strVal val="#ppt_w"/>
                                          </p:val>
                                        </p:tav>
                                      </p:tavLst>
                                    </p:anim>
                                    <p:anim calcmode="lin" valueType="num">
                                      <p:cBhvr>
                                        <p:cTn id="71" dur="500" fill="hold"/>
                                        <p:tgtEl>
                                          <p:spTgt spid="58"/>
                                        </p:tgtEl>
                                        <p:attrNameLst>
                                          <p:attrName>ppt_h</p:attrName>
                                        </p:attrNameLst>
                                      </p:cBhvr>
                                      <p:tavLst>
                                        <p:tav tm="0">
                                          <p:val>
                                            <p:fltVal val="0"/>
                                          </p:val>
                                        </p:tav>
                                        <p:tav tm="100000">
                                          <p:val>
                                            <p:strVal val="#ppt_h"/>
                                          </p:val>
                                        </p:tav>
                                      </p:tavLst>
                                    </p:anim>
                                    <p:animEffect transition="in" filter="fade">
                                      <p:cBhvr>
                                        <p:cTn id="72" dur="500"/>
                                        <p:tgtEl>
                                          <p:spTgt spid="58"/>
                                        </p:tgtEl>
                                      </p:cBhvr>
                                    </p:animEffect>
                                  </p:childTnLst>
                                </p:cTn>
                              </p:par>
                            </p:childTnLst>
                          </p:cTn>
                        </p:par>
                        <p:par>
                          <p:cTn id="73" fill="hold">
                            <p:stCondLst>
                              <p:cond delay="3000"/>
                            </p:stCondLst>
                            <p:childTnLst>
                              <p:par>
                                <p:cTn id="74" presetID="22" presetClass="entr" presetSubtype="4"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down)">
                                      <p:cBhvr>
                                        <p:cTn id="7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48" grpId="0" animBg="1"/>
      <p:bldP spid="49" grpId="0" animBg="1"/>
      <p:bldP spid="50" grpId="0" animBg="1"/>
      <p:bldP spid="51" grpId="0" animBg="1"/>
      <p:bldP spid="52" grpId="0" animBg="1"/>
      <p:bldP spid="53" grpId="0" animBg="1"/>
      <p:bldP spid="57"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grpSp>
        <p:nvGrpSpPr>
          <p:cNvPr id="41" name="Google Shape;1183;p31"/>
          <p:cNvGrpSpPr/>
          <p:nvPr/>
        </p:nvGrpSpPr>
        <p:grpSpPr>
          <a:xfrm>
            <a:off x="143871" y="141386"/>
            <a:ext cx="791933" cy="680046"/>
            <a:chOff x="848934" y="1458597"/>
            <a:chExt cx="897747" cy="816271"/>
          </a:xfrm>
        </p:grpSpPr>
        <p:grpSp>
          <p:nvGrpSpPr>
            <p:cNvPr id="42" name="Google Shape;1184;p31"/>
            <p:cNvGrpSpPr/>
            <p:nvPr/>
          </p:nvGrpSpPr>
          <p:grpSpPr>
            <a:xfrm rot="-642459" flipH="1">
              <a:off x="885952" y="1495737"/>
              <a:ext cx="441005" cy="439805"/>
              <a:chOff x="6274226" y="-381594"/>
              <a:chExt cx="441000" cy="439800"/>
            </a:xfrm>
          </p:grpSpPr>
          <p:sp>
            <p:nvSpPr>
              <p:cNvPr id="47" name="Google Shape;1185;p31"/>
              <p:cNvSpPr/>
              <p:nvPr/>
            </p:nvSpPr>
            <p:spPr>
              <a:xfrm rot="-1050505">
                <a:off x="6318723" y="-336750"/>
                <a:ext cx="352008" cy="350110"/>
              </a:xfrm>
              <a:prstGeom prst="heart">
                <a:avLst/>
              </a:prstGeom>
              <a:solidFill>
                <a:srgbClr val="FFA8D0"/>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86;p31"/>
              <p:cNvSpPr/>
              <p:nvPr/>
            </p:nvSpPr>
            <p:spPr>
              <a:xfrm rot="-1052070">
                <a:off x="6358443" y="-306478"/>
                <a:ext cx="289764" cy="289387"/>
              </a:xfrm>
              <a:prstGeom prst="heart">
                <a:avLst/>
              </a:prstGeom>
              <a:solidFill>
                <a:srgbClr val="FFA8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87;p31"/>
              <p:cNvSpPr/>
              <p:nvPr/>
            </p:nvSpPr>
            <p:spPr>
              <a:xfrm rot="-1052070">
                <a:off x="6339670" y="-306478"/>
                <a:ext cx="289764" cy="289387"/>
              </a:xfrm>
              <a:prstGeom prst="heart">
                <a:avLst/>
              </a:prstGeom>
              <a:noFill/>
              <a:ln w="9525" cap="flat" cmpd="sng">
                <a:solidFill>
                  <a:srgbClr val="FF92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188;p31"/>
            <p:cNvGrpSpPr/>
            <p:nvPr/>
          </p:nvGrpSpPr>
          <p:grpSpPr>
            <a:xfrm rot="-1820664" flipH="1">
              <a:off x="1364953" y="1893706"/>
              <a:ext cx="322547" cy="321729"/>
              <a:chOff x="814151" y="3357956"/>
              <a:chExt cx="441000" cy="439800"/>
            </a:xfrm>
          </p:grpSpPr>
          <p:sp>
            <p:nvSpPr>
              <p:cNvPr id="44" name="Google Shape;1189;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90;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91;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1105;p31"/>
          <p:cNvGrpSpPr/>
          <p:nvPr/>
        </p:nvGrpSpPr>
        <p:grpSpPr>
          <a:xfrm rot="829635">
            <a:off x="164759" y="4730098"/>
            <a:ext cx="322545" cy="321710"/>
            <a:chOff x="814151" y="3357956"/>
            <a:chExt cx="441000" cy="439800"/>
          </a:xfrm>
        </p:grpSpPr>
        <p:sp>
          <p:nvSpPr>
            <p:cNvPr id="66" name="Google Shape;1106;p31"/>
            <p:cNvSpPr/>
            <p:nvPr/>
          </p:nvSpPr>
          <p:spPr>
            <a:xfrm rot="-1050505">
              <a:off x="858648" y="3402800"/>
              <a:ext cx="352008" cy="350110"/>
            </a:xfrm>
            <a:prstGeom prst="heart">
              <a:avLst/>
            </a:prstGeom>
            <a:solidFill>
              <a:srgbClr val="C9EBF8"/>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7;p31"/>
            <p:cNvSpPr/>
            <p:nvPr/>
          </p:nvSpPr>
          <p:spPr>
            <a:xfrm rot="-1052070">
              <a:off x="898368" y="3433072"/>
              <a:ext cx="289764" cy="289387"/>
            </a:xfrm>
            <a:prstGeom prst="heart">
              <a:avLst/>
            </a:prstGeom>
            <a:solidFill>
              <a:srgbClr val="C9EB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8;p31"/>
            <p:cNvSpPr/>
            <p:nvPr/>
          </p:nvSpPr>
          <p:spPr>
            <a:xfrm rot="-1052070">
              <a:off x="879595" y="3433072"/>
              <a:ext cx="289764" cy="289387"/>
            </a:xfrm>
            <a:prstGeom prst="heart">
              <a:avLst/>
            </a:prstGeom>
            <a:solidFill>
              <a:srgbClr val="C9EBF8"/>
            </a:solidFill>
            <a:ln w="9525" cap="flat" cmpd="sng">
              <a:solidFill>
                <a:srgbClr val="287C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1" name="Picture 5"/>
          <p:cNvPicPr>
            <a:picLocks noChangeAspect="1"/>
          </p:cNvPicPr>
          <p:nvPr/>
        </p:nvPicPr>
        <p:blipFill rotWithShape="1">
          <a:blip r:embed="rId3"/>
          <a:srcRect l="71258" t="36429"/>
          <a:stretch/>
        </p:blipFill>
        <p:spPr>
          <a:xfrm>
            <a:off x="8160463" y="3836581"/>
            <a:ext cx="562119" cy="729298"/>
          </a:xfrm>
          <a:prstGeom prst="rect">
            <a:avLst/>
          </a:prstGeom>
        </p:spPr>
      </p:pic>
      <p:sp>
        <p:nvSpPr>
          <p:cNvPr id="34" name="Rectangle 33"/>
          <p:cNvSpPr/>
          <p:nvPr/>
        </p:nvSpPr>
        <p:spPr>
          <a:xfrm>
            <a:off x="4017128" y="510662"/>
            <a:ext cx="4081567" cy="496996"/>
          </a:xfrm>
          <a:prstGeom prst="rect">
            <a:avLst/>
          </a:prstGeom>
        </p:spPr>
        <p:txBody>
          <a:bodyPr wrap="none">
            <a:spAutoFit/>
          </a:bodyPr>
          <a:lstStyle/>
          <a:p>
            <a:pPr algn="just">
              <a:lnSpc>
                <a:spcPct val="150000"/>
              </a:lnSpc>
            </a:pPr>
            <a:r>
              <a:rPr lang="en-US" sz="2000">
                <a:latin typeface="+mj-lt"/>
                <a:ea typeface="Times New Roman" panose="02020603050405020304" pitchFamily="18" charset="0"/>
                <a:cs typeface="Times New Roman" panose="02020603050405020304" pitchFamily="18" charset="0"/>
              </a:rPr>
              <a:t>Nêu số tiền ở mỗi hình (theo mẫu)</a:t>
            </a:r>
          </a:p>
        </p:txBody>
      </p:sp>
      <p:grpSp>
        <p:nvGrpSpPr>
          <p:cNvPr id="35" name="Group 34"/>
          <p:cNvGrpSpPr/>
          <p:nvPr/>
        </p:nvGrpSpPr>
        <p:grpSpPr>
          <a:xfrm>
            <a:off x="940191" y="540646"/>
            <a:ext cx="4611755" cy="493982"/>
            <a:chOff x="620418" y="577738"/>
            <a:chExt cx="4611755" cy="493982"/>
          </a:xfrm>
        </p:grpSpPr>
        <p:sp>
          <p:nvSpPr>
            <p:cNvPr id="36" name="Google Shape;1197;p32"/>
            <p:cNvSpPr/>
            <p:nvPr/>
          </p:nvSpPr>
          <p:spPr>
            <a:xfrm>
              <a:off x="620418" y="577738"/>
              <a:ext cx="3045133" cy="493982"/>
            </a:xfrm>
            <a:prstGeom prst="foldedCorner">
              <a:avLst>
                <a:gd name="adj" fmla="val 25758"/>
              </a:avLst>
            </a:prstGeom>
            <a:solidFill>
              <a:schemeClr val="accent6"/>
            </a:solidFill>
            <a:ln>
              <a:noFill/>
            </a:ln>
            <a:effectLst>
              <a:outerShdw blurRad="57150" dist="19050" dir="306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660173" y="617493"/>
              <a:ext cx="4572000" cy="415498"/>
            </a:xfrm>
            <a:prstGeom prst="rect">
              <a:avLst/>
            </a:prstGeom>
          </p:spPr>
          <p:txBody>
            <a:bodyPr>
              <a:spAutoFit/>
            </a:bodyPr>
            <a:lstStyle/>
            <a:p>
              <a:pPr lvl="0">
                <a:buClrTx/>
              </a:pPr>
              <a:r>
                <a:rPr lang="en-US" sz="2100" b="1" kern="1200">
                  <a:solidFill>
                    <a:srgbClr val="0070C0"/>
                  </a:solidFill>
                  <a:latin typeface="Arial" panose="020B0604020202020204" pitchFamily="34" charset="0"/>
                  <a:ea typeface="Times New Roman" panose="02020603050405020304" pitchFamily="18" charset="0"/>
                  <a:cs typeface="Arial" panose="020B0604020202020204" pitchFamily="34" charset="0"/>
                </a:rPr>
                <a:t>Bài tập 2 (SGK – tr34)</a:t>
              </a:r>
              <a:endParaRPr lang="en-US" sz="2100" b="1" kern="1200" dirty="0">
                <a:solidFill>
                  <a:srgbClr val="0070C0"/>
                </a:solidFill>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95390" y="1255442"/>
            <a:ext cx="7123257" cy="3310437"/>
          </a:xfrm>
          <a:prstGeom prst="rect">
            <a:avLst/>
          </a:prstGeom>
        </p:spPr>
      </p:pic>
      <p:sp>
        <p:nvSpPr>
          <p:cNvPr id="39" name="Google Shape;187;p6"/>
          <p:cNvSpPr/>
          <p:nvPr/>
        </p:nvSpPr>
        <p:spPr>
          <a:xfrm>
            <a:off x="238614" y="2910660"/>
            <a:ext cx="2394806" cy="524786"/>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spcBef>
                <a:spcPts val="300"/>
              </a:spcBef>
              <a:spcAft>
                <a:spcPts val="300"/>
              </a:spcAft>
            </a:pPr>
            <a:r>
              <a:rPr lang="en-US" sz="2000" b="1">
                <a:solidFill>
                  <a:srgbClr val="FF0000"/>
                </a:solidFill>
                <a:latin typeface="Arial" panose="020B0604020202020204" pitchFamily="34" charset="0"/>
                <a:ea typeface="Times New Roman" panose="02020603050405020304" pitchFamily="18" charset="0"/>
                <a:cs typeface="Arial" panose="020B0604020202020204" pitchFamily="34" charset="0"/>
              </a:rPr>
              <a:t>Có 411 100 đồng</a:t>
            </a:r>
            <a:endPar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0" name="Google Shape;187;p6"/>
          <p:cNvSpPr/>
          <p:nvPr/>
        </p:nvSpPr>
        <p:spPr>
          <a:xfrm>
            <a:off x="219566" y="3832780"/>
            <a:ext cx="2394806" cy="524786"/>
          </a:xfrm>
          <a:prstGeom prst="wedgeRoundRectCallout">
            <a:avLst>
              <a:gd name="adj1" fmla="val 54320"/>
              <a:gd name="adj2" fmla="val -8723"/>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spcBef>
                <a:spcPts val="300"/>
              </a:spcBef>
              <a:spcAft>
                <a:spcPts val="300"/>
              </a:spcAft>
            </a:pPr>
            <a:r>
              <a:rPr lang="en-US" sz="2000" b="1">
                <a:solidFill>
                  <a:srgbClr val="FF0000"/>
                </a:solidFill>
                <a:latin typeface="Arial" panose="020B0604020202020204" pitchFamily="34" charset="0"/>
                <a:ea typeface="Times New Roman" panose="02020603050405020304" pitchFamily="18" charset="0"/>
                <a:cs typeface="Arial" panose="020B0604020202020204" pitchFamily="34" charset="0"/>
              </a:rPr>
              <a:t>Có 106 100 đồng</a:t>
            </a:r>
            <a:endPar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1566801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animBg="1"/>
      <p:bldP spid="40" grpId="0" animBg="1"/>
    </p:bldLst>
  </p:timing>
</p:sld>
</file>

<file path=ppt/theme/theme1.xml><?xml version="1.0" encoding="utf-8"?>
<a:theme xmlns:a="http://schemas.openxmlformats.org/drawingml/2006/main" name="Turtles Personal Organizer for Pre-K Teachers by Slidesgo">
  <a:themeElements>
    <a:clrScheme name="Simple Light">
      <a:dk1>
        <a:srgbClr val="354622"/>
      </a:dk1>
      <a:lt1>
        <a:srgbClr val="FFFFFF"/>
      </a:lt1>
      <a:dk2>
        <a:srgbClr val="EFEFEF"/>
      </a:dk2>
      <a:lt2>
        <a:srgbClr val="FFA8D0"/>
      </a:lt2>
      <a:accent1>
        <a:srgbClr val="71B166"/>
      </a:accent1>
      <a:accent2>
        <a:srgbClr val="287C48"/>
      </a:accent2>
      <a:accent3>
        <a:srgbClr val="C9EBF8"/>
      </a:accent3>
      <a:accent4>
        <a:srgbClr val="FFC271"/>
      </a:accent4>
      <a:accent5>
        <a:srgbClr val="FF924C"/>
      </a:accent5>
      <a:accent6>
        <a:srgbClr val="FFFBC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TotalTime>
  <Words>908</Words>
  <Application>Microsoft Office PowerPoint</Application>
  <PresentationFormat>On-screen Show (16:9)</PresentationFormat>
  <Paragraphs>168</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Titan One</vt:lpstr>
      <vt:lpstr>Calibri</vt:lpstr>
      <vt:lpstr>Ranchers</vt:lpstr>
      <vt:lpstr>Archivo</vt:lpstr>
      <vt:lpstr>Turtles Personal Organizer for Pre-K Teachers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FPT SHOP</cp:lastModifiedBy>
  <cp:revision>87</cp:revision>
  <dcterms:modified xsi:type="dcterms:W3CDTF">2025-10-07T13:44:52Z</dcterms:modified>
</cp:coreProperties>
</file>