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1" r:id="rId4"/>
    <p:sldId id="261" r:id="rId5"/>
    <p:sldId id="273" r:id="rId6"/>
    <p:sldId id="274" r:id="rId7"/>
    <p:sldId id="275" r:id="rId8"/>
    <p:sldId id="277" r:id="rId9"/>
    <p:sldId id="276" r:id="rId10"/>
    <p:sldId id="279" r:id="rId11"/>
    <p:sldId id="278" r:id="rId12"/>
    <p:sldId id="280" r:id="rId13"/>
    <p:sldId id="281" r:id="rId14"/>
  </p:sldIdLst>
  <p:sldSz cx="18288000" cy="10287000"/>
  <p:notesSz cx="6858000" cy="9144000"/>
  <p:embeddedFontLst>
    <p:embeddedFont>
      <p:font typeface="Amasis MT Pro Black" panose="02040A04050005020304" pitchFamily="18" charset="0"/>
      <p:bold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71B905-DC0B-4B68-B5A6-A609153A39CC}">
          <p14:sldIdLst>
            <p14:sldId id="256"/>
            <p14:sldId id="257"/>
            <p14:sldId id="271"/>
            <p14:sldId id="261"/>
            <p14:sldId id="273"/>
            <p14:sldId id="274"/>
            <p14:sldId id="275"/>
            <p14:sldId id="277"/>
            <p14:sldId id="276"/>
            <p14:sldId id="279"/>
            <p14:sldId id="278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6D7"/>
    <a:srgbClr val="A2D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1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2089769E-FD35-5539-C885-41395860690C}"/>
              </a:ext>
            </a:extLst>
          </p:cNvPr>
          <p:cNvSpPr/>
          <p:nvPr/>
        </p:nvSpPr>
        <p:spPr>
          <a:xfrm>
            <a:off x="-1012197" y="6936776"/>
            <a:ext cx="4098805" cy="4075991"/>
          </a:xfrm>
          <a:custGeom>
            <a:avLst/>
            <a:gdLst/>
            <a:ahLst/>
            <a:cxnLst/>
            <a:rect l="l" t="t" r="r" b="b"/>
            <a:pathLst>
              <a:path w="4098805" h="4075991">
                <a:moveTo>
                  <a:pt x="0" y="0"/>
                </a:moveTo>
                <a:lnTo>
                  <a:pt x="4098805" y="0"/>
                </a:lnTo>
                <a:lnTo>
                  <a:pt x="4098805" y="4075990"/>
                </a:lnTo>
                <a:lnTo>
                  <a:pt x="0" y="407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7135" t="-2321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54B32ABC-1CF9-CA79-955D-43594F903588}"/>
              </a:ext>
            </a:extLst>
          </p:cNvPr>
          <p:cNvSpPr/>
          <p:nvPr/>
        </p:nvSpPr>
        <p:spPr>
          <a:xfrm>
            <a:off x="2203124" y="-2994219"/>
            <a:ext cx="7438578" cy="13461564"/>
          </a:xfrm>
          <a:custGeom>
            <a:avLst/>
            <a:gdLst/>
            <a:ahLst/>
            <a:cxnLst/>
            <a:rect l="l" t="t" r="r" b="b"/>
            <a:pathLst>
              <a:path w="5815594" h="10289262">
                <a:moveTo>
                  <a:pt x="0" y="0"/>
                </a:moveTo>
                <a:lnTo>
                  <a:pt x="5815594" y="0"/>
                </a:lnTo>
                <a:lnTo>
                  <a:pt x="5815594" y="10289262"/>
                </a:lnTo>
                <a:lnTo>
                  <a:pt x="0" y="10289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9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1755383" y="1843362"/>
            <a:ext cx="8471884" cy="2895844"/>
          </a:xfrm>
          <a:custGeom>
            <a:avLst/>
            <a:gdLst/>
            <a:ahLst/>
            <a:cxnLst/>
            <a:rect l="l" t="t" r="r" b="b"/>
            <a:pathLst>
              <a:path w="8471884" h="2895844">
                <a:moveTo>
                  <a:pt x="0" y="0"/>
                </a:moveTo>
                <a:lnTo>
                  <a:pt x="8471884" y="0"/>
                </a:lnTo>
                <a:lnTo>
                  <a:pt x="8471884" y="2895844"/>
                </a:lnTo>
                <a:lnTo>
                  <a:pt x="0" y="28958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907993" y="6172200"/>
            <a:ext cx="6985000" cy="4114800"/>
          </a:xfrm>
          <a:custGeom>
            <a:avLst/>
            <a:gdLst/>
            <a:ahLst/>
            <a:cxnLst/>
            <a:rect l="l" t="t" r="r" b="b"/>
            <a:pathLst>
              <a:path w="6985000" h="4114800">
                <a:moveTo>
                  <a:pt x="0" y="0"/>
                </a:moveTo>
                <a:lnTo>
                  <a:pt x="6985000" y="0"/>
                </a:lnTo>
                <a:lnTo>
                  <a:pt x="698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21766" y="7482199"/>
            <a:ext cx="4098805" cy="4075991"/>
          </a:xfrm>
          <a:custGeom>
            <a:avLst/>
            <a:gdLst/>
            <a:ahLst/>
            <a:cxnLst/>
            <a:rect l="l" t="t" r="r" b="b"/>
            <a:pathLst>
              <a:path w="4098805" h="4075991">
                <a:moveTo>
                  <a:pt x="0" y="0"/>
                </a:moveTo>
                <a:lnTo>
                  <a:pt x="4098805" y="0"/>
                </a:lnTo>
                <a:lnTo>
                  <a:pt x="4098805" y="4075990"/>
                </a:lnTo>
                <a:lnTo>
                  <a:pt x="0" y="407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7135" t="-2321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814124" y="326548"/>
            <a:ext cx="5815594" cy="10289262"/>
          </a:xfrm>
          <a:custGeom>
            <a:avLst/>
            <a:gdLst/>
            <a:ahLst/>
            <a:cxnLst/>
            <a:rect l="l" t="t" r="r" b="b"/>
            <a:pathLst>
              <a:path w="5815594" h="10289262">
                <a:moveTo>
                  <a:pt x="0" y="0"/>
                </a:moveTo>
                <a:lnTo>
                  <a:pt x="5815594" y="0"/>
                </a:lnTo>
                <a:lnTo>
                  <a:pt x="5815594" y="10289262"/>
                </a:lnTo>
                <a:lnTo>
                  <a:pt x="0" y="10289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912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63844" y="723900"/>
            <a:ext cx="850300" cy="850300"/>
          </a:xfrm>
          <a:custGeom>
            <a:avLst/>
            <a:gdLst/>
            <a:ahLst/>
            <a:cxnLst/>
            <a:rect l="l" t="t" r="r" b="b"/>
            <a:pathLst>
              <a:path w="850300" h="850300">
                <a:moveTo>
                  <a:pt x="0" y="0"/>
                </a:moveTo>
                <a:lnTo>
                  <a:pt x="850300" y="0"/>
                </a:lnTo>
                <a:lnTo>
                  <a:pt x="850300" y="850299"/>
                </a:lnTo>
                <a:lnTo>
                  <a:pt x="0" y="8502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156461" y="1574141"/>
            <a:ext cx="1493061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4B53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4B53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MỚI!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445085" y="5981700"/>
            <a:ext cx="714199" cy="714199"/>
          </a:xfrm>
          <a:custGeom>
            <a:avLst/>
            <a:gdLst/>
            <a:ahLst/>
            <a:cxnLst/>
            <a:rect l="l" t="t" r="r" b="b"/>
            <a:pathLst>
              <a:path w="451604" h="451604">
                <a:moveTo>
                  <a:pt x="0" y="0"/>
                </a:moveTo>
                <a:lnTo>
                  <a:pt x="451604" y="0"/>
                </a:lnTo>
                <a:lnTo>
                  <a:pt x="451604" y="451604"/>
                </a:lnTo>
                <a:lnTo>
                  <a:pt x="0" y="4516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542B82FE-FCCF-F351-B4D5-ADB799466C24}"/>
              </a:ext>
            </a:extLst>
          </p:cNvPr>
          <p:cNvSpPr/>
          <p:nvPr/>
        </p:nvSpPr>
        <p:spPr>
          <a:xfrm>
            <a:off x="1520009" y="2409399"/>
            <a:ext cx="14859000" cy="113638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-1462973" y="1028700"/>
            <a:ext cx="4983347" cy="1703398"/>
          </a:xfrm>
          <a:custGeom>
            <a:avLst/>
            <a:gdLst/>
            <a:ahLst/>
            <a:cxnLst/>
            <a:rect l="l" t="t" r="r" b="b"/>
            <a:pathLst>
              <a:path w="4983347" h="1703398">
                <a:moveTo>
                  <a:pt x="0" y="0"/>
                </a:moveTo>
                <a:lnTo>
                  <a:pt x="4983346" y="0"/>
                </a:lnTo>
                <a:lnTo>
                  <a:pt x="4983346" y="1703398"/>
                </a:lnTo>
                <a:lnTo>
                  <a:pt x="0" y="170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5553360" y="744101"/>
            <a:ext cx="4983347" cy="1703398"/>
          </a:xfrm>
          <a:custGeom>
            <a:avLst/>
            <a:gdLst/>
            <a:ahLst/>
            <a:cxnLst/>
            <a:rect l="l" t="t" r="r" b="b"/>
            <a:pathLst>
              <a:path w="4983347" h="1703398">
                <a:moveTo>
                  <a:pt x="0" y="0"/>
                </a:moveTo>
                <a:lnTo>
                  <a:pt x="4983347" y="0"/>
                </a:lnTo>
                <a:lnTo>
                  <a:pt x="4983347" y="1703398"/>
                </a:lnTo>
                <a:lnTo>
                  <a:pt x="0" y="170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028700" y="3975954"/>
            <a:ext cx="881892" cy="1074125"/>
          </a:xfrm>
          <a:custGeom>
            <a:avLst/>
            <a:gdLst/>
            <a:ahLst/>
            <a:cxnLst/>
            <a:rect l="l" t="t" r="r" b="b"/>
            <a:pathLst>
              <a:path w="881892" h="1074125">
                <a:moveTo>
                  <a:pt x="0" y="0"/>
                </a:moveTo>
                <a:lnTo>
                  <a:pt x="881892" y="0"/>
                </a:lnTo>
                <a:lnTo>
                  <a:pt x="881892" y="1074125"/>
                </a:lnTo>
                <a:lnTo>
                  <a:pt x="0" y="1074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58551" b="-4581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2627906" y="4012162"/>
            <a:ext cx="12643206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4B53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3. 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4B53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 Ý VÀ CHỈNH SỬA DÀN Ý </a:t>
            </a:r>
          </a:p>
        </p:txBody>
      </p:sp>
      <p:sp>
        <p:nvSpPr>
          <p:cNvPr id="34" name="Freeform 34"/>
          <p:cNvSpPr/>
          <p:nvPr/>
        </p:nvSpPr>
        <p:spPr>
          <a:xfrm flipH="1">
            <a:off x="16966152" y="6762949"/>
            <a:ext cx="586297" cy="714096"/>
          </a:xfrm>
          <a:custGeom>
            <a:avLst/>
            <a:gdLst/>
            <a:ahLst/>
            <a:cxnLst/>
            <a:rect l="l" t="t" r="r" b="b"/>
            <a:pathLst>
              <a:path w="586297" h="714096">
                <a:moveTo>
                  <a:pt x="586296" y="0"/>
                </a:moveTo>
                <a:lnTo>
                  <a:pt x="0" y="0"/>
                </a:lnTo>
                <a:lnTo>
                  <a:pt x="0" y="714096"/>
                </a:lnTo>
                <a:lnTo>
                  <a:pt x="586296" y="714096"/>
                </a:lnTo>
                <a:lnTo>
                  <a:pt x="5862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58551" b="-4581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3520373" y="1206570"/>
            <a:ext cx="431950" cy="389230"/>
          </a:xfrm>
          <a:custGeom>
            <a:avLst/>
            <a:gdLst/>
            <a:ahLst/>
            <a:cxnLst/>
            <a:rect l="l" t="t" r="r" b="b"/>
            <a:pathLst>
              <a:path w="431950" h="389230">
                <a:moveTo>
                  <a:pt x="0" y="0"/>
                </a:moveTo>
                <a:lnTo>
                  <a:pt x="431950" y="0"/>
                </a:lnTo>
                <a:lnTo>
                  <a:pt x="431950" y="389230"/>
                </a:lnTo>
                <a:lnTo>
                  <a:pt x="0" y="3892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3922" t="-34606" r="-38524" b="-503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6379009" y="3623238"/>
            <a:ext cx="391428" cy="352716"/>
          </a:xfrm>
          <a:custGeom>
            <a:avLst/>
            <a:gdLst/>
            <a:ahLst/>
            <a:cxnLst/>
            <a:rect l="l" t="t" r="r" b="b"/>
            <a:pathLst>
              <a:path w="391428" h="352716">
                <a:moveTo>
                  <a:pt x="0" y="0"/>
                </a:moveTo>
                <a:lnTo>
                  <a:pt x="391429" y="0"/>
                </a:lnTo>
                <a:lnTo>
                  <a:pt x="391429" y="352716"/>
                </a:lnTo>
                <a:lnTo>
                  <a:pt x="0" y="352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3922" t="-34606" r="-38524" b="-503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7EFA0B-040D-9653-0D4E-0ECC90EC68D6}"/>
              </a:ext>
            </a:extLst>
          </p:cNvPr>
          <p:cNvSpPr/>
          <p:nvPr/>
        </p:nvSpPr>
        <p:spPr>
          <a:xfrm>
            <a:off x="-1676400" y="8291404"/>
            <a:ext cx="21183600" cy="45873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6BBF3629-81EB-B988-C412-FFDFA83BE81B}"/>
              </a:ext>
            </a:extLst>
          </p:cNvPr>
          <p:cNvSpPr/>
          <p:nvPr/>
        </p:nvSpPr>
        <p:spPr>
          <a:xfrm>
            <a:off x="4241063" y="679137"/>
            <a:ext cx="2870261" cy="2507890"/>
          </a:xfrm>
          <a:custGeom>
            <a:avLst/>
            <a:gdLst/>
            <a:ahLst/>
            <a:cxnLst/>
            <a:rect l="l" t="t" r="r" b="b"/>
            <a:pathLst>
              <a:path w="2870261" h="2507890">
                <a:moveTo>
                  <a:pt x="0" y="0"/>
                </a:moveTo>
                <a:lnTo>
                  <a:pt x="2870261" y="0"/>
                </a:lnTo>
                <a:lnTo>
                  <a:pt x="2870261" y="2507890"/>
                </a:lnTo>
                <a:lnTo>
                  <a:pt x="0" y="2507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11F1C-A0DE-A31C-EA46-5B6A14EB3E2A}"/>
              </a:ext>
            </a:extLst>
          </p:cNvPr>
          <p:cNvSpPr txBox="1"/>
          <p:nvPr/>
        </p:nvSpPr>
        <p:spPr>
          <a:xfrm>
            <a:off x="4953000" y="647700"/>
            <a:ext cx="838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139F375-5865-1DE1-1D1D-47562CA7ADC5}"/>
              </a:ext>
            </a:extLst>
          </p:cNvPr>
          <p:cNvSpPr/>
          <p:nvPr/>
        </p:nvSpPr>
        <p:spPr>
          <a:xfrm>
            <a:off x="152400" y="4076700"/>
            <a:ext cx="7415283" cy="62103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EC7B73-7809-308D-DC2A-D95C9667B482}"/>
              </a:ext>
            </a:extLst>
          </p:cNvPr>
          <p:cNvGrpSpPr/>
          <p:nvPr/>
        </p:nvGrpSpPr>
        <p:grpSpPr>
          <a:xfrm>
            <a:off x="7148512" y="2598066"/>
            <a:ext cx="10820400" cy="1883981"/>
            <a:chOff x="7239000" y="3657660"/>
            <a:chExt cx="10820400" cy="188398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3D2EB3-05BF-A6F9-445A-F75BB2F9DD55}"/>
                </a:ext>
              </a:extLst>
            </p:cNvPr>
            <p:cNvSpPr/>
            <p:nvPr/>
          </p:nvSpPr>
          <p:spPr>
            <a:xfrm>
              <a:off x="7239000" y="3657660"/>
              <a:ext cx="10668000" cy="163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4B6D7E-4E9F-EBFE-5ADF-D89747CEC4E7}"/>
                </a:ext>
              </a:extLst>
            </p:cNvPr>
            <p:cNvSpPr/>
            <p:nvPr/>
          </p:nvSpPr>
          <p:spPr>
            <a:xfrm>
              <a:off x="7391400" y="3810059"/>
              <a:ext cx="10668000" cy="17315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DABAED-A7B1-6424-82FF-D6DCBB557090}"/>
                </a:ext>
              </a:extLst>
            </p:cNvPr>
            <p:cNvSpPr txBox="1"/>
            <p:nvPr/>
          </p:nvSpPr>
          <p:spPr>
            <a:xfrm>
              <a:off x="7810500" y="3716718"/>
              <a:ext cx="98298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Các hoạt động được sắp xếp theo trình tự hợp lí.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829378-ADFA-9078-FDD9-BBF33985AAC1}"/>
              </a:ext>
            </a:extLst>
          </p:cNvPr>
          <p:cNvGrpSpPr/>
          <p:nvPr/>
        </p:nvGrpSpPr>
        <p:grpSpPr>
          <a:xfrm>
            <a:off x="7148512" y="5123143"/>
            <a:ext cx="10820400" cy="1603444"/>
            <a:chOff x="7239000" y="3657660"/>
            <a:chExt cx="10820400" cy="160344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8DAE2C-174E-612B-9929-731C453ECE70}"/>
                </a:ext>
              </a:extLst>
            </p:cNvPr>
            <p:cNvSpPr/>
            <p:nvPr/>
          </p:nvSpPr>
          <p:spPr>
            <a:xfrm>
              <a:off x="7239000" y="3657660"/>
              <a:ext cx="10668000" cy="133680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4540EC-4820-49BB-5D60-CAC18AF8A3EE}"/>
                </a:ext>
              </a:extLst>
            </p:cNvPr>
            <p:cNvSpPr/>
            <p:nvPr/>
          </p:nvSpPr>
          <p:spPr>
            <a:xfrm>
              <a:off x="7391400" y="3810059"/>
              <a:ext cx="10668000" cy="1451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4F11A1-733B-AED7-6432-9D257C8CCD98}"/>
                </a:ext>
              </a:extLst>
            </p:cNvPr>
            <p:cNvSpPr txBox="1"/>
            <p:nvPr/>
          </p:nvSpPr>
          <p:spPr>
            <a:xfrm>
              <a:off x="8010525" y="3960930"/>
              <a:ext cx="9829800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Nêu rõ kết quả của các hoạt động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46FACC-D50B-0B30-00DA-B1A666D2FA74}"/>
              </a:ext>
            </a:extLst>
          </p:cNvPr>
          <p:cNvGrpSpPr/>
          <p:nvPr/>
        </p:nvGrpSpPr>
        <p:grpSpPr>
          <a:xfrm>
            <a:off x="7148512" y="7253442"/>
            <a:ext cx="10820400" cy="1883981"/>
            <a:chOff x="7239000" y="3657660"/>
            <a:chExt cx="10820400" cy="188398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25679A-F834-46BE-5F3D-7C6ACEC82E38}"/>
                </a:ext>
              </a:extLst>
            </p:cNvPr>
            <p:cNvSpPr/>
            <p:nvPr/>
          </p:nvSpPr>
          <p:spPr>
            <a:xfrm>
              <a:off x="7239000" y="3657660"/>
              <a:ext cx="10668000" cy="16382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EF2712-45DE-E0DE-9CCC-060AC20E60A3}"/>
                </a:ext>
              </a:extLst>
            </p:cNvPr>
            <p:cNvSpPr/>
            <p:nvPr/>
          </p:nvSpPr>
          <p:spPr>
            <a:xfrm>
              <a:off x="7391400" y="3810059"/>
              <a:ext cx="10668000" cy="17315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708C0A-737B-BA14-21E1-774623BB6A46}"/>
                </a:ext>
              </a:extLst>
            </p:cNvPr>
            <p:cNvSpPr txBox="1"/>
            <p:nvPr/>
          </p:nvSpPr>
          <p:spPr>
            <a:xfrm>
              <a:off x="7810500" y="3716718"/>
              <a:ext cx="98298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Chú ý thể hiện suy nghĩ, cảm xúc khi tham gia hoạt động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2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86961" y="7437147"/>
            <a:ext cx="9171644" cy="2933700"/>
          </a:xfrm>
          <a:custGeom>
            <a:avLst/>
            <a:gdLst/>
            <a:ahLst/>
            <a:cxnLst/>
            <a:rect l="l" t="t" r="r" b="b"/>
            <a:pathLst>
              <a:path w="10085343" h="4387124">
                <a:moveTo>
                  <a:pt x="0" y="0"/>
                </a:moveTo>
                <a:lnTo>
                  <a:pt x="10085343" y="0"/>
                </a:lnTo>
                <a:lnTo>
                  <a:pt x="10085343" y="4387124"/>
                </a:lnTo>
                <a:lnTo>
                  <a:pt x="0" y="4387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834382" y="7543891"/>
            <a:ext cx="9171644" cy="2933700"/>
          </a:xfrm>
          <a:custGeom>
            <a:avLst/>
            <a:gdLst/>
            <a:ahLst/>
            <a:cxnLst/>
            <a:rect l="l" t="t" r="r" b="b"/>
            <a:pathLst>
              <a:path w="10085343" h="4387124">
                <a:moveTo>
                  <a:pt x="0" y="0"/>
                </a:moveTo>
                <a:lnTo>
                  <a:pt x="10085343" y="0"/>
                </a:lnTo>
                <a:lnTo>
                  <a:pt x="10085343" y="4387124"/>
                </a:lnTo>
                <a:lnTo>
                  <a:pt x="0" y="4387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5637094" y="815895"/>
            <a:ext cx="4983347" cy="1703398"/>
          </a:xfrm>
          <a:custGeom>
            <a:avLst/>
            <a:gdLst/>
            <a:ahLst/>
            <a:cxnLst/>
            <a:rect l="l" t="t" r="r" b="b"/>
            <a:pathLst>
              <a:path w="4983347" h="1703398">
                <a:moveTo>
                  <a:pt x="0" y="0"/>
                </a:moveTo>
                <a:lnTo>
                  <a:pt x="4983346" y="0"/>
                </a:lnTo>
                <a:lnTo>
                  <a:pt x="4983346" y="1703399"/>
                </a:lnTo>
                <a:lnTo>
                  <a:pt x="0" y="1703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-1338987" y="815895"/>
            <a:ext cx="4983347" cy="1703398"/>
          </a:xfrm>
          <a:custGeom>
            <a:avLst/>
            <a:gdLst/>
            <a:ahLst/>
            <a:cxnLst/>
            <a:rect l="l" t="t" r="r" b="b"/>
            <a:pathLst>
              <a:path w="4983347" h="1703398">
                <a:moveTo>
                  <a:pt x="0" y="0"/>
                </a:moveTo>
                <a:lnTo>
                  <a:pt x="4983347" y="0"/>
                </a:lnTo>
                <a:lnTo>
                  <a:pt x="4983347" y="1703399"/>
                </a:lnTo>
                <a:lnTo>
                  <a:pt x="0" y="1703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5006302" y="815895"/>
            <a:ext cx="8275395" cy="1227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60"/>
              </a:lnSpc>
            </a:pPr>
            <a:r>
              <a:rPr lang="en-US" sz="6000" b="1">
                <a:solidFill>
                  <a:srgbClr val="4B53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29" name="Freeform 29"/>
          <p:cNvSpPr/>
          <p:nvPr/>
        </p:nvSpPr>
        <p:spPr>
          <a:xfrm flipH="1">
            <a:off x="16268982" y="4076700"/>
            <a:ext cx="2724552" cy="2503182"/>
          </a:xfrm>
          <a:custGeom>
            <a:avLst/>
            <a:gdLst/>
            <a:ahLst/>
            <a:cxnLst/>
            <a:rect l="l" t="t" r="r" b="b"/>
            <a:pathLst>
              <a:path w="2724552" h="2503182">
                <a:moveTo>
                  <a:pt x="2724552" y="0"/>
                </a:moveTo>
                <a:lnTo>
                  <a:pt x="0" y="0"/>
                </a:lnTo>
                <a:lnTo>
                  <a:pt x="0" y="2503182"/>
                </a:lnTo>
                <a:lnTo>
                  <a:pt x="2724552" y="2503182"/>
                </a:lnTo>
                <a:lnTo>
                  <a:pt x="272455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3AB5E3D8-159A-A673-A3C2-56A63CC33B01}"/>
              </a:ext>
            </a:extLst>
          </p:cNvPr>
          <p:cNvSpPr/>
          <p:nvPr/>
        </p:nvSpPr>
        <p:spPr>
          <a:xfrm>
            <a:off x="-457200" y="5829300"/>
            <a:ext cx="2870261" cy="2507890"/>
          </a:xfrm>
          <a:custGeom>
            <a:avLst/>
            <a:gdLst/>
            <a:ahLst/>
            <a:cxnLst/>
            <a:rect l="l" t="t" r="r" b="b"/>
            <a:pathLst>
              <a:path w="2870261" h="2507890">
                <a:moveTo>
                  <a:pt x="0" y="0"/>
                </a:moveTo>
                <a:lnTo>
                  <a:pt x="2870261" y="0"/>
                </a:lnTo>
                <a:lnTo>
                  <a:pt x="2870261" y="2507890"/>
                </a:lnTo>
                <a:lnTo>
                  <a:pt x="0" y="2507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9C8B65-EB40-C604-EA00-4870EFBC0CC0}"/>
              </a:ext>
            </a:extLst>
          </p:cNvPr>
          <p:cNvSpPr/>
          <p:nvPr/>
        </p:nvSpPr>
        <p:spPr>
          <a:xfrm>
            <a:off x="2580440" y="2355476"/>
            <a:ext cx="13127118" cy="5376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F73001-9064-72CD-8815-E5311B802A65}"/>
              </a:ext>
            </a:extLst>
          </p:cNvPr>
          <p:cNvSpPr txBox="1"/>
          <p:nvPr/>
        </p:nvSpPr>
        <p:spPr>
          <a:xfrm>
            <a:off x="3428999" y="2942558"/>
            <a:ext cx="11430000" cy="411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Ôn tập lại nội dung bài học ngày hôm nay.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Hoàn thành nhiệm vụ được giao về nhà.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Chuẩn bị bài học mới, </a:t>
            </a:r>
            <a:r>
              <a:rPr lang="en-US" sz="4500" b="1" i="1">
                <a:latin typeface="Arial" panose="020B0604020202020204" pitchFamily="34" charset="0"/>
                <a:cs typeface="Arial" panose="020B0604020202020204" pitchFamily="34" charset="0"/>
              </a:rPr>
              <a:t>Tiết 4. Nói và nghe – Trải nghiệm đáng nhớ. </a:t>
            </a:r>
          </a:p>
        </p:txBody>
      </p:sp>
    </p:spTree>
    <p:extLst>
      <p:ext uri="{BB962C8B-B14F-4D97-AF65-F5344CB8AC3E}">
        <p14:creationId xmlns:p14="http://schemas.microsoft.com/office/powerpoint/2010/main" val="23769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2089769E-FD35-5539-C885-41395860690C}"/>
              </a:ext>
            </a:extLst>
          </p:cNvPr>
          <p:cNvSpPr/>
          <p:nvPr/>
        </p:nvSpPr>
        <p:spPr>
          <a:xfrm>
            <a:off x="-1012197" y="6936776"/>
            <a:ext cx="4098805" cy="4075991"/>
          </a:xfrm>
          <a:custGeom>
            <a:avLst/>
            <a:gdLst/>
            <a:ahLst/>
            <a:cxnLst/>
            <a:rect l="l" t="t" r="r" b="b"/>
            <a:pathLst>
              <a:path w="4098805" h="4075991">
                <a:moveTo>
                  <a:pt x="0" y="0"/>
                </a:moveTo>
                <a:lnTo>
                  <a:pt x="4098805" y="0"/>
                </a:lnTo>
                <a:lnTo>
                  <a:pt x="4098805" y="4075990"/>
                </a:lnTo>
                <a:lnTo>
                  <a:pt x="0" y="407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7135" t="-2321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54B32ABC-1CF9-CA79-955D-43594F903588}"/>
              </a:ext>
            </a:extLst>
          </p:cNvPr>
          <p:cNvSpPr/>
          <p:nvPr/>
        </p:nvSpPr>
        <p:spPr>
          <a:xfrm>
            <a:off x="2203124" y="-2994219"/>
            <a:ext cx="7438578" cy="13461564"/>
          </a:xfrm>
          <a:custGeom>
            <a:avLst/>
            <a:gdLst/>
            <a:ahLst/>
            <a:cxnLst/>
            <a:rect l="l" t="t" r="r" b="b"/>
            <a:pathLst>
              <a:path w="5815594" h="10289262">
                <a:moveTo>
                  <a:pt x="0" y="0"/>
                </a:moveTo>
                <a:lnTo>
                  <a:pt x="5815594" y="0"/>
                </a:lnTo>
                <a:lnTo>
                  <a:pt x="5815594" y="10289262"/>
                </a:lnTo>
                <a:lnTo>
                  <a:pt x="0" y="10289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9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1755383" y="1843362"/>
            <a:ext cx="8471884" cy="2895844"/>
          </a:xfrm>
          <a:custGeom>
            <a:avLst/>
            <a:gdLst/>
            <a:ahLst/>
            <a:cxnLst/>
            <a:rect l="l" t="t" r="r" b="b"/>
            <a:pathLst>
              <a:path w="8471884" h="2895844">
                <a:moveTo>
                  <a:pt x="0" y="0"/>
                </a:moveTo>
                <a:lnTo>
                  <a:pt x="8471884" y="0"/>
                </a:lnTo>
                <a:lnTo>
                  <a:pt x="8471884" y="2895844"/>
                </a:lnTo>
                <a:lnTo>
                  <a:pt x="0" y="28958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907993" y="6172200"/>
            <a:ext cx="6985000" cy="4114800"/>
          </a:xfrm>
          <a:custGeom>
            <a:avLst/>
            <a:gdLst/>
            <a:ahLst/>
            <a:cxnLst/>
            <a:rect l="l" t="t" r="r" b="b"/>
            <a:pathLst>
              <a:path w="6985000" h="4114800">
                <a:moveTo>
                  <a:pt x="0" y="0"/>
                </a:moveTo>
                <a:lnTo>
                  <a:pt x="6985000" y="0"/>
                </a:lnTo>
                <a:lnTo>
                  <a:pt x="6985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21766" y="7482199"/>
            <a:ext cx="4098805" cy="4075991"/>
          </a:xfrm>
          <a:custGeom>
            <a:avLst/>
            <a:gdLst/>
            <a:ahLst/>
            <a:cxnLst/>
            <a:rect l="l" t="t" r="r" b="b"/>
            <a:pathLst>
              <a:path w="4098805" h="4075991">
                <a:moveTo>
                  <a:pt x="0" y="0"/>
                </a:moveTo>
                <a:lnTo>
                  <a:pt x="4098805" y="0"/>
                </a:lnTo>
                <a:lnTo>
                  <a:pt x="4098805" y="4075990"/>
                </a:lnTo>
                <a:lnTo>
                  <a:pt x="0" y="407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7135" t="-2321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814124" y="326548"/>
            <a:ext cx="5815594" cy="10289262"/>
          </a:xfrm>
          <a:custGeom>
            <a:avLst/>
            <a:gdLst/>
            <a:ahLst/>
            <a:cxnLst/>
            <a:rect l="l" t="t" r="r" b="b"/>
            <a:pathLst>
              <a:path w="5815594" h="10289262">
                <a:moveTo>
                  <a:pt x="0" y="0"/>
                </a:moveTo>
                <a:lnTo>
                  <a:pt x="5815594" y="0"/>
                </a:lnTo>
                <a:lnTo>
                  <a:pt x="5815594" y="10289262"/>
                </a:lnTo>
                <a:lnTo>
                  <a:pt x="0" y="10289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912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63844" y="723900"/>
            <a:ext cx="850300" cy="850300"/>
          </a:xfrm>
          <a:custGeom>
            <a:avLst/>
            <a:gdLst/>
            <a:ahLst/>
            <a:cxnLst/>
            <a:rect l="l" t="t" r="r" b="b"/>
            <a:pathLst>
              <a:path w="850300" h="850300">
                <a:moveTo>
                  <a:pt x="0" y="0"/>
                </a:moveTo>
                <a:lnTo>
                  <a:pt x="850300" y="0"/>
                </a:lnTo>
                <a:lnTo>
                  <a:pt x="850300" y="850299"/>
                </a:lnTo>
                <a:lnTo>
                  <a:pt x="0" y="8502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156461" y="1574141"/>
            <a:ext cx="1493061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4B53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445085" y="5981700"/>
            <a:ext cx="714199" cy="714199"/>
          </a:xfrm>
          <a:custGeom>
            <a:avLst/>
            <a:gdLst/>
            <a:ahLst/>
            <a:cxnLst/>
            <a:rect l="l" t="t" r="r" b="b"/>
            <a:pathLst>
              <a:path w="451604" h="451604">
                <a:moveTo>
                  <a:pt x="0" y="0"/>
                </a:moveTo>
                <a:lnTo>
                  <a:pt x="451604" y="0"/>
                </a:lnTo>
                <a:lnTo>
                  <a:pt x="451604" y="451604"/>
                </a:lnTo>
                <a:lnTo>
                  <a:pt x="0" y="4516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2384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70787" y="7449860"/>
            <a:ext cx="4840941" cy="4114800"/>
          </a:xfrm>
          <a:custGeom>
            <a:avLst/>
            <a:gdLst/>
            <a:ahLst/>
            <a:cxnLst/>
            <a:rect l="l" t="t" r="r" b="b"/>
            <a:pathLst>
              <a:path w="4840941" h="4114800">
                <a:moveTo>
                  <a:pt x="0" y="0"/>
                </a:moveTo>
                <a:lnTo>
                  <a:pt x="4840941" y="0"/>
                </a:lnTo>
                <a:lnTo>
                  <a:pt x="48409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576272" y="7449860"/>
            <a:ext cx="4840941" cy="4114800"/>
          </a:xfrm>
          <a:custGeom>
            <a:avLst/>
            <a:gdLst/>
            <a:ahLst/>
            <a:cxnLst/>
            <a:rect l="l" t="t" r="r" b="b"/>
            <a:pathLst>
              <a:path w="4840941" h="4114800">
                <a:moveTo>
                  <a:pt x="4840941" y="0"/>
                </a:moveTo>
                <a:lnTo>
                  <a:pt x="0" y="0"/>
                </a:lnTo>
                <a:lnTo>
                  <a:pt x="0" y="4114800"/>
                </a:lnTo>
                <a:lnTo>
                  <a:pt x="4840941" y="4114800"/>
                </a:lnTo>
                <a:lnTo>
                  <a:pt x="48409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628900" y="2148568"/>
            <a:ext cx="7315200" cy="2500468"/>
          </a:xfrm>
          <a:custGeom>
            <a:avLst/>
            <a:gdLst/>
            <a:ahLst/>
            <a:cxnLst/>
            <a:rect l="l" t="t" r="r" b="b"/>
            <a:pathLst>
              <a:path w="7315200" h="2500468">
                <a:moveTo>
                  <a:pt x="0" y="0"/>
                </a:moveTo>
                <a:lnTo>
                  <a:pt x="7315200" y="0"/>
                </a:lnTo>
                <a:lnTo>
                  <a:pt x="7315200" y="2500468"/>
                </a:lnTo>
                <a:lnTo>
                  <a:pt x="0" y="25004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139737" y="1690908"/>
            <a:ext cx="14008525" cy="155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4"/>
              </a:lnSpc>
            </a:pPr>
            <a:r>
              <a:rPr lang="en-US" sz="7500" b="1">
                <a:solidFill>
                  <a:srgbClr val="4B53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3. VIẾT </a:t>
            </a:r>
          </a:p>
        </p:txBody>
      </p:sp>
      <p:sp>
        <p:nvSpPr>
          <p:cNvPr id="7" name="Freeform 7"/>
          <p:cNvSpPr/>
          <p:nvPr/>
        </p:nvSpPr>
        <p:spPr>
          <a:xfrm>
            <a:off x="14494942" y="2118288"/>
            <a:ext cx="7315200" cy="2500468"/>
          </a:xfrm>
          <a:custGeom>
            <a:avLst/>
            <a:gdLst/>
            <a:ahLst/>
            <a:cxnLst/>
            <a:rect l="l" t="t" r="r" b="b"/>
            <a:pathLst>
              <a:path w="7315200" h="2500468">
                <a:moveTo>
                  <a:pt x="0" y="0"/>
                </a:moveTo>
                <a:lnTo>
                  <a:pt x="7315200" y="0"/>
                </a:lnTo>
                <a:lnTo>
                  <a:pt x="7315200" y="2500468"/>
                </a:lnTo>
                <a:lnTo>
                  <a:pt x="0" y="25004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61240" y="4927608"/>
            <a:ext cx="1030940" cy="1030940"/>
          </a:xfrm>
          <a:custGeom>
            <a:avLst/>
            <a:gdLst/>
            <a:ahLst/>
            <a:cxnLst/>
            <a:rect l="l" t="t" r="r" b="b"/>
            <a:pathLst>
              <a:path w="1030940" h="1030940">
                <a:moveTo>
                  <a:pt x="0" y="0"/>
                </a:moveTo>
                <a:lnTo>
                  <a:pt x="1030940" y="0"/>
                </a:lnTo>
                <a:lnTo>
                  <a:pt x="1030940" y="1030940"/>
                </a:lnTo>
                <a:lnTo>
                  <a:pt x="0" y="1030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677355" y="1450418"/>
            <a:ext cx="667870" cy="667870"/>
          </a:xfrm>
          <a:custGeom>
            <a:avLst/>
            <a:gdLst/>
            <a:ahLst/>
            <a:cxnLst/>
            <a:rect l="l" t="t" r="r" b="b"/>
            <a:pathLst>
              <a:path w="667870" h="667870">
                <a:moveTo>
                  <a:pt x="0" y="0"/>
                </a:moveTo>
                <a:lnTo>
                  <a:pt x="667870" y="0"/>
                </a:lnTo>
                <a:lnTo>
                  <a:pt x="667870" y="667870"/>
                </a:lnTo>
                <a:lnTo>
                  <a:pt x="0" y="667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494942" y="7721360"/>
            <a:ext cx="300557" cy="217250"/>
          </a:xfrm>
          <a:custGeom>
            <a:avLst/>
            <a:gdLst/>
            <a:ahLst/>
            <a:cxnLst/>
            <a:rect l="l" t="t" r="r" b="b"/>
            <a:pathLst>
              <a:path w="300557" h="217250">
                <a:moveTo>
                  <a:pt x="0" y="0"/>
                </a:moveTo>
                <a:lnTo>
                  <a:pt x="300557" y="0"/>
                </a:lnTo>
                <a:lnTo>
                  <a:pt x="300557" y="217251"/>
                </a:lnTo>
                <a:lnTo>
                  <a:pt x="0" y="217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4" t="-147992" r="-2355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685365" y="7829985"/>
            <a:ext cx="300557" cy="217250"/>
          </a:xfrm>
          <a:custGeom>
            <a:avLst/>
            <a:gdLst/>
            <a:ahLst/>
            <a:cxnLst/>
            <a:rect l="l" t="t" r="r" b="b"/>
            <a:pathLst>
              <a:path w="300557" h="217250">
                <a:moveTo>
                  <a:pt x="0" y="0"/>
                </a:moveTo>
                <a:lnTo>
                  <a:pt x="300557" y="0"/>
                </a:lnTo>
                <a:lnTo>
                  <a:pt x="300557" y="217251"/>
                </a:lnTo>
                <a:lnTo>
                  <a:pt x="0" y="217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4" t="-147992" r="-2355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355378" y="8706010"/>
            <a:ext cx="552290" cy="552290"/>
          </a:xfrm>
          <a:custGeom>
            <a:avLst/>
            <a:gdLst/>
            <a:ahLst/>
            <a:cxnLst/>
            <a:rect l="l" t="t" r="r" b="b"/>
            <a:pathLst>
              <a:path w="552290" h="552290">
                <a:moveTo>
                  <a:pt x="0" y="0"/>
                </a:moveTo>
                <a:lnTo>
                  <a:pt x="552290" y="0"/>
                </a:lnTo>
                <a:lnTo>
                  <a:pt x="552290" y="552290"/>
                </a:lnTo>
                <a:lnTo>
                  <a:pt x="0" y="5522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139737" y="3242627"/>
            <a:ext cx="14008525" cy="335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4"/>
              </a:lnSpc>
            </a:pPr>
            <a:r>
              <a:rPr lang="en-US" sz="8000" b="1">
                <a:solidFill>
                  <a:srgbClr val="DB58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DÀN Ý CHO BÀI VĂN THUẬT LẠI MỘT SỰ VIỆC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3">
            <a:extLst>
              <a:ext uri="{FF2B5EF4-FFF2-40B4-BE49-F238E27FC236}">
                <a16:creationId xmlns:a16="http://schemas.microsoft.com/office/drawing/2014/main" id="{C91A83B6-DDA5-C413-5423-637ED65AE1F6}"/>
              </a:ext>
            </a:extLst>
          </p:cNvPr>
          <p:cNvSpPr/>
          <p:nvPr/>
        </p:nvSpPr>
        <p:spPr>
          <a:xfrm flipH="1">
            <a:off x="-5943600" y="4653964"/>
            <a:ext cx="14623750" cy="7905547"/>
          </a:xfrm>
          <a:custGeom>
            <a:avLst/>
            <a:gdLst/>
            <a:ahLst/>
            <a:cxnLst/>
            <a:rect l="l" t="t" r="r" b="b"/>
            <a:pathLst>
              <a:path w="13584492" h="8002501">
                <a:moveTo>
                  <a:pt x="13584492" y="0"/>
                </a:moveTo>
                <a:lnTo>
                  <a:pt x="0" y="0"/>
                </a:lnTo>
                <a:lnTo>
                  <a:pt x="0" y="8002500"/>
                </a:lnTo>
                <a:lnTo>
                  <a:pt x="13584492" y="8002500"/>
                </a:lnTo>
                <a:lnTo>
                  <a:pt x="135844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5400000">
            <a:off x="1511505" y="574913"/>
            <a:ext cx="363983" cy="1271557"/>
          </a:xfrm>
          <a:custGeom>
            <a:avLst/>
            <a:gdLst/>
            <a:ahLst/>
            <a:cxnLst/>
            <a:rect l="l" t="t" r="r" b="b"/>
            <a:pathLst>
              <a:path w="363983" h="1271557">
                <a:moveTo>
                  <a:pt x="0" y="0"/>
                </a:moveTo>
                <a:lnTo>
                  <a:pt x="363984" y="0"/>
                </a:lnTo>
                <a:lnTo>
                  <a:pt x="363984" y="1271557"/>
                </a:lnTo>
                <a:lnTo>
                  <a:pt x="0" y="1271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736776" y="556202"/>
            <a:ext cx="9928432" cy="1227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60"/>
              </a:lnSpc>
            </a:pPr>
            <a:r>
              <a:rPr lang="en-U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sp>
        <p:nvSpPr>
          <p:cNvPr id="30" name="Freeform 30"/>
          <p:cNvSpPr/>
          <p:nvPr/>
        </p:nvSpPr>
        <p:spPr>
          <a:xfrm rot="-5400000">
            <a:off x="17751187" y="2708513"/>
            <a:ext cx="363983" cy="1271557"/>
          </a:xfrm>
          <a:custGeom>
            <a:avLst/>
            <a:gdLst/>
            <a:ahLst/>
            <a:cxnLst/>
            <a:rect l="l" t="t" r="r" b="b"/>
            <a:pathLst>
              <a:path w="363983" h="1271557">
                <a:moveTo>
                  <a:pt x="0" y="0"/>
                </a:moveTo>
                <a:lnTo>
                  <a:pt x="363983" y="0"/>
                </a:lnTo>
                <a:lnTo>
                  <a:pt x="363983" y="1271557"/>
                </a:lnTo>
                <a:lnTo>
                  <a:pt x="0" y="1271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F83982-23D3-A41F-83D8-4829F8C2B740}"/>
              </a:ext>
            </a:extLst>
          </p:cNvPr>
          <p:cNvGrpSpPr/>
          <p:nvPr/>
        </p:nvGrpSpPr>
        <p:grpSpPr>
          <a:xfrm>
            <a:off x="8229600" y="2623107"/>
            <a:ext cx="8135911" cy="1092607"/>
            <a:chOff x="6172200" y="2247900"/>
            <a:chExt cx="8135911" cy="109260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638A455-C9A2-776C-A57C-3AAEAB23995B}"/>
                </a:ext>
              </a:extLst>
            </p:cNvPr>
            <p:cNvSpPr txBox="1"/>
            <p:nvPr/>
          </p:nvSpPr>
          <p:spPr>
            <a:xfrm>
              <a:off x="6172200" y="2247900"/>
              <a:ext cx="26670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>
                  <a:latin typeface="Amasis MT Pro Black" panose="02040A04050005020304" pitchFamily="18" charset="0"/>
                </a:rPr>
                <a:t>01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142EB1-483C-6273-1105-6AD83AC4CCF8}"/>
                </a:ext>
              </a:extLst>
            </p:cNvPr>
            <p:cNvSpPr txBox="1"/>
            <p:nvPr/>
          </p:nvSpPr>
          <p:spPr>
            <a:xfrm>
              <a:off x="8288311" y="2401788"/>
              <a:ext cx="60198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Chuẩn bị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2DBC9B-731A-726C-8E62-2FC87722D33D}"/>
              </a:ext>
            </a:extLst>
          </p:cNvPr>
          <p:cNvGrpSpPr/>
          <p:nvPr/>
        </p:nvGrpSpPr>
        <p:grpSpPr>
          <a:xfrm>
            <a:off x="8155846" y="4877949"/>
            <a:ext cx="8135911" cy="1092607"/>
            <a:chOff x="6172200" y="2247900"/>
            <a:chExt cx="8135911" cy="109260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18AB86C-7626-40D5-7E5D-303340F86ED0}"/>
                </a:ext>
              </a:extLst>
            </p:cNvPr>
            <p:cNvSpPr txBox="1"/>
            <p:nvPr/>
          </p:nvSpPr>
          <p:spPr>
            <a:xfrm>
              <a:off x="6172200" y="2247900"/>
              <a:ext cx="26670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>
                  <a:latin typeface="Amasis MT Pro Black" panose="02040A04050005020304" pitchFamily="18" charset="0"/>
                </a:rPr>
                <a:t>02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E1ACFF-0255-C17F-8147-3AB38ED278A3}"/>
                </a:ext>
              </a:extLst>
            </p:cNvPr>
            <p:cNvSpPr txBox="1"/>
            <p:nvPr/>
          </p:nvSpPr>
          <p:spPr>
            <a:xfrm>
              <a:off x="8288311" y="2401788"/>
              <a:ext cx="60198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Lập dàn ý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1011E4-34C1-3616-C4A4-934B49C40ED1}"/>
              </a:ext>
            </a:extLst>
          </p:cNvPr>
          <p:cNvGrpSpPr/>
          <p:nvPr/>
        </p:nvGrpSpPr>
        <p:grpSpPr>
          <a:xfrm>
            <a:off x="8155846" y="7115701"/>
            <a:ext cx="8610599" cy="1092607"/>
            <a:chOff x="6172200" y="2247900"/>
            <a:chExt cx="8610599" cy="109260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77302A-EAEA-2BFE-1305-627B9A32DEB8}"/>
                </a:ext>
              </a:extLst>
            </p:cNvPr>
            <p:cNvSpPr txBox="1"/>
            <p:nvPr/>
          </p:nvSpPr>
          <p:spPr>
            <a:xfrm>
              <a:off x="6172200" y="2247900"/>
              <a:ext cx="26670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>
                  <a:latin typeface="Amasis MT Pro Black" panose="02040A04050005020304" pitchFamily="18" charset="0"/>
                </a:rPr>
                <a:t>03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6891326-244A-3053-4C3C-3CF5EABB37F9}"/>
                </a:ext>
              </a:extLst>
            </p:cNvPr>
            <p:cNvSpPr txBox="1"/>
            <p:nvPr/>
          </p:nvSpPr>
          <p:spPr>
            <a:xfrm>
              <a:off x="8288310" y="2401788"/>
              <a:ext cx="649448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Góp ý chỉnh sửa dàn ý </a:t>
              </a:r>
            </a:p>
          </p:txBody>
        </p:sp>
      </p:grpSp>
      <p:sp>
        <p:nvSpPr>
          <p:cNvPr id="41" name="Freeform 2">
            <a:extLst>
              <a:ext uri="{FF2B5EF4-FFF2-40B4-BE49-F238E27FC236}">
                <a16:creationId xmlns:a16="http://schemas.microsoft.com/office/drawing/2014/main" id="{E90967EE-F971-6C87-AED0-322265AE388F}"/>
              </a:ext>
            </a:extLst>
          </p:cNvPr>
          <p:cNvSpPr/>
          <p:nvPr/>
        </p:nvSpPr>
        <p:spPr>
          <a:xfrm>
            <a:off x="15621000" y="-181490"/>
            <a:ext cx="7315200" cy="2500468"/>
          </a:xfrm>
          <a:custGeom>
            <a:avLst/>
            <a:gdLst/>
            <a:ahLst/>
            <a:cxnLst/>
            <a:rect l="l" t="t" r="r" b="b"/>
            <a:pathLst>
              <a:path w="7315200" h="2500468">
                <a:moveTo>
                  <a:pt x="0" y="0"/>
                </a:moveTo>
                <a:lnTo>
                  <a:pt x="7315200" y="0"/>
                </a:lnTo>
                <a:lnTo>
                  <a:pt x="7315200" y="2500468"/>
                </a:lnTo>
                <a:lnTo>
                  <a:pt x="0" y="2500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">
            <a:extLst>
              <a:ext uri="{FF2B5EF4-FFF2-40B4-BE49-F238E27FC236}">
                <a16:creationId xmlns:a16="http://schemas.microsoft.com/office/drawing/2014/main" id="{72036095-7B26-3C11-2757-43ED0F92FECC}"/>
              </a:ext>
            </a:extLst>
          </p:cNvPr>
          <p:cNvSpPr/>
          <p:nvPr/>
        </p:nvSpPr>
        <p:spPr>
          <a:xfrm>
            <a:off x="-2531827" y="435527"/>
            <a:ext cx="9268603" cy="10762279"/>
          </a:xfrm>
          <a:custGeom>
            <a:avLst/>
            <a:gdLst/>
            <a:ahLst/>
            <a:cxnLst/>
            <a:rect l="l" t="t" r="r" b="b"/>
            <a:pathLst>
              <a:path w="8260556" h="9619279">
                <a:moveTo>
                  <a:pt x="0" y="0"/>
                </a:moveTo>
                <a:lnTo>
                  <a:pt x="8260556" y="0"/>
                </a:lnTo>
                <a:lnTo>
                  <a:pt x="8260556" y="9619279"/>
                </a:lnTo>
                <a:lnTo>
                  <a:pt x="0" y="96192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542B82FE-FCCF-F351-B4D5-ADB799466C24}"/>
              </a:ext>
            </a:extLst>
          </p:cNvPr>
          <p:cNvSpPr/>
          <p:nvPr/>
        </p:nvSpPr>
        <p:spPr>
          <a:xfrm>
            <a:off x="1520009" y="2409399"/>
            <a:ext cx="14859000" cy="113638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-1462973" y="1028700"/>
            <a:ext cx="4983347" cy="1703398"/>
          </a:xfrm>
          <a:custGeom>
            <a:avLst/>
            <a:gdLst/>
            <a:ahLst/>
            <a:cxnLst/>
            <a:rect l="l" t="t" r="r" b="b"/>
            <a:pathLst>
              <a:path w="4983347" h="1703398">
                <a:moveTo>
                  <a:pt x="0" y="0"/>
                </a:moveTo>
                <a:lnTo>
                  <a:pt x="4983346" y="0"/>
                </a:lnTo>
                <a:lnTo>
                  <a:pt x="4983346" y="1703398"/>
                </a:lnTo>
                <a:lnTo>
                  <a:pt x="0" y="170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5553360" y="744101"/>
            <a:ext cx="4983347" cy="1703398"/>
          </a:xfrm>
          <a:custGeom>
            <a:avLst/>
            <a:gdLst/>
            <a:ahLst/>
            <a:cxnLst/>
            <a:rect l="l" t="t" r="r" b="b"/>
            <a:pathLst>
              <a:path w="4983347" h="1703398">
                <a:moveTo>
                  <a:pt x="0" y="0"/>
                </a:moveTo>
                <a:lnTo>
                  <a:pt x="4983347" y="0"/>
                </a:lnTo>
                <a:lnTo>
                  <a:pt x="4983347" y="1703398"/>
                </a:lnTo>
                <a:lnTo>
                  <a:pt x="0" y="170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028700" y="3975954"/>
            <a:ext cx="881892" cy="1074125"/>
          </a:xfrm>
          <a:custGeom>
            <a:avLst/>
            <a:gdLst/>
            <a:ahLst/>
            <a:cxnLst/>
            <a:rect l="l" t="t" r="r" b="b"/>
            <a:pathLst>
              <a:path w="881892" h="1074125">
                <a:moveTo>
                  <a:pt x="0" y="0"/>
                </a:moveTo>
                <a:lnTo>
                  <a:pt x="881892" y="0"/>
                </a:lnTo>
                <a:lnTo>
                  <a:pt x="881892" y="1074125"/>
                </a:lnTo>
                <a:lnTo>
                  <a:pt x="0" y="1074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58551" b="-4581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5187594" y="3553744"/>
            <a:ext cx="7523829" cy="2815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4B53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1. 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4B53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</a:t>
            </a:r>
          </a:p>
        </p:txBody>
      </p:sp>
      <p:sp>
        <p:nvSpPr>
          <p:cNvPr id="34" name="Freeform 34"/>
          <p:cNvSpPr/>
          <p:nvPr/>
        </p:nvSpPr>
        <p:spPr>
          <a:xfrm flipH="1">
            <a:off x="16966152" y="6762949"/>
            <a:ext cx="586297" cy="714096"/>
          </a:xfrm>
          <a:custGeom>
            <a:avLst/>
            <a:gdLst/>
            <a:ahLst/>
            <a:cxnLst/>
            <a:rect l="l" t="t" r="r" b="b"/>
            <a:pathLst>
              <a:path w="586297" h="714096">
                <a:moveTo>
                  <a:pt x="586296" y="0"/>
                </a:moveTo>
                <a:lnTo>
                  <a:pt x="0" y="0"/>
                </a:lnTo>
                <a:lnTo>
                  <a:pt x="0" y="714096"/>
                </a:lnTo>
                <a:lnTo>
                  <a:pt x="586296" y="714096"/>
                </a:lnTo>
                <a:lnTo>
                  <a:pt x="5862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58551" b="-4581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3520373" y="1206570"/>
            <a:ext cx="431950" cy="389230"/>
          </a:xfrm>
          <a:custGeom>
            <a:avLst/>
            <a:gdLst/>
            <a:ahLst/>
            <a:cxnLst/>
            <a:rect l="l" t="t" r="r" b="b"/>
            <a:pathLst>
              <a:path w="431950" h="389230">
                <a:moveTo>
                  <a:pt x="0" y="0"/>
                </a:moveTo>
                <a:lnTo>
                  <a:pt x="431950" y="0"/>
                </a:lnTo>
                <a:lnTo>
                  <a:pt x="431950" y="389230"/>
                </a:lnTo>
                <a:lnTo>
                  <a:pt x="0" y="3892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3922" t="-34606" r="-38524" b="-503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6379009" y="3623238"/>
            <a:ext cx="391428" cy="352716"/>
          </a:xfrm>
          <a:custGeom>
            <a:avLst/>
            <a:gdLst/>
            <a:ahLst/>
            <a:cxnLst/>
            <a:rect l="l" t="t" r="r" b="b"/>
            <a:pathLst>
              <a:path w="391428" h="352716">
                <a:moveTo>
                  <a:pt x="0" y="0"/>
                </a:moveTo>
                <a:lnTo>
                  <a:pt x="391429" y="0"/>
                </a:lnTo>
                <a:lnTo>
                  <a:pt x="391429" y="352716"/>
                </a:lnTo>
                <a:lnTo>
                  <a:pt x="0" y="352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3922" t="-34606" r="-38524" b="-503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7EFA0B-040D-9653-0D4E-0ECC90EC68D6}"/>
              </a:ext>
            </a:extLst>
          </p:cNvPr>
          <p:cNvSpPr/>
          <p:nvPr/>
        </p:nvSpPr>
        <p:spPr>
          <a:xfrm>
            <a:off x="-1676400" y="8291404"/>
            <a:ext cx="21183600" cy="45873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6BBF3629-81EB-B988-C412-FFDFA83BE81B}"/>
              </a:ext>
            </a:extLst>
          </p:cNvPr>
          <p:cNvSpPr/>
          <p:nvPr/>
        </p:nvSpPr>
        <p:spPr>
          <a:xfrm>
            <a:off x="4241063" y="679137"/>
            <a:ext cx="2870261" cy="2507890"/>
          </a:xfrm>
          <a:custGeom>
            <a:avLst/>
            <a:gdLst/>
            <a:ahLst/>
            <a:cxnLst/>
            <a:rect l="l" t="t" r="r" b="b"/>
            <a:pathLst>
              <a:path w="2870261" h="2507890">
                <a:moveTo>
                  <a:pt x="0" y="0"/>
                </a:moveTo>
                <a:lnTo>
                  <a:pt x="2870261" y="0"/>
                </a:lnTo>
                <a:lnTo>
                  <a:pt x="2870261" y="2507890"/>
                </a:lnTo>
                <a:lnTo>
                  <a:pt x="0" y="2507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7AB2F54-8B17-3FF7-D1C9-1A9B8A10681E}"/>
              </a:ext>
            </a:extLst>
          </p:cNvPr>
          <p:cNvSpPr/>
          <p:nvPr/>
        </p:nvSpPr>
        <p:spPr>
          <a:xfrm>
            <a:off x="-228600" y="8115300"/>
            <a:ext cx="18745200" cy="4050886"/>
          </a:xfrm>
          <a:custGeom>
            <a:avLst/>
            <a:gdLst/>
            <a:ahLst/>
            <a:cxnLst/>
            <a:rect l="l" t="t" r="r" b="b"/>
            <a:pathLst>
              <a:path w="16230600" h="3025897">
                <a:moveTo>
                  <a:pt x="0" y="0"/>
                </a:moveTo>
                <a:lnTo>
                  <a:pt x="16230600" y="0"/>
                </a:lnTo>
                <a:lnTo>
                  <a:pt x="16230600" y="3025898"/>
                </a:lnTo>
                <a:lnTo>
                  <a:pt x="0" y="30258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1F8E54-4492-54CA-2929-C0D47F1239D0}"/>
              </a:ext>
            </a:extLst>
          </p:cNvPr>
          <p:cNvGrpSpPr/>
          <p:nvPr/>
        </p:nvGrpSpPr>
        <p:grpSpPr>
          <a:xfrm>
            <a:off x="228600" y="800100"/>
            <a:ext cx="13716000" cy="8336036"/>
            <a:chOff x="1066800" y="1104900"/>
            <a:chExt cx="13716000" cy="833603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7A0570-0606-31F0-ABFF-6E2788CBAB26}"/>
                </a:ext>
              </a:extLst>
            </p:cNvPr>
            <p:cNvGrpSpPr/>
            <p:nvPr/>
          </p:nvGrpSpPr>
          <p:grpSpPr>
            <a:xfrm>
              <a:off x="1066800" y="1104900"/>
              <a:ext cx="13716000" cy="8336036"/>
              <a:chOff x="685800" y="876300"/>
              <a:chExt cx="13716000" cy="8336036"/>
            </a:xfrm>
          </p:grpSpPr>
          <p:sp>
            <p:nvSpPr>
              <p:cNvPr id="2" name="Freeform 2">
                <a:extLst>
                  <a:ext uri="{FF2B5EF4-FFF2-40B4-BE49-F238E27FC236}">
                    <a16:creationId xmlns:a16="http://schemas.microsoft.com/office/drawing/2014/main" id="{1E0C69E3-08A8-E9C3-7D29-0902DFAA6344}"/>
                  </a:ext>
                </a:extLst>
              </p:cNvPr>
              <p:cNvSpPr/>
              <p:nvPr/>
            </p:nvSpPr>
            <p:spPr>
              <a:xfrm>
                <a:off x="685800" y="876300"/>
                <a:ext cx="13716000" cy="8336036"/>
              </a:xfrm>
              <a:custGeom>
                <a:avLst/>
                <a:gdLst/>
                <a:ahLst/>
                <a:cxnLst/>
                <a:rect l="l" t="t" r="r" b="b"/>
                <a:pathLst>
                  <a:path w="6040073" h="4114800">
                    <a:moveTo>
                      <a:pt x="0" y="0"/>
                    </a:moveTo>
                    <a:lnTo>
                      <a:pt x="6040074" y="0"/>
                    </a:lnTo>
                    <a:lnTo>
                      <a:pt x="6040074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Freeform 2">
                <a:extLst>
                  <a:ext uri="{FF2B5EF4-FFF2-40B4-BE49-F238E27FC236}">
                    <a16:creationId xmlns:a16="http://schemas.microsoft.com/office/drawing/2014/main" id="{5A497230-5FFA-98BE-E7A4-FFAEA4683677}"/>
                  </a:ext>
                </a:extLst>
              </p:cNvPr>
              <p:cNvSpPr/>
              <p:nvPr/>
            </p:nvSpPr>
            <p:spPr>
              <a:xfrm>
                <a:off x="1104900" y="1339245"/>
                <a:ext cx="12877800" cy="7608509"/>
              </a:xfrm>
              <a:custGeom>
                <a:avLst/>
                <a:gdLst/>
                <a:ahLst/>
                <a:cxnLst/>
                <a:rect l="l" t="t" r="r" b="b"/>
                <a:pathLst>
                  <a:path w="6040073" h="4114800">
                    <a:moveTo>
                      <a:pt x="0" y="0"/>
                    </a:moveTo>
                    <a:lnTo>
                      <a:pt x="6040074" y="0"/>
                    </a:lnTo>
                    <a:lnTo>
                      <a:pt x="6040074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03A68F-DA24-4703-CE73-FD67ECEA2A5F}"/>
                </a:ext>
              </a:extLst>
            </p:cNvPr>
            <p:cNvSpPr txBox="1"/>
            <p:nvPr/>
          </p:nvSpPr>
          <p:spPr>
            <a:xfrm>
              <a:off x="1905000" y="3155736"/>
              <a:ext cx="12039600" cy="4234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000" b="1">
                  <a:latin typeface="Arial" panose="020B0604020202020204" pitchFamily="34" charset="0"/>
                  <a:cs typeface="Arial" panose="020B0604020202020204" pitchFamily="34" charset="0"/>
                </a:rPr>
                <a:t>ĐỀ BÀI</a:t>
              </a:r>
            </a:p>
            <a:p>
              <a:pPr algn="ctr">
                <a:lnSpc>
                  <a:spcPct val="150000"/>
                </a:lnSpc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Viết bài văn thuật lại một hoạt động trải nghiệm em đã tham gia và chia sẻ suy nghĩ, cảm xúc của em về hoạt động đó. </a:t>
              </a:r>
            </a:p>
          </p:txBody>
        </p:sp>
      </p:grpSp>
      <p:sp>
        <p:nvSpPr>
          <p:cNvPr id="10" name="Freeform 2">
            <a:extLst>
              <a:ext uri="{FF2B5EF4-FFF2-40B4-BE49-F238E27FC236}">
                <a16:creationId xmlns:a16="http://schemas.microsoft.com/office/drawing/2014/main" id="{5F6CC44A-D155-8E84-F2B8-6E5F67D4138C}"/>
              </a:ext>
            </a:extLst>
          </p:cNvPr>
          <p:cNvSpPr/>
          <p:nvPr/>
        </p:nvSpPr>
        <p:spPr>
          <a:xfrm>
            <a:off x="12160186" y="2171700"/>
            <a:ext cx="5932551" cy="7517536"/>
          </a:xfrm>
          <a:custGeom>
            <a:avLst/>
            <a:gdLst/>
            <a:ahLst/>
            <a:cxnLst/>
            <a:rect l="l" t="t" r="r" b="b"/>
            <a:pathLst>
              <a:path w="6367653" h="8229600">
                <a:moveTo>
                  <a:pt x="0" y="0"/>
                </a:moveTo>
                <a:lnTo>
                  <a:pt x="6367653" y="0"/>
                </a:lnTo>
                <a:lnTo>
                  <a:pt x="636765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D7851C2-4DEF-70AF-A2F0-B09214B3061A}"/>
              </a:ext>
            </a:extLst>
          </p:cNvPr>
          <p:cNvSpPr/>
          <p:nvPr/>
        </p:nvSpPr>
        <p:spPr>
          <a:xfrm>
            <a:off x="0" y="64873"/>
            <a:ext cx="2799184" cy="27432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5" y="0"/>
                </a:lnTo>
                <a:lnTo>
                  <a:pt x="41987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4335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5689D6-154C-6E25-9522-2E776D543B7E}"/>
              </a:ext>
            </a:extLst>
          </p:cNvPr>
          <p:cNvSpPr/>
          <p:nvPr/>
        </p:nvSpPr>
        <p:spPr>
          <a:xfrm>
            <a:off x="-914400" y="9105900"/>
            <a:ext cx="20116800" cy="403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91FE6-37D4-0B12-50D0-DE149DADF4B7}"/>
              </a:ext>
            </a:extLst>
          </p:cNvPr>
          <p:cNvSpPr txBox="1"/>
          <p:nvPr/>
        </p:nvSpPr>
        <p:spPr>
          <a:xfrm>
            <a:off x="4076700" y="495300"/>
            <a:ext cx="10134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7EB6BE-5683-8E59-83F7-193660984B9A}"/>
              </a:ext>
            </a:extLst>
          </p:cNvPr>
          <p:cNvGrpSpPr/>
          <p:nvPr/>
        </p:nvGrpSpPr>
        <p:grpSpPr>
          <a:xfrm>
            <a:off x="914400" y="2106915"/>
            <a:ext cx="8229600" cy="2516575"/>
            <a:chOff x="914400" y="2106915"/>
            <a:chExt cx="8229600" cy="251657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40BBA78-7AAC-3C64-0AEB-BD296A570FD8}"/>
                </a:ext>
              </a:extLst>
            </p:cNvPr>
            <p:cNvSpPr/>
            <p:nvPr/>
          </p:nvSpPr>
          <p:spPr>
            <a:xfrm>
              <a:off x="914400" y="2106915"/>
              <a:ext cx="7772400" cy="2057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61D7F35-3086-11E6-B8F2-5A4C1381CADA}"/>
                </a:ext>
              </a:extLst>
            </p:cNvPr>
            <p:cNvSpPr/>
            <p:nvPr/>
          </p:nvSpPr>
          <p:spPr>
            <a:xfrm>
              <a:off x="1219200" y="2425105"/>
              <a:ext cx="7924800" cy="2198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9CF873-CFD3-D7FE-4658-5D938AF85882}"/>
                </a:ext>
              </a:extLst>
            </p:cNvPr>
            <p:cNvSpPr txBox="1"/>
            <p:nvPr/>
          </p:nvSpPr>
          <p:spPr>
            <a:xfrm>
              <a:off x="1524000" y="2657582"/>
              <a:ext cx="7315200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Bài văn thuật lại một sự việc có mấy phần?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02458-01DD-76A4-00DF-E29F08E67D34}"/>
              </a:ext>
            </a:extLst>
          </p:cNvPr>
          <p:cNvGrpSpPr/>
          <p:nvPr/>
        </p:nvGrpSpPr>
        <p:grpSpPr>
          <a:xfrm>
            <a:off x="914400" y="5555012"/>
            <a:ext cx="8229600" cy="2516575"/>
            <a:chOff x="914400" y="2106915"/>
            <a:chExt cx="8229600" cy="251657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6016AA3-6D1A-CE96-F3A3-36B32CE0D988}"/>
                </a:ext>
              </a:extLst>
            </p:cNvPr>
            <p:cNvSpPr/>
            <p:nvPr/>
          </p:nvSpPr>
          <p:spPr>
            <a:xfrm>
              <a:off x="914400" y="2106915"/>
              <a:ext cx="7772400" cy="2057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B6F83E4-D357-3E15-1A83-737B785406AA}"/>
                </a:ext>
              </a:extLst>
            </p:cNvPr>
            <p:cNvSpPr/>
            <p:nvPr/>
          </p:nvSpPr>
          <p:spPr>
            <a:xfrm>
              <a:off x="1219200" y="2425105"/>
              <a:ext cx="7924800" cy="21983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D4CFC0-9617-0888-0262-90C1B0708E02}"/>
                </a:ext>
              </a:extLst>
            </p:cNvPr>
            <p:cNvSpPr txBox="1"/>
            <p:nvPr/>
          </p:nvSpPr>
          <p:spPr>
            <a:xfrm>
              <a:off x="1524000" y="2657582"/>
              <a:ext cx="7315200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Có thể thuật lại sự việc theo trình tự nào?</a:t>
              </a:r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32FFFBC-23FF-BF35-25D7-831F785B8630}"/>
              </a:ext>
            </a:extLst>
          </p:cNvPr>
          <p:cNvSpPr/>
          <p:nvPr/>
        </p:nvSpPr>
        <p:spPr>
          <a:xfrm>
            <a:off x="9601200" y="3184251"/>
            <a:ext cx="838200" cy="7848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C8E3EA7-F328-A432-3B0D-5D2EBD2DEF19}"/>
              </a:ext>
            </a:extLst>
          </p:cNvPr>
          <p:cNvSpPr/>
          <p:nvPr/>
        </p:nvSpPr>
        <p:spPr>
          <a:xfrm>
            <a:off x="9601200" y="6472280"/>
            <a:ext cx="838200" cy="7848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AA99ED-40B6-E698-AFBE-9EC54FA0EF7D}"/>
              </a:ext>
            </a:extLst>
          </p:cNvPr>
          <p:cNvSpPr txBox="1"/>
          <p:nvPr/>
        </p:nvSpPr>
        <p:spPr>
          <a:xfrm>
            <a:off x="10910887" y="2657581"/>
            <a:ext cx="6172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Bài văn gồm có 3 phần: Mở bài, thân bài, kết bài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721810-3C54-2FBD-08BA-3C9ECE7B5784}"/>
              </a:ext>
            </a:extLst>
          </p:cNvPr>
          <p:cNvSpPr txBox="1"/>
          <p:nvPr/>
        </p:nvSpPr>
        <p:spPr>
          <a:xfrm>
            <a:off x="10939462" y="6059932"/>
            <a:ext cx="6172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Theo trình tự thời gian, không gian,...</a:t>
            </a:r>
          </a:p>
        </p:txBody>
      </p:sp>
    </p:spTree>
    <p:extLst>
      <p:ext uri="{BB962C8B-B14F-4D97-AF65-F5344CB8AC3E}">
        <p14:creationId xmlns:p14="http://schemas.microsoft.com/office/powerpoint/2010/main" val="343622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C93510-02C1-556A-AB2D-7D74D4C6FDBD}"/>
              </a:ext>
            </a:extLst>
          </p:cNvPr>
          <p:cNvSpPr txBox="1"/>
          <p:nvPr/>
        </p:nvSpPr>
        <p:spPr>
          <a:xfrm>
            <a:off x="5791200" y="455478"/>
            <a:ext cx="6705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FD584C-6235-1220-42F1-4006E26E97FB}"/>
              </a:ext>
            </a:extLst>
          </p:cNvPr>
          <p:cNvGrpSpPr/>
          <p:nvPr/>
        </p:nvGrpSpPr>
        <p:grpSpPr>
          <a:xfrm>
            <a:off x="547687" y="2324100"/>
            <a:ext cx="17192625" cy="3348789"/>
            <a:chOff x="561975" y="1718510"/>
            <a:chExt cx="17192625" cy="33487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5CF60F-2259-9520-3A02-B933C4997EAD}"/>
                </a:ext>
              </a:extLst>
            </p:cNvPr>
            <p:cNvSpPr/>
            <p:nvPr/>
          </p:nvSpPr>
          <p:spPr>
            <a:xfrm>
              <a:off x="561975" y="1718510"/>
              <a:ext cx="16916400" cy="290065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762AAC-050B-FAB3-95C0-50DF66F03412}"/>
                </a:ext>
              </a:extLst>
            </p:cNvPr>
            <p:cNvSpPr/>
            <p:nvPr/>
          </p:nvSpPr>
          <p:spPr>
            <a:xfrm>
              <a:off x="838200" y="2085974"/>
              <a:ext cx="16916400" cy="29813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E44750-4E6A-C05D-818A-3503DD123A78}"/>
                </a:ext>
              </a:extLst>
            </p:cNvPr>
            <p:cNvSpPr txBox="1"/>
            <p:nvPr/>
          </p:nvSpPr>
          <p:spPr>
            <a:xfrm>
              <a:off x="1166812" y="2195222"/>
              <a:ext cx="16259175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a. Chọn hoạt động trải nghiệm (ví dụ: tham quan làng nghề truyền thống, làm một số sản phẩm thủ công, tham gia hoạt động của một câu lạc bộ,…)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044C11-15AE-B0F5-AEFD-2D969EC4A7D6}"/>
              </a:ext>
            </a:extLst>
          </p:cNvPr>
          <p:cNvGrpSpPr/>
          <p:nvPr/>
        </p:nvGrpSpPr>
        <p:grpSpPr>
          <a:xfrm>
            <a:off x="547687" y="6511089"/>
            <a:ext cx="17192625" cy="2338677"/>
            <a:chOff x="561975" y="1718510"/>
            <a:chExt cx="17192625" cy="27817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CCE271-B358-F8C8-4E18-0392E90449CC}"/>
                </a:ext>
              </a:extLst>
            </p:cNvPr>
            <p:cNvSpPr/>
            <p:nvPr/>
          </p:nvSpPr>
          <p:spPr>
            <a:xfrm>
              <a:off x="561975" y="1718510"/>
              <a:ext cx="16916400" cy="23386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5F9802-630B-82CB-DC60-C96B0CB71E3B}"/>
                </a:ext>
              </a:extLst>
            </p:cNvPr>
            <p:cNvSpPr/>
            <p:nvPr/>
          </p:nvSpPr>
          <p:spPr>
            <a:xfrm>
              <a:off x="838200" y="2085974"/>
              <a:ext cx="16916400" cy="24142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93D092-D206-030E-DF41-D600D417A320}"/>
                </a:ext>
              </a:extLst>
            </p:cNvPr>
            <p:cNvSpPr txBox="1"/>
            <p:nvPr/>
          </p:nvSpPr>
          <p:spPr>
            <a:xfrm>
              <a:off x="1166812" y="2715514"/>
              <a:ext cx="16259175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b. Liệt kê các việc đã làm, sắp xếp các việc theo trình tự hợp lí.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71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542B82FE-FCCF-F351-B4D5-ADB799466C24}"/>
              </a:ext>
            </a:extLst>
          </p:cNvPr>
          <p:cNvSpPr/>
          <p:nvPr/>
        </p:nvSpPr>
        <p:spPr>
          <a:xfrm>
            <a:off x="1520009" y="2409399"/>
            <a:ext cx="14859000" cy="113638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-1462973" y="1028700"/>
            <a:ext cx="4983347" cy="1703398"/>
          </a:xfrm>
          <a:custGeom>
            <a:avLst/>
            <a:gdLst/>
            <a:ahLst/>
            <a:cxnLst/>
            <a:rect l="l" t="t" r="r" b="b"/>
            <a:pathLst>
              <a:path w="4983347" h="1703398">
                <a:moveTo>
                  <a:pt x="0" y="0"/>
                </a:moveTo>
                <a:lnTo>
                  <a:pt x="4983346" y="0"/>
                </a:lnTo>
                <a:lnTo>
                  <a:pt x="4983346" y="1703398"/>
                </a:lnTo>
                <a:lnTo>
                  <a:pt x="0" y="170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5553360" y="744101"/>
            <a:ext cx="4983347" cy="1703398"/>
          </a:xfrm>
          <a:custGeom>
            <a:avLst/>
            <a:gdLst/>
            <a:ahLst/>
            <a:cxnLst/>
            <a:rect l="l" t="t" r="r" b="b"/>
            <a:pathLst>
              <a:path w="4983347" h="1703398">
                <a:moveTo>
                  <a:pt x="0" y="0"/>
                </a:moveTo>
                <a:lnTo>
                  <a:pt x="4983347" y="0"/>
                </a:lnTo>
                <a:lnTo>
                  <a:pt x="4983347" y="1703398"/>
                </a:lnTo>
                <a:lnTo>
                  <a:pt x="0" y="170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028700" y="3975954"/>
            <a:ext cx="881892" cy="1074125"/>
          </a:xfrm>
          <a:custGeom>
            <a:avLst/>
            <a:gdLst/>
            <a:ahLst/>
            <a:cxnLst/>
            <a:rect l="l" t="t" r="r" b="b"/>
            <a:pathLst>
              <a:path w="881892" h="1074125">
                <a:moveTo>
                  <a:pt x="0" y="0"/>
                </a:moveTo>
                <a:lnTo>
                  <a:pt x="881892" y="0"/>
                </a:lnTo>
                <a:lnTo>
                  <a:pt x="881892" y="1074125"/>
                </a:lnTo>
                <a:lnTo>
                  <a:pt x="0" y="1074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58551" b="-4581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5187594" y="3553744"/>
            <a:ext cx="7523829" cy="2815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4B53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2. 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4B53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DÀN Ý</a:t>
            </a:r>
          </a:p>
        </p:txBody>
      </p:sp>
      <p:sp>
        <p:nvSpPr>
          <p:cNvPr id="34" name="Freeform 34"/>
          <p:cNvSpPr/>
          <p:nvPr/>
        </p:nvSpPr>
        <p:spPr>
          <a:xfrm flipH="1">
            <a:off x="16966152" y="6762949"/>
            <a:ext cx="586297" cy="714096"/>
          </a:xfrm>
          <a:custGeom>
            <a:avLst/>
            <a:gdLst/>
            <a:ahLst/>
            <a:cxnLst/>
            <a:rect l="l" t="t" r="r" b="b"/>
            <a:pathLst>
              <a:path w="586297" h="714096">
                <a:moveTo>
                  <a:pt x="586296" y="0"/>
                </a:moveTo>
                <a:lnTo>
                  <a:pt x="0" y="0"/>
                </a:lnTo>
                <a:lnTo>
                  <a:pt x="0" y="714096"/>
                </a:lnTo>
                <a:lnTo>
                  <a:pt x="586296" y="714096"/>
                </a:lnTo>
                <a:lnTo>
                  <a:pt x="5862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58551" b="-4581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3520373" y="1206570"/>
            <a:ext cx="431950" cy="389230"/>
          </a:xfrm>
          <a:custGeom>
            <a:avLst/>
            <a:gdLst/>
            <a:ahLst/>
            <a:cxnLst/>
            <a:rect l="l" t="t" r="r" b="b"/>
            <a:pathLst>
              <a:path w="431950" h="389230">
                <a:moveTo>
                  <a:pt x="0" y="0"/>
                </a:moveTo>
                <a:lnTo>
                  <a:pt x="431950" y="0"/>
                </a:lnTo>
                <a:lnTo>
                  <a:pt x="431950" y="389230"/>
                </a:lnTo>
                <a:lnTo>
                  <a:pt x="0" y="3892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3922" t="-34606" r="-38524" b="-503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6379009" y="3623238"/>
            <a:ext cx="391428" cy="352716"/>
          </a:xfrm>
          <a:custGeom>
            <a:avLst/>
            <a:gdLst/>
            <a:ahLst/>
            <a:cxnLst/>
            <a:rect l="l" t="t" r="r" b="b"/>
            <a:pathLst>
              <a:path w="391428" h="352716">
                <a:moveTo>
                  <a:pt x="0" y="0"/>
                </a:moveTo>
                <a:lnTo>
                  <a:pt x="391429" y="0"/>
                </a:lnTo>
                <a:lnTo>
                  <a:pt x="391429" y="352716"/>
                </a:lnTo>
                <a:lnTo>
                  <a:pt x="0" y="352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3922" t="-34606" r="-38524" b="-503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7EFA0B-040D-9653-0D4E-0ECC90EC68D6}"/>
              </a:ext>
            </a:extLst>
          </p:cNvPr>
          <p:cNvSpPr/>
          <p:nvPr/>
        </p:nvSpPr>
        <p:spPr>
          <a:xfrm>
            <a:off x="-1676400" y="8291404"/>
            <a:ext cx="21183600" cy="45873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6BBF3629-81EB-B988-C412-FFDFA83BE81B}"/>
              </a:ext>
            </a:extLst>
          </p:cNvPr>
          <p:cNvSpPr/>
          <p:nvPr/>
        </p:nvSpPr>
        <p:spPr>
          <a:xfrm>
            <a:off x="4241063" y="679137"/>
            <a:ext cx="2870261" cy="2507890"/>
          </a:xfrm>
          <a:custGeom>
            <a:avLst/>
            <a:gdLst/>
            <a:ahLst/>
            <a:cxnLst/>
            <a:rect l="l" t="t" r="r" b="b"/>
            <a:pathLst>
              <a:path w="2870261" h="2507890">
                <a:moveTo>
                  <a:pt x="0" y="0"/>
                </a:moveTo>
                <a:lnTo>
                  <a:pt x="2870261" y="0"/>
                </a:lnTo>
                <a:lnTo>
                  <a:pt x="2870261" y="2507890"/>
                </a:lnTo>
                <a:lnTo>
                  <a:pt x="0" y="2507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0C72A2-89FE-04FE-3A50-D3EF26C8DFBD}"/>
              </a:ext>
            </a:extLst>
          </p:cNvPr>
          <p:cNvSpPr/>
          <p:nvPr/>
        </p:nvSpPr>
        <p:spPr>
          <a:xfrm>
            <a:off x="471487" y="571500"/>
            <a:ext cx="4114800" cy="2330542"/>
          </a:xfrm>
          <a:prstGeom prst="roundRect">
            <a:avLst/>
          </a:prstGeom>
          <a:solidFill>
            <a:srgbClr val="A2D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bài </a:t>
            </a:r>
          </a:p>
          <a:p>
            <a:pPr algn="ctr">
              <a:lnSpc>
                <a:spcPct val="150000"/>
              </a:lnSpc>
            </a:pPr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hoạt động trải nghiệm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B2E655-87D0-2709-DB2A-359C7A10497A}"/>
              </a:ext>
            </a:extLst>
          </p:cNvPr>
          <p:cNvSpPr/>
          <p:nvPr/>
        </p:nvSpPr>
        <p:spPr>
          <a:xfrm>
            <a:off x="6096000" y="225327"/>
            <a:ext cx="11911013" cy="13779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1. Giới thiệu hoạt động trải nghiệm (tên hoạt động, thời gian, địa điểm diễn ra hoạt động,…)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8AD757-DD93-90AD-BABF-3EB6BF6B8E16}"/>
              </a:ext>
            </a:extLst>
          </p:cNvPr>
          <p:cNvSpPr/>
          <p:nvPr/>
        </p:nvSpPr>
        <p:spPr>
          <a:xfrm>
            <a:off x="6115050" y="1866900"/>
            <a:ext cx="11911013" cy="10351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2. Nêu tên hoạt động và lí do em muốn tham gia hoạt động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FC3EDA2-E8DA-1FD9-3754-0772F9C3E8F2}"/>
              </a:ext>
            </a:extLst>
          </p:cNvPr>
          <p:cNvSpPr/>
          <p:nvPr/>
        </p:nvSpPr>
        <p:spPr>
          <a:xfrm>
            <a:off x="471487" y="4381500"/>
            <a:ext cx="4114800" cy="2330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bài </a:t>
            </a:r>
          </a:p>
          <a:p>
            <a:pPr algn="ctr">
              <a:lnSpc>
                <a:spcPct val="150000"/>
              </a:lnSpc>
            </a:pPr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lại hoạt động </a:t>
            </a:r>
          </a:p>
          <a:p>
            <a:pPr algn="ctr">
              <a:lnSpc>
                <a:spcPct val="150000"/>
              </a:lnSpc>
            </a:pPr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nghiệm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D07276-801C-13D1-DBDD-F2333D982DB6}"/>
              </a:ext>
            </a:extLst>
          </p:cNvPr>
          <p:cNvSpPr/>
          <p:nvPr/>
        </p:nvSpPr>
        <p:spPr>
          <a:xfrm>
            <a:off x="6095999" y="3278931"/>
            <a:ext cx="11911013" cy="4850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lần lượt các hoạt động theo trình tự (có thể sử dụng các từ ngữ: đầu tiên, tiếp theo, sau đó, trong khi đó, bên cạnh đó, cuối cùng,…) 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hoạt động cần nêu cụ thể (hoạt động diễn ra trong bao lâu, ở địa điểm nào, em tham gia cùng với ai,…)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kết hợp nêu nhận xét, đánh giá về hoạt động (hoạt động ấn tượng nhất, thú vị nhất,…)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68D551-27FC-32B1-22C8-ED808B08DEFA}"/>
              </a:ext>
            </a:extLst>
          </p:cNvPr>
          <p:cNvSpPr/>
          <p:nvPr/>
        </p:nvSpPr>
        <p:spPr>
          <a:xfrm>
            <a:off x="490537" y="7762154"/>
            <a:ext cx="4114800" cy="2330542"/>
          </a:xfrm>
          <a:prstGeom prst="roundRect">
            <a:avLst/>
          </a:prstGeom>
          <a:solidFill>
            <a:srgbClr val="CA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bài </a:t>
            </a:r>
          </a:p>
          <a:p>
            <a:pPr algn="ctr">
              <a:lnSpc>
                <a:spcPct val="150000"/>
              </a:lnSpc>
            </a:pPr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kết quả và chia sẻ suy nghĩ, cảm xúc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229FA48-E00C-3F85-A915-58C6D9A83A74}"/>
              </a:ext>
            </a:extLst>
          </p:cNvPr>
          <p:cNvSpPr/>
          <p:nvPr/>
        </p:nvSpPr>
        <p:spPr>
          <a:xfrm>
            <a:off x="6095998" y="8506545"/>
            <a:ext cx="11911013" cy="14439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kết quả của hoạt động (hiểu thêm về di tích, làng nghề,…)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 tỏ suy nghĩ, cảm xúc đối với hoạt động (yêu thích, tự hào,…)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23C576-FFAE-C736-80DF-BAD28FE66BA1}"/>
              </a:ext>
            </a:extLst>
          </p:cNvPr>
          <p:cNvCxnSpPr>
            <a:stCxn id="7" idx="3"/>
          </p:cNvCxnSpPr>
          <p:nvPr/>
        </p:nvCxnSpPr>
        <p:spPr>
          <a:xfrm flipV="1">
            <a:off x="4586287" y="1028700"/>
            <a:ext cx="1433513" cy="708071"/>
          </a:xfrm>
          <a:prstGeom prst="bentConnector3">
            <a:avLst>
              <a:gd name="adj1" fmla="val 53987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6EF31F-D188-1172-B502-2F3C2CB1BDAE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4586287" y="1736771"/>
            <a:ext cx="1528763" cy="6477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0">
            <a:extLst>
              <a:ext uri="{FF2B5EF4-FFF2-40B4-BE49-F238E27FC236}">
                <a16:creationId xmlns:a16="http://schemas.microsoft.com/office/drawing/2014/main" id="{BA8C5955-9424-5ADF-2BCE-E110508FF5B2}"/>
              </a:ext>
            </a:extLst>
          </p:cNvPr>
          <p:cNvCxnSpPr>
            <a:cxnSpLocks/>
          </p:cNvCxnSpPr>
          <p:nvPr/>
        </p:nvCxnSpPr>
        <p:spPr>
          <a:xfrm>
            <a:off x="4586287" y="5546771"/>
            <a:ext cx="1509711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0">
            <a:extLst>
              <a:ext uri="{FF2B5EF4-FFF2-40B4-BE49-F238E27FC236}">
                <a16:creationId xmlns:a16="http://schemas.microsoft.com/office/drawing/2014/main" id="{54A242CD-C118-64D9-2760-DC52AB3C0240}"/>
              </a:ext>
            </a:extLst>
          </p:cNvPr>
          <p:cNvCxnSpPr>
            <a:cxnSpLocks/>
          </p:cNvCxnSpPr>
          <p:nvPr/>
        </p:nvCxnSpPr>
        <p:spPr>
          <a:xfrm>
            <a:off x="4595812" y="9184139"/>
            <a:ext cx="1509711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1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486</Words>
  <Application>Microsoft Office PowerPoint</Application>
  <PresentationFormat>Custom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Amasis MT Pro Black</vt:lpstr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Illustrated Seoul Travel Guide Presentation</dc:title>
  <dc:creator>FPT SHOP</dc:creator>
  <cp:lastModifiedBy>FPT SHOP</cp:lastModifiedBy>
  <cp:revision>3</cp:revision>
  <dcterms:created xsi:type="dcterms:W3CDTF">2006-08-16T00:00:00Z</dcterms:created>
  <dcterms:modified xsi:type="dcterms:W3CDTF">2025-10-07T12:55:14Z</dcterms:modified>
  <dc:identifier>DAFosbP0KAc</dc:identifier>
</cp:coreProperties>
</file>