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18"/>
  </p:notesMasterIdLst>
  <p:sldIdLst>
    <p:sldId id="384" r:id="rId2"/>
    <p:sldId id="343" r:id="rId3"/>
    <p:sldId id="344" r:id="rId4"/>
    <p:sldId id="345" r:id="rId5"/>
    <p:sldId id="397" r:id="rId6"/>
    <p:sldId id="256" r:id="rId7"/>
    <p:sldId id="349" r:id="rId8"/>
    <p:sldId id="392" r:id="rId9"/>
    <p:sldId id="393" r:id="rId10"/>
    <p:sldId id="395" r:id="rId11"/>
    <p:sldId id="394" r:id="rId12"/>
    <p:sldId id="386" r:id="rId13"/>
    <p:sldId id="328" r:id="rId14"/>
    <p:sldId id="371" r:id="rId15"/>
    <p:sldId id="347" r:id="rId16"/>
    <p:sldId id="396" r:id="rId17"/>
  </p:sldIdLst>
  <p:sldSz cx="12161838" cy="6858000"/>
  <p:notesSz cx="6858000" cy="9144000"/>
  <p:embeddedFontLst>
    <p:embeddedFont>
      <p:font typeface="Gloria Hallelujah" panose="020B0604020202020204" charset="0"/>
      <p:regular r:id="rId19"/>
    </p:embeddedFont>
    <p:embeddedFont>
      <p:font typeface="HP001 4 hàng" panose="020B0604020202020204" charset="0"/>
      <p:regular r:id="rId20"/>
      <p:bold r:id="rId21"/>
    </p:embeddedFont>
    <p:embeddedFont>
      <p:font typeface="Maven Pro" panose="020B0604020202020204" charset="0"/>
      <p:regular r:id="rId22"/>
      <p:bold r:id="rId23"/>
    </p:embeddedFont>
    <p:embeddedFont>
      <p:font typeface="Nunito" pitchFamily="2" charset="0"/>
      <p:regular r:id="rId24"/>
      <p:bold r:id="rId25"/>
      <p:italic r:id="rId26"/>
      <p:boldItalic r:id="rId27"/>
    </p:embeddedFont>
    <p:embeddedFont>
      <p:font typeface="Raleway" pitchFamily="2" charset="0"/>
      <p:regular r:id="rId28"/>
      <p:bold r:id="rId29"/>
      <p:italic r:id="rId30"/>
      <p:boldItalic r:id="rId31"/>
    </p:embeddedFont>
    <p:embeddedFont>
      <p:font typeface="Raleway SemiBold"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7EBD7"/>
    <a:srgbClr val="D2FAF5"/>
    <a:srgbClr val="FFFF66"/>
    <a:srgbClr val="E6E11F"/>
    <a:srgbClr val="FF9999"/>
    <a:srgbClr val="CCFF99"/>
    <a:srgbClr val="33CCFF"/>
    <a:srgbClr val="EA8516"/>
    <a:srgbClr val="FFFA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931963-40AD-4E1E-9959-6DFCE9967D4C}">
  <a:tblStyle styleId="{16931963-40AD-4E1E-9959-6DFCE9967D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25" autoAdjust="0"/>
    <p:restoredTop sz="89981" autoAdjust="0"/>
  </p:normalViewPr>
  <p:slideViewPr>
    <p:cSldViewPr snapToGrid="0">
      <p:cViewPr varScale="1">
        <p:scale>
          <a:sx n="65" d="100"/>
          <a:sy n="65" d="100"/>
        </p:scale>
        <p:origin x="876"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tableStyles" Target="tableStyle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chuẩn bị thêm giấy vẽ A4, bút màu</a:t>
            </a:r>
          </a:p>
        </p:txBody>
      </p:sp>
    </p:spTree>
    <p:extLst>
      <p:ext uri="{BB962C8B-B14F-4D97-AF65-F5344CB8AC3E}">
        <p14:creationId xmlns:p14="http://schemas.microsoft.com/office/powerpoint/2010/main" val="408115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này giống quảng cáo chổi lau nhà quá ạ</a:t>
            </a:r>
          </a:p>
          <a:p>
            <a:pPr marL="158750" indent="0">
              <a:buNone/>
            </a:pPr>
            <a:endParaRPr lang="en-US"/>
          </a:p>
        </p:txBody>
      </p:sp>
    </p:spTree>
    <p:extLst>
      <p:ext uri="{BB962C8B-B14F-4D97-AF65-F5344CB8AC3E}">
        <p14:creationId xmlns:p14="http://schemas.microsoft.com/office/powerpoint/2010/main" val="1293547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hướng dẫn HS làm poster giới thiệu về bản thân.</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00676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Bài văn mẫu là do người soạn ppt tự viết nên thầy cô có thể dùng tham khảo nếu thấy phù hợp nhé!</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74159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59735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TV3: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604709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Thầy cô nên cho HS quan sát vào sách để trả lời. Khai thác SGK, hạn chế nhìn màn hình vì nhìn màn hình nhiều sẽ làm HS bị động khi khai thác sgk</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862872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Thầy cô nên cho HS quan sát vào sách để trả lời. Khai thác SGK, hạn chế nhìn màn hình vì nhìn màn hình nhiều sẽ làm HS bị động khi khai thác sgk</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703679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Thầy cô nên cho HS quan sát vào sách để trả lời. Khai thác SGK, hạn chế nhìn màn hình vì nhìn màn hình nhiều sẽ làm HS bị động khi khai thác sgk</a:t>
            </a:r>
          </a:p>
          <a:p>
            <a:pPr marL="158750" indent="0">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25749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a:t>GV lấy luôn ví dụ về cây đèn ở bt1</a:t>
            </a:r>
            <a:endParaRPr lang="en-US"/>
          </a:p>
        </p:txBody>
      </p:sp>
    </p:spTree>
    <p:extLst>
      <p:ext uri="{BB962C8B-B14F-4D97-AF65-F5344CB8AC3E}">
        <p14:creationId xmlns:p14="http://schemas.microsoft.com/office/powerpoint/2010/main" val="57563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1781" y="-134838"/>
            <a:ext cx="3058504"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 name="Google Shape;10;p2"/>
          <p:cNvSpPr/>
          <p:nvPr/>
        </p:nvSpPr>
        <p:spPr>
          <a:xfrm>
            <a:off x="-414439" y="4196092"/>
            <a:ext cx="5537336"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9824589" y="4325035"/>
            <a:ext cx="2751744"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7243535" y="-461966"/>
            <a:ext cx="515716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10640133" y="12163"/>
            <a:ext cx="234" cy="229"/>
          </a:xfrm>
          <a:custGeom>
            <a:avLst/>
            <a:gdLst/>
            <a:ahLst/>
            <a:cxnLst/>
            <a:rect l="l" t="t" r="r" b="b"/>
            <a:pathLst>
              <a:path w="1" h="1" extrusionOk="0">
                <a:moveTo>
                  <a:pt x="0" y="1"/>
                </a:moveTo>
                <a:lnTo>
                  <a:pt x="0" y="1"/>
                </a:lnTo>
                <a:lnTo>
                  <a:pt x="0" y="1"/>
                </a:ln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txBox="1">
            <a:spLocks noGrp="1"/>
          </p:cNvSpPr>
          <p:nvPr>
            <p:ph type="ctrTitle"/>
          </p:nvPr>
        </p:nvSpPr>
        <p:spPr>
          <a:xfrm>
            <a:off x="1422672" y="1650633"/>
            <a:ext cx="9316495"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18">
                <a:latin typeface="Gloria Hallelujah"/>
                <a:ea typeface="Gloria Hallelujah"/>
                <a:cs typeface="Gloria Hallelujah"/>
                <a:sym typeface="Gloria Hallelujah"/>
              </a:defRPr>
            </a:lvl1pPr>
            <a:lvl2pPr lvl="1" algn="r" rtl="0">
              <a:spcBef>
                <a:spcPts val="0"/>
              </a:spcBef>
              <a:spcAft>
                <a:spcPts val="0"/>
              </a:spcAft>
              <a:buSzPts val="12000"/>
              <a:buNone/>
              <a:defRPr sz="15960"/>
            </a:lvl2pPr>
            <a:lvl3pPr lvl="2" algn="r" rtl="0">
              <a:spcBef>
                <a:spcPts val="0"/>
              </a:spcBef>
              <a:spcAft>
                <a:spcPts val="0"/>
              </a:spcAft>
              <a:buSzPts val="12000"/>
              <a:buNone/>
              <a:defRPr sz="15960"/>
            </a:lvl3pPr>
            <a:lvl4pPr lvl="3" algn="r" rtl="0">
              <a:spcBef>
                <a:spcPts val="0"/>
              </a:spcBef>
              <a:spcAft>
                <a:spcPts val="0"/>
              </a:spcAft>
              <a:buSzPts val="12000"/>
              <a:buNone/>
              <a:defRPr sz="15960"/>
            </a:lvl4pPr>
            <a:lvl5pPr lvl="4" algn="r" rtl="0">
              <a:spcBef>
                <a:spcPts val="0"/>
              </a:spcBef>
              <a:spcAft>
                <a:spcPts val="0"/>
              </a:spcAft>
              <a:buSzPts val="12000"/>
              <a:buNone/>
              <a:defRPr sz="15960"/>
            </a:lvl5pPr>
            <a:lvl6pPr lvl="5" algn="r" rtl="0">
              <a:spcBef>
                <a:spcPts val="0"/>
              </a:spcBef>
              <a:spcAft>
                <a:spcPts val="0"/>
              </a:spcAft>
              <a:buSzPts val="12000"/>
              <a:buNone/>
              <a:defRPr sz="15960"/>
            </a:lvl6pPr>
            <a:lvl7pPr lvl="6" algn="r" rtl="0">
              <a:spcBef>
                <a:spcPts val="0"/>
              </a:spcBef>
              <a:spcAft>
                <a:spcPts val="0"/>
              </a:spcAft>
              <a:buSzPts val="12000"/>
              <a:buNone/>
              <a:defRPr sz="15960"/>
            </a:lvl7pPr>
            <a:lvl8pPr lvl="7" algn="r" rtl="0">
              <a:spcBef>
                <a:spcPts val="0"/>
              </a:spcBef>
              <a:spcAft>
                <a:spcPts val="0"/>
              </a:spcAft>
              <a:buSzPts val="12000"/>
              <a:buNone/>
              <a:defRPr sz="15960"/>
            </a:lvl8pPr>
            <a:lvl9pPr lvl="8" algn="r" rtl="0">
              <a:spcBef>
                <a:spcPts val="0"/>
              </a:spcBef>
              <a:spcAft>
                <a:spcPts val="0"/>
              </a:spcAft>
              <a:buSzPts val="12000"/>
              <a:buNone/>
              <a:defRPr sz="15960"/>
            </a:lvl9pPr>
          </a:lstStyle>
          <a:p>
            <a:endParaRPr/>
          </a:p>
        </p:txBody>
      </p:sp>
      <p:sp>
        <p:nvSpPr>
          <p:cNvPr id="17" name="Google Shape;17;p2"/>
          <p:cNvSpPr txBox="1">
            <a:spLocks noGrp="1"/>
          </p:cNvSpPr>
          <p:nvPr>
            <p:ph type="subTitle" idx="1"/>
          </p:nvPr>
        </p:nvSpPr>
        <p:spPr>
          <a:xfrm>
            <a:off x="4425439" y="5016400"/>
            <a:ext cx="3310989"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394">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2pPr>
            <a:lvl3pPr lvl="2"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3pPr>
            <a:lvl4pPr lvl="3"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4pPr>
            <a:lvl5pPr lvl="4"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5pPr>
            <a:lvl6pPr lvl="5"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6pPr>
            <a:lvl7pPr lvl="6"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7pPr>
            <a:lvl8pPr lvl="7"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8pPr>
            <a:lvl9pPr lvl="8"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05927" y="5489903"/>
            <a:ext cx="810825"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24" name="Google Shape;24;p2"/>
          <p:cNvGrpSpPr/>
          <p:nvPr/>
        </p:nvGrpSpPr>
        <p:grpSpPr>
          <a:xfrm>
            <a:off x="10386439" y="601815"/>
            <a:ext cx="715105"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grpSp>
        <p:nvGrpSpPr>
          <p:cNvPr id="30" name="Google Shape;30;p2"/>
          <p:cNvGrpSpPr/>
          <p:nvPr/>
        </p:nvGrpSpPr>
        <p:grpSpPr>
          <a:xfrm rot="-1922792">
            <a:off x="523685" y="5026056"/>
            <a:ext cx="1484317"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solidFill>
                  <a:schemeClr val="dk1"/>
                </a:solidFill>
              </a:endParaRPr>
            </a:p>
          </p:txBody>
        </p:sp>
      </p:grpSp>
      <p:sp>
        <p:nvSpPr>
          <p:cNvPr id="44" name="Google Shape;44;p2"/>
          <p:cNvSpPr/>
          <p:nvPr/>
        </p:nvSpPr>
        <p:spPr>
          <a:xfrm>
            <a:off x="510562" y="1008964"/>
            <a:ext cx="876109"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solidFill>
                <a:schemeClr val="dk1"/>
              </a:solidFill>
            </a:endParaRPr>
          </a:p>
        </p:txBody>
      </p:sp>
      <p:sp>
        <p:nvSpPr>
          <p:cNvPr id="45" name="Google Shape;45;p2"/>
          <p:cNvSpPr/>
          <p:nvPr/>
        </p:nvSpPr>
        <p:spPr>
          <a:xfrm rot="-906757">
            <a:off x="4785441" y="6305459"/>
            <a:ext cx="1004422"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 name="Google Shape;46;p2"/>
          <p:cNvGrpSpPr/>
          <p:nvPr/>
        </p:nvGrpSpPr>
        <p:grpSpPr>
          <a:xfrm>
            <a:off x="11561393" y="2318030"/>
            <a:ext cx="294964"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0" name="Google Shape;50;p2"/>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 name="Google Shape;51;p2"/>
          <p:cNvSpPr/>
          <p:nvPr/>
        </p:nvSpPr>
        <p:spPr>
          <a:xfrm rot="-6249525">
            <a:off x="1821159" y="5765749"/>
            <a:ext cx="1723575" cy="156619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 name="Google Shape;52;p2"/>
          <p:cNvGrpSpPr/>
          <p:nvPr/>
        </p:nvGrpSpPr>
        <p:grpSpPr>
          <a:xfrm>
            <a:off x="1713340" y="1017152"/>
            <a:ext cx="576760"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rot="-5400000">
            <a:off x="10335204" y="6130912"/>
            <a:ext cx="326429" cy="294966"/>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0" name="Google Shape;60;p2"/>
          <p:cNvSpPr/>
          <p:nvPr/>
        </p:nvSpPr>
        <p:spPr>
          <a:xfrm rot="581768">
            <a:off x="11056664" y="488031"/>
            <a:ext cx="622255"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1" name="Google Shape;61;p2"/>
          <p:cNvGrpSpPr/>
          <p:nvPr/>
        </p:nvGrpSpPr>
        <p:grpSpPr>
          <a:xfrm>
            <a:off x="431429" y="3759130"/>
            <a:ext cx="294964"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5" name="Google Shape;65;p2"/>
          <p:cNvGrpSpPr/>
          <p:nvPr/>
        </p:nvGrpSpPr>
        <p:grpSpPr>
          <a:xfrm>
            <a:off x="10480757" y="5389822"/>
            <a:ext cx="526458"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1325610" y="436541"/>
            <a:ext cx="488713"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1611"/>
        <p:cNvGrpSpPr/>
        <p:nvPr/>
      </p:nvGrpSpPr>
      <p:grpSpPr>
        <a:xfrm>
          <a:off x="0" y="0"/>
          <a:ext cx="0" cy="0"/>
          <a:chOff x="0" y="0"/>
          <a:chExt cx="0" cy="0"/>
        </a:xfrm>
      </p:grpSpPr>
      <p:sp>
        <p:nvSpPr>
          <p:cNvPr id="1612" name="Google Shape;1612;p7"/>
          <p:cNvSpPr/>
          <p:nvPr/>
        </p:nvSpPr>
        <p:spPr>
          <a:xfrm>
            <a:off x="6988602" y="6099067"/>
            <a:ext cx="5250026" cy="82137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13" name="Google Shape;1613;p7"/>
          <p:cNvSpPr txBox="1">
            <a:spLocks noGrp="1"/>
          </p:cNvSpPr>
          <p:nvPr>
            <p:ph type="title"/>
          </p:nvPr>
        </p:nvSpPr>
        <p:spPr>
          <a:xfrm>
            <a:off x="6529973" y="2287233"/>
            <a:ext cx="3734738" cy="7272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1614" name="Google Shape;1614;p7"/>
          <p:cNvSpPr txBox="1">
            <a:spLocks noGrp="1"/>
          </p:cNvSpPr>
          <p:nvPr>
            <p:ph type="body" idx="1"/>
          </p:nvPr>
        </p:nvSpPr>
        <p:spPr>
          <a:xfrm>
            <a:off x="6295754" y="3014433"/>
            <a:ext cx="3968957" cy="1662400"/>
          </a:xfrm>
          <a:prstGeom prst="rect">
            <a:avLst/>
          </a:prstGeom>
        </p:spPr>
        <p:txBody>
          <a:bodyPr spcFirstLastPara="1" wrap="square" lIns="91425" tIns="91425" rIns="91425" bIns="91425" anchor="t" anchorCtr="0">
            <a:noAutofit/>
          </a:bodyPr>
          <a:lstStyle>
            <a:lvl1pPr marL="608076" lvl="0" indent="-405384" algn="r">
              <a:spcBef>
                <a:spcPts val="0"/>
              </a:spcBef>
              <a:spcAft>
                <a:spcPts val="0"/>
              </a:spcAft>
              <a:buSzPts val="1200"/>
              <a:buChar char="●"/>
              <a:defRPr>
                <a:latin typeface="Nunito"/>
                <a:ea typeface="Nunito"/>
                <a:cs typeface="Nunito"/>
                <a:sym typeface="Nunito"/>
              </a:defRPr>
            </a:lvl1pPr>
            <a:lvl2pPr marL="1216152" lvl="1" indent="-405384">
              <a:spcBef>
                <a:spcPts val="0"/>
              </a:spcBef>
              <a:spcAft>
                <a:spcPts val="0"/>
              </a:spcAft>
              <a:buSzPts val="1200"/>
              <a:buChar char="○"/>
              <a:defRPr sz="1596"/>
            </a:lvl2pPr>
            <a:lvl3pPr marL="1824228" lvl="2" indent="-405384">
              <a:spcBef>
                <a:spcPts val="0"/>
              </a:spcBef>
              <a:spcAft>
                <a:spcPts val="0"/>
              </a:spcAft>
              <a:buSzPts val="1200"/>
              <a:buChar char="■"/>
              <a:defRPr sz="1596"/>
            </a:lvl3pPr>
            <a:lvl4pPr marL="2432304" lvl="3" indent="-405384">
              <a:spcBef>
                <a:spcPts val="0"/>
              </a:spcBef>
              <a:spcAft>
                <a:spcPts val="0"/>
              </a:spcAft>
              <a:buSzPts val="1200"/>
              <a:buChar char="●"/>
              <a:defRPr sz="1596"/>
            </a:lvl4pPr>
            <a:lvl5pPr marL="3040380" lvl="4" indent="-405384">
              <a:spcBef>
                <a:spcPts val="0"/>
              </a:spcBef>
              <a:spcAft>
                <a:spcPts val="0"/>
              </a:spcAft>
              <a:buSzPts val="1200"/>
              <a:buChar char="○"/>
              <a:defRPr sz="1596"/>
            </a:lvl5pPr>
            <a:lvl6pPr marL="3648456" lvl="5" indent="-405384">
              <a:spcBef>
                <a:spcPts val="0"/>
              </a:spcBef>
              <a:spcAft>
                <a:spcPts val="0"/>
              </a:spcAft>
              <a:buSzPts val="1200"/>
              <a:buChar char="■"/>
              <a:defRPr sz="1596"/>
            </a:lvl6pPr>
            <a:lvl7pPr marL="4256532" lvl="6" indent="-405384">
              <a:spcBef>
                <a:spcPts val="0"/>
              </a:spcBef>
              <a:spcAft>
                <a:spcPts val="0"/>
              </a:spcAft>
              <a:buSzPts val="1200"/>
              <a:buChar char="●"/>
              <a:defRPr sz="1596"/>
            </a:lvl7pPr>
            <a:lvl8pPr marL="4864608" lvl="7" indent="-405384">
              <a:spcBef>
                <a:spcPts val="0"/>
              </a:spcBef>
              <a:spcAft>
                <a:spcPts val="0"/>
              </a:spcAft>
              <a:buSzPts val="1200"/>
              <a:buChar char="○"/>
              <a:defRPr sz="1596"/>
            </a:lvl8pPr>
            <a:lvl9pPr marL="5472684" lvl="8" indent="-405384">
              <a:spcBef>
                <a:spcPts val="0"/>
              </a:spcBef>
              <a:spcAft>
                <a:spcPts val="0"/>
              </a:spcAft>
              <a:buSzPts val="1200"/>
              <a:buChar char="■"/>
              <a:defRPr sz="1596"/>
            </a:lvl9pPr>
          </a:lstStyle>
          <a:p>
            <a:endParaRPr/>
          </a:p>
        </p:txBody>
      </p:sp>
      <p:sp>
        <p:nvSpPr>
          <p:cNvPr id="1615" name="Google Shape;1615;p7"/>
          <p:cNvSpPr/>
          <p:nvPr/>
        </p:nvSpPr>
        <p:spPr>
          <a:xfrm flipH="1">
            <a:off x="-269302" y="-119310"/>
            <a:ext cx="4492375"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16" name="Google Shape;1616;p7"/>
          <p:cNvGrpSpPr/>
          <p:nvPr/>
        </p:nvGrpSpPr>
        <p:grpSpPr>
          <a:xfrm flipH="1">
            <a:off x="10667068" y="-225529"/>
            <a:ext cx="1428656" cy="915695"/>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5" name="Google Shape;1625;p7"/>
          <p:cNvGrpSpPr/>
          <p:nvPr/>
        </p:nvGrpSpPr>
        <p:grpSpPr>
          <a:xfrm>
            <a:off x="10524194" y="5162843"/>
            <a:ext cx="1714433" cy="1882509"/>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76" name="Google Shape;1676;p7"/>
          <p:cNvGrpSpPr/>
          <p:nvPr/>
        </p:nvGrpSpPr>
        <p:grpSpPr>
          <a:xfrm flipH="1">
            <a:off x="-269221" y="6180597"/>
            <a:ext cx="1160975" cy="52228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86" name="Google Shape;1686;p7"/>
          <p:cNvGrpSpPr/>
          <p:nvPr/>
        </p:nvGrpSpPr>
        <p:grpSpPr>
          <a:xfrm flipH="1">
            <a:off x="-185554" y="-101851"/>
            <a:ext cx="1077300" cy="1107545"/>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48" name="Google Shape;1748;p7"/>
          <p:cNvGrpSpPr/>
          <p:nvPr/>
        </p:nvGrpSpPr>
        <p:grpSpPr>
          <a:xfrm rot="5400000" flipH="1">
            <a:off x="1758867" y="17015"/>
            <a:ext cx="156581" cy="140762"/>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52" name="Google Shape;1752;p7"/>
          <p:cNvSpPr txBox="1">
            <a:spLocks noGrp="1"/>
          </p:cNvSpPr>
          <p:nvPr>
            <p:ph type="subTitle" idx="2"/>
          </p:nvPr>
        </p:nvSpPr>
        <p:spPr>
          <a:xfrm>
            <a:off x="2451067" y="4676832"/>
            <a:ext cx="2696113" cy="5580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227786" y="-225509"/>
            <a:ext cx="913791" cy="918956"/>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81" name="Google Shape;1781;p7"/>
          <p:cNvGrpSpPr/>
          <p:nvPr/>
        </p:nvGrpSpPr>
        <p:grpSpPr>
          <a:xfrm>
            <a:off x="817583" y="-260977"/>
            <a:ext cx="663937" cy="643609"/>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01" name="Google Shape;1801;p7"/>
          <p:cNvGrpSpPr/>
          <p:nvPr/>
        </p:nvGrpSpPr>
        <p:grpSpPr>
          <a:xfrm flipH="1">
            <a:off x="2050971" y="-236825"/>
            <a:ext cx="528835" cy="741032"/>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24" name="Google Shape;1824;p7"/>
          <p:cNvGrpSpPr/>
          <p:nvPr/>
        </p:nvGrpSpPr>
        <p:grpSpPr>
          <a:xfrm flipH="1">
            <a:off x="11446674" y="-90176"/>
            <a:ext cx="690545" cy="1084192"/>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47" name="Google Shape;1847;p7"/>
          <p:cNvGrpSpPr/>
          <p:nvPr/>
        </p:nvGrpSpPr>
        <p:grpSpPr>
          <a:xfrm flipH="1">
            <a:off x="11105069" y="1178146"/>
            <a:ext cx="1171068" cy="889837"/>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7" name="Google Shape;1867;p7"/>
          <p:cNvGrpSpPr/>
          <p:nvPr/>
        </p:nvGrpSpPr>
        <p:grpSpPr>
          <a:xfrm rot="5400000" flipH="1">
            <a:off x="11713662" y="1129582"/>
            <a:ext cx="156581" cy="140762"/>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001940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77440" y="2568767"/>
            <a:ext cx="8806958"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08991" y="3624833"/>
            <a:ext cx="4312904"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08952" y="5589877"/>
            <a:ext cx="215350"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003" y="5539114"/>
            <a:ext cx="206779"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3721" y="-52518"/>
            <a:ext cx="5434934"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14701" y="5966589"/>
            <a:ext cx="6193908"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0139" y="5727057"/>
            <a:ext cx="553188"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1546" y="5291232"/>
            <a:ext cx="1796014"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3787" y="5924229"/>
            <a:ext cx="1150745"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6984" y="5690299"/>
            <a:ext cx="559973"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1121" y="5995617"/>
            <a:ext cx="843750"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65167" y="6029216"/>
            <a:ext cx="1041403"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7143" y="3922163"/>
            <a:ext cx="557465"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0999345" y="1058000"/>
            <a:ext cx="1582768"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66212" y="259356"/>
            <a:ext cx="1386241"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284594" y="-360494"/>
            <a:ext cx="490006"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17436" y="-342915"/>
            <a:ext cx="485747" cy="1256211"/>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28412" y="-166611"/>
            <a:ext cx="728920"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18963" y="-266318"/>
            <a:ext cx="646443"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55808" y="635525"/>
            <a:ext cx="226150"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69350" y="473731"/>
            <a:ext cx="314056"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59804" y="302767"/>
            <a:ext cx="433867"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71939" y="98214"/>
            <a:ext cx="500491"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49721" y="-66189"/>
            <a:ext cx="312849"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03908" y="459940"/>
            <a:ext cx="35793"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64801" y="422987"/>
            <a:ext cx="34686"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49151" y="489100"/>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176146" y="291870"/>
            <a:ext cx="34686"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32549" y="259351"/>
            <a:ext cx="34686"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53702" y="514867"/>
            <a:ext cx="34686"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27998" y="580980"/>
            <a:ext cx="35793"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45446" y="631404"/>
            <a:ext cx="34686"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190690" y="591059"/>
            <a:ext cx="34686"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24740" y="828635"/>
            <a:ext cx="35793"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61602" y="886921"/>
            <a:ext cx="34686"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782758" y="-141511"/>
            <a:ext cx="912550"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880450" y="-277317"/>
            <a:ext cx="642874"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18692" y="-79104"/>
            <a:ext cx="185895"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47992" y="98471"/>
            <a:ext cx="256339"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20170" y="219972"/>
            <a:ext cx="287673"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28149" y="393774"/>
            <a:ext cx="148192"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60913" y="549537"/>
            <a:ext cx="189983"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19325" y="682735"/>
            <a:ext cx="135660"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20570" y="529448"/>
            <a:ext cx="38071"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388737" y="625982"/>
            <a:ext cx="38036"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381000" y="558443"/>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886542" y="219540"/>
            <a:ext cx="38036"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890252" y="283180"/>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57964" y="243868"/>
            <a:ext cx="38036"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9977284" y="877032"/>
            <a:ext cx="38036"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32847" y="890842"/>
            <a:ext cx="36931"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797858" y="634414"/>
            <a:ext cx="38036"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02488" y="595452"/>
            <a:ext cx="38036"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37664" y="214241"/>
            <a:ext cx="38036"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64841" y="339013"/>
            <a:ext cx="38071"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52430" y="400459"/>
            <a:ext cx="38036"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39075" y="5783899"/>
            <a:ext cx="58056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4312" y="-248785"/>
            <a:ext cx="1995365"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1423" y="245521"/>
            <a:ext cx="1579122"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38979" y="5614394"/>
            <a:ext cx="1485316"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396700" y="6042699"/>
            <a:ext cx="1342667" cy="1119551"/>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072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8708781" y="-371332"/>
            <a:ext cx="3499494"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4" name="Google Shape;74;p3"/>
          <p:cNvSpPr/>
          <p:nvPr/>
        </p:nvSpPr>
        <p:spPr>
          <a:xfrm>
            <a:off x="9853235" y="1941058"/>
            <a:ext cx="2991457"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3"/>
          <p:cNvSpPr/>
          <p:nvPr/>
        </p:nvSpPr>
        <p:spPr>
          <a:xfrm>
            <a:off x="-278409" y="5418325"/>
            <a:ext cx="3390332"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3"/>
          <p:cNvSpPr/>
          <p:nvPr/>
        </p:nvSpPr>
        <p:spPr>
          <a:xfrm>
            <a:off x="-263799" y="-371331"/>
            <a:ext cx="2595504"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3"/>
          <p:cNvSpPr txBox="1">
            <a:spLocks noGrp="1"/>
          </p:cNvSpPr>
          <p:nvPr>
            <p:ph type="title"/>
          </p:nvPr>
        </p:nvSpPr>
        <p:spPr>
          <a:xfrm>
            <a:off x="3839478" y="1333800"/>
            <a:ext cx="4482882"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78" name="Google Shape;78;p3">
            <a:hlinkClick r:id="" action="ppaction://noaction"/>
          </p:cNvPr>
          <p:cNvSpPr txBox="1">
            <a:spLocks noGrp="1"/>
          </p:cNvSpPr>
          <p:nvPr>
            <p:ph type="subTitle" idx="1"/>
          </p:nvPr>
        </p:nvSpPr>
        <p:spPr>
          <a:xfrm>
            <a:off x="5218026" y="4493067"/>
            <a:ext cx="1726119"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45268" y="3080033"/>
            <a:ext cx="4071502"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28">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2pPr>
            <a:lvl3pPr lvl="2"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3pPr>
            <a:lvl4pPr lvl="3"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4pPr>
            <a:lvl5pPr lvl="4"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5pPr>
            <a:lvl6pPr lvl="5"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6pPr>
            <a:lvl7pPr lvl="6"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7pPr>
            <a:lvl8pPr lvl="7"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8pPr>
            <a:lvl9pPr lvl="8" algn="ctr" rtl="0">
              <a:lnSpc>
                <a:spcPct val="100000"/>
              </a:lnSpc>
              <a:spcBef>
                <a:spcPts val="0"/>
              </a:spcBef>
              <a:spcAft>
                <a:spcPts val="0"/>
              </a:spcAft>
              <a:buClr>
                <a:schemeClr val="dk1"/>
              </a:buClr>
              <a:buSzPts val="2100"/>
              <a:buFont typeface="Gloria Hallelujah"/>
              <a:buNone/>
              <a:defRPr sz="2793">
                <a:solidFill>
                  <a:schemeClr val="dk1"/>
                </a:solidFill>
                <a:latin typeface="Gloria Hallelujah"/>
                <a:ea typeface="Gloria Hallelujah"/>
                <a:cs typeface="Gloria Hallelujah"/>
                <a:sym typeface="Gloria Hallelujah"/>
              </a:defRPr>
            </a:lvl9pPr>
          </a:lstStyle>
          <a:p>
            <a:endParaRPr/>
          </a:p>
        </p:txBody>
      </p:sp>
      <p:sp>
        <p:nvSpPr>
          <p:cNvPr id="80" name="Google Shape;80;p3"/>
          <p:cNvSpPr/>
          <p:nvPr/>
        </p:nvSpPr>
        <p:spPr>
          <a:xfrm rot="-906775">
            <a:off x="8978599" y="6217200"/>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 name="Google Shape;81;p3"/>
          <p:cNvGrpSpPr/>
          <p:nvPr/>
        </p:nvGrpSpPr>
        <p:grpSpPr>
          <a:xfrm rot="-5400000">
            <a:off x="11481725" y="585751"/>
            <a:ext cx="295696" cy="267183"/>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5" name="Google Shape;85;p3"/>
          <p:cNvSpPr/>
          <p:nvPr/>
        </p:nvSpPr>
        <p:spPr>
          <a:xfrm rot="9965797">
            <a:off x="-541115" y="4341410"/>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 name="Google Shape;86;p3"/>
          <p:cNvGrpSpPr/>
          <p:nvPr/>
        </p:nvGrpSpPr>
        <p:grpSpPr>
          <a:xfrm rot="-6145098">
            <a:off x="1909663" y="5834764"/>
            <a:ext cx="578189" cy="522470"/>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3"/>
          <p:cNvGrpSpPr/>
          <p:nvPr/>
        </p:nvGrpSpPr>
        <p:grpSpPr>
          <a:xfrm rot="-5400000">
            <a:off x="11062150" y="5193745"/>
            <a:ext cx="326429" cy="294966"/>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4" name="Google Shape;94;p3"/>
          <p:cNvSpPr/>
          <p:nvPr/>
        </p:nvSpPr>
        <p:spPr>
          <a:xfrm rot="-4322283">
            <a:off x="338491" y="705572"/>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5" name="Google Shape;95;p3"/>
          <p:cNvGrpSpPr/>
          <p:nvPr/>
        </p:nvGrpSpPr>
        <p:grpSpPr>
          <a:xfrm rot="-5400000">
            <a:off x="1810708" y="656194"/>
            <a:ext cx="295696" cy="267183"/>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546188" y="-194406"/>
            <a:ext cx="5583147"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1" name="Google Shape;101;p4"/>
          <p:cNvSpPr/>
          <p:nvPr/>
        </p:nvSpPr>
        <p:spPr>
          <a:xfrm rot="-6752784">
            <a:off x="2726471" y="290321"/>
            <a:ext cx="1594548" cy="144895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2" name="Google Shape;102;p4"/>
          <p:cNvSpPr/>
          <p:nvPr/>
        </p:nvSpPr>
        <p:spPr>
          <a:xfrm>
            <a:off x="-761744" y="3815372"/>
            <a:ext cx="3560484"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3" name="Google Shape;103;p4"/>
          <p:cNvSpPr/>
          <p:nvPr/>
        </p:nvSpPr>
        <p:spPr>
          <a:xfrm>
            <a:off x="8771215" y="5548019"/>
            <a:ext cx="4035318"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4" name="Google Shape;104;p4"/>
          <p:cNvSpPr/>
          <p:nvPr/>
        </p:nvSpPr>
        <p:spPr>
          <a:xfrm>
            <a:off x="8016661" y="-495099"/>
            <a:ext cx="4824241"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5" name="Google Shape;105;p4"/>
          <p:cNvSpPr txBox="1">
            <a:spLocks noGrp="1"/>
          </p:cNvSpPr>
          <p:nvPr>
            <p:ph type="title"/>
          </p:nvPr>
        </p:nvSpPr>
        <p:spPr>
          <a:xfrm>
            <a:off x="2773488" y="897953"/>
            <a:ext cx="6614795"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48614" y="2085493"/>
            <a:ext cx="10264543" cy="40580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SzPts val="1400"/>
              <a:buFont typeface="Gloria Hallelujah"/>
              <a:buChar char="●"/>
              <a:defRPr sz="1463">
                <a:latin typeface="Raleway"/>
                <a:ea typeface="Raleway"/>
                <a:cs typeface="Raleway"/>
                <a:sym typeface="Raleway"/>
              </a:defRPr>
            </a:lvl1pPr>
            <a:lvl2pPr marL="1216152" lvl="1"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2pPr>
            <a:lvl3pPr marL="1824228" lvl="2"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3pPr>
            <a:lvl4pPr marL="2432304" lvl="3"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4pPr>
            <a:lvl5pPr marL="3040380" lvl="4"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5pPr>
            <a:lvl6pPr marL="3648456" lvl="5"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6pPr>
            <a:lvl7pPr marL="4256532" lvl="6"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7pPr>
            <a:lvl8pPr marL="4864608" lvl="7"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8pPr>
            <a:lvl9pPr marL="5472684" lvl="8" indent="-422275" rtl="0">
              <a:lnSpc>
                <a:spcPct val="100000"/>
              </a:lnSpc>
              <a:spcBef>
                <a:spcPts val="0"/>
              </a:spcBef>
              <a:spcAft>
                <a:spcPts val="0"/>
              </a:spcAft>
              <a:buSzPts val="1400"/>
              <a:buFont typeface="Arial"/>
              <a:buChar char="■"/>
              <a:defRPr sz="1596">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26078" y="5475682"/>
            <a:ext cx="294966"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1" name="Google Shape;111;p4"/>
          <p:cNvGrpSpPr/>
          <p:nvPr/>
        </p:nvGrpSpPr>
        <p:grpSpPr>
          <a:xfrm rot="-9900030">
            <a:off x="887843" y="6167670"/>
            <a:ext cx="287197"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5" name="Google Shape;115;p4"/>
          <p:cNvGrpSpPr/>
          <p:nvPr/>
        </p:nvGrpSpPr>
        <p:grpSpPr>
          <a:xfrm rot="-5400000">
            <a:off x="11324251" y="3399012"/>
            <a:ext cx="326429" cy="294966"/>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9" name="Google Shape;119;p4"/>
          <p:cNvSpPr/>
          <p:nvPr/>
        </p:nvSpPr>
        <p:spPr>
          <a:xfrm rot="912813">
            <a:off x="11135157" y="305217"/>
            <a:ext cx="704642"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0" name="Google Shape;120;p4"/>
          <p:cNvGrpSpPr/>
          <p:nvPr/>
        </p:nvGrpSpPr>
        <p:grpSpPr>
          <a:xfrm rot="-5400000">
            <a:off x="417231" y="1310427"/>
            <a:ext cx="295696" cy="267183"/>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24" name="Google Shape;124;p4"/>
          <p:cNvSpPr/>
          <p:nvPr/>
        </p:nvSpPr>
        <p:spPr>
          <a:xfrm>
            <a:off x="11353610" y="5912082"/>
            <a:ext cx="810806"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5" name="Google Shape;125;p4"/>
          <p:cNvSpPr/>
          <p:nvPr/>
        </p:nvSpPr>
        <p:spPr>
          <a:xfrm rot="-650986">
            <a:off x="1969011" y="6260910"/>
            <a:ext cx="1366365"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56167" y="4623351"/>
            <a:ext cx="4834050"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4" name="Google Shape;204;p8"/>
          <p:cNvSpPr/>
          <p:nvPr/>
        </p:nvSpPr>
        <p:spPr>
          <a:xfrm>
            <a:off x="-383449" y="-513083"/>
            <a:ext cx="4167663"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5" name="Google Shape;205;p8"/>
          <p:cNvSpPr/>
          <p:nvPr/>
        </p:nvSpPr>
        <p:spPr>
          <a:xfrm>
            <a:off x="9714927" y="-513075"/>
            <a:ext cx="264098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6" name="Google Shape;206;p8"/>
          <p:cNvSpPr/>
          <p:nvPr/>
        </p:nvSpPr>
        <p:spPr>
          <a:xfrm>
            <a:off x="7406556" y="5650251"/>
            <a:ext cx="4949379"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07" name="Google Shape;207;p8"/>
          <p:cNvSpPr txBox="1">
            <a:spLocks noGrp="1"/>
          </p:cNvSpPr>
          <p:nvPr>
            <p:ph type="title"/>
          </p:nvPr>
        </p:nvSpPr>
        <p:spPr>
          <a:xfrm>
            <a:off x="3665842" y="2623300"/>
            <a:ext cx="4830021"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grpSp>
        <p:nvGrpSpPr>
          <p:cNvPr id="208" name="Google Shape;208;p8"/>
          <p:cNvGrpSpPr/>
          <p:nvPr/>
        </p:nvGrpSpPr>
        <p:grpSpPr>
          <a:xfrm rot="4517592">
            <a:off x="11372406" y="5254884"/>
            <a:ext cx="295695" cy="267181"/>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2" name="Google Shape;212;p8"/>
          <p:cNvGrpSpPr/>
          <p:nvPr/>
        </p:nvGrpSpPr>
        <p:grpSpPr>
          <a:xfrm rot="7199963">
            <a:off x="1284349" y="6044351"/>
            <a:ext cx="287913" cy="260160"/>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16" name="Google Shape;216;p8"/>
          <p:cNvSpPr/>
          <p:nvPr/>
        </p:nvSpPr>
        <p:spPr>
          <a:xfrm rot="2368484">
            <a:off x="4767620" y="464043"/>
            <a:ext cx="704631"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7" name="Google Shape;217;p8"/>
          <p:cNvGrpSpPr/>
          <p:nvPr/>
        </p:nvGrpSpPr>
        <p:grpSpPr>
          <a:xfrm rot="-9900000">
            <a:off x="1981772" y="247300"/>
            <a:ext cx="461742"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8"/>
          <p:cNvGrpSpPr/>
          <p:nvPr/>
        </p:nvGrpSpPr>
        <p:grpSpPr>
          <a:xfrm rot="-9900030">
            <a:off x="10395065" y="703803"/>
            <a:ext cx="287197"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25" name="Google Shape;225;p8"/>
          <p:cNvSpPr/>
          <p:nvPr/>
        </p:nvSpPr>
        <p:spPr>
          <a:xfrm rot="-8289780">
            <a:off x="10448494" y="1972257"/>
            <a:ext cx="1534532"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6" name="Google Shape;226;p8"/>
          <p:cNvSpPr/>
          <p:nvPr/>
        </p:nvSpPr>
        <p:spPr>
          <a:xfrm rot="-120">
            <a:off x="11010171" y="6369982"/>
            <a:ext cx="704642"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_1">
    <p:spTree>
      <p:nvGrpSpPr>
        <p:cNvPr id="1" name="Shape 531"/>
        <p:cNvGrpSpPr/>
        <p:nvPr/>
      </p:nvGrpSpPr>
      <p:grpSpPr>
        <a:xfrm>
          <a:off x="0" y="0"/>
          <a:ext cx="0" cy="0"/>
          <a:chOff x="0" y="0"/>
          <a:chExt cx="0" cy="0"/>
        </a:xfrm>
      </p:grpSpPr>
      <p:sp>
        <p:nvSpPr>
          <p:cNvPr id="532" name="Google Shape;532;p21"/>
          <p:cNvSpPr/>
          <p:nvPr/>
        </p:nvSpPr>
        <p:spPr>
          <a:xfrm>
            <a:off x="-600058" y="3868491"/>
            <a:ext cx="3439653"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3" name="Google Shape;533;p21"/>
          <p:cNvSpPr/>
          <p:nvPr/>
        </p:nvSpPr>
        <p:spPr>
          <a:xfrm>
            <a:off x="8609475" y="5542353"/>
            <a:ext cx="3898372"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4" name="Google Shape;534;p21"/>
          <p:cNvSpPr/>
          <p:nvPr/>
        </p:nvSpPr>
        <p:spPr>
          <a:xfrm>
            <a:off x="-391816" y="-106839"/>
            <a:ext cx="5393673"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5" name="Google Shape;535;p21"/>
          <p:cNvSpPr/>
          <p:nvPr/>
        </p:nvSpPr>
        <p:spPr>
          <a:xfrm>
            <a:off x="7880521" y="-295733"/>
            <a:ext cx="4660522"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6" name="Google Shape;536;p21"/>
          <p:cNvSpPr txBox="1">
            <a:spLocks noGrp="1"/>
          </p:cNvSpPr>
          <p:nvPr>
            <p:ph type="title"/>
          </p:nvPr>
        </p:nvSpPr>
        <p:spPr>
          <a:xfrm>
            <a:off x="3611942" y="1011936"/>
            <a:ext cx="493775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79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6610"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38" name="Google Shape;538;p21"/>
          <p:cNvSpPr txBox="1">
            <a:spLocks noGrp="1"/>
          </p:cNvSpPr>
          <p:nvPr>
            <p:ph type="subTitle" idx="1"/>
          </p:nvPr>
        </p:nvSpPr>
        <p:spPr>
          <a:xfrm>
            <a:off x="937508" y="4018400"/>
            <a:ext cx="3320166"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20837"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0" name="Google Shape;540;p21"/>
          <p:cNvSpPr txBox="1">
            <a:spLocks noGrp="1"/>
          </p:cNvSpPr>
          <p:nvPr>
            <p:ph type="subTitle" idx="4"/>
          </p:nvPr>
        </p:nvSpPr>
        <p:spPr>
          <a:xfrm>
            <a:off x="4422335" y="4018400"/>
            <a:ext cx="3319767"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05064" y="3377667"/>
            <a:ext cx="3320166"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94"/>
            </a:lvl1pPr>
            <a:lvl2pPr lvl="1" algn="ctr" rtl="0">
              <a:spcBef>
                <a:spcPts val="0"/>
              </a:spcBef>
              <a:spcAft>
                <a:spcPts val="0"/>
              </a:spcAft>
              <a:buSzPts val="2500"/>
              <a:buNone/>
              <a:defRPr sz="3325"/>
            </a:lvl2pPr>
            <a:lvl3pPr lvl="2" algn="ctr" rtl="0">
              <a:spcBef>
                <a:spcPts val="0"/>
              </a:spcBef>
              <a:spcAft>
                <a:spcPts val="0"/>
              </a:spcAft>
              <a:buSzPts val="2500"/>
              <a:buNone/>
              <a:defRPr sz="3325"/>
            </a:lvl3pPr>
            <a:lvl4pPr lvl="3" algn="ctr" rtl="0">
              <a:spcBef>
                <a:spcPts val="0"/>
              </a:spcBef>
              <a:spcAft>
                <a:spcPts val="0"/>
              </a:spcAft>
              <a:buSzPts val="2500"/>
              <a:buNone/>
              <a:defRPr sz="3325"/>
            </a:lvl4pPr>
            <a:lvl5pPr lvl="4" algn="ctr" rtl="0">
              <a:spcBef>
                <a:spcPts val="0"/>
              </a:spcBef>
              <a:spcAft>
                <a:spcPts val="0"/>
              </a:spcAft>
              <a:buSzPts val="2500"/>
              <a:buNone/>
              <a:defRPr sz="3325"/>
            </a:lvl5pPr>
            <a:lvl6pPr lvl="5" algn="ctr" rtl="0">
              <a:spcBef>
                <a:spcPts val="0"/>
              </a:spcBef>
              <a:spcAft>
                <a:spcPts val="0"/>
              </a:spcAft>
              <a:buSzPts val="2500"/>
              <a:buNone/>
              <a:defRPr sz="3325"/>
            </a:lvl6pPr>
            <a:lvl7pPr lvl="6" algn="ctr" rtl="0">
              <a:spcBef>
                <a:spcPts val="0"/>
              </a:spcBef>
              <a:spcAft>
                <a:spcPts val="0"/>
              </a:spcAft>
              <a:buSzPts val="2500"/>
              <a:buNone/>
              <a:defRPr sz="3325"/>
            </a:lvl7pPr>
            <a:lvl8pPr lvl="7" algn="ctr" rtl="0">
              <a:spcBef>
                <a:spcPts val="0"/>
              </a:spcBef>
              <a:spcAft>
                <a:spcPts val="0"/>
              </a:spcAft>
              <a:buSzPts val="2500"/>
              <a:buNone/>
              <a:defRPr sz="3325"/>
            </a:lvl8pPr>
            <a:lvl9pPr lvl="8" algn="ctr" rtl="0">
              <a:spcBef>
                <a:spcPts val="0"/>
              </a:spcBef>
              <a:spcAft>
                <a:spcPts val="0"/>
              </a:spcAft>
              <a:buSzPts val="2500"/>
              <a:buNone/>
              <a:defRPr sz="3325"/>
            </a:lvl9pPr>
          </a:lstStyle>
          <a:p>
            <a:endParaRPr/>
          </a:p>
        </p:txBody>
      </p:sp>
      <p:sp>
        <p:nvSpPr>
          <p:cNvPr id="542" name="Google Shape;542;p21"/>
          <p:cNvSpPr txBox="1">
            <a:spLocks noGrp="1"/>
          </p:cNvSpPr>
          <p:nvPr>
            <p:ph type="subTitle" idx="6"/>
          </p:nvPr>
        </p:nvSpPr>
        <p:spPr>
          <a:xfrm>
            <a:off x="7906761" y="4018400"/>
            <a:ext cx="3316974"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2">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385598" y="5429217"/>
            <a:ext cx="287197"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7" name="Google Shape;547;p21"/>
          <p:cNvGrpSpPr/>
          <p:nvPr/>
        </p:nvGrpSpPr>
        <p:grpSpPr>
          <a:xfrm rot="-4275570">
            <a:off x="11196064" y="3308150"/>
            <a:ext cx="372824" cy="336890"/>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1" name="Google Shape;551;p21"/>
          <p:cNvSpPr/>
          <p:nvPr/>
        </p:nvSpPr>
        <p:spPr>
          <a:xfrm rot="8678282" flipH="1">
            <a:off x="1889949" y="6237795"/>
            <a:ext cx="1181208"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2" name="Google Shape;552;p21"/>
          <p:cNvSpPr/>
          <p:nvPr/>
        </p:nvSpPr>
        <p:spPr>
          <a:xfrm rot="117" flipH="1">
            <a:off x="11019911" y="249903"/>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53" name="Google Shape;553;p21"/>
          <p:cNvGrpSpPr/>
          <p:nvPr/>
        </p:nvGrpSpPr>
        <p:grpSpPr>
          <a:xfrm rot="-4499988">
            <a:off x="238703" y="1232244"/>
            <a:ext cx="387720" cy="350347"/>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57" name="Google Shape;557;p21"/>
          <p:cNvSpPr/>
          <p:nvPr/>
        </p:nvSpPr>
        <p:spPr>
          <a:xfrm>
            <a:off x="2729388" y="314092"/>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8" name="Google Shape;558;p21"/>
          <p:cNvSpPr/>
          <p:nvPr/>
        </p:nvSpPr>
        <p:spPr>
          <a:xfrm rot="368157">
            <a:off x="11412861" y="5886744"/>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7267090" y="-228666"/>
            <a:ext cx="4942397"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5" name="Google Shape;775;p29"/>
          <p:cNvSpPr/>
          <p:nvPr/>
        </p:nvSpPr>
        <p:spPr>
          <a:xfrm flipH="1">
            <a:off x="8392729" y="4453999"/>
            <a:ext cx="4165992"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6" name="Google Shape;776;p29"/>
          <p:cNvSpPr/>
          <p:nvPr/>
        </p:nvSpPr>
        <p:spPr>
          <a:xfrm flipH="1">
            <a:off x="-405700" y="4668132"/>
            <a:ext cx="4657788"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7" name="Google Shape;777;p29"/>
          <p:cNvSpPr/>
          <p:nvPr/>
        </p:nvSpPr>
        <p:spPr>
          <a:xfrm flipH="1">
            <a:off x="-230051" y="-461966"/>
            <a:ext cx="515716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78" name="Google Shape;778;p29"/>
          <p:cNvGrpSpPr/>
          <p:nvPr/>
        </p:nvGrpSpPr>
        <p:grpSpPr>
          <a:xfrm rot="899994">
            <a:off x="1351943" y="269176"/>
            <a:ext cx="604057"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2" name="Google Shape;782;p29"/>
          <p:cNvGrpSpPr/>
          <p:nvPr/>
        </p:nvGrpSpPr>
        <p:grpSpPr>
          <a:xfrm rot="-765977">
            <a:off x="10975432" y="2028966"/>
            <a:ext cx="371899"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6" name="Google Shape;786;p29"/>
          <p:cNvSpPr/>
          <p:nvPr/>
        </p:nvSpPr>
        <p:spPr>
          <a:xfrm rot="-1686808" flipH="1">
            <a:off x="4248579" y="6095818"/>
            <a:ext cx="924439"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7" name="Google Shape;787;p29"/>
          <p:cNvSpPr/>
          <p:nvPr/>
        </p:nvSpPr>
        <p:spPr>
          <a:xfrm rot="117" flipH="1">
            <a:off x="10472959" y="200179"/>
            <a:ext cx="725104"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29"/>
          <p:cNvGrpSpPr/>
          <p:nvPr/>
        </p:nvGrpSpPr>
        <p:grpSpPr>
          <a:xfrm rot="-4475517">
            <a:off x="9885479" y="5923262"/>
            <a:ext cx="263693" cy="284375"/>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2" name="Google Shape;792;p29"/>
          <p:cNvSpPr/>
          <p:nvPr/>
        </p:nvSpPr>
        <p:spPr>
          <a:xfrm>
            <a:off x="1185875" y="5495984"/>
            <a:ext cx="1552914"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3" name="Google Shape;793;p29"/>
          <p:cNvSpPr/>
          <p:nvPr/>
        </p:nvSpPr>
        <p:spPr>
          <a:xfrm rot="368157">
            <a:off x="10998215" y="5660185"/>
            <a:ext cx="692924"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94" name="Google Shape;794;p29"/>
          <p:cNvGrpSpPr/>
          <p:nvPr/>
        </p:nvGrpSpPr>
        <p:grpSpPr>
          <a:xfrm rot="-765935">
            <a:off x="365266" y="4065178"/>
            <a:ext cx="294951"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71340" y="5412084"/>
            <a:ext cx="4743077"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0" name="Google Shape;800;p30"/>
          <p:cNvSpPr/>
          <p:nvPr/>
        </p:nvSpPr>
        <p:spPr>
          <a:xfrm>
            <a:off x="9403431" y="-171713"/>
            <a:ext cx="2854177"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1" name="Google Shape;801;p30"/>
          <p:cNvSpPr/>
          <p:nvPr/>
        </p:nvSpPr>
        <p:spPr>
          <a:xfrm>
            <a:off x="-592596" y="-388999"/>
            <a:ext cx="6259882"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2" name="Google Shape;802;p30"/>
          <p:cNvSpPr/>
          <p:nvPr/>
        </p:nvSpPr>
        <p:spPr>
          <a:xfrm>
            <a:off x="9626473" y="4042864"/>
            <a:ext cx="3175720"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3" name="Google Shape;803;p30"/>
          <p:cNvSpPr/>
          <p:nvPr/>
        </p:nvSpPr>
        <p:spPr>
          <a:xfrm rot="10800000">
            <a:off x="10072995" y="4182405"/>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4" name="Google Shape;804;p30"/>
          <p:cNvSpPr/>
          <p:nvPr/>
        </p:nvSpPr>
        <p:spPr>
          <a:xfrm rot="10800000">
            <a:off x="9764493" y="4726639"/>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5" name="Google Shape;805;p30"/>
          <p:cNvSpPr/>
          <p:nvPr/>
        </p:nvSpPr>
        <p:spPr>
          <a:xfrm rot="10800000">
            <a:off x="9340644" y="2853906"/>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6" name="Google Shape;806;p30"/>
          <p:cNvSpPr/>
          <p:nvPr/>
        </p:nvSpPr>
        <p:spPr>
          <a:xfrm rot="9893225">
            <a:off x="2363586" y="495825"/>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07" name="Google Shape;807;p30"/>
          <p:cNvGrpSpPr/>
          <p:nvPr/>
        </p:nvGrpSpPr>
        <p:grpSpPr>
          <a:xfrm rot="5400000">
            <a:off x="370494" y="6049338"/>
            <a:ext cx="295696" cy="267183"/>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11" name="Google Shape;811;p30"/>
          <p:cNvSpPr/>
          <p:nvPr/>
        </p:nvSpPr>
        <p:spPr>
          <a:xfrm rot="-834203">
            <a:off x="11367157" y="484581"/>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12" name="Google Shape;812;p30"/>
          <p:cNvGrpSpPr/>
          <p:nvPr/>
        </p:nvGrpSpPr>
        <p:grpSpPr>
          <a:xfrm rot="4654902">
            <a:off x="9660064" y="545038"/>
            <a:ext cx="578189" cy="522470"/>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30"/>
          <p:cNvGrpSpPr/>
          <p:nvPr/>
        </p:nvGrpSpPr>
        <p:grpSpPr>
          <a:xfrm rot="5400000">
            <a:off x="759335" y="1413561"/>
            <a:ext cx="326429" cy="294966"/>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20" name="Google Shape;820;p30"/>
          <p:cNvSpPr/>
          <p:nvPr/>
        </p:nvSpPr>
        <p:spPr>
          <a:xfrm rot="6477717">
            <a:off x="11035871" y="6015927"/>
            <a:ext cx="773556" cy="1807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21" name="Google Shape;821;p30"/>
          <p:cNvGrpSpPr/>
          <p:nvPr/>
        </p:nvGrpSpPr>
        <p:grpSpPr>
          <a:xfrm rot="5400000">
            <a:off x="10041511" y="5978894"/>
            <a:ext cx="295696" cy="267183"/>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9277527" y="3731314"/>
            <a:ext cx="3545789"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chemeClr val="accent1">
              <a:alpha val="497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7" name="Google Shape;827;p31"/>
          <p:cNvSpPr/>
          <p:nvPr/>
        </p:nvSpPr>
        <p:spPr>
          <a:xfrm flipH="1">
            <a:off x="-688944" y="5456811"/>
            <a:ext cx="4018662"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chemeClr val="lt2">
              <a:alpha val="4860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8" name="Google Shape;828;p31"/>
          <p:cNvSpPr/>
          <p:nvPr/>
        </p:nvSpPr>
        <p:spPr>
          <a:xfrm flipH="1">
            <a:off x="7048548" y="-261913"/>
            <a:ext cx="5560103"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chemeClr val="dk2">
              <a:alpha val="4916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29" name="Google Shape;829;p31"/>
          <p:cNvSpPr/>
          <p:nvPr/>
        </p:nvSpPr>
        <p:spPr>
          <a:xfrm flipH="1">
            <a:off x="-723172" y="-561368"/>
            <a:ext cx="4804329"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chemeClr val="accent2">
              <a:alpha val="502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0" name="Google Shape;830;p31"/>
          <p:cNvSpPr/>
          <p:nvPr/>
        </p:nvSpPr>
        <p:spPr>
          <a:xfrm>
            <a:off x="2587351" y="2802867"/>
            <a:ext cx="16725"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1" name="Google Shape;831;p31"/>
          <p:cNvSpPr/>
          <p:nvPr/>
        </p:nvSpPr>
        <p:spPr>
          <a:xfrm>
            <a:off x="2898047" y="2252567"/>
            <a:ext cx="14531"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2" name="Google Shape;832;p31"/>
          <p:cNvSpPr/>
          <p:nvPr/>
        </p:nvSpPr>
        <p:spPr>
          <a:xfrm>
            <a:off x="2354128" y="3416334"/>
            <a:ext cx="982297"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33" name="Google Shape;833;p31"/>
          <p:cNvSpPr/>
          <p:nvPr/>
        </p:nvSpPr>
        <p:spPr>
          <a:xfrm rot="-906775">
            <a:off x="9425741" y="394933"/>
            <a:ext cx="805730"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4" name="Google Shape;834;p31"/>
          <p:cNvGrpSpPr/>
          <p:nvPr/>
        </p:nvGrpSpPr>
        <p:grpSpPr>
          <a:xfrm rot="-5400000">
            <a:off x="11499348" y="1337251"/>
            <a:ext cx="295696" cy="267183"/>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38" name="Google Shape;838;p31"/>
          <p:cNvSpPr/>
          <p:nvPr/>
        </p:nvSpPr>
        <p:spPr>
          <a:xfrm rot="9965797">
            <a:off x="-673421" y="5146259"/>
            <a:ext cx="1321874"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39" name="Google Shape;839;p31"/>
          <p:cNvGrpSpPr/>
          <p:nvPr/>
        </p:nvGrpSpPr>
        <p:grpSpPr>
          <a:xfrm rot="-6145098">
            <a:off x="500159" y="641130"/>
            <a:ext cx="578189" cy="522470"/>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3" name="Google Shape;843;p31"/>
          <p:cNvGrpSpPr/>
          <p:nvPr/>
        </p:nvGrpSpPr>
        <p:grpSpPr>
          <a:xfrm rot="-5400000">
            <a:off x="2338385" y="6286178"/>
            <a:ext cx="326429" cy="294966"/>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47" name="Google Shape;847;p31"/>
          <p:cNvSpPr/>
          <p:nvPr/>
        </p:nvSpPr>
        <p:spPr>
          <a:xfrm rot="-308323">
            <a:off x="1575948" y="327181"/>
            <a:ext cx="771642"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48" name="Google Shape;848;p31"/>
          <p:cNvGrpSpPr/>
          <p:nvPr/>
        </p:nvGrpSpPr>
        <p:grpSpPr>
          <a:xfrm rot="-5400000">
            <a:off x="10894580" y="6155394"/>
            <a:ext cx="295696" cy="267183"/>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89"/>
        <p:cNvGrpSpPr/>
        <p:nvPr/>
      </p:nvGrpSpPr>
      <p:grpSpPr>
        <a:xfrm>
          <a:off x="0" y="0"/>
          <a:ext cx="0" cy="0"/>
          <a:chOff x="0" y="0"/>
          <a:chExt cx="0" cy="0"/>
        </a:xfrm>
      </p:grpSpPr>
      <p:sp>
        <p:nvSpPr>
          <p:cNvPr id="90" name="Google Shape;90;p11"/>
          <p:cNvSpPr txBox="1">
            <a:spLocks noGrp="1"/>
          </p:cNvSpPr>
          <p:nvPr>
            <p:ph type="title" hasCustomPrompt="1"/>
          </p:nvPr>
        </p:nvSpPr>
        <p:spPr>
          <a:xfrm>
            <a:off x="959819" y="2235533"/>
            <a:ext cx="6601628" cy="1840400"/>
          </a:xfrm>
          <a:prstGeom prst="rect">
            <a:avLst/>
          </a:prstGeom>
        </p:spPr>
        <p:txBody>
          <a:bodyPr spcFirstLastPara="1" wrap="square" lIns="91425" tIns="91425" rIns="91425" bIns="91425" anchor="t" anchorCtr="0">
            <a:noAutofit/>
          </a:bodyPr>
          <a:lstStyle>
            <a:lvl1pPr lvl="0">
              <a:spcBef>
                <a:spcPts val="0"/>
              </a:spcBef>
              <a:spcAft>
                <a:spcPts val="0"/>
              </a:spcAft>
              <a:buSzPts val="9600"/>
              <a:buNone/>
              <a:defRPr sz="10906">
                <a:solidFill>
                  <a:schemeClr val="accent3"/>
                </a:solidFill>
              </a:defRPr>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91" name="Google Shape;91;p11"/>
          <p:cNvSpPr txBox="1">
            <a:spLocks noGrp="1"/>
          </p:cNvSpPr>
          <p:nvPr>
            <p:ph type="subTitle" idx="1"/>
          </p:nvPr>
        </p:nvSpPr>
        <p:spPr>
          <a:xfrm>
            <a:off x="959819" y="4085600"/>
            <a:ext cx="5992339" cy="50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
        <p:nvSpPr>
          <p:cNvPr id="92" name="Google Shape;92;p11"/>
          <p:cNvSpPr/>
          <p:nvPr/>
        </p:nvSpPr>
        <p:spPr>
          <a:xfrm rot="-1061612" flipH="1">
            <a:off x="-641684" y="4897035"/>
            <a:ext cx="1324897" cy="2085539"/>
          </a:xfrm>
          <a:custGeom>
            <a:avLst/>
            <a:gdLst/>
            <a:ahLst/>
            <a:cxnLst/>
            <a:rect l="l" t="t" r="r" b="b"/>
            <a:pathLst>
              <a:path w="19092" h="29980" extrusionOk="0">
                <a:moveTo>
                  <a:pt x="8236" y="0"/>
                </a:moveTo>
                <a:cubicBezTo>
                  <a:pt x="6345" y="501"/>
                  <a:pt x="2484" y="1994"/>
                  <a:pt x="1253" y="3520"/>
                </a:cubicBezTo>
                <a:cubicBezTo>
                  <a:pt x="559" y="4397"/>
                  <a:pt x="0" y="5559"/>
                  <a:pt x="388" y="6596"/>
                </a:cubicBezTo>
                <a:cubicBezTo>
                  <a:pt x="741" y="7587"/>
                  <a:pt x="1823" y="8122"/>
                  <a:pt x="2848" y="8327"/>
                </a:cubicBezTo>
                <a:cubicBezTo>
                  <a:pt x="3896" y="8521"/>
                  <a:pt x="4955" y="8464"/>
                  <a:pt x="5969" y="8726"/>
                </a:cubicBezTo>
                <a:cubicBezTo>
                  <a:pt x="6664" y="8908"/>
                  <a:pt x="7359" y="9295"/>
                  <a:pt x="7644" y="9944"/>
                </a:cubicBezTo>
                <a:cubicBezTo>
                  <a:pt x="8020" y="10810"/>
                  <a:pt x="7553" y="11835"/>
                  <a:pt x="6869" y="12485"/>
                </a:cubicBezTo>
                <a:cubicBezTo>
                  <a:pt x="6186" y="13122"/>
                  <a:pt x="5297" y="13533"/>
                  <a:pt x="4557" y="14113"/>
                </a:cubicBezTo>
                <a:cubicBezTo>
                  <a:pt x="3816" y="14706"/>
                  <a:pt x="3190" y="15617"/>
                  <a:pt x="3361" y="16540"/>
                </a:cubicBezTo>
                <a:cubicBezTo>
                  <a:pt x="3543" y="17588"/>
                  <a:pt x="4671" y="18248"/>
                  <a:pt x="5730" y="18419"/>
                </a:cubicBezTo>
                <a:cubicBezTo>
                  <a:pt x="6789" y="18590"/>
                  <a:pt x="7894" y="18431"/>
                  <a:pt x="8942" y="18613"/>
                </a:cubicBezTo>
                <a:cubicBezTo>
                  <a:pt x="9888" y="18784"/>
                  <a:pt x="10890" y="19410"/>
                  <a:pt x="10890" y="20356"/>
                </a:cubicBezTo>
                <a:cubicBezTo>
                  <a:pt x="10890" y="20971"/>
                  <a:pt x="10491" y="21483"/>
                  <a:pt x="10070" y="21916"/>
                </a:cubicBezTo>
                <a:cubicBezTo>
                  <a:pt x="9227" y="22759"/>
                  <a:pt x="8236" y="23454"/>
                  <a:pt x="7473" y="24365"/>
                </a:cubicBezTo>
                <a:cubicBezTo>
                  <a:pt x="6721" y="25299"/>
                  <a:pt x="6220" y="26552"/>
                  <a:pt x="6607" y="27668"/>
                </a:cubicBezTo>
                <a:cubicBezTo>
                  <a:pt x="6880" y="28466"/>
                  <a:pt x="7564" y="29070"/>
                  <a:pt x="8327" y="29423"/>
                </a:cubicBezTo>
                <a:cubicBezTo>
                  <a:pt x="9102" y="29764"/>
                  <a:pt x="9956" y="29878"/>
                  <a:pt x="10799" y="29935"/>
                </a:cubicBezTo>
                <a:cubicBezTo>
                  <a:pt x="11255" y="29965"/>
                  <a:pt x="11712" y="29980"/>
                  <a:pt x="12169" y="29980"/>
                </a:cubicBezTo>
                <a:cubicBezTo>
                  <a:pt x="14522" y="29980"/>
                  <a:pt x="16879" y="29586"/>
                  <a:pt x="19091" y="28785"/>
                </a:cubicBezTo>
                <a:lnTo>
                  <a:pt x="8236"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 name="Google Shape;93;p11"/>
          <p:cNvSpPr/>
          <p:nvPr/>
        </p:nvSpPr>
        <p:spPr>
          <a:xfrm rot="10800000">
            <a:off x="-419839" y="-232083"/>
            <a:ext cx="3009935" cy="1185800"/>
          </a:xfrm>
          <a:custGeom>
            <a:avLst/>
            <a:gdLst/>
            <a:ahLst/>
            <a:cxnLst/>
            <a:rect l="l" t="t" r="r" b="b"/>
            <a:pathLst>
              <a:path w="90522" h="35574" extrusionOk="0">
                <a:moveTo>
                  <a:pt x="16591" y="3603"/>
                </a:moveTo>
                <a:cubicBezTo>
                  <a:pt x="16774" y="3603"/>
                  <a:pt x="16974" y="3653"/>
                  <a:pt x="17187" y="3764"/>
                </a:cubicBezTo>
                <a:cubicBezTo>
                  <a:pt x="18360" y="4373"/>
                  <a:pt x="18671" y="5807"/>
                  <a:pt x="18593" y="7017"/>
                </a:cubicBezTo>
                <a:cubicBezTo>
                  <a:pt x="18568" y="7396"/>
                  <a:pt x="18523" y="7771"/>
                  <a:pt x="18460" y="8142"/>
                </a:cubicBezTo>
                <a:lnTo>
                  <a:pt x="18460" y="8142"/>
                </a:lnTo>
                <a:cubicBezTo>
                  <a:pt x="16737" y="7924"/>
                  <a:pt x="14902" y="6837"/>
                  <a:pt x="15373" y="4862"/>
                </a:cubicBezTo>
                <a:cubicBezTo>
                  <a:pt x="15539" y="4172"/>
                  <a:pt x="15972" y="3603"/>
                  <a:pt x="16591" y="3603"/>
                </a:cubicBezTo>
                <a:close/>
                <a:moveTo>
                  <a:pt x="47310" y="0"/>
                </a:moveTo>
                <a:cubicBezTo>
                  <a:pt x="42765" y="0"/>
                  <a:pt x="38087" y="1252"/>
                  <a:pt x="33826" y="2897"/>
                </a:cubicBezTo>
                <a:cubicBezTo>
                  <a:pt x="31502" y="3794"/>
                  <a:pt x="29218" y="4795"/>
                  <a:pt x="26912" y="5737"/>
                </a:cubicBezTo>
                <a:cubicBezTo>
                  <a:pt x="24836" y="6584"/>
                  <a:pt x="22603" y="7643"/>
                  <a:pt x="20354" y="8046"/>
                </a:cubicBezTo>
                <a:lnTo>
                  <a:pt x="20354" y="8046"/>
                </a:lnTo>
                <a:cubicBezTo>
                  <a:pt x="20686" y="6222"/>
                  <a:pt x="20566" y="4234"/>
                  <a:pt x="19055" y="2972"/>
                </a:cubicBezTo>
                <a:cubicBezTo>
                  <a:pt x="18388" y="2415"/>
                  <a:pt x="17561" y="2130"/>
                  <a:pt x="16745" y="2130"/>
                </a:cubicBezTo>
                <a:cubicBezTo>
                  <a:pt x="15756" y="2130"/>
                  <a:pt x="14782" y="2549"/>
                  <a:pt x="14127" y="3408"/>
                </a:cubicBezTo>
                <a:cubicBezTo>
                  <a:pt x="13006" y="4878"/>
                  <a:pt x="13250" y="6864"/>
                  <a:pt x="14534" y="8139"/>
                </a:cubicBezTo>
                <a:cubicBezTo>
                  <a:pt x="15503" y="9100"/>
                  <a:pt x="16780" y="9537"/>
                  <a:pt x="18102" y="9636"/>
                </a:cubicBezTo>
                <a:lnTo>
                  <a:pt x="18102" y="9636"/>
                </a:lnTo>
                <a:cubicBezTo>
                  <a:pt x="16898" y="13548"/>
                  <a:pt x="13778" y="16927"/>
                  <a:pt x="10940" y="19646"/>
                </a:cubicBezTo>
                <a:cubicBezTo>
                  <a:pt x="7187" y="23241"/>
                  <a:pt x="3080" y="26497"/>
                  <a:pt x="336" y="30988"/>
                </a:cubicBezTo>
                <a:cubicBezTo>
                  <a:pt x="1" y="31537"/>
                  <a:pt x="510" y="31838"/>
                  <a:pt x="1083" y="31838"/>
                </a:cubicBezTo>
                <a:cubicBezTo>
                  <a:pt x="1487" y="31838"/>
                  <a:pt x="1923" y="31689"/>
                  <a:pt x="2118" y="31370"/>
                </a:cubicBezTo>
                <a:cubicBezTo>
                  <a:pt x="7053" y="23291"/>
                  <a:pt x="17074" y="19004"/>
                  <a:pt x="19975" y="9569"/>
                </a:cubicBezTo>
                <a:lnTo>
                  <a:pt x="19975" y="9569"/>
                </a:lnTo>
                <a:cubicBezTo>
                  <a:pt x="20240" y="9532"/>
                  <a:pt x="20501" y="9486"/>
                  <a:pt x="20757" y="9430"/>
                </a:cubicBezTo>
                <a:cubicBezTo>
                  <a:pt x="23251" y="8889"/>
                  <a:pt x="25673" y="7834"/>
                  <a:pt x="28026" y="6868"/>
                </a:cubicBezTo>
                <a:cubicBezTo>
                  <a:pt x="30549" y="5831"/>
                  <a:pt x="33048" y="4734"/>
                  <a:pt x="35607" y="3786"/>
                </a:cubicBezTo>
                <a:cubicBezTo>
                  <a:pt x="39232" y="2442"/>
                  <a:pt x="43108" y="1394"/>
                  <a:pt x="47000" y="1394"/>
                </a:cubicBezTo>
                <a:cubicBezTo>
                  <a:pt x="48038" y="1394"/>
                  <a:pt x="49077" y="1468"/>
                  <a:pt x="50112" y="1632"/>
                </a:cubicBezTo>
                <a:cubicBezTo>
                  <a:pt x="55198" y="2436"/>
                  <a:pt x="58895" y="5576"/>
                  <a:pt x="62045" y="9468"/>
                </a:cubicBezTo>
                <a:cubicBezTo>
                  <a:pt x="65137" y="13291"/>
                  <a:pt x="67867" y="17616"/>
                  <a:pt x="72093" y="20313"/>
                </a:cubicBezTo>
                <a:cubicBezTo>
                  <a:pt x="74247" y="21688"/>
                  <a:pt x="76733" y="22611"/>
                  <a:pt x="79307" y="22668"/>
                </a:cubicBezTo>
                <a:cubicBezTo>
                  <a:pt x="79374" y="22669"/>
                  <a:pt x="79441" y="22670"/>
                  <a:pt x="79507" y="22670"/>
                </a:cubicBezTo>
                <a:cubicBezTo>
                  <a:pt x="80835" y="22670"/>
                  <a:pt x="82090" y="22385"/>
                  <a:pt x="83359" y="21998"/>
                </a:cubicBezTo>
                <a:cubicBezTo>
                  <a:pt x="84220" y="21735"/>
                  <a:pt x="85136" y="21411"/>
                  <a:pt x="86047" y="21411"/>
                </a:cubicBezTo>
                <a:cubicBezTo>
                  <a:pt x="86358" y="21411"/>
                  <a:pt x="86668" y="21449"/>
                  <a:pt x="86976" y="21539"/>
                </a:cubicBezTo>
                <a:cubicBezTo>
                  <a:pt x="88318" y="21935"/>
                  <a:pt x="88838" y="23148"/>
                  <a:pt x="88289" y="24411"/>
                </a:cubicBezTo>
                <a:cubicBezTo>
                  <a:pt x="87804" y="25528"/>
                  <a:pt x="86864" y="26388"/>
                  <a:pt x="86141" y="27345"/>
                </a:cubicBezTo>
                <a:cubicBezTo>
                  <a:pt x="84507" y="29508"/>
                  <a:pt x="83617" y="32128"/>
                  <a:pt x="83618" y="34840"/>
                </a:cubicBezTo>
                <a:cubicBezTo>
                  <a:pt x="83618" y="35343"/>
                  <a:pt x="84066" y="35574"/>
                  <a:pt x="84527" y="35574"/>
                </a:cubicBezTo>
                <a:cubicBezTo>
                  <a:pt x="85017" y="35574"/>
                  <a:pt x="85522" y="35313"/>
                  <a:pt x="85522" y="34843"/>
                </a:cubicBezTo>
                <a:cubicBezTo>
                  <a:pt x="85522" y="32472"/>
                  <a:pt x="86186" y="30131"/>
                  <a:pt x="87592" y="28203"/>
                </a:cubicBezTo>
                <a:cubicBezTo>
                  <a:pt x="88696" y="26690"/>
                  <a:pt x="90522" y="25168"/>
                  <a:pt x="90439" y="23118"/>
                </a:cubicBezTo>
                <a:cubicBezTo>
                  <a:pt x="90363" y="21234"/>
                  <a:pt x="88623" y="20176"/>
                  <a:pt x="86913" y="19979"/>
                </a:cubicBezTo>
                <a:cubicBezTo>
                  <a:pt x="86706" y="19955"/>
                  <a:pt x="86501" y="19944"/>
                  <a:pt x="86298" y="19944"/>
                </a:cubicBezTo>
                <a:cubicBezTo>
                  <a:pt x="84294" y="19944"/>
                  <a:pt x="82465" y="21002"/>
                  <a:pt x="80471" y="21171"/>
                </a:cubicBezTo>
                <a:cubicBezTo>
                  <a:pt x="80207" y="21193"/>
                  <a:pt x="79944" y="21204"/>
                  <a:pt x="79684" y="21204"/>
                </a:cubicBezTo>
                <a:cubicBezTo>
                  <a:pt x="75202" y="21204"/>
                  <a:pt x="71342" y="17985"/>
                  <a:pt x="68559" y="14750"/>
                </a:cubicBezTo>
                <a:cubicBezTo>
                  <a:pt x="65565" y="11272"/>
                  <a:pt x="63133" y="7283"/>
                  <a:pt x="59614" y="4281"/>
                </a:cubicBezTo>
                <a:cubicBezTo>
                  <a:pt x="55968" y="1169"/>
                  <a:pt x="51701" y="0"/>
                  <a:pt x="47310"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 name="Google Shape;94;p11"/>
          <p:cNvSpPr/>
          <p:nvPr/>
        </p:nvSpPr>
        <p:spPr>
          <a:xfrm flipH="1">
            <a:off x="11228254" y="-55833"/>
            <a:ext cx="1262303" cy="922300"/>
          </a:xfrm>
          <a:custGeom>
            <a:avLst/>
            <a:gdLst/>
            <a:ahLst/>
            <a:cxnLst/>
            <a:rect l="l" t="t" r="r" b="b"/>
            <a:pathLst>
              <a:path w="37963" h="27669" extrusionOk="0">
                <a:moveTo>
                  <a:pt x="25550" y="0"/>
                </a:moveTo>
                <a:cubicBezTo>
                  <a:pt x="24891" y="0"/>
                  <a:pt x="24240" y="337"/>
                  <a:pt x="23653" y="674"/>
                </a:cubicBezTo>
                <a:cubicBezTo>
                  <a:pt x="19213" y="3229"/>
                  <a:pt x="15110" y="6365"/>
                  <a:pt x="11459" y="9957"/>
                </a:cubicBezTo>
                <a:cubicBezTo>
                  <a:pt x="8218" y="13145"/>
                  <a:pt x="5330" y="16694"/>
                  <a:pt x="2873" y="20518"/>
                </a:cubicBezTo>
                <a:cubicBezTo>
                  <a:pt x="2027" y="21835"/>
                  <a:pt x="1" y="24149"/>
                  <a:pt x="510" y="25826"/>
                </a:cubicBezTo>
                <a:cubicBezTo>
                  <a:pt x="954" y="27290"/>
                  <a:pt x="2706" y="27669"/>
                  <a:pt x="4112" y="27669"/>
                </a:cubicBezTo>
                <a:cubicBezTo>
                  <a:pt x="4328" y="27669"/>
                  <a:pt x="4536" y="27660"/>
                  <a:pt x="4729" y="27644"/>
                </a:cubicBezTo>
                <a:cubicBezTo>
                  <a:pt x="9751" y="27247"/>
                  <a:pt x="15087" y="25389"/>
                  <a:pt x="19889" y="23940"/>
                </a:cubicBezTo>
                <a:cubicBezTo>
                  <a:pt x="24776" y="22467"/>
                  <a:pt x="29585" y="20739"/>
                  <a:pt x="34292" y="18766"/>
                </a:cubicBezTo>
                <a:cubicBezTo>
                  <a:pt x="35186" y="18391"/>
                  <a:pt x="36098" y="17994"/>
                  <a:pt x="36800" y="17326"/>
                </a:cubicBezTo>
                <a:cubicBezTo>
                  <a:pt x="37503" y="16656"/>
                  <a:pt x="37962" y="15650"/>
                  <a:pt x="37728" y="14709"/>
                </a:cubicBezTo>
                <a:cubicBezTo>
                  <a:pt x="37333" y="13125"/>
                  <a:pt x="35428" y="12653"/>
                  <a:pt x="33725" y="12653"/>
                </a:cubicBezTo>
                <a:cubicBezTo>
                  <a:pt x="33523" y="12653"/>
                  <a:pt x="33324" y="12659"/>
                  <a:pt x="33131" y="12672"/>
                </a:cubicBezTo>
                <a:cubicBezTo>
                  <a:pt x="25611" y="13146"/>
                  <a:pt x="18430" y="15836"/>
                  <a:pt x="11380" y="18495"/>
                </a:cubicBezTo>
                <a:cubicBezTo>
                  <a:pt x="16148" y="14356"/>
                  <a:pt x="20919" y="10211"/>
                  <a:pt x="25392" y="5755"/>
                </a:cubicBezTo>
                <a:cubicBezTo>
                  <a:pt x="26225" y="4925"/>
                  <a:pt x="27081" y="4027"/>
                  <a:pt x="27363" y="2885"/>
                </a:cubicBezTo>
                <a:cubicBezTo>
                  <a:pt x="27646" y="1744"/>
                  <a:pt x="27104" y="312"/>
                  <a:pt x="25959" y="46"/>
                </a:cubicBezTo>
                <a:cubicBezTo>
                  <a:pt x="25822" y="15"/>
                  <a:pt x="25686" y="0"/>
                  <a:pt x="25550"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5" name="Google Shape;95;p11"/>
          <p:cNvSpPr/>
          <p:nvPr/>
        </p:nvSpPr>
        <p:spPr>
          <a:xfrm flipH="1">
            <a:off x="10775376" y="653885"/>
            <a:ext cx="680047" cy="380500"/>
          </a:xfrm>
          <a:custGeom>
            <a:avLst/>
            <a:gdLst/>
            <a:ahLst/>
            <a:cxnLst/>
            <a:rect l="l" t="t" r="r" b="b"/>
            <a:pathLst>
              <a:path w="20452" h="11415" extrusionOk="0">
                <a:moveTo>
                  <a:pt x="9376" y="0"/>
                </a:moveTo>
                <a:cubicBezTo>
                  <a:pt x="6176" y="0"/>
                  <a:pt x="3103" y="2282"/>
                  <a:pt x="1427" y="4907"/>
                </a:cubicBezTo>
                <a:cubicBezTo>
                  <a:pt x="636" y="6147"/>
                  <a:pt x="1" y="7789"/>
                  <a:pt x="792" y="9030"/>
                </a:cubicBezTo>
                <a:cubicBezTo>
                  <a:pt x="1354" y="9911"/>
                  <a:pt x="2449" y="10265"/>
                  <a:pt x="3465" y="10506"/>
                </a:cubicBezTo>
                <a:cubicBezTo>
                  <a:pt x="5993" y="11110"/>
                  <a:pt x="8592" y="11414"/>
                  <a:pt x="11191" y="11414"/>
                </a:cubicBezTo>
                <a:cubicBezTo>
                  <a:pt x="11616" y="11414"/>
                  <a:pt x="12042" y="11406"/>
                  <a:pt x="12467" y="11390"/>
                </a:cubicBezTo>
                <a:cubicBezTo>
                  <a:pt x="14662" y="11305"/>
                  <a:pt x="17178" y="10789"/>
                  <a:pt x="18219" y="8856"/>
                </a:cubicBezTo>
                <a:cubicBezTo>
                  <a:pt x="20452" y="4711"/>
                  <a:pt x="14681" y="1488"/>
                  <a:pt x="11569" y="378"/>
                </a:cubicBezTo>
                <a:cubicBezTo>
                  <a:pt x="10841" y="118"/>
                  <a:pt x="10105" y="0"/>
                  <a:pt x="9376"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6" name="Google Shape;96;p11"/>
          <p:cNvSpPr/>
          <p:nvPr/>
        </p:nvSpPr>
        <p:spPr>
          <a:xfrm flipH="1">
            <a:off x="11283969" y="5793133"/>
            <a:ext cx="1017145" cy="1122760"/>
          </a:xfrm>
          <a:custGeom>
            <a:avLst/>
            <a:gdLst/>
            <a:ahLst/>
            <a:cxnLst/>
            <a:rect l="l" t="t" r="r" b="b"/>
            <a:pathLst>
              <a:path w="23273" h="25626" extrusionOk="0">
                <a:moveTo>
                  <a:pt x="22082" y="0"/>
                </a:moveTo>
                <a:cubicBezTo>
                  <a:pt x="21833" y="0"/>
                  <a:pt x="21579" y="66"/>
                  <a:pt x="21324" y="144"/>
                </a:cubicBezTo>
                <a:cubicBezTo>
                  <a:pt x="19707" y="600"/>
                  <a:pt x="18135" y="1272"/>
                  <a:pt x="16586" y="1921"/>
                </a:cubicBezTo>
                <a:cubicBezTo>
                  <a:pt x="15321" y="2468"/>
                  <a:pt x="14080" y="3072"/>
                  <a:pt x="12872" y="3733"/>
                </a:cubicBezTo>
                <a:cubicBezTo>
                  <a:pt x="10366" y="5099"/>
                  <a:pt x="7986" y="6683"/>
                  <a:pt x="5753" y="8448"/>
                </a:cubicBezTo>
                <a:cubicBezTo>
                  <a:pt x="4466" y="9474"/>
                  <a:pt x="3259" y="10521"/>
                  <a:pt x="2085" y="11638"/>
                </a:cubicBezTo>
                <a:cubicBezTo>
                  <a:pt x="1390" y="12310"/>
                  <a:pt x="684" y="13016"/>
                  <a:pt x="343" y="13916"/>
                </a:cubicBezTo>
                <a:cubicBezTo>
                  <a:pt x="1" y="14827"/>
                  <a:pt x="92" y="15966"/>
                  <a:pt x="832" y="16593"/>
                </a:cubicBezTo>
                <a:cubicBezTo>
                  <a:pt x="1425" y="17094"/>
                  <a:pt x="2233" y="17162"/>
                  <a:pt x="2962" y="17379"/>
                </a:cubicBezTo>
                <a:cubicBezTo>
                  <a:pt x="3680" y="17584"/>
                  <a:pt x="4466" y="18119"/>
                  <a:pt x="4466" y="18871"/>
                </a:cubicBezTo>
                <a:cubicBezTo>
                  <a:pt x="4466" y="19327"/>
                  <a:pt x="4170" y="19725"/>
                  <a:pt x="3885" y="20090"/>
                </a:cubicBezTo>
                <a:cubicBezTo>
                  <a:pt x="3361" y="20773"/>
                  <a:pt x="2814" y="21479"/>
                  <a:pt x="2290" y="22163"/>
                </a:cubicBezTo>
                <a:cubicBezTo>
                  <a:pt x="1744" y="22858"/>
                  <a:pt x="1174" y="23758"/>
                  <a:pt x="1493" y="24578"/>
                </a:cubicBezTo>
                <a:cubicBezTo>
                  <a:pt x="1675" y="25068"/>
                  <a:pt x="2165" y="25386"/>
                  <a:pt x="2678" y="25535"/>
                </a:cubicBezTo>
                <a:cubicBezTo>
                  <a:pt x="2944" y="25601"/>
                  <a:pt x="3220" y="25626"/>
                  <a:pt x="3500" y="25626"/>
                </a:cubicBezTo>
                <a:cubicBezTo>
                  <a:pt x="3745" y="25626"/>
                  <a:pt x="3993" y="25607"/>
                  <a:pt x="4238" y="25580"/>
                </a:cubicBezTo>
                <a:cubicBezTo>
                  <a:pt x="7826" y="25193"/>
                  <a:pt x="11232" y="23735"/>
                  <a:pt x="14365" y="21935"/>
                </a:cubicBezTo>
                <a:cubicBezTo>
                  <a:pt x="15572" y="21229"/>
                  <a:pt x="16779" y="20420"/>
                  <a:pt x="17543" y="19258"/>
                </a:cubicBezTo>
                <a:cubicBezTo>
                  <a:pt x="18294" y="18074"/>
                  <a:pt x="18477" y="16422"/>
                  <a:pt x="17611" y="15306"/>
                </a:cubicBezTo>
                <a:cubicBezTo>
                  <a:pt x="17167" y="14736"/>
                  <a:pt x="16518" y="14383"/>
                  <a:pt x="15959" y="13916"/>
                </a:cubicBezTo>
                <a:cubicBezTo>
                  <a:pt x="15401" y="13460"/>
                  <a:pt x="14900" y="12788"/>
                  <a:pt x="14991" y="12082"/>
                </a:cubicBezTo>
                <a:cubicBezTo>
                  <a:pt x="15116" y="11023"/>
                  <a:pt x="16324" y="10521"/>
                  <a:pt x="17292" y="10100"/>
                </a:cubicBezTo>
                <a:cubicBezTo>
                  <a:pt x="18431" y="9587"/>
                  <a:pt x="19491" y="8893"/>
                  <a:pt x="20379" y="8016"/>
                </a:cubicBezTo>
                <a:cubicBezTo>
                  <a:pt x="20755" y="7662"/>
                  <a:pt x="21108" y="7264"/>
                  <a:pt x="21245" y="6785"/>
                </a:cubicBezTo>
                <a:cubicBezTo>
                  <a:pt x="21381" y="6296"/>
                  <a:pt x="21245" y="5680"/>
                  <a:pt x="20800" y="5430"/>
                </a:cubicBezTo>
                <a:cubicBezTo>
                  <a:pt x="20470" y="5225"/>
                  <a:pt x="20049" y="5259"/>
                  <a:pt x="19741" y="5031"/>
                </a:cubicBezTo>
                <a:cubicBezTo>
                  <a:pt x="18830" y="4370"/>
                  <a:pt x="19855" y="3254"/>
                  <a:pt x="20538" y="2947"/>
                </a:cubicBezTo>
                <a:cubicBezTo>
                  <a:pt x="21017" y="2753"/>
                  <a:pt x="21529" y="2650"/>
                  <a:pt x="21996" y="2468"/>
                </a:cubicBezTo>
                <a:cubicBezTo>
                  <a:pt x="22520" y="2252"/>
                  <a:pt x="23090" y="1842"/>
                  <a:pt x="23193" y="1238"/>
                </a:cubicBezTo>
                <a:cubicBezTo>
                  <a:pt x="23272" y="691"/>
                  <a:pt x="22862" y="99"/>
                  <a:pt x="22304" y="19"/>
                </a:cubicBezTo>
                <a:cubicBezTo>
                  <a:pt x="22231" y="6"/>
                  <a:pt x="22156" y="0"/>
                  <a:pt x="22082"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19631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67" r:id="rId5"/>
    <p:sldLayoutId id="2147483675" r:id="rId6"/>
    <p:sldLayoutId id="2147483676" r:id="rId7"/>
    <p:sldLayoutId id="2147483677"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6.wdp"/><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185" y="2029690"/>
            <a:ext cx="2628163" cy="3574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Tổng hợp Quyển Vở Ô Ly giá rẻ, bán chạy tháng 7/2022 - BeeCost">
            <a:extLst>
              <a:ext uri="{FF2B5EF4-FFF2-40B4-BE49-F238E27FC236}">
                <a16:creationId xmlns:a16="http://schemas.microsoft.com/office/drawing/2014/main" id="{D040251D-5FF1-F9F6-F7D8-3F70438F2B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579" t="7028" r="18992" b="7028"/>
          <a:stretch/>
        </p:blipFill>
        <p:spPr bwMode="auto">
          <a:xfrm>
            <a:off x="4816240" y="2029691"/>
            <a:ext cx="2596365" cy="3574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A34C87-DEA1-FD50-1FA1-022C1460C8C4}"/>
              </a:ext>
            </a:extLst>
          </p:cNvPr>
          <p:cNvSpPr txBox="1"/>
          <p:nvPr/>
        </p:nvSpPr>
        <p:spPr>
          <a:xfrm>
            <a:off x="3664728" y="261587"/>
            <a:ext cx="4734386" cy="698012"/>
          </a:xfrm>
          <a:prstGeom prst="rect">
            <a:avLst/>
          </a:prstGeom>
          <a:noFill/>
        </p:spPr>
        <p:txBody>
          <a:bodyPr wrap="square" rtlCol="0">
            <a:spAutoFit/>
          </a:bodyPr>
          <a:lstStyle/>
          <a:p>
            <a:pPr algn="ctr"/>
            <a:r>
              <a:rPr lang="en-US" sz="3936">
                <a:solidFill>
                  <a:srgbClr val="002060"/>
                </a:solidFill>
              </a:rPr>
              <a:t>CHUẨN BỊ</a:t>
            </a:r>
          </a:p>
        </p:txBody>
      </p:sp>
      <p:sp>
        <p:nvSpPr>
          <p:cNvPr id="23" name="TextBox 22">
            <a:extLst>
              <a:ext uri="{FF2B5EF4-FFF2-40B4-BE49-F238E27FC236}">
                <a16:creationId xmlns:a16="http://schemas.microsoft.com/office/drawing/2014/main" id="{75541EDB-C8B2-DD7E-8802-43B0F95D124A}"/>
              </a:ext>
            </a:extLst>
          </p:cNvPr>
          <p:cNvSpPr txBox="1"/>
          <p:nvPr/>
        </p:nvSpPr>
        <p:spPr>
          <a:xfrm>
            <a:off x="4891486" y="-1261392"/>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898944" y="2432835"/>
            <a:ext cx="2169344" cy="1992330"/>
            <a:chOff x="3709663" y="4543865"/>
            <a:chExt cx="2697848" cy="2477707"/>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6"/>
            <a:stretch>
              <a:fillRect/>
            </a:stretch>
          </p:blipFill>
          <p:spPr>
            <a:xfrm rot="2160812">
              <a:off x="4232038" y="4668818"/>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7"/>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7570912" y="3019368"/>
            <a:ext cx="2497567" cy="190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793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Arrow: Left 11">
            <a:extLst>
              <a:ext uri="{FF2B5EF4-FFF2-40B4-BE49-F238E27FC236}">
                <a16:creationId xmlns:a16="http://schemas.microsoft.com/office/drawing/2014/main" id="{33509A39-419F-CD2C-0B5A-874AA3ED5DB6}"/>
              </a:ext>
            </a:extLst>
          </p:cNvPr>
          <p:cNvSpPr/>
          <p:nvPr/>
        </p:nvSpPr>
        <p:spPr>
          <a:xfrm rot="8648963">
            <a:off x="6419277" y="4850896"/>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Arrow: Left 8">
            <a:extLst>
              <a:ext uri="{FF2B5EF4-FFF2-40B4-BE49-F238E27FC236}">
                <a16:creationId xmlns:a16="http://schemas.microsoft.com/office/drawing/2014/main" id="{0527B379-4326-BC9E-D043-F30B74F01344}"/>
              </a:ext>
            </a:extLst>
          </p:cNvPr>
          <p:cNvSpPr/>
          <p:nvPr/>
        </p:nvSpPr>
        <p:spPr>
          <a:xfrm rot="5400000">
            <a:off x="5076734" y="4306761"/>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Left 6">
            <a:extLst>
              <a:ext uri="{FF2B5EF4-FFF2-40B4-BE49-F238E27FC236}">
                <a16:creationId xmlns:a16="http://schemas.microsoft.com/office/drawing/2014/main" id="{1A07078A-7469-7517-DFD4-274CD73348D5}"/>
              </a:ext>
            </a:extLst>
          </p:cNvPr>
          <p:cNvSpPr/>
          <p:nvPr/>
        </p:nvSpPr>
        <p:spPr>
          <a:xfrm rot="1797390">
            <a:off x="3742322" y="4845164"/>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1A1A7D30-9A2D-4DD4-D11A-3465956F4F55}"/>
              </a:ext>
            </a:extLst>
          </p:cNvPr>
          <p:cNvSpPr/>
          <p:nvPr/>
        </p:nvSpPr>
        <p:spPr>
          <a:xfrm>
            <a:off x="723986"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ctr" defTabSz="2755900">
              <a:lnSpc>
                <a:spcPct val="90000"/>
              </a:lnSpc>
              <a:spcBef>
                <a:spcPct val="0"/>
              </a:spcBef>
              <a:spcAft>
                <a:spcPct val="35000"/>
              </a:spcAft>
              <a:buNone/>
            </a:pPr>
            <a:r>
              <a:rPr lang="en-US" sz="2800" kern="1200">
                <a:solidFill>
                  <a:srgbClr val="000000"/>
                </a:solidFill>
              </a:rPr>
              <a:t>Màu sắc chủ đạo hoặc cách phối màu có gì đặc biệt.</a:t>
            </a:r>
          </a:p>
        </p:txBody>
      </p:sp>
      <p:sp>
        <p:nvSpPr>
          <p:cNvPr id="10" name="Freeform: Shape 9">
            <a:extLst>
              <a:ext uri="{FF2B5EF4-FFF2-40B4-BE49-F238E27FC236}">
                <a16:creationId xmlns:a16="http://schemas.microsoft.com/office/drawing/2014/main" id="{5490DB69-E8BD-6D34-D92B-0169ED903ED9}"/>
              </a:ext>
            </a:extLst>
          </p:cNvPr>
          <p:cNvSpPr/>
          <p:nvPr/>
        </p:nvSpPr>
        <p:spPr>
          <a:xfrm>
            <a:off x="3452265" y="1238903"/>
            <a:ext cx="5257306" cy="2158265"/>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800" kern="1200">
                <a:solidFill>
                  <a:schemeClr val="tx1"/>
                </a:solidFill>
              </a:rPr>
              <a:t>+ Điểm nổi bật về ngoại hình</a:t>
            </a:r>
          </a:p>
          <a:p>
            <a:pPr marL="0" lvl="0" indent="0" algn="just" defTabSz="2755900">
              <a:lnSpc>
                <a:spcPct val="90000"/>
              </a:lnSpc>
              <a:spcBef>
                <a:spcPct val="0"/>
              </a:spcBef>
              <a:spcAft>
                <a:spcPct val="35000"/>
              </a:spcAft>
              <a:buNone/>
            </a:pPr>
            <a:r>
              <a:rPr lang="en-US" sz="2800" kern="1200">
                <a:solidFill>
                  <a:schemeClr val="tx1"/>
                </a:solidFill>
              </a:rPr>
              <a:t>+ Điểm thú vị, ý nghĩa trong quá trình sử dụng</a:t>
            </a:r>
          </a:p>
        </p:txBody>
      </p:sp>
      <p:sp>
        <p:nvSpPr>
          <p:cNvPr id="13" name="Freeform: Shape 12">
            <a:extLst>
              <a:ext uri="{FF2B5EF4-FFF2-40B4-BE49-F238E27FC236}">
                <a16:creationId xmlns:a16="http://schemas.microsoft.com/office/drawing/2014/main" id="{786E1DFC-B585-7872-23AC-20BB9AD8D582}"/>
              </a:ext>
            </a:extLst>
          </p:cNvPr>
          <p:cNvSpPr/>
          <p:nvPr/>
        </p:nvSpPr>
        <p:spPr>
          <a:xfrm>
            <a:off x="8435540"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800" kern="1200">
                <a:solidFill>
                  <a:schemeClr val="tx1"/>
                </a:solidFill>
              </a:rPr>
              <a:t>Cảm nhận của bản thân em về bộ lau nhà.</a:t>
            </a:r>
          </a:p>
        </p:txBody>
      </p:sp>
      <p:sp>
        <p:nvSpPr>
          <p:cNvPr id="3" name="TextBox 2">
            <a:extLst>
              <a:ext uri="{FF2B5EF4-FFF2-40B4-BE49-F238E27FC236}">
                <a16:creationId xmlns:a16="http://schemas.microsoft.com/office/drawing/2014/main" id="{09FF606A-87EB-0A06-9B54-4FB0F8722F61}"/>
              </a:ext>
            </a:extLst>
          </p:cNvPr>
          <p:cNvSpPr txBox="1"/>
          <p:nvPr/>
        </p:nvSpPr>
        <p:spPr>
          <a:xfrm>
            <a:off x="800100" y="141825"/>
            <a:ext cx="8402894" cy="1077218"/>
          </a:xfrm>
          <a:prstGeom prst="rect">
            <a:avLst/>
          </a:prstGeom>
          <a:noFill/>
        </p:spPr>
        <p:txBody>
          <a:bodyPr wrap="square" rtlCol="0">
            <a:spAutoFit/>
          </a:bodyPr>
          <a:lstStyle/>
          <a:p>
            <a:pPr algn="just"/>
            <a:r>
              <a:rPr lang="en-US" sz="3200">
                <a:solidFill>
                  <a:srgbClr val="FF0000"/>
                </a:solidFill>
              </a:rPr>
              <a:t>2</a:t>
            </a:r>
            <a:r>
              <a:rPr lang="en-US" sz="3200"/>
              <a:t>. Quan sát một đồ vật trong nhà hoặc ở lớp. Viết 3 – 4 câu tả đồ vật đó.</a:t>
            </a:r>
          </a:p>
        </p:txBody>
      </p:sp>
      <p:grpSp>
        <p:nvGrpSpPr>
          <p:cNvPr id="4" name="Group 3">
            <a:extLst>
              <a:ext uri="{FF2B5EF4-FFF2-40B4-BE49-F238E27FC236}">
                <a16:creationId xmlns:a16="http://schemas.microsoft.com/office/drawing/2014/main" id="{1C242DC5-3A6E-F6EC-7B2B-B74AE5B02F3B}"/>
              </a:ext>
            </a:extLst>
          </p:cNvPr>
          <p:cNvGrpSpPr/>
          <p:nvPr/>
        </p:nvGrpSpPr>
        <p:grpSpPr>
          <a:xfrm>
            <a:off x="4893873" y="4388928"/>
            <a:ext cx="2374092" cy="2374092"/>
            <a:chOff x="4893873" y="4388928"/>
            <a:chExt cx="2374092" cy="2374092"/>
          </a:xfrm>
        </p:grpSpPr>
        <p:sp>
          <p:nvSpPr>
            <p:cNvPr id="6" name="Freeform: Shape 5">
              <a:extLst>
                <a:ext uri="{FF2B5EF4-FFF2-40B4-BE49-F238E27FC236}">
                  <a16:creationId xmlns:a16="http://schemas.microsoft.com/office/drawing/2014/main" id="{B00C6E5B-5638-1F70-236C-A1DF56860E36}"/>
                </a:ext>
              </a:extLst>
            </p:cNvPr>
            <p:cNvSpPr/>
            <p:nvPr/>
          </p:nvSpPr>
          <p:spPr>
            <a:xfrm>
              <a:off x="4893873" y="4388928"/>
              <a:ext cx="2374092" cy="2374092"/>
            </a:xfrm>
            <a:custGeom>
              <a:avLst/>
              <a:gdLst>
                <a:gd name="connsiteX0" fmla="*/ 0 w 2374092"/>
                <a:gd name="connsiteY0" fmla="*/ 1187046 h 2374092"/>
                <a:gd name="connsiteX1" fmla="*/ 1187046 w 2374092"/>
                <a:gd name="connsiteY1" fmla="*/ 0 h 2374092"/>
                <a:gd name="connsiteX2" fmla="*/ 2374092 w 2374092"/>
                <a:gd name="connsiteY2" fmla="*/ 1187046 h 2374092"/>
                <a:gd name="connsiteX3" fmla="*/ 1187046 w 2374092"/>
                <a:gd name="connsiteY3" fmla="*/ 2374092 h 2374092"/>
                <a:gd name="connsiteX4" fmla="*/ 0 w 2374092"/>
                <a:gd name="connsiteY4" fmla="*/ 1187046 h 237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092" h="2374092">
                  <a:moveTo>
                    <a:pt x="0" y="1187046"/>
                  </a:moveTo>
                  <a:cubicBezTo>
                    <a:pt x="0" y="531459"/>
                    <a:pt x="531459" y="0"/>
                    <a:pt x="1187046" y="0"/>
                  </a:cubicBezTo>
                  <a:cubicBezTo>
                    <a:pt x="1842633" y="0"/>
                    <a:pt x="2374092" y="531459"/>
                    <a:pt x="2374092" y="1187046"/>
                  </a:cubicBezTo>
                  <a:cubicBezTo>
                    <a:pt x="2374092" y="1842633"/>
                    <a:pt x="1842633" y="2374092"/>
                    <a:pt x="1187046" y="2374092"/>
                  </a:cubicBezTo>
                  <a:cubicBezTo>
                    <a:pt x="531459" y="2374092"/>
                    <a:pt x="0" y="1842633"/>
                    <a:pt x="0" y="1187046"/>
                  </a:cubicBezTo>
                  <a:close/>
                </a:path>
              </a:pathLst>
            </a:custGeom>
            <a:solidFill>
              <a:srgbClr val="47EBD7"/>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4348" tIns="374348" rIns="374348" bIns="374348" numCol="1" spcCol="1270" anchor="ctr" anchorCtr="0">
              <a:noAutofit/>
            </a:bodyPr>
            <a:lstStyle/>
            <a:p>
              <a:pPr marL="0" lvl="0" indent="0" algn="ctr" defTabSz="1866900">
                <a:lnSpc>
                  <a:spcPct val="90000"/>
                </a:lnSpc>
                <a:spcBef>
                  <a:spcPct val="0"/>
                </a:spcBef>
                <a:spcAft>
                  <a:spcPct val="35000"/>
                </a:spcAft>
                <a:buNone/>
              </a:pPr>
              <a:r>
                <a:rPr lang="en-US" sz="3200" kern="1200">
                  <a:solidFill>
                    <a:schemeClr val="tx1"/>
                  </a:solidFill>
                </a:rPr>
                <a:t>Bộ lau nhà</a:t>
              </a:r>
            </a:p>
            <a:p>
              <a:pPr marL="0" lvl="0" indent="0" algn="ctr" defTabSz="1866900">
                <a:lnSpc>
                  <a:spcPct val="90000"/>
                </a:lnSpc>
                <a:spcBef>
                  <a:spcPct val="0"/>
                </a:spcBef>
                <a:spcAft>
                  <a:spcPct val="35000"/>
                </a:spcAft>
                <a:buNone/>
              </a:pPr>
              <a:endParaRPr lang="en-US" sz="3200" kern="1200">
                <a:solidFill>
                  <a:schemeClr val="tx1"/>
                </a:solidFill>
              </a:endParaRPr>
            </a:p>
            <a:p>
              <a:pPr marL="0" lvl="0" indent="0" algn="ctr" defTabSz="1866900">
                <a:lnSpc>
                  <a:spcPct val="90000"/>
                </a:lnSpc>
                <a:spcBef>
                  <a:spcPct val="0"/>
                </a:spcBef>
                <a:spcAft>
                  <a:spcPct val="35000"/>
                </a:spcAft>
                <a:buNone/>
              </a:pPr>
              <a:endParaRPr lang="en-US" sz="3200" kern="1200">
                <a:solidFill>
                  <a:schemeClr val="tx1"/>
                </a:solidFill>
              </a:endParaRPr>
            </a:p>
          </p:txBody>
        </p:sp>
        <p:pic>
          <p:nvPicPr>
            <p:cNvPr id="1026" name="Picture 2" descr="Cây lau nhà Robot Thái Lan - Chổi lau nhà 360 độ (Màu Ngẫu Nhiên)">
              <a:extLst>
                <a:ext uri="{FF2B5EF4-FFF2-40B4-BE49-F238E27FC236}">
                  <a16:creationId xmlns:a16="http://schemas.microsoft.com/office/drawing/2014/main" id="{D576FE4A-0A4D-9BCC-87BB-FF6C21A91D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500" y="5358564"/>
              <a:ext cx="1238903" cy="123890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5" name="Title 4">
            <a:extLst>
              <a:ext uri="{FF2B5EF4-FFF2-40B4-BE49-F238E27FC236}">
                <a16:creationId xmlns:a16="http://schemas.microsoft.com/office/drawing/2014/main" id="{954F46C5-D75A-F702-F03B-78CADF6A4623}"/>
              </a:ext>
            </a:extLst>
          </p:cNvPr>
          <p:cNvSpPr>
            <a:spLocks noGrp="1"/>
          </p:cNvSpPr>
          <p:nvPr>
            <p:ph type="title"/>
          </p:nvPr>
        </p:nvSpPr>
        <p:spPr/>
        <p:txBody>
          <a:bodyPr/>
          <a:lstStyle/>
          <a:p>
            <a:endParaRPr lang="en-US"/>
          </a:p>
        </p:txBody>
      </p:sp>
      <p:sp>
        <p:nvSpPr>
          <p:cNvPr id="11" name="Subtitle 10">
            <a:extLst>
              <a:ext uri="{FF2B5EF4-FFF2-40B4-BE49-F238E27FC236}">
                <a16:creationId xmlns:a16="http://schemas.microsoft.com/office/drawing/2014/main" id="{8D62CCE5-C16D-0177-6058-639004402B0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268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Arrow: Left 11">
            <a:extLst>
              <a:ext uri="{FF2B5EF4-FFF2-40B4-BE49-F238E27FC236}">
                <a16:creationId xmlns:a16="http://schemas.microsoft.com/office/drawing/2014/main" id="{33509A39-419F-CD2C-0B5A-874AA3ED5DB6}"/>
              </a:ext>
            </a:extLst>
          </p:cNvPr>
          <p:cNvSpPr/>
          <p:nvPr/>
        </p:nvSpPr>
        <p:spPr>
          <a:xfrm rot="8648963">
            <a:off x="6419277" y="4850896"/>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Arrow: Left 8">
            <a:extLst>
              <a:ext uri="{FF2B5EF4-FFF2-40B4-BE49-F238E27FC236}">
                <a16:creationId xmlns:a16="http://schemas.microsoft.com/office/drawing/2014/main" id="{0527B379-4326-BC9E-D043-F30B74F01344}"/>
              </a:ext>
            </a:extLst>
          </p:cNvPr>
          <p:cNvSpPr/>
          <p:nvPr/>
        </p:nvSpPr>
        <p:spPr>
          <a:xfrm rot="5400000">
            <a:off x="5076734" y="4306761"/>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Left 6">
            <a:extLst>
              <a:ext uri="{FF2B5EF4-FFF2-40B4-BE49-F238E27FC236}">
                <a16:creationId xmlns:a16="http://schemas.microsoft.com/office/drawing/2014/main" id="{1A07078A-7469-7517-DFD4-274CD73348D5}"/>
              </a:ext>
            </a:extLst>
          </p:cNvPr>
          <p:cNvSpPr/>
          <p:nvPr/>
        </p:nvSpPr>
        <p:spPr>
          <a:xfrm rot="1797390">
            <a:off x="3742322" y="4845164"/>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1A1A7D30-9A2D-4DD4-D11A-3465956F4F55}"/>
              </a:ext>
            </a:extLst>
          </p:cNvPr>
          <p:cNvSpPr/>
          <p:nvPr/>
        </p:nvSpPr>
        <p:spPr>
          <a:xfrm>
            <a:off x="723986"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ctr" defTabSz="2755900">
              <a:lnSpc>
                <a:spcPct val="90000"/>
              </a:lnSpc>
              <a:spcBef>
                <a:spcPct val="0"/>
              </a:spcBef>
              <a:spcAft>
                <a:spcPct val="35000"/>
              </a:spcAft>
              <a:buNone/>
            </a:pPr>
            <a:r>
              <a:rPr lang="en-US" sz="2400" kern="1200">
                <a:solidFill>
                  <a:srgbClr val="000000"/>
                </a:solidFill>
              </a:rPr>
              <a:t>Được sơn màu chủ đạo là màu tím.</a:t>
            </a:r>
          </a:p>
        </p:txBody>
      </p:sp>
      <p:sp>
        <p:nvSpPr>
          <p:cNvPr id="10" name="Freeform: Shape 9">
            <a:extLst>
              <a:ext uri="{FF2B5EF4-FFF2-40B4-BE49-F238E27FC236}">
                <a16:creationId xmlns:a16="http://schemas.microsoft.com/office/drawing/2014/main" id="{5490DB69-E8BD-6D34-D92B-0169ED903ED9}"/>
              </a:ext>
            </a:extLst>
          </p:cNvPr>
          <p:cNvSpPr/>
          <p:nvPr/>
        </p:nvSpPr>
        <p:spPr>
          <a:xfrm>
            <a:off x="1424098" y="1238903"/>
            <a:ext cx="9313640" cy="2158265"/>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000" kern="1200">
                <a:solidFill>
                  <a:schemeClr val="tx1"/>
                </a:solidFill>
              </a:rPr>
              <a:t>+ Điểm nổi bật nhất đó là cây chổi kèm theo một chiếc xô, chiếc xô có thể làm chiếc chổi xoay cực mạnh để vắt khô nó mỗi khi lau nhà.</a:t>
            </a:r>
          </a:p>
          <a:p>
            <a:pPr marL="0" lvl="0" indent="0" algn="just" defTabSz="2755900">
              <a:lnSpc>
                <a:spcPct val="90000"/>
              </a:lnSpc>
              <a:spcBef>
                <a:spcPct val="0"/>
              </a:spcBef>
              <a:spcAft>
                <a:spcPct val="35000"/>
              </a:spcAft>
              <a:buNone/>
            </a:pPr>
            <a:r>
              <a:rPr lang="en-US" sz="2000" kern="1200">
                <a:solidFill>
                  <a:schemeClr val="tx1"/>
                </a:solidFill>
              </a:rPr>
              <a:t>+ Cán chổi dài, có thể gập, xoay linh động nhiều hướng.</a:t>
            </a:r>
          </a:p>
          <a:p>
            <a:pPr marL="0" lvl="0" indent="0" algn="just" defTabSz="2755900">
              <a:lnSpc>
                <a:spcPct val="90000"/>
              </a:lnSpc>
              <a:spcBef>
                <a:spcPct val="0"/>
              </a:spcBef>
              <a:spcAft>
                <a:spcPct val="35000"/>
              </a:spcAft>
              <a:buNone/>
            </a:pPr>
            <a:r>
              <a:rPr lang="en-US" sz="2000" kern="1200">
                <a:solidFill>
                  <a:schemeClr val="tx1"/>
                </a:solidFill>
              </a:rPr>
              <a:t>+ Chiếc xô lại có bánh lăn nên mọi người trong nhà di chuyển nó thật tiện lợi.</a:t>
            </a:r>
          </a:p>
        </p:txBody>
      </p:sp>
      <p:sp>
        <p:nvSpPr>
          <p:cNvPr id="13" name="Freeform: Shape 12">
            <a:extLst>
              <a:ext uri="{FF2B5EF4-FFF2-40B4-BE49-F238E27FC236}">
                <a16:creationId xmlns:a16="http://schemas.microsoft.com/office/drawing/2014/main" id="{786E1DFC-B585-7872-23AC-20BB9AD8D582}"/>
              </a:ext>
            </a:extLst>
          </p:cNvPr>
          <p:cNvSpPr/>
          <p:nvPr/>
        </p:nvSpPr>
        <p:spPr>
          <a:xfrm>
            <a:off x="8435540"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400" kern="1200">
                <a:solidFill>
                  <a:schemeClr val="tx1"/>
                </a:solidFill>
              </a:rPr>
              <a:t>Với bộ lau nhà này, mọi người trong nhà ai cũng thấy việc lau dọn trở nên nhẹ nhàng hơn. Thật tuyệt!</a:t>
            </a:r>
          </a:p>
        </p:txBody>
      </p:sp>
      <p:sp>
        <p:nvSpPr>
          <p:cNvPr id="3" name="TextBox 2">
            <a:extLst>
              <a:ext uri="{FF2B5EF4-FFF2-40B4-BE49-F238E27FC236}">
                <a16:creationId xmlns:a16="http://schemas.microsoft.com/office/drawing/2014/main" id="{74865EAC-723F-7855-30EB-CD811E83CD72}"/>
              </a:ext>
            </a:extLst>
          </p:cNvPr>
          <p:cNvSpPr txBox="1"/>
          <p:nvPr/>
        </p:nvSpPr>
        <p:spPr>
          <a:xfrm>
            <a:off x="800100" y="141825"/>
            <a:ext cx="8402894" cy="1077218"/>
          </a:xfrm>
          <a:prstGeom prst="rect">
            <a:avLst/>
          </a:prstGeom>
          <a:noFill/>
        </p:spPr>
        <p:txBody>
          <a:bodyPr wrap="square" rtlCol="0">
            <a:spAutoFit/>
          </a:bodyPr>
          <a:lstStyle/>
          <a:p>
            <a:pPr algn="just"/>
            <a:r>
              <a:rPr lang="en-US" sz="3200">
                <a:solidFill>
                  <a:srgbClr val="FF0000"/>
                </a:solidFill>
              </a:rPr>
              <a:t>2</a:t>
            </a:r>
            <a:r>
              <a:rPr lang="en-US" sz="3200"/>
              <a:t>. Quan sát một đồ vật trong nhà hoặc ở lớp. Viết 3 – 4 câu tả đồ vật đó.</a:t>
            </a:r>
          </a:p>
        </p:txBody>
      </p:sp>
      <p:grpSp>
        <p:nvGrpSpPr>
          <p:cNvPr id="4" name="Group 3">
            <a:extLst>
              <a:ext uri="{FF2B5EF4-FFF2-40B4-BE49-F238E27FC236}">
                <a16:creationId xmlns:a16="http://schemas.microsoft.com/office/drawing/2014/main" id="{3581D421-3ABD-5205-C721-30A42CD56521}"/>
              </a:ext>
            </a:extLst>
          </p:cNvPr>
          <p:cNvGrpSpPr/>
          <p:nvPr/>
        </p:nvGrpSpPr>
        <p:grpSpPr>
          <a:xfrm>
            <a:off x="4893873" y="4388928"/>
            <a:ext cx="2374092" cy="2374092"/>
            <a:chOff x="4893873" y="4388928"/>
            <a:chExt cx="2374092" cy="2374092"/>
          </a:xfrm>
        </p:grpSpPr>
        <p:sp>
          <p:nvSpPr>
            <p:cNvPr id="5" name="Freeform: Shape 4">
              <a:extLst>
                <a:ext uri="{FF2B5EF4-FFF2-40B4-BE49-F238E27FC236}">
                  <a16:creationId xmlns:a16="http://schemas.microsoft.com/office/drawing/2014/main" id="{B332C3F3-2D84-AE8E-4068-BA1A01CE525A}"/>
                </a:ext>
              </a:extLst>
            </p:cNvPr>
            <p:cNvSpPr/>
            <p:nvPr/>
          </p:nvSpPr>
          <p:spPr>
            <a:xfrm>
              <a:off x="4893873" y="4388928"/>
              <a:ext cx="2374092" cy="2374092"/>
            </a:xfrm>
            <a:custGeom>
              <a:avLst/>
              <a:gdLst>
                <a:gd name="connsiteX0" fmla="*/ 0 w 2374092"/>
                <a:gd name="connsiteY0" fmla="*/ 1187046 h 2374092"/>
                <a:gd name="connsiteX1" fmla="*/ 1187046 w 2374092"/>
                <a:gd name="connsiteY1" fmla="*/ 0 h 2374092"/>
                <a:gd name="connsiteX2" fmla="*/ 2374092 w 2374092"/>
                <a:gd name="connsiteY2" fmla="*/ 1187046 h 2374092"/>
                <a:gd name="connsiteX3" fmla="*/ 1187046 w 2374092"/>
                <a:gd name="connsiteY3" fmla="*/ 2374092 h 2374092"/>
                <a:gd name="connsiteX4" fmla="*/ 0 w 2374092"/>
                <a:gd name="connsiteY4" fmla="*/ 1187046 h 237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092" h="2374092">
                  <a:moveTo>
                    <a:pt x="0" y="1187046"/>
                  </a:moveTo>
                  <a:cubicBezTo>
                    <a:pt x="0" y="531459"/>
                    <a:pt x="531459" y="0"/>
                    <a:pt x="1187046" y="0"/>
                  </a:cubicBezTo>
                  <a:cubicBezTo>
                    <a:pt x="1842633" y="0"/>
                    <a:pt x="2374092" y="531459"/>
                    <a:pt x="2374092" y="1187046"/>
                  </a:cubicBezTo>
                  <a:cubicBezTo>
                    <a:pt x="2374092" y="1842633"/>
                    <a:pt x="1842633" y="2374092"/>
                    <a:pt x="1187046" y="2374092"/>
                  </a:cubicBezTo>
                  <a:cubicBezTo>
                    <a:pt x="531459" y="2374092"/>
                    <a:pt x="0" y="1842633"/>
                    <a:pt x="0" y="1187046"/>
                  </a:cubicBezTo>
                  <a:close/>
                </a:path>
              </a:pathLst>
            </a:custGeom>
            <a:solidFill>
              <a:srgbClr val="47EBD7"/>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4348" tIns="374348" rIns="374348" bIns="374348" numCol="1" spcCol="1270" anchor="ctr" anchorCtr="0">
              <a:noAutofit/>
            </a:bodyPr>
            <a:lstStyle/>
            <a:p>
              <a:pPr marL="0" lvl="0" indent="0" algn="ctr" defTabSz="1866900">
                <a:lnSpc>
                  <a:spcPct val="90000"/>
                </a:lnSpc>
                <a:spcBef>
                  <a:spcPct val="0"/>
                </a:spcBef>
                <a:spcAft>
                  <a:spcPct val="35000"/>
                </a:spcAft>
                <a:buNone/>
              </a:pPr>
              <a:r>
                <a:rPr lang="en-US" sz="3200" kern="1200">
                  <a:solidFill>
                    <a:schemeClr val="tx1"/>
                  </a:solidFill>
                </a:rPr>
                <a:t>Bộ lau nhà</a:t>
              </a:r>
            </a:p>
            <a:p>
              <a:pPr marL="0" lvl="0" indent="0" algn="ctr" defTabSz="1866900">
                <a:lnSpc>
                  <a:spcPct val="90000"/>
                </a:lnSpc>
                <a:spcBef>
                  <a:spcPct val="0"/>
                </a:spcBef>
                <a:spcAft>
                  <a:spcPct val="35000"/>
                </a:spcAft>
                <a:buNone/>
              </a:pPr>
              <a:endParaRPr lang="en-US" sz="3200" kern="1200">
                <a:solidFill>
                  <a:schemeClr val="tx1"/>
                </a:solidFill>
              </a:endParaRPr>
            </a:p>
            <a:p>
              <a:pPr marL="0" lvl="0" indent="0" algn="ctr" defTabSz="1866900">
                <a:lnSpc>
                  <a:spcPct val="90000"/>
                </a:lnSpc>
                <a:spcBef>
                  <a:spcPct val="0"/>
                </a:spcBef>
                <a:spcAft>
                  <a:spcPct val="35000"/>
                </a:spcAft>
                <a:buNone/>
              </a:pPr>
              <a:endParaRPr lang="en-US" sz="3200" kern="1200">
                <a:solidFill>
                  <a:schemeClr val="tx1"/>
                </a:solidFill>
              </a:endParaRPr>
            </a:p>
          </p:txBody>
        </p:sp>
        <p:pic>
          <p:nvPicPr>
            <p:cNvPr id="11" name="Picture 2" descr="Cây lau nhà Robot Thái Lan - Chổi lau nhà 360 độ (Màu Ngẫu Nhiên)">
              <a:extLst>
                <a:ext uri="{FF2B5EF4-FFF2-40B4-BE49-F238E27FC236}">
                  <a16:creationId xmlns:a16="http://schemas.microsoft.com/office/drawing/2014/main" id="{226F91C5-A331-172D-4C03-EC1D0B427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500" y="5358564"/>
              <a:ext cx="1238903" cy="1238903"/>
            </a:xfrm>
            <a:prstGeom prst="roundRect">
              <a:avLst/>
            </a:prstGeom>
            <a:noFill/>
            <a:extLst>
              <a:ext uri="{909E8E84-426E-40DD-AFC4-6F175D3DCCD1}">
                <a14:hiddenFill xmlns:a14="http://schemas.microsoft.com/office/drawing/2010/main">
                  <a:solidFill>
                    <a:srgbClr val="FFFFFF"/>
                  </a:solidFill>
                </a14:hiddenFill>
              </a:ext>
            </a:extLst>
          </p:spPr>
        </p:pic>
      </p:grpSp>
      <p:sp>
        <p:nvSpPr>
          <p:cNvPr id="14" name="Title 13">
            <a:extLst>
              <a:ext uri="{FF2B5EF4-FFF2-40B4-BE49-F238E27FC236}">
                <a16:creationId xmlns:a16="http://schemas.microsoft.com/office/drawing/2014/main" id="{1FE3251B-77FC-98ED-9C3C-A0CAD555017B}"/>
              </a:ext>
            </a:extLst>
          </p:cNvPr>
          <p:cNvSpPr>
            <a:spLocks noGrp="1"/>
          </p:cNvSpPr>
          <p:nvPr>
            <p:ph type="title"/>
          </p:nvPr>
        </p:nvSpPr>
        <p:spPr/>
        <p:txBody>
          <a:bodyPr/>
          <a:lstStyle/>
          <a:p>
            <a:endParaRPr lang="en-US"/>
          </a:p>
        </p:txBody>
      </p:sp>
      <p:sp>
        <p:nvSpPr>
          <p:cNvPr id="17" name="Subtitle 16">
            <a:extLst>
              <a:ext uri="{FF2B5EF4-FFF2-40B4-BE49-F238E27FC236}">
                <a16:creationId xmlns:a16="http://schemas.microsoft.com/office/drawing/2014/main" id="{A0F77336-6CAD-E5FE-FCAA-DBD4CF7D231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9275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848584-8435-B088-CABB-7D7444956D5E}"/>
              </a:ext>
            </a:extLst>
          </p:cNvPr>
          <p:cNvSpPr txBox="1"/>
          <p:nvPr/>
        </p:nvSpPr>
        <p:spPr>
          <a:xfrm>
            <a:off x="216649" y="189054"/>
            <a:ext cx="10711906" cy="1077218"/>
          </a:xfrm>
          <a:prstGeom prst="rect">
            <a:avLst/>
          </a:prstGeom>
          <a:noFill/>
        </p:spPr>
        <p:txBody>
          <a:bodyPr wrap="square" rtlCol="0">
            <a:spAutoFit/>
          </a:bodyPr>
          <a:lstStyle/>
          <a:p>
            <a:pPr algn="just"/>
            <a:r>
              <a:rPr lang="en-US" sz="3200">
                <a:solidFill>
                  <a:srgbClr val="FF0000"/>
                </a:solidFill>
              </a:rPr>
              <a:t>3</a:t>
            </a:r>
            <a:r>
              <a:rPr lang="en-US" sz="3200"/>
              <a:t>. Chia sẻ đoạn văn của em với bạn, chỉnh sửa và bổ sung ý hay.</a:t>
            </a:r>
          </a:p>
        </p:txBody>
      </p:sp>
      <p:sp>
        <p:nvSpPr>
          <p:cNvPr id="3" name="Freeform: Shape 2">
            <a:extLst>
              <a:ext uri="{FF2B5EF4-FFF2-40B4-BE49-F238E27FC236}">
                <a16:creationId xmlns:a16="http://schemas.microsoft.com/office/drawing/2014/main" id="{7FEE299A-404E-8C6D-28F6-DD6AD8BD1C45}"/>
              </a:ext>
            </a:extLst>
          </p:cNvPr>
          <p:cNvSpPr/>
          <p:nvPr/>
        </p:nvSpPr>
        <p:spPr>
          <a:xfrm>
            <a:off x="1424098" y="1238903"/>
            <a:ext cx="9313640" cy="5430043"/>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algn="just" defTabSz="2755900">
              <a:lnSpc>
                <a:spcPct val="90000"/>
              </a:lnSpc>
              <a:spcBef>
                <a:spcPct val="0"/>
              </a:spcBef>
              <a:spcAft>
                <a:spcPct val="35000"/>
              </a:spcAft>
            </a:pPr>
            <a:r>
              <a:rPr lang="en-US" sz="3200" kern="1200">
                <a:solidFill>
                  <a:srgbClr val="000000"/>
                </a:solidFill>
              </a:rPr>
              <a:t>         Trong nhà em có nhiều đồ dùng nhưng em thấy ấn tượng với bộ lau nhà mẹ mới mua tuần trước. Nó được sơn màu chủ đạo là màu tím. </a:t>
            </a:r>
            <a:r>
              <a:rPr lang="en-US" sz="3200" kern="1200">
                <a:solidFill>
                  <a:schemeClr val="tx1"/>
                </a:solidFill>
              </a:rPr>
              <a:t>Điểm nổi bật nhất của nó đó là cây chổi kèm theo một chiếc xô, chiếc xô có thể làm chiếc chổi xoay cực mạnh để vắt khô nó mỗi khi lau nhà. Cán chổi dài, có thể gập, xoay linh động nhiều hướng. Chiếc xô lại có bánh lăn nên mọi người trong nhà di chuyển nó thật tiện lợi. Với bộ lau nhà này, mọi người trong nhà ai cũng thấy việc lau dọn trở nên nhẹ nhàng hơn. Thật tuyệt!</a:t>
            </a:r>
          </a:p>
        </p:txBody>
      </p:sp>
      <p:sp>
        <p:nvSpPr>
          <p:cNvPr id="4" name="Title 3">
            <a:extLst>
              <a:ext uri="{FF2B5EF4-FFF2-40B4-BE49-F238E27FC236}">
                <a16:creationId xmlns:a16="http://schemas.microsoft.com/office/drawing/2014/main" id="{B61F3389-AEC2-580F-F512-BAF957E852E5}"/>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7E606FBB-321E-DBF1-947A-E6FC2ABF25F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351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2017444" y="1552067"/>
            <a:ext cx="3968756" cy="3753866"/>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598" tIns="121598" rIns="121598" bIns="121598" anchor="ctr" anchorCtr="0">
              <a:noAutofit/>
            </a:bodyPr>
            <a:lstStyle/>
            <a:p>
              <a:endParaRPr sz="2479"/>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4"/>
          <a:stretch>
            <a:fillRect/>
          </a:stretch>
        </p:blipFill>
        <p:spPr>
          <a:xfrm>
            <a:off x="6610542" y="1968424"/>
            <a:ext cx="3365818" cy="3180698"/>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21789" y="2828834"/>
            <a:ext cx="5939868" cy="1200329"/>
          </a:xfrm>
          <a:prstGeom prst="rect">
            <a:avLst/>
          </a:prstGeom>
          <a:noFill/>
        </p:spPr>
        <p:txBody>
          <a:bodyPr wrap="square" rtlCol="0">
            <a:spAutoFit/>
          </a:bodyPr>
          <a:lstStyle/>
          <a:p>
            <a:pPr algn="ctr"/>
            <a:r>
              <a:rPr lang="en-US" sz="3600" b="1">
                <a:solidFill>
                  <a:schemeClr val="tx1"/>
                </a:solidFill>
              </a:rPr>
              <a:t>VẬN DỤNG</a:t>
            </a:r>
          </a:p>
          <a:p>
            <a:pPr algn="ctr"/>
            <a:r>
              <a:rPr lang="en-US" sz="3600" b="1">
                <a:solidFill>
                  <a:schemeClr val="tx1"/>
                </a:solidFill>
              </a:rPr>
              <a:t>MỞ RỘNG</a:t>
            </a:r>
          </a:p>
        </p:txBody>
      </p:sp>
      <p:sp>
        <p:nvSpPr>
          <p:cNvPr id="2" name="Title 1">
            <a:extLst>
              <a:ext uri="{FF2B5EF4-FFF2-40B4-BE49-F238E27FC236}">
                <a16:creationId xmlns:a16="http://schemas.microsoft.com/office/drawing/2014/main" id="{FFF5F68F-DB3D-644C-BC2A-EA65A1C3BB0B}"/>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9AA4BA68-3F93-FBCA-0242-B6547E4382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06777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ECE757-BDA8-F2B9-F5FB-36630A77BFC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27223" t="18506" r="68388" b="72942"/>
          <a:stretch/>
        </p:blipFill>
        <p:spPr>
          <a:xfrm>
            <a:off x="211458" y="0"/>
            <a:ext cx="970513" cy="1063143"/>
          </a:xfrm>
          <a:prstGeom prst="rect">
            <a:avLst/>
          </a:prstGeom>
        </p:spPr>
      </p:pic>
      <p:sp>
        <p:nvSpPr>
          <p:cNvPr id="10" name="TextBox 9">
            <a:extLst>
              <a:ext uri="{FF2B5EF4-FFF2-40B4-BE49-F238E27FC236}">
                <a16:creationId xmlns:a16="http://schemas.microsoft.com/office/drawing/2014/main" id="{B320ECF1-64D9-C101-5EBB-51EEDE3183FD}"/>
              </a:ext>
            </a:extLst>
          </p:cNvPr>
          <p:cNvSpPr txBox="1"/>
          <p:nvPr/>
        </p:nvSpPr>
        <p:spPr>
          <a:xfrm>
            <a:off x="1181971" y="248312"/>
            <a:ext cx="9628596" cy="954107"/>
          </a:xfrm>
          <a:prstGeom prst="rect">
            <a:avLst/>
          </a:prstGeom>
          <a:noFill/>
        </p:spPr>
        <p:txBody>
          <a:bodyPr wrap="square" rtlCol="0">
            <a:spAutoFit/>
          </a:bodyPr>
          <a:lstStyle/>
          <a:p>
            <a:pPr algn="just"/>
            <a:r>
              <a:rPr lang="en-US" sz="2800">
                <a:solidFill>
                  <a:schemeClr val="tx1"/>
                </a:solidFill>
              </a:rPr>
              <a:t>Tìm đọc câu chuyện, bài văn, bài thơ,… về hoạt động của người thân trong gia đình. </a:t>
            </a:r>
          </a:p>
        </p:txBody>
      </p:sp>
      <p:grpSp>
        <p:nvGrpSpPr>
          <p:cNvPr id="7" name="Group 6">
            <a:extLst>
              <a:ext uri="{FF2B5EF4-FFF2-40B4-BE49-F238E27FC236}">
                <a16:creationId xmlns:a16="http://schemas.microsoft.com/office/drawing/2014/main" id="{DA395C74-13BC-65E2-CA35-E2A2437932B0}"/>
              </a:ext>
            </a:extLst>
          </p:cNvPr>
          <p:cNvGrpSpPr/>
          <p:nvPr/>
        </p:nvGrpSpPr>
        <p:grpSpPr>
          <a:xfrm>
            <a:off x="1181971" y="1311455"/>
            <a:ext cx="10164215" cy="5546545"/>
            <a:chOff x="1181971" y="1311455"/>
            <a:chExt cx="10164215" cy="5546545"/>
          </a:xfrm>
        </p:grpSpPr>
        <p:pic>
          <p:nvPicPr>
            <p:cNvPr id="5" name="Picture 4">
              <a:extLst>
                <a:ext uri="{FF2B5EF4-FFF2-40B4-BE49-F238E27FC236}">
                  <a16:creationId xmlns:a16="http://schemas.microsoft.com/office/drawing/2014/main" id="{4AAA9972-A4EB-38B4-84ED-84D0A57B303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181971" y="1311455"/>
              <a:ext cx="10164215" cy="5475710"/>
            </a:xfrm>
            <a:prstGeom prst="rect">
              <a:avLst/>
            </a:prstGeom>
          </p:spPr>
        </p:pic>
        <p:sp>
          <p:nvSpPr>
            <p:cNvPr id="6" name="Rectangle 5">
              <a:extLst>
                <a:ext uri="{FF2B5EF4-FFF2-40B4-BE49-F238E27FC236}">
                  <a16:creationId xmlns:a16="http://schemas.microsoft.com/office/drawing/2014/main" id="{CD9B4B19-4E94-DBC2-F413-E6C8F033BBB8}"/>
                </a:ext>
              </a:extLst>
            </p:cNvPr>
            <p:cNvSpPr/>
            <p:nvPr/>
          </p:nvSpPr>
          <p:spPr>
            <a:xfrm>
              <a:off x="9335729" y="6179574"/>
              <a:ext cx="1873045" cy="6784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7">
            <a:extLst>
              <a:ext uri="{FF2B5EF4-FFF2-40B4-BE49-F238E27FC236}">
                <a16:creationId xmlns:a16="http://schemas.microsoft.com/office/drawing/2014/main" id="{485E5FB4-D849-2964-F8E1-FF2615AECF4F}"/>
              </a:ext>
            </a:extLst>
          </p:cNvPr>
          <p:cNvSpPr>
            <a:spLocks noGrp="1"/>
          </p:cNvSpPr>
          <p:nvPr>
            <p:ph type="title"/>
          </p:nvPr>
        </p:nvSpPr>
        <p:spPr/>
        <p:txBody>
          <a:bodyPr/>
          <a:lstStyle/>
          <a:p>
            <a:endParaRPr lang="en-US"/>
          </a:p>
        </p:txBody>
      </p:sp>
      <p:sp>
        <p:nvSpPr>
          <p:cNvPr id="11" name="Subtitle 10">
            <a:extLst>
              <a:ext uri="{FF2B5EF4-FFF2-40B4-BE49-F238E27FC236}">
                <a16:creationId xmlns:a16="http://schemas.microsoft.com/office/drawing/2014/main" id="{059E1BB8-C4FC-2F4C-3E3E-741C2A3ADC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0907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247307" y="2041841"/>
            <a:ext cx="9667224" cy="2774319"/>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11500">
                <a:solidFill>
                  <a:srgbClr val="002060"/>
                </a:solidFill>
                <a:latin typeface="+mj-lt"/>
              </a:rPr>
              <a:t>DẶN DÒ</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442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A23-AEC5-C62F-3B11-EE731AA999E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EFCB78D-73B3-3CC2-A17F-F79CB28FC73F}"/>
              </a:ext>
            </a:extLst>
          </p:cNvPr>
          <p:cNvSpPr>
            <a:spLocks noGrp="1"/>
          </p:cNvSpPr>
          <p:nvPr>
            <p:ph type="body" idx="1"/>
          </p:nvPr>
        </p:nvSpPr>
        <p:spPr/>
        <p:txBody>
          <a:bodyPr/>
          <a:lstStyle/>
          <a:p>
            <a:endParaRPr lang="en-US"/>
          </a:p>
        </p:txBody>
      </p:sp>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5"/>
          <a:stretch>
            <a:fillRect/>
          </a:stretch>
        </p:blipFill>
        <p:spPr>
          <a:xfrm>
            <a:off x="0" y="0"/>
            <a:ext cx="12141162" cy="6858000"/>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4333" y="3429000"/>
            <a:ext cx="3969447"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135443" y="228700"/>
            <a:ext cx="9667225" cy="2781200"/>
          </a:xfrm>
          <a:prstGeom prst="rect">
            <a:avLst/>
          </a:prstGeom>
        </p:spPr>
        <p:txBody>
          <a:bodyPr spcFirstLastPara="1" wrap="square" lIns="121598" tIns="121598" rIns="121598" bIns="121598" anchor="b" anchorCtr="0">
            <a:noAutofit/>
          </a:bodyPr>
          <a:lstStyle/>
          <a:p>
            <a:r>
              <a:rPr lang="en-US" sz="8000" b="1">
                <a:solidFill>
                  <a:srgbClr val="002060"/>
                </a:solidFill>
                <a:latin typeface="+mj-lt"/>
              </a:rPr>
              <a:t>TIẾNG VIỆT 3</a:t>
            </a:r>
            <a:endParaRPr sz="8000" b="1">
              <a:solidFill>
                <a:srgbClr val="00206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59465" y="-149681"/>
            <a:ext cx="2323671" cy="21458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495437" y="2705725"/>
            <a:ext cx="9170964" cy="1446550"/>
          </a:xfrm>
          <a:prstGeom prst="rect">
            <a:avLst/>
          </a:prstGeom>
          <a:noFill/>
        </p:spPr>
        <p:txBody>
          <a:bodyPr wrap="square" rtlCol="0">
            <a:spAutoFit/>
          </a:bodyPr>
          <a:lstStyle/>
          <a:p>
            <a:pPr algn="ctr"/>
            <a:r>
              <a:rPr lang="en-US" sz="8800" b="1">
                <a:solidFill>
                  <a:srgbClr val="0070C0"/>
                </a:solidFill>
              </a:rPr>
              <a:t>KHỞI ĐỘNG</a:t>
            </a:r>
          </a:p>
        </p:txBody>
      </p:sp>
    </p:spTree>
    <p:extLst>
      <p:ext uri="{BB962C8B-B14F-4D97-AF65-F5344CB8AC3E}">
        <p14:creationId xmlns:p14="http://schemas.microsoft.com/office/powerpoint/2010/main" val="417790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3BF6-4484-9C0B-31A3-C212AF78A26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4A40D780-5004-FE5B-51D0-036D793AE558}"/>
              </a:ext>
            </a:extLst>
          </p:cNvPr>
          <p:cNvSpPr>
            <a:spLocks noGrp="1"/>
          </p:cNvSpPr>
          <p:nvPr>
            <p:ph type="subTitle" idx="1"/>
          </p:nvPr>
        </p:nvSpPr>
        <p:spPr/>
        <p:txBody>
          <a:bodyPr/>
          <a:lstStyle/>
          <a:p>
            <a:endParaRPr lang="en-US"/>
          </a:p>
        </p:txBody>
      </p:sp>
      <p:pic>
        <p:nvPicPr>
          <p:cNvPr id="4" name="Ngoại Ơi Con Nhớ - MV Gây Xúc động Khiến Nước mắt tuôn rơi của bé Bé Mai Vy">
            <a:hlinkClick r:id="" action="ppaction://media"/>
            <a:extLst>
              <a:ext uri="{FF2B5EF4-FFF2-40B4-BE49-F238E27FC236}">
                <a16:creationId xmlns:a16="http://schemas.microsoft.com/office/drawing/2014/main" id="{E22F822E-E918-F45D-AF66-A09D4D49CD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802" y="56997"/>
            <a:ext cx="12100233" cy="6806381"/>
          </a:xfrm>
          <a:prstGeom prst="rect">
            <a:avLst/>
          </a:prstGeom>
        </p:spPr>
      </p:pic>
    </p:spTree>
    <p:extLst>
      <p:ext uri="{BB962C8B-B14F-4D97-AF65-F5344CB8AC3E}">
        <p14:creationId xmlns:p14="http://schemas.microsoft.com/office/powerpoint/2010/main" val="177525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909" name="Google Shape;909;p35"/>
          <p:cNvSpPr txBox="1">
            <a:spLocks noGrp="1"/>
          </p:cNvSpPr>
          <p:nvPr>
            <p:ph type="ctrTitle"/>
          </p:nvPr>
        </p:nvSpPr>
        <p:spPr>
          <a:xfrm>
            <a:off x="956847" y="1325312"/>
            <a:ext cx="10248143" cy="2510973"/>
          </a:xfrm>
          <a:prstGeom prst="rect">
            <a:avLst/>
          </a:prstGeom>
        </p:spPr>
        <p:txBody>
          <a:bodyPr spcFirstLastPara="1" wrap="square" lIns="121598" tIns="121598" rIns="121598" bIns="121598" anchor="b" anchorCtr="0">
            <a:noAutofit/>
          </a:bodyPr>
          <a:lstStyle/>
          <a:p>
            <a:pPr algn="ctr"/>
            <a:r>
              <a:rPr lang="en-US" sz="5400" b="1">
                <a:solidFill>
                  <a:schemeClr val="tx1"/>
                </a:solidFill>
                <a:latin typeface="+mn-lt"/>
              </a:rPr>
              <a:t>Luyện tập</a:t>
            </a:r>
            <a:br>
              <a:rPr lang="en-US" sz="5400" b="1">
                <a:solidFill>
                  <a:srgbClr val="FF0000"/>
                </a:solidFill>
                <a:latin typeface="+mn-lt"/>
              </a:rPr>
            </a:br>
            <a:r>
              <a:rPr lang="en-US" sz="7200" b="1">
                <a:solidFill>
                  <a:srgbClr val="FF0000"/>
                </a:solidFill>
                <a:latin typeface="+mn-lt"/>
              </a:rPr>
              <a:t>Viết đoạn văn tả đồ vật</a:t>
            </a:r>
            <a:endParaRPr lang="en-US" sz="6600" b="1">
              <a:solidFill>
                <a:srgbClr val="FF0000"/>
              </a:solidFill>
              <a:latin typeface="+mn-lt"/>
            </a:endParaRPr>
          </a:p>
        </p:txBody>
      </p:sp>
      <p:sp>
        <p:nvSpPr>
          <p:cNvPr id="910" name="Google Shape;910;p35"/>
          <p:cNvSpPr txBox="1">
            <a:spLocks noGrp="1"/>
          </p:cNvSpPr>
          <p:nvPr>
            <p:ph type="subTitle" idx="1"/>
          </p:nvPr>
        </p:nvSpPr>
        <p:spPr>
          <a:xfrm>
            <a:off x="4425440" y="5012473"/>
            <a:ext cx="3310988" cy="891788"/>
          </a:xfrm>
          <a:prstGeom prst="rect">
            <a:avLst/>
          </a:prstGeom>
        </p:spPr>
        <p:txBody>
          <a:bodyPr spcFirstLastPara="1" wrap="square" lIns="121598" tIns="121598" rIns="121598" bIns="121598" anchor="ctr" anchorCtr="0">
            <a:noAutofit/>
          </a:bodyPr>
          <a:lstStyle/>
          <a:p>
            <a:pPr marL="0" indent="0"/>
            <a:r>
              <a:rPr lang="en" sz="4000"/>
              <a:t>Trang 89</a:t>
            </a:r>
            <a:endParaRPr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74AE8E-6287-CDBF-702F-2D556A2A7F1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042074" y="958104"/>
            <a:ext cx="9897136" cy="2293915"/>
          </a:xfrm>
          <a:prstGeom prst="rect">
            <a:avLst/>
          </a:prstGeom>
          <a:ln>
            <a:noFill/>
          </a:ln>
          <a:effectLst>
            <a:softEdge rad="112500"/>
          </a:effectLst>
        </p:spPr>
      </p:pic>
      <p:sp>
        <p:nvSpPr>
          <p:cNvPr id="2" name="TextBox 1">
            <a:extLst>
              <a:ext uri="{FF2B5EF4-FFF2-40B4-BE49-F238E27FC236}">
                <a16:creationId xmlns:a16="http://schemas.microsoft.com/office/drawing/2014/main" id="{17848584-8435-B088-CABB-7D7444956D5E}"/>
              </a:ext>
            </a:extLst>
          </p:cNvPr>
          <p:cNvSpPr txBox="1"/>
          <p:nvPr/>
        </p:nvSpPr>
        <p:spPr>
          <a:xfrm>
            <a:off x="433297" y="114084"/>
            <a:ext cx="11114690" cy="1077218"/>
          </a:xfrm>
          <a:prstGeom prst="rect">
            <a:avLst/>
          </a:prstGeom>
          <a:noFill/>
        </p:spPr>
        <p:txBody>
          <a:bodyPr wrap="square" rtlCol="0">
            <a:spAutoFit/>
          </a:bodyPr>
          <a:lstStyle/>
          <a:p>
            <a:pPr algn="just"/>
            <a:r>
              <a:rPr lang="en-US" sz="3200">
                <a:solidFill>
                  <a:srgbClr val="FF0000"/>
                </a:solidFill>
              </a:rPr>
              <a:t>1</a:t>
            </a:r>
            <a:r>
              <a:rPr lang="en-US" sz="3200"/>
              <a:t>. Quan sát một đồ vật trong tranh, ghi lại những điều quan sát được về đặc điểm của đồ vật.</a:t>
            </a:r>
          </a:p>
        </p:txBody>
      </p:sp>
      <p:pic>
        <p:nvPicPr>
          <p:cNvPr id="11" name="Picture 10">
            <a:extLst>
              <a:ext uri="{FF2B5EF4-FFF2-40B4-BE49-F238E27FC236}">
                <a16:creationId xmlns:a16="http://schemas.microsoft.com/office/drawing/2014/main" id="{5FA72EE5-AB74-A475-CF7A-20B574439E1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94107" y="3768214"/>
            <a:ext cx="11573624" cy="2574721"/>
          </a:xfrm>
          <a:prstGeom prst="rect">
            <a:avLst/>
          </a:prstGeom>
          <a:ln>
            <a:noFill/>
          </a:ln>
          <a:effectLst>
            <a:softEdge rad="112500"/>
          </a:effectLst>
        </p:spPr>
      </p:pic>
      <p:sp>
        <p:nvSpPr>
          <p:cNvPr id="12" name="Title 11">
            <a:extLst>
              <a:ext uri="{FF2B5EF4-FFF2-40B4-BE49-F238E27FC236}">
                <a16:creationId xmlns:a16="http://schemas.microsoft.com/office/drawing/2014/main" id="{E14984E7-4CF0-3F58-EB73-28C2878F1A44}"/>
              </a:ext>
            </a:extLst>
          </p:cNvPr>
          <p:cNvSpPr>
            <a:spLocks noGrp="1"/>
          </p:cNvSpPr>
          <p:nvPr>
            <p:ph type="title"/>
          </p:nvPr>
        </p:nvSpPr>
        <p:spPr/>
        <p:txBody>
          <a:bodyPr/>
          <a:lstStyle/>
          <a:p>
            <a:endParaRPr lang="en-US"/>
          </a:p>
        </p:txBody>
      </p:sp>
      <p:sp>
        <p:nvSpPr>
          <p:cNvPr id="13" name="Subtitle 12">
            <a:extLst>
              <a:ext uri="{FF2B5EF4-FFF2-40B4-BE49-F238E27FC236}">
                <a16:creationId xmlns:a16="http://schemas.microsoft.com/office/drawing/2014/main" id="{98170B07-B442-15A7-A913-C14856670B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633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Arrow: Left 11">
            <a:extLst>
              <a:ext uri="{FF2B5EF4-FFF2-40B4-BE49-F238E27FC236}">
                <a16:creationId xmlns:a16="http://schemas.microsoft.com/office/drawing/2014/main" id="{33509A39-419F-CD2C-0B5A-874AA3ED5DB6}"/>
              </a:ext>
            </a:extLst>
          </p:cNvPr>
          <p:cNvSpPr/>
          <p:nvPr/>
        </p:nvSpPr>
        <p:spPr>
          <a:xfrm rot="8648963">
            <a:off x="6419277" y="4850896"/>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Arrow: Left 8">
            <a:extLst>
              <a:ext uri="{FF2B5EF4-FFF2-40B4-BE49-F238E27FC236}">
                <a16:creationId xmlns:a16="http://schemas.microsoft.com/office/drawing/2014/main" id="{0527B379-4326-BC9E-D043-F30B74F01344}"/>
              </a:ext>
            </a:extLst>
          </p:cNvPr>
          <p:cNvSpPr/>
          <p:nvPr/>
        </p:nvSpPr>
        <p:spPr>
          <a:xfrm rot="5400000">
            <a:off x="5076734" y="4306761"/>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Left 6">
            <a:extLst>
              <a:ext uri="{FF2B5EF4-FFF2-40B4-BE49-F238E27FC236}">
                <a16:creationId xmlns:a16="http://schemas.microsoft.com/office/drawing/2014/main" id="{1A07078A-7469-7517-DFD4-274CD73348D5}"/>
              </a:ext>
            </a:extLst>
          </p:cNvPr>
          <p:cNvSpPr/>
          <p:nvPr/>
        </p:nvSpPr>
        <p:spPr>
          <a:xfrm rot="1797390">
            <a:off x="3742322" y="4845164"/>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extBox 1">
            <a:extLst>
              <a:ext uri="{FF2B5EF4-FFF2-40B4-BE49-F238E27FC236}">
                <a16:creationId xmlns:a16="http://schemas.microsoft.com/office/drawing/2014/main" id="{17848584-8435-B088-CABB-7D7444956D5E}"/>
              </a:ext>
            </a:extLst>
          </p:cNvPr>
          <p:cNvSpPr txBox="1"/>
          <p:nvPr/>
        </p:nvSpPr>
        <p:spPr>
          <a:xfrm>
            <a:off x="433297" y="114084"/>
            <a:ext cx="11114690" cy="1077218"/>
          </a:xfrm>
          <a:prstGeom prst="rect">
            <a:avLst/>
          </a:prstGeom>
          <a:noFill/>
        </p:spPr>
        <p:txBody>
          <a:bodyPr wrap="square" rtlCol="0">
            <a:spAutoFit/>
          </a:bodyPr>
          <a:lstStyle/>
          <a:p>
            <a:pPr algn="just"/>
            <a:r>
              <a:rPr lang="en-US" sz="3200">
                <a:solidFill>
                  <a:srgbClr val="FF0000"/>
                </a:solidFill>
              </a:rPr>
              <a:t>1</a:t>
            </a:r>
            <a:r>
              <a:rPr lang="en-US" sz="3200"/>
              <a:t>. Quan sát một đồ vật trong tranh, ghi lại những điều quan sát được về đặc điểm của đồ vật.</a:t>
            </a:r>
          </a:p>
        </p:txBody>
      </p:sp>
      <p:sp>
        <p:nvSpPr>
          <p:cNvPr id="8" name="Freeform: Shape 7">
            <a:extLst>
              <a:ext uri="{FF2B5EF4-FFF2-40B4-BE49-F238E27FC236}">
                <a16:creationId xmlns:a16="http://schemas.microsoft.com/office/drawing/2014/main" id="{1A1A7D30-9A2D-4DD4-D11A-3465956F4F55}"/>
              </a:ext>
            </a:extLst>
          </p:cNvPr>
          <p:cNvSpPr/>
          <p:nvPr/>
        </p:nvSpPr>
        <p:spPr>
          <a:xfrm>
            <a:off x="723986"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ctr" defTabSz="2755900">
              <a:lnSpc>
                <a:spcPct val="90000"/>
              </a:lnSpc>
              <a:spcBef>
                <a:spcPct val="0"/>
              </a:spcBef>
              <a:spcAft>
                <a:spcPct val="35000"/>
              </a:spcAft>
              <a:buNone/>
            </a:pPr>
            <a:r>
              <a:rPr lang="en-US" sz="2800" kern="1200">
                <a:solidFill>
                  <a:srgbClr val="000000"/>
                </a:solidFill>
              </a:rPr>
              <a:t>Màu sắc chủ đạo hoặc cách phối màu có gì đặc biệt.</a:t>
            </a:r>
          </a:p>
        </p:txBody>
      </p:sp>
      <p:sp>
        <p:nvSpPr>
          <p:cNvPr id="10" name="Freeform: Shape 9">
            <a:extLst>
              <a:ext uri="{FF2B5EF4-FFF2-40B4-BE49-F238E27FC236}">
                <a16:creationId xmlns:a16="http://schemas.microsoft.com/office/drawing/2014/main" id="{5490DB69-E8BD-6D34-D92B-0169ED903ED9}"/>
              </a:ext>
            </a:extLst>
          </p:cNvPr>
          <p:cNvSpPr/>
          <p:nvPr/>
        </p:nvSpPr>
        <p:spPr>
          <a:xfrm>
            <a:off x="3452265" y="1238903"/>
            <a:ext cx="5257306" cy="2158265"/>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800" kern="1200">
                <a:solidFill>
                  <a:schemeClr val="tx1"/>
                </a:solidFill>
              </a:rPr>
              <a:t>+ Điểm nổi bật về ngoại hình</a:t>
            </a:r>
          </a:p>
          <a:p>
            <a:pPr marL="0" lvl="0" indent="0" algn="just" defTabSz="2755900">
              <a:lnSpc>
                <a:spcPct val="90000"/>
              </a:lnSpc>
              <a:spcBef>
                <a:spcPct val="0"/>
              </a:spcBef>
              <a:spcAft>
                <a:spcPct val="35000"/>
              </a:spcAft>
              <a:buNone/>
            </a:pPr>
            <a:r>
              <a:rPr lang="en-US" sz="2800" kern="1200">
                <a:solidFill>
                  <a:schemeClr val="tx1"/>
                </a:solidFill>
              </a:rPr>
              <a:t>+ Điểm thú vị, ý nghĩa của cây đèn trong quá trình sử dụng</a:t>
            </a:r>
          </a:p>
        </p:txBody>
      </p:sp>
      <p:sp>
        <p:nvSpPr>
          <p:cNvPr id="13" name="Freeform: Shape 12">
            <a:extLst>
              <a:ext uri="{FF2B5EF4-FFF2-40B4-BE49-F238E27FC236}">
                <a16:creationId xmlns:a16="http://schemas.microsoft.com/office/drawing/2014/main" id="{786E1DFC-B585-7872-23AC-20BB9AD8D582}"/>
              </a:ext>
            </a:extLst>
          </p:cNvPr>
          <p:cNvSpPr/>
          <p:nvPr/>
        </p:nvSpPr>
        <p:spPr>
          <a:xfrm>
            <a:off x="8435540"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800" kern="1200">
                <a:solidFill>
                  <a:schemeClr val="tx1"/>
                </a:solidFill>
              </a:rPr>
              <a:t>Cảm nhận của bản thân em về cây đèn.</a:t>
            </a:r>
          </a:p>
        </p:txBody>
      </p:sp>
      <p:grpSp>
        <p:nvGrpSpPr>
          <p:cNvPr id="16" name="Group 15">
            <a:extLst>
              <a:ext uri="{FF2B5EF4-FFF2-40B4-BE49-F238E27FC236}">
                <a16:creationId xmlns:a16="http://schemas.microsoft.com/office/drawing/2014/main" id="{32450A7A-9052-22A9-2C99-AF7DEDAB3C30}"/>
              </a:ext>
            </a:extLst>
          </p:cNvPr>
          <p:cNvGrpSpPr/>
          <p:nvPr/>
        </p:nvGrpSpPr>
        <p:grpSpPr>
          <a:xfrm>
            <a:off x="4893873" y="4388928"/>
            <a:ext cx="2374092" cy="2374092"/>
            <a:chOff x="4893873" y="4388928"/>
            <a:chExt cx="2374092" cy="2374092"/>
          </a:xfrm>
        </p:grpSpPr>
        <p:sp>
          <p:nvSpPr>
            <p:cNvPr id="6" name="Freeform: Shape 5">
              <a:extLst>
                <a:ext uri="{FF2B5EF4-FFF2-40B4-BE49-F238E27FC236}">
                  <a16:creationId xmlns:a16="http://schemas.microsoft.com/office/drawing/2014/main" id="{B00C6E5B-5638-1F70-236C-A1DF56860E36}"/>
                </a:ext>
              </a:extLst>
            </p:cNvPr>
            <p:cNvSpPr/>
            <p:nvPr/>
          </p:nvSpPr>
          <p:spPr>
            <a:xfrm>
              <a:off x="4893873" y="4388928"/>
              <a:ext cx="2374092" cy="2374092"/>
            </a:xfrm>
            <a:custGeom>
              <a:avLst/>
              <a:gdLst>
                <a:gd name="connsiteX0" fmla="*/ 0 w 2374092"/>
                <a:gd name="connsiteY0" fmla="*/ 1187046 h 2374092"/>
                <a:gd name="connsiteX1" fmla="*/ 1187046 w 2374092"/>
                <a:gd name="connsiteY1" fmla="*/ 0 h 2374092"/>
                <a:gd name="connsiteX2" fmla="*/ 2374092 w 2374092"/>
                <a:gd name="connsiteY2" fmla="*/ 1187046 h 2374092"/>
                <a:gd name="connsiteX3" fmla="*/ 1187046 w 2374092"/>
                <a:gd name="connsiteY3" fmla="*/ 2374092 h 2374092"/>
                <a:gd name="connsiteX4" fmla="*/ 0 w 2374092"/>
                <a:gd name="connsiteY4" fmla="*/ 1187046 h 237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092" h="2374092">
                  <a:moveTo>
                    <a:pt x="0" y="1187046"/>
                  </a:moveTo>
                  <a:cubicBezTo>
                    <a:pt x="0" y="531459"/>
                    <a:pt x="531459" y="0"/>
                    <a:pt x="1187046" y="0"/>
                  </a:cubicBezTo>
                  <a:cubicBezTo>
                    <a:pt x="1842633" y="0"/>
                    <a:pt x="2374092" y="531459"/>
                    <a:pt x="2374092" y="1187046"/>
                  </a:cubicBezTo>
                  <a:cubicBezTo>
                    <a:pt x="2374092" y="1842633"/>
                    <a:pt x="1842633" y="2374092"/>
                    <a:pt x="1187046" y="2374092"/>
                  </a:cubicBezTo>
                  <a:cubicBezTo>
                    <a:pt x="531459" y="2374092"/>
                    <a:pt x="0" y="1842633"/>
                    <a:pt x="0" y="1187046"/>
                  </a:cubicBezTo>
                  <a:close/>
                </a:path>
              </a:pathLst>
            </a:custGeom>
            <a:solidFill>
              <a:srgbClr val="47EBD7"/>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4348" tIns="374348" rIns="374348" bIns="374348" numCol="1" spcCol="1270" anchor="ctr" anchorCtr="0">
              <a:noAutofit/>
            </a:bodyPr>
            <a:lstStyle/>
            <a:p>
              <a:pPr marL="0" lvl="0" indent="0" algn="ctr" defTabSz="1866900">
                <a:lnSpc>
                  <a:spcPct val="90000"/>
                </a:lnSpc>
                <a:spcBef>
                  <a:spcPct val="0"/>
                </a:spcBef>
                <a:spcAft>
                  <a:spcPct val="35000"/>
                </a:spcAft>
                <a:buNone/>
              </a:pPr>
              <a:r>
                <a:rPr lang="en-US" sz="3200" kern="1200">
                  <a:solidFill>
                    <a:schemeClr val="tx1"/>
                  </a:solidFill>
                </a:rPr>
                <a:t>Chiếc đèn học</a:t>
              </a:r>
            </a:p>
            <a:p>
              <a:pPr marL="0" lvl="0" indent="0" algn="ctr" defTabSz="1866900">
                <a:lnSpc>
                  <a:spcPct val="90000"/>
                </a:lnSpc>
                <a:spcBef>
                  <a:spcPct val="0"/>
                </a:spcBef>
                <a:spcAft>
                  <a:spcPct val="35000"/>
                </a:spcAft>
                <a:buNone/>
              </a:pPr>
              <a:endParaRPr lang="en-US" sz="3200" kern="1200">
                <a:solidFill>
                  <a:schemeClr val="tx1"/>
                </a:solidFill>
              </a:endParaRPr>
            </a:p>
            <a:p>
              <a:pPr marL="0" lvl="0" indent="0" algn="ctr" defTabSz="1866900">
                <a:lnSpc>
                  <a:spcPct val="90000"/>
                </a:lnSpc>
                <a:spcBef>
                  <a:spcPct val="0"/>
                </a:spcBef>
                <a:spcAft>
                  <a:spcPct val="35000"/>
                </a:spcAft>
                <a:buNone/>
              </a:pPr>
              <a:endParaRPr lang="en-US" sz="3200" kern="1200">
                <a:solidFill>
                  <a:schemeClr val="tx1"/>
                </a:solidFill>
              </a:endParaRPr>
            </a:p>
          </p:txBody>
        </p:sp>
        <p:pic>
          <p:nvPicPr>
            <p:cNvPr id="15" name="Picture 14">
              <a:extLst>
                <a:ext uri="{FF2B5EF4-FFF2-40B4-BE49-F238E27FC236}">
                  <a16:creationId xmlns:a16="http://schemas.microsoft.com/office/drawing/2014/main" id="{1D48F26A-1447-B2B6-41E0-953D9D1F8C2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86438" t="10165" b="10609"/>
            <a:stretch/>
          </p:blipFill>
          <p:spPr>
            <a:xfrm>
              <a:off x="5556777" y="5286005"/>
              <a:ext cx="1083300" cy="1466783"/>
            </a:xfrm>
            <a:prstGeom prst="rect">
              <a:avLst/>
            </a:prstGeom>
            <a:ln>
              <a:noFill/>
            </a:ln>
            <a:effectLst>
              <a:softEdge rad="112500"/>
            </a:effectLst>
          </p:spPr>
        </p:pic>
      </p:grpSp>
      <p:sp>
        <p:nvSpPr>
          <p:cNvPr id="17" name="Title 16">
            <a:extLst>
              <a:ext uri="{FF2B5EF4-FFF2-40B4-BE49-F238E27FC236}">
                <a16:creationId xmlns:a16="http://schemas.microsoft.com/office/drawing/2014/main" id="{DCA5C171-E64A-3F64-521D-192F60C033CF}"/>
              </a:ext>
            </a:extLst>
          </p:cNvPr>
          <p:cNvSpPr>
            <a:spLocks noGrp="1"/>
          </p:cNvSpPr>
          <p:nvPr>
            <p:ph type="title"/>
          </p:nvPr>
        </p:nvSpPr>
        <p:spPr/>
        <p:txBody>
          <a:bodyPr/>
          <a:lstStyle/>
          <a:p>
            <a:endParaRPr lang="en-US"/>
          </a:p>
        </p:txBody>
      </p:sp>
      <p:sp>
        <p:nvSpPr>
          <p:cNvPr id="18" name="Subtitle 17">
            <a:extLst>
              <a:ext uri="{FF2B5EF4-FFF2-40B4-BE49-F238E27FC236}">
                <a16:creationId xmlns:a16="http://schemas.microsoft.com/office/drawing/2014/main" id="{E517B3FA-0E5B-2AC8-A2FC-6E8620AC812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5073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Arrow: Left 11">
            <a:extLst>
              <a:ext uri="{FF2B5EF4-FFF2-40B4-BE49-F238E27FC236}">
                <a16:creationId xmlns:a16="http://schemas.microsoft.com/office/drawing/2014/main" id="{33509A39-419F-CD2C-0B5A-874AA3ED5DB6}"/>
              </a:ext>
            </a:extLst>
          </p:cNvPr>
          <p:cNvSpPr/>
          <p:nvPr/>
        </p:nvSpPr>
        <p:spPr>
          <a:xfrm rot="8648963">
            <a:off x="6419277" y="4850896"/>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Arrow: Left 8">
            <a:extLst>
              <a:ext uri="{FF2B5EF4-FFF2-40B4-BE49-F238E27FC236}">
                <a16:creationId xmlns:a16="http://schemas.microsoft.com/office/drawing/2014/main" id="{0527B379-4326-BC9E-D043-F30B74F01344}"/>
              </a:ext>
            </a:extLst>
          </p:cNvPr>
          <p:cNvSpPr/>
          <p:nvPr/>
        </p:nvSpPr>
        <p:spPr>
          <a:xfrm rot="5400000">
            <a:off x="5076734" y="4306761"/>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Left 6">
            <a:extLst>
              <a:ext uri="{FF2B5EF4-FFF2-40B4-BE49-F238E27FC236}">
                <a16:creationId xmlns:a16="http://schemas.microsoft.com/office/drawing/2014/main" id="{1A07078A-7469-7517-DFD4-274CD73348D5}"/>
              </a:ext>
            </a:extLst>
          </p:cNvPr>
          <p:cNvSpPr/>
          <p:nvPr/>
        </p:nvSpPr>
        <p:spPr>
          <a:xfrm rot="1797390">
            <a:off x="3742322" y="4845164"/>
            <a:ext cx="2008370" cy="676616"/>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 name="TextBox 1">
            <a:extLst>
              <a:ext uri="{FF2B5EF4-FFF2-40B4-BE49-F238E27FC236}">
                <a16:creationId xmlns:a16="http://schemas.microsoft.com/office/drawing/2014/main" id="{17848584-8435-B088-CABB-7D7444956D5E}"/>
              </a:ext>
            </a:extLst>
          </p:cNvPr>
          <p:cNvSpPr txBox="1"/>
          <p:nvPr/>
        </p:nvSpPr>
        <p:spPr>
          <a:xfrm>
            <a:off x="433297" y="114084"/>
            <a:ext cx="11114690" cy="1077218"/>
          </a:xfrm>
          <a:prstGeom prst="rect">
            <a:avLst/>
          </a:prstGeom>
          <a:noFill/>
        </p:spPr>
        <p:txBody>
          <a:bodyPr wrap="square" rtlCol="0">
            <a:spAutoFit/>
          </a:bodyPr>
          <a:lstStyle/>
          <a:p>
            <a:pPr algn="just"/>
            <a:r>
              <a:rPr lang="en-US" sz="3200">
                <a:solidFill>
                  <a:srgbClr val="FF0000"/>
                </a:solidFill>
              </a:rPr>
              <a:t>1</a:t>
            </a:r>
            <a:r>
              <a:rPr lang="en-US" sz="3200"/>
              <a:t>. Quan sát một đồ vật trong tranh, ghi lại những điều quan sát được về đặc điểm của đồ vật.</a:t>
            </a:r>
          </a:p>
        </p:txBody>
      </p:sp>
      <p:sp>
        <p:nvSpPr>
          <p:cNvPr id="8" name="Freeform: Shape 7">
            <a:extLst>
              <a:ext uri="{FF2B5EF4-FFF2-40B4-BE49-F238E27FC236}">
                <a16:creationId xmlns:a16="http://schemas.microsoft.com/office/drawing/2014/main" id="{1A1A7D30-9A2D-4DD4-D11A-3465956F4F55}"/>
              </a:ext>
            </a:extLst>
          </p:cNvPr>
          <p:cNvSpPr/>
          <p:nvPr/>
        </p:nvSpPr>
        <p:spPr>
          <a:xfrm>
            <a:off x="723986"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ctr" defTabSz="2755900">
              <a:lnSpc>
                <a:spcPct val="90000"/>
              </a:lnSpc>
              <a:spcBef>
                <a:spcPct val="0"/>
              </a:spcBef>
              <a:spcAft>
                <a:spcPct val="35000"/>
              </a:spcAft>
              <a:buNone/>
            </a:pPr>
            <a:r>
              <a:rPr lang="en-US" sz="3200" kern="1200">
                <a:solidFill>
                  <a:srgbClr val="000000"/>
                </a:solidFill>
              </a:rPr>
              <a:t>Được sơn màu chủ đạo là màu đỏ.</a:t>
            </a:r>
          </a:p>
        </p:txBody>
      </p:sp>
      <p:sp>
        <p:nvSpPr>
          <p:cNvPr id="10" name="Freeform: Shape 9">
            <a:extLst>
              <a:ext uri="{FF2B5EF4-FFF2-40B4-BE49-F238E27FC236}">
                <a16:creationId xmlns:a16="http://schemas.microsoft.com/office/drawing/2014/main" id="{5490DB69-E8BD-6D34-D92B-0169ED903ED9}"/>
              </a:ext>
            </a:extLst>
          </p:cNvPr>
          <p:cNvSpPr/>
          <p:nvPr/>
        </p:nvSpPr>
        <p:spPr>
          <a:xfrm>
            <a:off x="1424098" y="1238903"/>
            <a:ext cx="9313640" cy="2158265"/>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000" kern="1200">
                <a:solidFill>
                  <a:schemeClr val="tx1"/>
                </a:solidFill>
              </a:rPr>
              <a:t>+ Điểm nổi bật nhất đó là đế đèn, nó là hình một chú mèo màu đỏ rất dễ thương.</a:t>
            </a:r>
          </a:p>
          <a:p>
            <a:pPr marL="0" lvl="0" indent="0" algn="just" defTabSz="2755900">
              <a:lnSpc>
                <a:spcPct val="90000"/>
              </a:lnSpc>
              <a:spcBef>
                <a:spcPct val="0"/>
              </a:spcBef>
              <a:spcAft>
                <a:spcPct val="35000"/>
              </a:spcAft>
              <a:buNone/>
            </a:pPr>
            <a:r>
              <a:rPr lang="en-US" sz="2000" kern="1200">
                <a:solidFill>
                  <a:schemeClr val="tx1"/>
                </a:solidFill>
              </a:rPr>
              <a:t>+ Cây đèn dài, màu trắng và có thể xoay về các hướng, điều chỉnh cao thấp tuỳ ý.</a:t>
            </a:r>
          </a:p>
          <a:p>
            <a:pPr marL="0" lvl="0" indent="0" algn="just" defTabSz="2755900">
              <a:lnSpc>
                <a:spcPct val="90000"/>
              </a:lnSpc>
              <a:spcBef>
                <a:spcPct val="0"/>
              </a:spcBef>
              <a:spcAft>
                <a:spcPct val="35000"/>
              </a:spcAft>
              <a:buNone/>
            </a:pPr>
            <a:r>
              <a:rPr lang="en-US" sz="2000" kern="1200">
                <a:solidFill>
                  <a:schemeClr val="tx1"/>
                </a:solidFill>
              </a:rPr>
              <a:t>+ Chụp đèn hình tròn, nhóm ánh sáng lại làm sáng cả một góc học tập của em. </a:t>
            </a:r>
          </a:p>
          <a:p>
            <a:pPr marL="0" lvl="0" indent="0" algn="just" defTabSz="2755900">
              <a:lnSpc>
                <a:spcPct val="90000"/>
              </a:lnSpc>
              <a:spcBef>
                <a:spcPct val="0"/>
              </a:spcBef>
              <a:spcAft>
                <a:spcPct val="35000"/>
              </a:spcAft>
              <a:buNone/>
            </a:pPr>
            <a:r>
              <a:rPr lang="en-US" sz="2000" kern="1200">
                <a:solidFill>
                  <a:schemeClr val="tx1"/>
                </a:solidFill>
              </a:rPr>
              <a:t>+ Thú vị hơn, chiếc mũi chú mèo chính là công tắc để bật, tắt khi sử dụng.</a:t>
            </a:r>
          </a:p>
        </p:txBody>
      </p:sp>
      <p:sp>
        <p:nvSpPr>
          <p:cNvPr id="13" name="Freeform: Shape 12">
            <a:extLst>
              <a:ext uri="{FF2B5EF4-FFF2-40B4-BE49-F238E27FC236}">
                <a16:creationId xmlns:a16="http://schemas.microsoft.com/office/drawing/2014/main" id="{786E1DFC-B585-7872-23AC-20BB9AD8D582}"/>
              </a:ext>
            </a:extLst>
          </p:cNvPr>
          <p:cNvSpPr/>
          <p:nvPr/>
        </p:nvSpPr>
        <p:spPr>
          <a:xfrm>
            <a:off x="8435540" y="3888073"/>
            <a:ext cx="2967613" cy="1962059"/>
          </a:xfrm>
          <a:custGeom>
            <a:avLst/>
            <a:gdLst>
              <a:gd name="connsiteX0" fmla="*/ 0 w 2255387"/>
              <a:gd name="connsiteY0" fmla="*/ 180431 h 1804310"/>
              <a:gd name="connsiteX1" fmla="*/ 180431 w 2255387"/>
              <a:gd name="connsiteY1" fmla="*/ 0 h 1804310"/>
              <a:gd name="connsiteX2" fmla="*/ 2074956 w 2255387"/>
              <a:gd name="connsiteY2" fmla="*/ 0 h 1804310"/>
              <a:gd name="connsiteX3" fmla="*/ 2255387 w 2255387"/>
              <a:gd name="connsiteY3" fmla="*/ 180431 h 1804310"/>
              <a:gd name="connsiteX4" fmla="*/ 2255387 w 2255387"/>
              <a:gd name="connsiteY4" fmla="*/ 1623879 h 1804310"/>
              <a:gd name="connsiteX5" fmla="*/ 2074956 w 2255387"/>
              <a:gd name="connsiteY5" fmla="*/ 1804310 h 1804310"/>
              <a:gd name="connsiteX6" fmla="*/ 180431 w 2255387"/>
              <a:gd name="connsiteY6" fmla="*/ 1804310 h 1804310"/>
              <a:gd name="connsiteX7" fmla="*/ 0 w 2255387"/>
              <a:gd name="connsiteY7" fmla="*/ 1623879 h 1804310"/>
              <a:gd name="connsiteX8" fmla="*/ 0 w 2255387"/>
              <a:gd name="connsiteY8" fmla="*/ 180431 h 180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5387" h="1804310">
                <a:moveTo>
                  <a:pt x="0" y="180431"/>
                </a:moveTo>
                <a:cubicBezTo>
                  <a:pt x="0" y="80782"/>
                  <a:pt x="80782" y="0"/>
                  <a:pt x="180431" y="0"/>
                </a:cubicBezTo>
                <a:lnTo>
                  <a:pt x="2074956" y="0"/>
                </a:lnTo>
                <a:cubicBezTo>
                  <a:pt x="2174605" y="0"/>
                  <a:pt x="2255387" y="80782"/>
                  <a:pt x="2255387" y="180431"/>
                </a:cubicBezTo>
                <a:lnTo>
                  <a:pt x="2255387" y="1623879"/>
                </a:lnTo>
                <a:cubicBezTo>
                  <a:pt x="2255387" y="1723528"/>
                  <a:pt x="2174605" y="1804310"/>
                  <a:pt x="2074956" y="1804310"/>
                </a:cubicBezTo>
                <a:lnTo>
                  <a:pt x="180431" y="1804310"/>
                </a:lnTo>
                <a:cubicBezTo>
                  <a:pt x="80782" y="1804310"/>
                  <a:pt x="0" y="1723528"/>
                  <a:pt x="0" y="1623879"/>
                </a:cubicBezTo>
                <a:lnTo>
                  <a:pt x="0" y="180431"/>
                </a:lnTo>
                <a:close/>
              </a:path>
            </a:pathLst>
          </a:custGeom>
          <a:solidFill>
            <a:srgbClr val="D2FAF5"/>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956" tIns="170956" rIns="170956" bIns="170956" numCol="1" spcCol="1270" anchor="ctr" anchorCtr="0">
            <a:noAutofit/>
          </a:bodyPr>
          <a:lstStyle/>
          <a:p>
            <a:pPr marL="0" lvl="0" indent="0" algn="just" defTabSz="2755900">
              <a:lnSpc>
                <a:spcPct val="90000"/>
              </a:lnSpc>
              <a:spcBef>
                <a:spcPct val="0"/>
              </a:spcBef>
              <a:spcAft>
                <a:spcPct val="35000"/>
              </a:spcAft>
              <a:buNone/>
            </a:pPr>
            <a:r>
              <a:rPr lang="en-US" sz="2400" kern="1200">
                <a:solidFill>
                  <a:schemeClr val="tx1"/>
                </a:solidFill>
              </a:rPr>
              <a:t>Đó là cây đèn em thích nhất từ trước tới nay và mong nó sẽ đồng hành bên em thật lâu.</a:t>
            </a:r>
          </a:p>
        </p:txBody>
      </p:sp>
      <p:grpSp>
        <p:nvGrpSpPr>
          <p:cNvPr id="16" name="Group 15">
            <a:extLst>
              <a:ext uri="{FF2B5EF4-FFF2-40B4-BE49-F238E27FC236}">
                <a16:creationId xmlns:a16="http://schemas.microsoft.com/office/drawing/2014/main" id="{32450A7A-9052-22A9-2C99-AF7DEDAB3C30}"/>
              </a:ext>
            </a:extLst>
          </p:cNvPr>
          <p:cNvGrpSpPr/>
          <p:nvPr/>
        </p:nvGrpSpPr>
        <p:grpSpPr>
          <a:xfrm>
            <a:off x="4893873" y="4388928"/>
            <a:ext cx="2374092" cy="2374092"/>
            <a:chOff x="4893873" y="4388928"/>
            <a:chExt cx="2374092" cy="2374092"/>
          </a:xfrm>
        </p:grpSpPr>
        <p:sp>
          <p:nvSpPr>
            <p:cNvPr id="6" name="Freeform: Shape 5">
              <a:extLst>
                <a:ext uri="{FF2B5EF4-FFF2-40B4-BE49-F238E27FC236}">
                  <a16:creationId xmlns:a16="http://schemas.microsoft.com/office/drawing/2014/main" id="{B00C6E5B-5638-1F70-236C-A1DF56860E36}"/>
                </a:ext>
              </a:extLst>
            </p:cNvPr>
            <p:cNvSpPr/>
            <p:nvPr/>
          </p:nvSpPr>
          <p:spPr>
            <a:xfrm>
              <a:off x="4893873" y="4388928"/>
              <a:ext cx="2374092" cy="2374092"/>
            </a:xfrm>
            <a:custGeom>
              <a:avLst/>
              <a:gdLst>
                <a:gd name="connsiteX0" fmla="*/ 0 w 2374092"/>
                <a:gd name="connsiteY0" fmla="*/ 1187046 h 2374092"/>
                <a:gd name="connsiteX1" fmla="*/ 1187046 w 2374092"/>
                <a:gd name="connsiteY1" fmla="*/ 0 h 2374092"/>
                <a:gd name="connsiteX2" fmla="*/ 2374092 w 2374092"/>
                <a:gd name="connsiteY2" fmla="*/ 1187046 h 2374092"/>
                <a:gd name="connsiteX3" fmla="*/ 1187046 w 2374092"/>
                <a:gd name="connsiteY3" fmla="*/ 2374092 h 2374092"/>
                <a:gd name="connsiteX4" fmla="*/ 0 w 2374092"/>
                <a:gd name="connsiteY4" fmla="*/ 1187046 h 237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4092" h="2374092">
                  <a:moveTo>
                    <a:pt x="0" y="1187046"/>
                  </a:moveTo>
                  <a:cubicBezTo>
                    <a:pt x="0" y="531459"/>
                    <a:pt x="531459" y="0"/>
                    <a:pt x="1187046" y="0"/>
                  </a:cubicBezTo>
                  <a:cubicBezTo>
                    <a:pt x="1842633" y="0"/>
                    <a:pt x="2374092" y="531459"/>
                    <a:pt x="2374092" y="1187046"/>
                  </a:cubicBezTo>
                  <a:cubicBezTo>
                    <a:pt x="2374092" y="1842633"/>
                    <a:pt x="1842633" y="2374092"/>
                    <a:pt x="1187046" y="2374092"/>
                  </a:cubicBezTo>
                  <a:cubicBezTo>
                    <a:pt x="531459" y="2374092"/>
                    <a:pt x="0" y="1842633"/>
                    <a:pt x="0" y="1187046"/>
                  </a:cubicBezTo>
                  <a:close/>
                </a:path>
              </a:pathLst>
            </a:custGeom>
            <a:solidFill>
              <a:srgbClr val="47EBD7"/>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4348" tIns="374348" rIns="374348" bIns="374348" numCol="1" spcCol="1270" anchor="ctr" anchorCtr="0">
              <a:noAutofit/>
            </a:bodyPr>
            <a:lstStyle/>
            <a:p>
              <a:pPr marL="0" lvl="0" indent="0" algn="ctr" defTabSz="1866900">
                <a:lnSpc>
                  <a:spcPct val="90000"/>
                </a:lnSpc>
                <a:spcBef>
                  <a:spcPct val="0"/>
                </a:spcBef>
                <a:spcAft>
                  <a:spcPct val="35000"/>
                </a:spcAft>
                <a:buNone/>
              </a:pPr>
              <a:r>
                <a:rPr lang="en-US" sz="3200" kern="1200">
                  <a:solidFill>
                    <a:schemeClr val="tx1"/>
                  </a:solidFill>
                </a:rPr>
                <a:t>Chiếc đèn học</a:t>
              </a:r>
            </a:p>
            <a:p>
              <a:pPr marL="0" lvl="0" indent="0" algn="ctr" defTabSz="1866900">
                <a:lnSpc>
                  <a:spcPct val="90000"/>
                </a:lnSpc>
                <a:spcBef>
                  <a:spcPct val="0"/>
                </a:spcBef>
                <a:spcAft>
                  <a:spcPct val="35000"/>
                </a:spcAft>
                <a:buNone/>
              </a:pPr>
              <a:endParaRPr lang="en-US" sz="3200" kern="1200">
                <a:solidFill>
                  <a:schemeClr val="tx1"/>
                </a:solidFill>
              </a:endParaRPr>
            </a:p>
            <a:p>
              <a:pPr marL="0" lvl="0" indent="0" algn="ctr" defTabSz="1866900">
                <a:lnSpc>
                  <a:spcPct val="90000"/>
                </a:lnSpc>
                <a:spcBef>
                  <a:spcPct val="0"/>
                </a:spcBef>
                <a:spcAft>
                  <a:spcPct val="35000"/>
                </a:spcAft>
                <a:buNone/>
              </a:pPr>
              <a:endParaRPr lang="en-US" sz="3200" kern="1200">
                <a:solidFill>
                  <a:schemeClr val="tx1"/>
                </a:solidFill>
              </a:endParaRPr>
            </a:p>
          </p:txBody>
        </p:sp>
        <p:pic>
          <p:nvPicPr>
            <p:cNvPr id="15" name="Picture 14">
              <a:extLst>
                <a:ext uri="{FF2B5EF4-FFF2-40B4-BE49-F238E27FC236}">
                  <a16:creationId xmlns:a16="http://schemas.microsoft.com/office/drawing/2014/main" id="{1D48F26A-1447-B2B6-41E0-953D9D1F8C2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86438" t="10165" b="10609"/>
            <a:stretch/>
          </p:blipFill>
          <p:spPr>
            <a:xfrm>
              <a:off x="5556777" y="5286005"/>
              <a:ext cx="1083300" cy="1466783"/>
            </a:xfrm>
            <a:prstGeom prst="rect">
              <a:avLst/>
            </a:prstGeom>
            <a:ln>
              <a:noFill/>
            </a:ln>
            <a:effectLst>
              <a:softEdge rad="112500"/>
            </a:effectLst>
          </p:spPr>
        </p:pic>
      </p:grpSp>
      <p:sp>
        <p:nvSpPr>
          <p:cNvPr id="3" name="Title 2">
            <a:extLst>
              <a:ext uri="{FF2B5EF4-FFF2-40B4-BE49-F238E27FC236}">
                <a16:creationId xmlns:a16="http://schemas.microsoft.com/office/drawing/2014/main" id="{C53596F7-7A97-DDBA-FFC9-3ED71397C339}"/>
              </a:ext>
            </a:extLst>
          </p:cNvPr>
          <p:cNvSpPr>
            <a:spLocks noGrp="1"/>
          </p:cNvSpPr>
          <p:nvPr>
            <p:ph type="title"/>
          </p:nvPr>
        </p:nvSpPr>
        <p:spPr/>
        <p:txBody>
          <a:bodyPr/>
          <a:lstStyle/>
          <a:p>
            <a:endParaRPr lang="en-US"/>
          </a:p>
        </p:txBody>
      </p:sp>
      <p:sp>
        <p:nvSpPr>
          <p:cNvPr id="4" name="Subtitle 3">
            <a:extLst>
              <a:ext uri="{FF2B5EF4-FFF2-40B4-BE49-F238E27FC236}">
                <a16:creationId xmlns:a16="http://schemas.microsoft.com/office/drawing/2014/main" id="{E5918333-FDA5-614F-D60C-0FAD8B4A4B8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7146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TotalTime>
  <Words>1523</Words>
  <Application>Microsoft Office PowerPoint</Application>
  <PresentationFormat>Custom</PresentationFormat>
  <Paragraphs>109</Paragraphs>
  <Slides>16</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Maven Pro</vt:lpstr>
      <vt:lpstr>Raleway SemiBold</vt:lpstr>
      <vt:lpstr>Nunito</vt:lpstr>
      <vt:lpstr>Arial</vt:lpstr>
      <vt:lpstr>HP001 4 hàng</vt:lpstr>
      <vt:lpstr>Raleway</vt:lpstr>
      <vt:lpstr>Gloria Hallelujah</vt:lpstr>
      <vt:lpstr>Team Building Class for Elementary by Slidesgo</vt:lpstr>
      <vt:lpstr>PowerPoint Presentation</vt:lpstr>
      <vt:lpstr>PowerPoint Presentation</vt:lpstr>
      <vt:lpstr>TIẾNG VIỆT 3</vt:lpstr>
      <vt:lpstr>PowerPoint Presentation</vt:lpstr>
      <vt:lpstr>PowerPoint Presentation</vt:lpstr>
      <vt:lpstr>Luyện tập Viết đoạn văn tả đồ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Class</dc:title>
  <dc:creator>PC</dc:creator>
  <cp:lastModifiedBy>Dương Lê</cp:lastModifiedBy>
  <cp:revision>96</cp:revision>
  <dcterms:modified xsi:type="dcterms:W3CDTF">2025-11-11T02:34:03Z</dcterms:modified>
</cp:coreProperties>
</file>