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311" r:id="rId2"/>
    <p:sldId id="257" r:id="rId3"/>
    <p:sldId id="312" r:id="rId4"/>
    <p:sldId id="261" r:id="rId5"/>
    <p:sldId id="313" r:id="rId6"/>
    <p:sldId id="314" r:id="rId7"/>
    <p:sldId id="260" r:id="rId8"/>
    <p:sldId id="258" r:id="rId9"/>
    <p:sldId id="259" r:id="rId10"/>
    <p:sldId id="262" r:id="rId11"/>
    <p:sldId id="315" r:id="rId12"/>
    <p:sldId id="316" r:id="rId13"/>
    <p:sldId id="317" r:id="rId14"/>
    <p:sldId id="282" r:id="rId15"/>
    <p:sldId id="265" r:id="rId16"/>
    <p:sldId id="318" r:id="rId17"/>
    <p:sldId id="263" r:id="rId18"/>
    <p:sldId id="320" r:id="rId19"/>
    <p:sldId id="321" r:id="rId20"/>
    <p:sldId id="322" r:id="rId21"/>
    <p:sldId id="286" r:id="rId22"/>
    <p:sldId id="323" r:id="rId23"/>
    <p:sldId id="324" r:id="rId24"/>
    <p:sldId id="325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Comfortaa" panose="020B0604020202020204" charset="0"/>
      <p:regular r:id="rId28"/>
      <p:bold r:id="rId29"/>
    </p:embeddedFont>
    <p:embeddedFont>
      <p:font typeface="Comfortaa Light" panose="020B0604020202020204" charset="0"/>
      <p:regular r:id="rId30"/>
      <p:bold r:id="rId31"/>
    </p:embeddedFont>
    <p:embeddedFont>
      <p:font typeface="Nunito Light" panose="020F0502020204030204" pitchFamily="2" charset="0"/>
      <p:regular r:id="rId32"/>
      <p:italic r:id="rId33"/>
    </p:embeddedFont>
    <p:embeddedFont>
      <p:font typeface="Roboto Condensed Light" panose="02000000000000000000" pitchFamily="2" charset="0"/>
      <p:regular r:id="rId34"/>
      <p:italic r:id="rId35"/>
    </p:embeddedFont>
    <p:embeddedFont>
      <p:font typeface="Titan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35EF46-A811-45BC-93FC-97D84029CD58}">
  <a:tblStyle styleId="{4035EF46-A811-45BC-93FC-97D84029CD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A41A6C-4766-473F-94CF-02043E8C5C4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14056-3B5A-4603-A1AF-A097B43D91C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D66A0A2-A579-4642-964F-E7B47A718367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200" b="1">
              <a:solidFill>
                <a:srgbClr val="FFFFFF"/>
              </a:solidFill>
            </a:rPr>
            <a:t>Bố cục</a:t>
          </a:r>
        </a:p>
      </dgm:t>
    </dgm:pt>
    <dgm:pt modelId="{3D8AC72A-A7E3-492D-9CC1-CA119C140E2D}" type="parTrans" cxnId="{D55FFCC0-AB66-4563-A784-FB3DDB1ACD7E}">
      <dgm:prSet/>
      <dgm:spPr/>
      <dgm:t>
        <a:bodyPr/>
        <a:lstStyle/>
        <a:p>
          <a:endParaRPr lang="en-US" sz="2200"/>
        </a:p>
      </dgm:t>
    </dgm:pt>
    <dgm:pt modelId="{308EA162-B908-462B-BE03-F6AF1C918DA5}" type="sibTrans" cxnId="{D55FFCC0-AB66-4563-A784-FB3DDB1ACD7E}">
      <dgm:prSet/>
      <dgm:spPr/>
      <dgm:t>
        <a:bodyPr/>
        <a:lstStyle/>
        <a:p>
          <a:endParaRPr lang="en-US" sz="2200"/>
        </a:p>
      </dgm:t>
    </dgm:pt>
    <dgm:pt modelId="{88F82B18-50E8-4F58-887F-85D2870743A3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200">
              <a:solidFill>
                <a:schemeClr val="bg2">
                  <a:lumMod val="50000"/>
                </a:schemeClr>
              </a:solidFill>
            </a:rPr>
            <a:t>Khổ 1</a:t>
          </a:r>
        </a:p>
      </dgm:t>
    </dgm:pt>
    <dgm:pt modelId="{0ED4D3EE-C273-4ED5-9536-77ED78DA227F}" type="parTrans" cxnId="{1703A723-8482-422A-A36F-5475C1F29E1D}">
      <dgm:prSet/>
      <dgm:spPr/>
      <dgm:t>
        <a:bodyPr/>
        <a:lstStyle/>
        <a:p>
          <a:endParaRPr lang="en-US" sz="2200"/>
        </a:p>
      </dgm:t>
    </dgm:pt>
    <dgm:pt modelId="{99E50606-01A7-40B3-8692-ED9115EA86B7}" type="sibTrans" cxnId="{1703A723-8482-422A-A36F-5475C1F29E1D}">
      <dgm:prSet/>
      <dgm:spPr/>
      <dgm:t>
        <a:bodyPr/>
        <a:lstStyle/>
        <a:p>
          <a:endParaRPr lang="en-US" sz="2200"/>
        </a:p>
      </dgm:t>
    </dgm:pt>
    <dgm:pt modelId="{AC5A6464-05DC-43BC-8AF7-24984F89AC6D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200">
              <a:solidFill>
                <a:schemeClr val="bg2">
                  <a:lumMod val="50000"/>
                </a:schemeClr>
              </a:solidFill>
            </a:rPr>
            <a:t>Khổ 2</a:t>
          </a:r>
        </a:p>
      </dgm:t>
    </dgm:pt>
    <dgm:pt modelId="{1E7FB41B-A5C3-4619-8D23-594EA27B39DB}" type="parTrans" cxnId="{80A0E87E-7370-4AA6-85C0-83C941A45CDB}">
      <dgm:prSet/>
      <dgm:spPr/>
      <dgm:t>
        <a:bodyPr/>
        <a:lstStyle/>
        <a:p>
          <a:endParaRPr lang="en-US" sz="2200"/>
        </a:p>
      </dgm:t>
    </dgm:pt>
    <dgm:pt modelId="{C1CE39DF-D5A8-4210-946F-7876A8AB5312}" type="sibTrans" cxnId="{80A0E87E-7370-4AA6-85C0-83C941A45CDB}">
      <dgm:prSet/>
      <dgm:spPr/>
      <dgm:t>
        <a:bodyPr/>
        <a:lstStyle/>
        <a:p>
          <a:endParaRPr lang="en-US" sz="2200"/>
        </a:p>
      </dgm:t>
    </dgm:pt>
    <dgm:pt modelId="{C0BD8B12-3325-49CB-B486-5B3763E1B17D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200">
              <a:solidFill>
                <a:schemeClr val="bg2">
                  <a:lumMod val="50000"/>
                </a:schemeClr>
              </a:solidFill>
            </a:rPr>
            <a:t>Khổ 3</a:t>
          </a:r>
        </a:p>
      </dgm:t>
    </dgm:pt>
    <dgm:pt modelId="{44BF070F-425B-4911-BF75-783BFE8A904F}" type="parTrans" cxnId="{3D717EB1-D303-48FC-AF11-C88FFB7A27C5}">
      <dgm:prSet/>
      <dgm:spPr/>
      <dgm:t>
        <a:bodyPr/>
        <a:lstStyle/>
        <a:p>
          <a:endParaRPr lang="en-US" sz="2200"/>
        </a:p>
      </dgm:t>
    </dgm:pt>
    <dgm:pt modelId="{9B265CB9-6EC7-4123-948C-0473B6CB4079}" type="sibTrans" cxnId="{3D717EB1-D303-48FC-AF11-C88FFB7A27C5}">
      <dgm:prSet/>
      <dgm:spPr/>
      <dgm:t>
        <a:bodyPr/>
        <a:lstStyle/>
        <a:p>
          <a:endParaRPr lang="en-US" sz="2200"/>
        </a:p>
      </dgm:t>
    </dgm:pt>
    <dgm:pt modelId="{5D4796C1-5348-4B6D-88D0-EBB818872B6A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200">
              <a:solidFill>
                <a:schemeClr val="bg2">
                  <a:lumMod val="50000"/>
                </a:schemeClr>
              </a:solidFill>
            </a:rPr>
            <a:t>Khổ 4</a:t>
          </a:r>
        </a:p>
      </dgm:t>
    </dgm:pt>
    <dgm:pt modelId="{4A23D0F3-1E5C-48B2-BCA4-BF09A31BCD27}" type="parTrans" cxnId="{B1AA63FE-FD86-477F-90FE-CDDBCB6311FD}">
      <dgm:prSet/>
      <dgm:spPr/>
      <dgm:t>
        <a:bodyPr/>
        <a:lstStyle/>
        <a:p>
          <a:endParaRPr lang="en-US" sz="2200"/>
        </a:p>
      </dgm:t>
    </dgm:pt>
    <dgm:pt modelId="{F5359EBC-578E-47C5-91A1-466225B2DEC4}" type="sibTrans" cxnId="{B1AA63FE-FD86-477F-90FE-CDDBCB6311FD}">
      <dgm:prSet/>
      <dgm:spPr/>
      <dgm:t>
        <a:bodyPr/>
        <a:lstStyle/>
        <a:p>
          <a:endParaRPr lang="en-US" sz="2200"/>
        </a:p>
      </dgm:t>
    </dgm:pt>
    <dgm:pt modelId="{982684EE-D60A-46E6-B62F-1609DB168A51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200">
              <a:solidFill>
                <a:schemeClr val="bg2">
                  <a:lumMod val="50000"/>
                </a:schemeClr>
              </a:solidFill>
            </a:rPr>
            <a:t>Khổ 5</a:t>
          </a:r>
        </a:p>
      </dgm:t>
    </dgm:pt>
    <dgm:pt modelId="{09C27AF2-EF6C-4390-9478-DC4C945A8AB8}" type="parTrans" cxnId="{6B0BB957-819D-4FDB-8710-394AA03030D7}">
      <dgm:prSet/>
      <dgm:spPr/>
      <dgm:t>
        <a:bodyPr/>
        <a:lstStyle/>
        <a:p>
          <a:endParaRPr lang="en-US" sz="2200"/>
        </a:p>
      </dgm:t>
    </dgm:pt>
    <dgm:pt modelId="{3E6D1B7B-837C-41BC-913F-B44AFE3878B7}" type="sibTrans" cxnId="{6B0BB957-819D-4FDB-8710-394AA03030D7}">
      <dgm:prSet/>
      <dgm:spPr/>
      <dgm:t>
        <a:bodyPr/>
        <a:lstStyle/>
        <a:p>
          <a:endParaRPr lang="en-US" sz="2200"/>
        </a:p>
      </dgm:t>
    </dgm:pt>
    <dgm:pt modelId="{6EC05A31-E64B-4A33-BAD1-FABC12C470BF}">
      <dgm:prSet phldrT="[Text]" custT="1"/>
      <dgm:spPr>
        <a:solidFill>
          <a:srgbClr val="FFFFFF"/>
        </a:solidFill>
      </dgm:spPr>
      <dgm:t>
        <a:bodyPr/>
        <a:lstStyle/>
        <a:p>
          <a:pPr rtl="0"/>
          <a:r>
            <a:rPr kumimoji="0" lang="en-US" sz="22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Từ đầu đến </a:t>
          </a:r>
          <a:r>
            <a:rPr kumimoji="0" lang="en-US" sz="2200" b="0" i="1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“</a:t>
          </a:r>
          <a:r>
            <a:rPr lang="en-US" sz="22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những rặng cây</a:t>
          </a:r>
          <a:r>
            <a:rPr kumimoji="0" lang="en-US" sz="2200" b="0" i="1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”.</a:t>
          </a:r>
          <a:endParaRPr lang="en-US" sz="2200">
            <a:solidFill>
              <a:schemeClr val="bg2">
                <a:lumMod val="50000"/>
              </a:schemeClr>
            </a:solidFill>
          </a:endParaRPr>
        </a:p>
      </dgm:t>
    </dgm:pt>
    <dgm:pt modelId="{9FE28C90-69F2-46FD-BA7C-2B594E3D69A1}" type="parTrans" cxnId="{3F6FC004-8BB8-4BF2-A877-DE6BDBDE56DE}">
      <dgm:prSet/>
      <dgm:spPr/>
      <dgm:t>
        <a:bodyPr/>
        <a:lstStyle/>
        <a:p>
          <a:endParaRPr lang="en-US"/>
        </a:p>
      </dgm:t>
    </dgm:pt>
    <dgm:pt modelId="{B4F3141F-A9F1-4A95-8851-05F4C583B0D9}" type="sibTrans" cxnId="{3F6FC004-8BB8-4BF2-A877-DE6BDBDE56DE}">
      <dgm:prSet/>
      <dgm:spPr/>
      <dgm:t>
        <a:bodyPr/>
        <a:lstStyle/>
        <a:p>
          <a:endParaRPr lang="en-US"/>
        </a:p>
      </dgm:t>
    </dgm:pt>
    <dgm:pt modelId="{975F8734-6D77-4D14-B0EA-5E1D56174FCC}">
      <dgm:prSet phldrT="[Text]" custT="1"/>
      <dgm:spPr>
        <a:solidFill>
          <a:srgbClr val="FFFFFF"/>
        </a:solidFill>
      </dgm:spPr>
      <dgm:t>
        <a:bodyPr/>
        <a:lstStyle/>
        <a:p>
          <a:pPr rtl="0"/>
          <a:r>
            <a:rPr kumimoji="0" lang="en-US" sz="22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Tiếp</a:t>
          </a:r>
          <a:r>
            <a:rPr kumimoji="0" lang="en-US" sz="2200" b="0" i="0" u="none" strike="noStrike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theo đến</a:t>
          </a:r>
          <a:r>
            <a:rPr kumimoji="0" lang="en-US" sz="22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200" b="0" i="1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“</a:t>
          </a:r>
          <a:r>
            <a:rPr lang="en-US" sz="22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giỏ mật đầy”.</a:t>
          </a:r>
          <a:endParaRPr lang="en-US" sz="2200">
            <a:solidFill>
              <a:schemeClr val="bg2">
                <a:lumMod val="50000"/>
              </a:schemeClr>
            </a:solidFill>
          </a:endParaRPr>
        </a:p>
      </dgm:t>
    </dgm:pt>
    <dgm:pt modelId="{51DCCC5E-9D60-4385-832C-3AC1F5C66BCA}" type="parTrans" cxnId="{AFA2CCE3-2D58-4F21-AFA8-478B07BCBCC6}">
      <dgm:prSet/>
      <dgm:spPr/>
      <dgm:t>
        <a:bodyPr/>
        <a:lstStyle/>
        <a:p>
          <a:endParaRPr lang="en-US"/>
        </a:p>
      </dgm:t>
    </dgm:pt>
    <dgm:pt modelId="{32466215-A1C4-4E54-B461-295745826248}" type="sibTrans" cxnId="{AFA2CCE3-2D58-4F21-AFA8-478B07BCBCC6}">
      <dgm:prSet/>
      <dgm:spPr/>
      <dgm:t>
        <a:bodyPr/>
        <a:lstStyle/>
        <a:p>
          <a:endParaRPr lang="en-US"/>
        </a:p>
      </dgm:t>
    </dgm:pt>
    <dgm:pt modelId="{2905BE54-1CB4-4807-9671-46632AF5E0AB}">
      <dgm:prSet phldrT="[Text]" custT="1"/>
      <dgm:spPr>
        <a:solidFill>
          <a:srgbClr val="FFFFFF"/>
        </a:solidFill>
      </dgm:spPr>
      <dgm:t>
        <a:bodyPr/>
        <a:lstStyle/>
        <a:p>
          <a:pPr rtl="0"/>
          <a:r>
            <a:rPr kumimoji="0" lang="en-US" sz="22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Tiếp</a:t>
          </a:r>
          <a:r>
            <a:rPr kumimoji="0" lang="en-US" sz="2200" b="0" i="0" u="none" strike="noStrike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theo đến “</a:t>
          </a:r>
          <a:r>
            <a:rPr kumimoji="0" lang="en-US" sz="2200" b="0" i="1" u="none" strike="noStrike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biển biếc trong</a:t>
          </a:r>
          <a:r>
            <a:rPr kumimoji="0" lang="en-US" sz="2200" b="0" i="1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”.</a:t>
          </a:r>
          <a:endParaRPr lang="en-US" sz="2200">
            <a:solidFill>
              <a:schemeClr val="bg2">
                <a:lumMod val="50000"/>
              </a:schemeClr>
            </a:solidFill>
          </a:endParaRPr>
        </a:p>
      </dgm:t>
    </dgm:pt>
    <dgm:pt modelId="{6F960777-4BC4-46B1-9F41-1A17B026ACEF}" type="parTrans" cxnId="{365A3DDC-DA3B-430D-B2C5-E3FBB4E54279}">
      <dgm:prSet/>
      <dgm:spPr/>
      <dgm:t>
        <a:bodyPr/>
        <a:lstStyle/>
        <a:p>
          <a:endParaRPr lang="en-US"/>
        </a:p>
      </dgm:t>
    </dgm:pt>
    <dgm:pt modelId="{E018A76D-24EC-4B82-B91A-FD7D17453F76}" type="sibTrans" cxnId="{365A3DDC-DA3B-430D-B2C5-E3FBB4E54279}">
      <dgm:prSet/>
      <dgm:spPr/>
      <dgm:t>
        <a:bodyPr/>
        <a:lstStyle/>
        <a:p>
          <a:endParaRPr lang="en-US"/>
        </a:p>
      </dgm:t>
    </dgm:pt>
    <dgm:pt modelId="{DD087279-0325-4F15-B081-8EC3CABCF5E8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Tiếp theo đến “</a:t>
          </a:r>
          <a:r>
            <a:rPr lang="en-US" sz="22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sao lên trời”.</a:t>
          </a:r>
          <a:endParaRPr lang="en-US" sz="2200">
            <a:solidFill>
              <a:schemeClr val="bg2">
                <a:lumMod val="50000"/>
              </a:schemeClr>
            </a:solidFill>
          </a:endParaRPr>
        </a:p>
      </dgm:t>
    </dgm:pt>
    <dgm:pt modelId="{F9761C33-068D-4B44-BFBB-9B079F97754A}" type="parTrans" cxnId="{130494E1-B972-476E-8157-B76B54C5450D}">
      <dgm:prSet/>
      <dgm:spPr/>
      <dgm:t>
        <a:bodyPr/>
        <a:lstStyle/>
        <a:p>
          <a:endParaRPr lang="en-US"/>
        </a:p>
      </dgm:t>
    </dgm:pt>
    <dgm:pt modelId="{5AF90845-B8C3-428D-A4B4-EF64D1DA3A86}" type="sibTrans" cxnId="{130494E1-B972-476E-8157-B76B54C5450D}">
      <dgm:prSet/>
      <dgm:spPr/>
      <dgm:t>
        <a:bodyPr/>
        <a:lstStyle/>
        <a:p>
          <a:endParaRPr lang="en-US"/>
        </a:p>
      </dgm:t>
    </dgm:pt>
    <dgm:pt modelId="{E55FF94A-95E1-4392-8801-CB79EA411466}">
      <dgm:prSet phldrT="[Text]" custT="1"/>
      <dgm:spPr>
        <a:solidFill>
          <a:srgbClr val="FFFFFF"/>
        </a:solidFill>
      </dgm:spPr>
      <dgm:t>
        <a:bodyPr/>
        <a:lstStyle/>
        <a:p>
          <a:pPr rtl="0"/>
          <a:r>
            <a:rPr lang="en-US" sz="2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Khổ thơ còn lại.</a:t>
          </a:r>
          <a:endParaRPr lang="en-US" sz="2200">
            <a:solidFill>
              <a:schemeClr val="bg2">
                <a:lumMod val="50000"/>
              </a:schemeClr>
            </a:solidFill>
          </a:endParaRPr>
        </a:p>
      </dgm:t>
    </dgm:pt>
    <dgm:pt modelId="{CCE291F5-3DB7-4E86-995C-0B32E7B686D6}" type="parTrans" cxnId="{D0B821DC-EFBC-4666-A80E-EA21A208F145}">
      <dgm:prSet/>
      <dgm:spPr/>
      <dgm:t>
        <a:bodyPr/>
        <a:lstStyle/>
        <a:p>
          <a:endParaRPr lang="en-US"/>
        </a:p>
      </dgm:t>
    </dgm:pt>
    <dgm:pt modelId="{E14D467B-14BC-4EB6-8750-E49547BBB078}" type="sibTrans" cxnId="{D0B821DC-EFBC-4666-A80E-EA21A208F145}">
      <dgm:prSet/>
      <dgm:spPr/>
      <dgm:t>
        <a:bodyPr/>
        <a:lstStyle/>
        <a:p>
          <a:endParaRPr lang="en-US"/>
        </a:p>
      </dgm:t>
    </dgm:pt>
    <dgm:pt modelId="{6F2AED40-5AAB-42FB-9396-2B57E409382F}" type="pres">
      <dgm:prSet presAssocID="{03714056-3B5A-4603-A1AF-A097B43D91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D94BA6-D533-489E-AFB7-90411BB940EF}" type="pres">
      <dgm:prSet presAssocID="{9D66A0A2-A579-4642-964F-E7B47A718367}" presName="root1" presStyleCnt="0"/>
      <dgm:spPr/>
    </dgm:pt>
    <dgm:pt modelId="{DF6A05F0-2EFA-4F23-8265-81521D59A7C9}" type="pres">
      <dgm:prSet presAssocID="{9D66A0A2-A579-4642-964F-E7B47A718367}" presName="LevelOneTextNode" presStyleLbl="node0" presStyleIdx="0" presStyleCnt="1">
        <dgm:presLayoutVars>
          <dgm:chPref val="3"/>
        </dgm:presLayoutVars>
      </dgm:prSet>
      <dgm:spPr/>
    </dgm:pt>
    <dgm:pt modelId="{E6FFF245-8DA5-4238-9BFA-14F18CAE1F3E}" type="pres">
      <dgm:prSet presAssocID="{9D66A0A2-A579-4642-964F-E7B47A718367}" presName="level2hierChild" presStyleCnt="0"/>
      <dgm:spPr/>
    </dgm:pt>
    <dgm:pt modelId="{902E3747-A04A-4416-AC01-85C5D465CBF9}" type="pres">
      <dgm:prSet presAssocID="{0ED4D3EE-C273-4ED5-9536-77ED78DA227F}" presName="conn2-1" presStyleLbl="parChTrans1D2" presStyleIdx="0" presStyleCnt="5"/>
      <dgm:spPr/>
    </dgm:pt>
    <dgm:pt modelId="{F608906E-3497-4DCB-AE41-483B2BF7E59B}" type="pres">
      <dgm:prSet presAssocID="{0ED4D3EE-C273-4ED5-9536-77ED78DA227F}" presName="connTx" presStyleLbl="parChTrans1D2" presStyleIdx="0" presStyleCnt="5"/>
      <dgm:spPr/>
    </dgm:pt>
    <dgm:pt modelId="{A02C8337-0320-41B3-8620-E2913615B1E1}" type="pres">
      <dgm:prSet presAssocID="{88F82B18-50E8-4F58-887F-85D2870743A3}" presName="root2" presStyleCnt="0"/>
      <dgm:spPr/>
    </dgm:pt>
    <dgm:pt modelId="{719F0A6E-5DBA-4D1D-9E94-12DAFFD9038D}" type="pres">
      <dgm:prSet presAssocID="{88F82B18-50E8-4F58-887F-85D2870743A3}" presName="LevelTwoTextNode" presStyleLbl="node2" presStyleIdx="0" presStyleCnt="5">
        <dgm:presLayoutVars>
          <dgm:chPref val="3"/>
        </dgm:presLayoutVars>
      </dgm:prSet>
      <dgm:spPr/>
    </dgm:pt>
    <dgm:pt modelId="{C2156F0D-1EA3-4AA7-B911-4724070DEE30}" type="pres">
      <dgm:prSet presAssocID="{88F82B18-50E8-4F58-887F-85D2870743A3}" presName="level3hierChild" presStyleCnt="0"/>
      <dgm:spPr/>
    </dgm:pt>
    <dgm:pt modelId="{7C276233-E328-4311-A849-ED4708D18870}" type="pres">
      <dgm:prSet presAssocID="{9FE28C90-69F2-46FD-BA7C-2B594E3D69A1}" presName="conn2-1" presStyleLbl="parChTrans1D3" presStyleIdx="0" presStyleCnt="5"/>
      <dgm:spPr/>
    </dgm:pt>
    <dgm:pt modelId="{EEFE268C-E99D-4D60-B055-D044A9723446}" type="pres">
      <dgm:prSet presAssocID="{9FE28C90-69F2-46FD-BA7C-2B594E3D69A1}" presName="connTx" presStyleLbl="parChTrans1D3" presStyleIdx="0" presStyleCnt="5"/>
      <dgm:spPr/>
    </dgm:pt>
    <dgm:pt modelId="{ED06D04A-DD49-4352-BB76-76DBD3313E22}" type="pres">
      <dgm:prSet presAssocID="{6EC05A31-E64B-4A33-BAD1-FABC12C470BF}" presName="root2" presStyleCnt="0"/>
      <dgm:spPr/>
    </dgm:pt>
    <dgm:pt modelId="{BC57543B-B872-43E5-B75E-33837009A5A5}" type="pres">
      <dgm:prSet presAssocID="{6EC05A31-E64B-4A33-BAD1-FABC12C470BF}" presName="LevelTwoTextNode" presStyleLbl="node3" presStyleIdx="0" presStyleCnt="5" custScaleX="247838">
        <dgm:presLayoutVars>
          <dgm:chPref val="3"/>
        </dgm:presLayoutVars>
      </dgm:prSet>
      <dgm:spPr/>
    </dgm:pt>
    <dgm:pt modelId="{45DBD073-7140-46B0-B99A-89A30969F5BE}" type="pres">
      <dgm:prSet presAssocID="{6EC05A31-E64B-4A33-BAD1-FABC12C470BF}" presName="level3hierChild" presStyleCnt="0"/>
      <dgm:spPr/>
    </dgm:pt>
    <dgm:pt modelId="{3250FDFB-4DE3-49C1-A218-B08CECBAE13B}" type="pres">
      <dgm:prSet presAssocID="{1E7FB41B-A5C3-4619-8D23-594EA27B39DB}" presName="conn2-1" presStyleLbl="parChTrans1D2" presStyleIdx="1" presStyleCnt="5"/>
      <dgm:spPr/>
    </dgm:pt>
    <dgm:pt modelId="{68C64381-4D98-4A99-A1EA-65C5B5CE74E5}" type="pres">
      <dgm:prSet presAssocID="{1E7FB41B-A5C3-4619-8D23-594EA27B39DB}" presName="connTx" presStyleLbl="parChTrans1D2" presStyleIdx="1" presStyleCnt="5"/>
      <dgm:spPr/>
    </dgm:pt>
    <dgm:pt modelId="{8C77FDBD-B2BA-4703-9863-0C33CAAC562F}" type="pres">
      <dgm:prSet presAssocID="{AC5A6464-05DC-43BC-8AF7-24984F89AC6D}" presName="root2" presStyleCnt="0"/>
      <dgm:spPr/>
    </dgm:pt>
    <dgm:pt modelId="{76B6D032-7B23-4849-AEC3-512860CC86BA}" type="pres">
      <dgm:prSet presAssocID="{AC5A6464-05DC-43BC-8AF7-24984F89AC6D}" presName="LevelTwoTextNode" presStyleLbl="node2" presStyleIdx="1" presStyleCnt="5">
        <dgm:presLayoutVars>
          <dgm:chPref val="3"/>
        </dgm:presLayoutVars>
      </dgm:prSet>
      <dgm:spPr/>
    </dgm:pt>
    <dgm:pt modelId="{F8E2ACD0-621F-44E1-BBFE-793D6B36B259}" type="pres">
      <dgm:prSet presAssocID="{AC5A6464-05DC-43BC-8AF7-24984F89AC6D}" presName="level3hierChild" presStyleCnt="0"/>
      <dgm:spPr/>
    </dgm:pt>
    <dgm:pt modelId="{28249318-8BF0-425B-ACC6-855F9A7366FB}" type="pres">
      <dgm:prSet presAssocID="{51DCCC5E-9D60-4385-832C-3AC1F5C66BCA}" presName="conn2-1" presStyleLbl="parChTrans1D3" presStyleIdx="1" presStyleCnt="5"/>
      <dgm:spPr/>
    </dgm:pt>
    <dgm:pt modelId="{8A4E8856-8507-4368-9F9C-116302BF093D}" type="pres">
      <dgm:prSet presAssocID="{51DCCC5E-9D60-4385-832C-3AC1F5C66BCA}" presName="connTx" presStyleLbl="parChTrans1D3" presStyleIdx="1" presStyleCnt="5"/>
      <dgm:spPr/>
    </dgm:pt>
    <dgm:pt modelId="{72F7E593-91EB-438F-8C07-2B4FA860718B}" type="pres">
      <dgm:prSet presAssocID="{975F8734-6D77-4D14-B0EA-5E1D56174FCC}" presName="root2" presStyleCnt="0"/>
      <dgm:spPr/>
    </dgm:pt>
    <dgm:pt modelId="{19C40C3E-3E00-4C8D-800C-2F9D66ECDFD6}" type="pres">
      <dgm:prSet presAssocID="{975F8734-6D77-4D14-B0EA-5E1D56174FCC}" presName="LevelTwoTextNode" presStyleLbl="node3" presStyleIdx="1" presStyleCnt="5" custScaleX="247838">
        <dgm:presLayoutVars>
          <dgm:chPref val="3"/>
        </dgm:presLayoutVars>
      </dgm:prSet>
      <dgm:spPr/>
    </dgm:pt>
    <dgm:pt modelId="{5BDA422E-DF56-48DF-AF21-56FF2BAC74DF}" type="pres">
      <dgm:prSet presAssocID="{975F8734-6D77-4D14-B0EA-5E1D56174FCC}" presName="level3hierChild" presStyleCnt="0"/>
      <dgm:spPr/>
    </dgm:pt>
    <dgm:pt modelId="{817EFC02-EE81-4ED1-A142-D703ACB568B2}" type="pres">
      <dgm:prSet presAssocID="{44BF070F-425B-4911-BF75-783BFE8A904F}" presName="conn2-1" presStyleLbl="parChTrans1D2" presStyleIdx="2" presStyleCnt="5"/>
      <dgm:spPr/>
    </dgm:pt>
    <dgm:pt modelId="{F091EC8B-B975-4D2D-98A2-9F4E6D7C4749}" type="pres">
      <dgm:prSet presAssocID="{44BF070F-425B-4911-BF75-783BFE8A904F}" presName="connTx" presStyleLbl="parChTrans1D2" presStyleIdx="2" presStyleCnt="5"/>
      <dgm:spPr/>
    </dgm:pt>
    <dgm:pt modelId="{14B7AE96-7B4A-41A7-8D88-1AE32B73F001}" type="pres">
      <dgm:prSet presAssocID="{C0BD8B12-3325-49CB-B486-5B3763E1B17D}" presName="root2" presStyleCnt="0"/>
      <dgm:spPr/>
    </dgm:pt>
    <dgm:pt modelId="{BA021287-588E-4D05-A77E-FCFC00E2E086}" type="pres">
      <dgm:prSet presAssocID="{C0BD8B12-3325-49CB-B486-5B3763E1B17D}" presName="LevelTwoTextNode" presStyleLbl="node2" presStyleIdx="2" presStyleCnt="5">
        <dgm:presLayoutVars>
          <dgm:chPref val="3"/>
        </dgm:presLayoutVars>
      </dgm:prSet>
      <dgm:spPr/>
    </dgm:pt>
    <dgm:pt modelId="{1F6CD64A-84DB-4AEA-AEF3-3DF12AD05619}" type="pres">
      <dgm:prSet presAssocID="{C0BD8B12-3325-49CB-B486-5B3763E1B17D}" presName="level3hierChild" presStyleCnt="0"/>
      <dgm:spPr/>
    </dgm:pt>
    <dgm:pt modelId="{262E4AA4-A584-491F-A8E2-7D28B66A5369}" type="pres">
      <dgm:prSet presAssocID="{6F960777-4BC4-46B1-9F41-1A17B026ACEF}" presName="conn2-1" presStyleLbl="parChTrans1D3" presStyleIdx="2" presStyleCnt="5"/>
      <dgm:spPr/>
    </dgm:pt>
    <dgm:pt modelId="{E5F8A9FE-0696-4256-8859-BF13C4F4DEDE}" type="pres">
      <dgm:prSet presAssocID="{6F960777-4BC4-46B1-9F41-1A17B026ACEF}" presName="connTx" presStyleLbl="parChTrans1D3" presStyleIdx="2" presStyleCnt="5"/>
      <dgm:spPr/>
    </dgm:pt>
    <dgm:pt modelId="{AEDFDDA5-777E-48BC-A7C5-0D9E002C28B4}" type="pres">
      <dgm:prSet presAssocID="{2905BE54-1CB4-4807-9671-46632AF5E0AB}" presName="root2" presStyleCnt="0"/>
      <dgm:spPr/>
    </dgm:pt>
    <dgm:pt modelId="{476A113F-4527-44BC-B818-CCC2F7F375F4}" type="pres">
      <dgm:prSet presAssocID="{2905BE54-1CB4-4807-9671-46632AF5E0AB}" presName="LevelTwoTextNode" presStyleLbl="node3" presStyleIdx="2" presStyleCnt="5" custScaleX="247838">
        <dgm:presLayoutVars>
          <dgm:chPref val="3"/>
        </dgm:presLayoutVars>
      </dgm:prSet>
      <dgm:spPr/>
    </dgm:pt>
    <dgm:pt modelId="{E9EFC914-E3E6-4F87-A4DE-175B66242CE6}" type="pres">
      <dgm:prSet presAssocID="{2905BE54-1CB4-4807-9671-46632AF5E0AB}" presName="level3hierChild" presStyleCnt="0"/>
      <dgm:spPr/>
    </dgm:pt>
    <dgm:pt modelId="{C5A8DDE7-EBA7-4BA1-8A51-43B3C51239FA}" type="pres">
      <dgm:prSet presAssocID="{4A23D0F3-1E5C-48B2-BCA4-BF09A31BCD27}" presName="conn2-1" presStyleLbl="parChTrans1D2" presStyleIdx="3" presStyleCnt="5"/>
      <dgm:spPr/>
    </dgm:pt>
    <dgm:pt modelId="{0E69D65B-CE77-4092-847E-4708BAF162D0}" type="pres">
      <dgm:prSet presAssocID="{4A23D0F3-1E5C-48B2-BCA4-BF09A31BCD27}" presName="connTx" presStyleLbl="parChTrans1D2" presStyleIdx="3" presStyleCnt="5"/>
      <dgm:spPr/>
    </dgm:pt>
    <dgm:pt modelId="{FAE18A25-1F00-470F-869F-86166CB31403}" type="pres">
      <dgm:prSet presAssocID="{5D4796C1-5348-4B6D-88D0-EBB818872B6A}" presName="root2" presStyleCnt="0"/>
      <dgm:spPr/>
    </dgm:pt>
    <dgm:pt modelId="{C82D8F3E-BC11-4A31-B4C3-078448918257}" type="pres">
      <dgm:prSet presAssocID="{5D4796C1-5348-4B6D-88D0-EBB818872B6A}" presName="LevelTwoTextNode" presStyleLbl="node2" presStyleIdx="3" presStyleCnt="5">
        <dgm:presLayoutVars>
          <dgm:chPref val="3"/>
        </dgm:presLayoutVars>
      </dgm:prSet>
      <dgm:spPr/>
    </dgm:pt>
    <dgm:pt modelId="{16BF7C7A-2E4E-476A-B4CC-73AC38A79F1D}" type="pres">
      <dgm:prSet presAssocID="{5D4796C1-5348-4B6D-88D0-EBB818872B6A}" presName="level3hierChild" presStyleCnt="0"/>
      <dgm:spPr/>
    </dgm:pt>
    <dgm:pt modelId="{DD975E45-0413-4526-A3BC-0519064D6416}" type="pres">
      <dgm:prSet presAssocID="{F9761C33-068D-4B44-BFBB-9B079F97754A}" presName="conn2-1" presStyleLbl="parChTrans1D3" presStyleIdx="3" presStyleCnt="5"/>
      <dgm:spPr/>
    </dgm:pt>
    <dgm:pt modelId="{33E2BE79-B5B3-4A5B-BCEF-84E507866A20}" type="pres">
      <dgm:prSet presAssocID="{F9761C33-068D-4B44-BFBB-9B079F97754A}" presName="connTx" presStyleLbl="parChTrans1D3" presStyleIdx="3" presStyleCnt="5"/>
      <dgm:spPr/>
    </dgm:pt>
    <dgm:pt modelId="{7A06BD2F-623C-4CA4-8B18-AE8B003C28F0}" type="pres">
      <dgm:prSet presAssocID="{DD087279-0325-4F15-B081-8EC3CABCF5E8}" presName="root2" presStyleCnt="0"/>
      <dgm:spPr/>
    </dgm:pt>
    <dgm:pt modelId="{097D01C1-4067-4725-826A-CFC4D013958A}" type="pres">
      <dgm:prSet presAssocID="{DD087279-0325-4F15-B081-8EC3CABCF5E8}" presName="LevelTwoTextNode" presStyleLbl="node3" presStyleIdx="3" presStyleCnt="5" custScaleX="247838">
        <dgm:presLayoutVars>
          <dgm:chPref val="3"/>
        </dgm:presLayoutVars>
      </dgm:prSet>
      <dgm:spPr/>
    </dgm:pt>
    <dgm:pt modelId="{14DA342E-7861-4B57-9D09-3A0CF2E98C3E}" type="pres">
      <dgm:prSet presAssocID="{DD087279-0325-4F15-B081-8EC3CABCF5E8}" presName="level3hierChild" presStyleCnt="0"/>
      <dgm:spPr/>
    </dgm:pt>
    <dgm:pt modelId="{69C61A45-2327-4878-B4E1-1B18A1D0861C}" type="pres">
      <dgm:prSet presAssocID="{09C27AF2-EF6C-4390-9478-DC4C945A8AB8}" presName="conn2-1" presStyleLbl="parChTrans1D2" presStyleIdx="4" presStyleCnt="5"/>
      <dgm:spPr/>
    </dgm:pt>
    <dgm:pt modelId="{BAE3740A-DD4F-4FF0-8D1C-A74B04E0F12E}" type="pres">
      <dgm:prSet presAssocID="{09C27AF2-EF6C-4390-9478-DC4C945A8AB8}" presName="connTx" presStyleLbl="parChTrans1D2" presStyleIdx="4" presStyleCnt="5"/>
      <dgm:spPr/>
    </dgm:pt>
    <dgm:pt modelId="{11499CD7-AC8E-4749-B83E-D64AD784A2FC}" type="pres">
      <dgm:prSet presAssocID="{982684EE-D60A-46E6-B62F-1609DB168A51}" presName="root2" presStyleCnt="0"/>
      <dgm:spPr/>
    </dgm:pt>
    <dgm:pt modelId="{D655E7C2-4FB2-487F-8CF5-FCC19FBBFC74}" type="pres">
      <dgm:prSet presAssocID="{982684EE-D60A-46E6-B62F-1609DB168A51}" presName="LevelTwoTextNode" presStyleLbl="node2" presStyleIdx="4" presStyleCnt="5">
        <dgm:presLayoutVars>
          <dgm:chPref val="3"/>
        </dgm:presLayoutVars>
      </dgm:prSet>
      <dgm:spPr/>
    </dgm:pt>
    <dgm:pt modelId="{426F1817-5AED-4832-B65E-9F3B43FAFD8C}" type="pres">
      <dgm:prSet presAssocID="{982684EE-D60A-46E6-B62F-1609DB168A51}" presName="level3hierChild" presStyleCnt="0"/>
      <dgm:spPr/>
    </dgm:pt>
    <dgm:pt modelId="{E7B5396C-10E4-4DED-8786-8412FE41A564}" type="pres">
      <dgm:prSet presAssocID="{CCE291F5-3DB7-4E86-995C-0B32E7B686D6}" presName="conn2-1" presStyleLbl="parChTrans1D3" presStyleIdx="4" presStyleCnt="5"/>
      <dgm:spPr/>
    </dgm:pt>
    <dgm:pt modelId="{015E4BD9-4800-4EF2-82B4-E6BD3F8922FA}" type="pres">
      <dgm:prSet presAssocID="{CCE291F5-3DB7-4E86-995C-0B32E7B686D6}" presName="connTx" presStyleLbl="parChTrans1D3" presStyleIdx="4" presStyleCnt="5"/>
      <dgm:spPr/>
    </dgm:pt>
    <dgm:pt modelId="{4E1FF5E0-E088-4CAA-B4B6-176177F18932}" type="pres">
      <dgm:prSet presAssocID="{E55FF94A-95E1-4392-8801-CB79EA411466}" presName="root2" presStyleCnt="0"/>
      <dgm:spPr/>
    </dgm:pt>
    <dgm:pt modelId="{172B76C2-9628-4087-A297-A8830490731C}" type="pres">
      <dgm:prSet presAssocID="{E55FF94A-95E1-4392-8801-CB79EA411466}" presName="LevelTwoTextNode" presStyleLbl="node3" presStyleIdx="4" presStyleCnt="5" custScaleX="247838">
        <dgm:presLayoutVars>
          <dgm:chPref val="3"/>
        </dgm:presLayoutVars>
      </dgm:prSet>
      <dgm:spPr/>
    </dgm:pt>
    <dgm:pt modelId="{1D0715D2-5BF9-4C2C-9054-432DE0992888}" type="pres">
      <dgm:prSet presAssocID="{E55FF94A-95E1-4392-8801-CB79EA411466}" presName="level3hierChild" presStyleCnt="0"/>
      <dgm:spPr/>
    </dgm:pt>
  </dgm:ptLst>
  <dgm:cxnLst>
    <dgm:cxn modelId="{3F6FC004-8BB8-4BF2-A877-DE6BDBDE56DE}" srcId="{88F82B18-50E8-4F58-887F-85D2870743A3}" destId="{6EC05A31-E64B-4A33-BAD1-FABC12C470BF}" srcOrd="0" destOrd="0" parTransId="{9FE28C90-69F2-46FD-BA7C-2B594E3D69A1}" sibTransId="{B4F3141F-A9F1-4A95-8851-05F4C583B0D9}"/>
    <dgm:cxn modelId="{ECF9EF05-DCC9-485F-A122-C96277494423}" type="presOf" srcId="{44BF070F-425B-4911-BF75-783BFE8A904F}" destId="{F091EC8B-B975-4D2D-98A2-9F4E6D7C4749}" srcOrd="1" destOrd="0" presId="urn:microsoft.com/office/officeart/2008/layout/HorizontalMultiLevelHierarchy"/>
    <dgm:cxn modelId="{759A9D09-37D8-45B9-B3C5-6795F87F3F46}" type="presOf" srcId="{2905BE54-1CB4-4807-9671-46632AF5E0AB}" destId="{476A113F-4527-44BC-B818-CCC2F7F375F4}" srcOrd="0" destOrd="0" presId="urn:microsoft.com/office/officeart/2008/layout/HorizontalMultiLevelHierarchy"/>
    <dgm:cxn modelId="{C86D3310-B718-41BB-A7DC-93B70B5526C9}" type="presOf" srcId="{09C27AF2-EF6C-4390-9478-DC4C945A8AB8}" destId="{BAE3740A-DD4F-4FF0-8D1C-A74B04E0F12E}" srcOrd="1" destOrd="0" presId="urn:microsoft.com/office/officeart/2008/layout/HorizontalMultiLevelHierarchy"/>
    <dgm:cxn modelId="{16C0EC1E-9CD1-4959-9506-684FAA542521}" type="presOf" srcId="{51DCCC5E-9D60-4385-832C-3AC1F5C66BCA}" destId="{28249318-8BF0-425B-ACC6-855F9A7366FB}" srcOrd="0" destOrd="0" presId="urn:microsoft.com/office/officeart/2008/layout/HorizontalMultiLevelHierarchy"/>
    <dgm:cxn modelId="{1AF7F521-DDE1-4EEB-BC39-573383720188}" type="presOf" srcId="{975F8734-6D77-4D14-B0EA-5E1D56174FCC}" destId="{19C40C3E-3E00-4C8D-800C-2F9D66ECDFD6}" srcOrd="0" destOrd="0" presId="urn:microsoft.com/office/officeart/2008/layout/HorizontalMultiLevelHierarchy"/>
    <dgm:cxn modelId="{1703A723-8482-422A-A36F-5475C1F29E1D}" srcId="{9D66A0A2-A579-4642-964F-E7B47A718367}" destId="{88F82B18-50E8-4F58-887F-85D2870743A3}" srcOrd="0" destOrd="0" parTransId="{0ED4D3EE-C273-4ED5-9536-77ED78DA227F}" sibTransId="{99E50606-01A7-40B3-8692-ED9115EA86B7}"/>
    <dgm:cxn modelId="{E15C4827-6512-4918-B084-B6C414FD3D9B}" type="presOf" srcId="{CCE291F5-3DB7-4E86-995C-0B32E7B686D6}" destId="{E7B5396C-10E4-4DED-8786-8412FE41A564}" srcOrd="0" destOrd="0" presId="urn:microsoft.com/office/officeart/2008/layout/HorizontalMultiLevelHierarchy"/>
    <dgm:cxn modelId="{F2121528-BA16-4438-AC02-FA62F30284DA}" type="presOf" srcId="{E55FF94A-95E1-4392-8801-CB79EA411466}" destId="{172B76C2-9628-4087-A297-A8830490731C}" srcOrd="0" destOrd="0" presId="urn:microsoft.com/office/officeart/2008/layout/HorizontalMultiLevelHierarchy"/>
    <dgm:cxn modelId="{67DEAC29-4D33-4C46-8E0A-E7E9E2C75C0F}" type="presOf" srcId="{9D66A0A2-A579-4642-964F-E7B47A718367}" destId="{DF6A05F0-2EFA-4F23-8265-81521D59A7C9}" srcOrd="0" destOrd="0" presId="urn:microsoft.com/office/officeart/2008/layout/HorizontalMultiLevelHierarchy"/>
    <dgm:cxn modelId="{D1F1462D-91A7-4080-84CE-98A051CC34E0}" type="presOf" srcId="{6F960777-4BC4-46B1-9F41-1A17B026ACEF}" destId="{E5F8A9FE-0696-4256-8859-BF13C4F4DEDE}" srcOrd="1" destOrd="0" presId="urn:microsoft.com/office/officeart/2008/layout/HorizontalMultiLevelHierarchy"/>
    <dgm:cxn modelId="{D7B95835-5F94-4D1B-984E-75AEDD7717E2}" type="presOf" srcId="{F9761C33-068D-4B44-BFBB-9B079F97754A}" destId="{DD975E45-0413-4526-A3BC-0519064D6416}" srcOrd="0" destOrd="0" presId="urn:microsoft.com/office/officeart/2008/layout/HorizontalMultiLevelHierarchy"/>
    <dgm:cxn modelId="{1BF8755B-6031-44B4-8B89-13206CCAC90E}" type="presOf" srcId="{0ED4D3EE-C273-4ED5-9536-77ED78DA227F}" destId="{F608906E-3497-4DCB-AE41-483B2BF7E59B}" srcOrd="1" destOrd="0" presId="urn:microsoft.com/office/officeart/2008/layout/HorizontalMultiLevelHierarchy"/>
    <dgm:cxn modelId="{3DCCCC5C-46E7-4865-82C0-B2A981DF83D4}" type="presOf" srcId="{51DCCC5E-9D60-4385-832C-3AC1F5C66BCA}" destId="{8A4E8856-8507-4368-9F9C-116302BF093D}" srcOrd="1" destOrd="0" presId="urn:microsoft.com/office/officeart/2008/layout/HorizontalMultiLevelHierarchy"/>
    <dgm:cxn modelId="{0369C667-B67D-4BB8-B905-3096460C5FB2}" type="presOf" srcId="{09C27AF2-EF6C-4390-9478-DC4C945A8AB8}" destId="{69C61A45-2327-4878-B4E1-1B18A1D0861C}" srcOrd="0" destOrd="0" presId="urn:microsoft.com/office/officeart/2008/layout/HorizontalMultiLevelHierarchy"/>
    <dgm:cxn modelId="{FA6EE96B-C7FE-45E2-B1F7-01D611DBADD7}" type="presOf" srcId="{44BF070F-425B-4911-BF75-783BFE8A904F}" destId="{817EFC02-EE81-4ED1-A142-D703ACB568B2}" srcOrd="0" destOrd="0" presId="urn:microsoft.com/office/officeart/2008/layout/HorizontalMultiLevelHierarchy"/>
    <dgm:cxn modelId="{606D2177-BD16-4AF6-A87B-67CDE35CE012}" type="presOf" srcId="{9FE28C90-69F2-46FD-BA7C-2B594E3D69A1}" destId="{7C276233-E328-4311-A849-ED4708D18870}" srcOrd="0" destOrd="0" presId="urn:microsoft.com/office/officeart/2008/layout/HorizontalMultiLevelHierarchy"/>
    <dgm:cxn modelId="{C02C7C57-1844-4F4B-9364-5098C361C4D7}" type="presOf" srcId="{6EC05A31-E64B-4A33-BAD1-FABC12C470BF}" destId="{BC57543B-B872-43E5-B75E-33837009A5A5}" srcOrd="0" destOrd="0" presId="urn:microsoft.com/office/officeart/2008/layout/HorizontalMultiLevelHierarchy"/>
    <dgm:cxn modelId="{6B0BB957-819D-4FDB-8710-394AA03030D7}" srcId="{9D66A0A2-A579-4642-964F-E7B47A718367}" destId="{982684EE-D60A-46E6-B62F-1609DB168A51}" srcOrd="4" destOrd="0" parTransId="{09C27AF2-EF6C-4390-9478-DC4C945A8AB8}" sibTransId="{3E6D1B7B-837C-41BC-913F-B44AFE3878B7}"/>
    <dgm:cxn modelId="{3E292F7C-6874-4FB2-99A8-92FB36877670}" type="presOf" srcId="{0ED4D3EE-C273-4ED5-9536-77ED78DA227F}" destId="{902E3747-A04A-4416-AC01-85C5D465CBF9}" srcOrd="0" destOrd="0" presId="urn:microsoft.com/office/officeart/2008/layout/HorizontalMultiLevelHierarchy"/>
    <dgm:cxn modelId="{80A0E87E-7370-4AA6-85C0-83C941A45CDB}" srcId="{9D66A0A2-A579-4642-964F-E7B47A718367}" destId="{AC5A6464-05DC-43BC-8AF7-24984F89AC6D}" srcOrd="1" destOrd="0" parTransId="{1E7FB41B-A5C3-4619-8D23-594EA27B39DB}" sibTransId="{C1CE39DF-D5A8-4210-946F-7876A8AB5312}"/>
    <dgm:cxn modelId="{89451586-319A-4DE5-B110-80AF6895AB9F}" type="presOf" srcId="{C0BD8B12-3325-49CB-B486-5B3763E1B17D}" destId="{BA021287-588E-4D05-A77E-FCFC00E2E086}" srcOrd="0" destOrd="0" presId="urn:microsoft.com/office/officeart/2008/layout/HorizontalMultiLevelHierarchy"/>
    <dgm:cxn modelId="{0B6CBA8A-0AD5-4FEB-9FCC-9A1D1EB7C882}" type="presOf" srcId="{03714056-3B5A-4603-A1AF-A097B43D91C1}" destId="{6F2AED40-5AAB-42FB-9396-2B57E409382F}" srcOrd="0" destOrd="0" presId="urn:microsoft.com/office/officeart/2008/layout/HorizontalMultiLevelHierarchy"/>
    <dgm:cxn modelId="{BEA82298-9040-4A2C-88DD-6EA33A1A0DFC}" type="presOf" srcId="{4A23D0F3-1E5C-48B2-BCA4-BF09A31BCD27}" destId="{C5A8DDE7-EBA7-4BA1-8A51-43B3C51239FA}" srcOrd="0" destOrd="0" presId="urn:microsoft.com/office/officeart/2008/layout/HorizontalMultiLevelHierarchy"/>
    <dgm:cxn modelId="{4B3984A8-E803-4AE4-BC7D-F2808653D962}" type="presOf" srcId="{1E7FB41B-A5C3-4619-8D23-594EA27B39DB}" destId="{3250FDFB-4DE3-49C1-A218-B08CECBAE13B}" srcOrd="0" destOrd="0" presId="urn:microsoft.com/office/officeart/2008/layout/HorizontalMultiLevelHierarchy"/>
    <dgm:cxn modelId="{0437C4AD-239A-42E0-959A-4BB47E5BFD95}" type="presOf" srcId="{982684EE-D60A-46E6-B62F-1609DB168A51}" destId="{D655E7C2-4FB2-487F-8CF5-FCC19FBBFC74}" srcOrd="0" destOrd="0" presId="urn:microsoft.com/office/officeart/2008/layout/HorizontalMultiLevelHierarchy"/>
    <dgm:cxn modelId="{3D717EB1-D303-48FC-AF11-C88FFB7A27C5}" srcId="{9D66A0A2-A579-4642-964F-E7B47A718367}" destId="{C0BD8B12-3325-49CB-B486-5B3763E1B17D}" srcOrd="2" destOrd="0" parTransId="{44BF070F-425B-4911-BF75-783BFE8A904F}" sibTransId="{9B265CB9-6EC7-4123-948C-0473B6CB4079}"/>
    <dgm:cxn modelId="{5711BEB8-EE39-4FE6-8EE6-8A24D2CF37E2}" type="presOf" srcId="{CCE291F5-3DB7-4E86-995C-0B32E7B686D6}" destId="{015E4BD9-4800-4EF2-82B4-E6BD3F8922FA}" srcOrd="1" destOrd="0" presId="urn:microsoft.com/office/officeart/2008/layout/HorizontalMultiLevelHierarchy"/>
    <dgm:cxn modelId="{40D95BBA-AE18-48BC-8468-58A2BE9C894B}" type="presOf" srcId="{4A23D0F3-1E5C-48B2-BCA4-BF09A31BCD27}" destId="{0E69D65B-CE77-4092-847E-4708BAF162D0}" srcOrd="1" destOrd="0" presId="urn:microsoft.com/office/officeart/2008/layout/HorizontalMultiLevelHierarchy"/>
    <dgm:cxn modelId="{E1A47DBD-3647-4073-868E-18CAD664B222}" type="presOf" srcId="{1E7FB41B-A5C3-4619-8D23-594EA27B39DB}" destId="{68C64381-4D98-4A99-A1EA-65C5B5CE74E5}" srcOrd="1" destOrd="0" presId="urn:microsoft.com/office/officeart/2008/layout/HorizontalMultiLevelHierarchy"/>
    <dgm:cxn modelId="{D55FFCC0-AB66-4563-A784-FB3DDB1ACD7E}" srcId="{03714056-3B5A-4603-A1AF-A097B43D91C1}" destId="{9D66A0A2-A579-4642-964F-E7B47A718367}" srcOrd="0" destOrd="0" parTransId="{3D8AC72A-A7E3-492D-9CC1-CA119C140E2D}" sibTransId="{308EA162-B908-462B-BE03-F6AF1C918DA5}"/>
    <dgm:cxn modelId="{096C88C3-C9A1-44CA-B205-AFCCAD033C96}" type="presOf" srcId="{9FE28C90-69F2-46FD-BA7C-2B594E3D69A1}" destId="{EEFE268C-E99D-4D60-B055-D044A9723446}" srcOrd="1" destOrd="0" presId="urn:microsoft.com/office/officeart/2008/layout/HorizontalMultiLevelHierarchy"/>
    <dgm:cxn modelId="{CB611EC5-89AF-4DAF-8229-C6BF41F34B97}" type="presOf" srcId="{6F960777-4BC4-46B1-9F41-1A17B026ACEF}" destId="{262E4AA4-A584-491F-A8E2-7D28B66A5369}" srcOrd="0" destOrd="0" presId="urn:microsoft.com/office/officeart/2008/layout/HorizontalMultiLevelHierarchy"/>
    <dgm:cxn modelId="{2AB03DC5-5577-41D5-8D36-58E6682E7E7F}" type="presOf" srcId="{AC5A6464-05DC-43BC-8AF7-24984F89AC6D}" destId="{76B6D032-7B23-4849-AEC3-512860CC86BA}" srcOrd="0" destOrd="0" presId="urn:microsoft.com/office/officeart/2008/layout/HorizontalMultiLevelHierarchy"/>
    <dgm:cxn modelId="{8E2AB9DB-3AF0-4610-801B-8D8BC5ED0463}" type="presOf" srcId="{F9761C33-068D-4B44-BFBB-9B079F97754A}" destId="{33E2BE79-B5B3-4A5B-BCEF-84E507866A20}" srcOrd="1" destOrd="0" presId="urn:microsoft.com/office/officeart/2008/layout/HorizontalMultiLevelHierarchy"/>
    <dgm:cxn modelId="{D0B821DC-EFBC-4666-A80E-EA21A208F145}" srcId="{982684EE-D60A-46E6-B62F-1609DB168A51}" destId="{E55FF94A-95E1-4392-8801-CB79EA411466}" srcOrd="0" destOrd="0" parTransId="{CCE291F5-3DB7-4E86-995C-0B32E7B686D6}" sibTransId="{E14D467B-14BC-4EB6-8750-E49547BBB078}"/>
    <dgm:cxn modelId="{365A3DDC-DA3B-430D-B2C5-E3FBB4E54279}" srcId="{C0BD8B12-3325-49CB-B486-5B3763E1B17D}" destId="{2905BE54-1CB4-4807-9671-46632AF5E0AB}" srcOrd="0" destOrd="0" parTransId="{6F960777-4BC4-46B1-9F41-1A17B026ACEF}" sibTransId="{E018A76D-24EC-4B82-B91A-FD7D17453F76}"/>
    <dgm:cxn modelId="{130494E1-B972-476E-8157-B76B54C5450D}" srcId="{5D4796C1-5348-4B6D-88D0-EBB818872B6A}" destId="{DD087279-0325-4F15-B081-8EC3CABCF5E8}" srcOrd="0" destOrd="0" parTransId="{F9761C33-068D-4B44-BFBB-9B079F97754A}" sibTransId="{5AF90845-B8C3-428D-A4B4-EF64D1DA3A86}"/>
    <dgm:cxn modelId="{AFA2CCE3-2D58-4F21-AFA8-478B07BCBCC6}" srcId="{AC5A6464-05DC-43BC-8AF7-24984F89AC6D}" destId="{975F8734-6D77-4D14-B0EA-5E1D56174FCC}" srcOrd="0" destOrd="0" parTransId="{51DCCC5E-9D60-4385-832C-3AC1F5C66BCA}" sibTransId="{32466215-A1C4-4E54-B461-295745826248}"/>
    <dgm:cxn modelId="{5EF9E6E7-49FB-47B0-8C3E-B97AC107626C}" type="presOf" srcId="{DD087279-0325-4F15-B081-8EC3CABCF5E8}" destId="{097D01C1-4067-4725-826A-CFC4D013958A}" srcOrd="0" destOrd="0" presId="urn:microsoft.com/office/officeart/2008/layout/HorizontalMultiLevelHierarchy"/>
    <dgm:cxn modelId="{367F93E8-BE0F-4AA3-9126-FC0D1B695517}" type="presOf" srcId="{5D4796C1-5348-4B6D-88D0-EBB818872B6A}" destId="{C82D8F3E-BC11-4A31-B4C3-078448918257}" srcOrd="0" destOrd="0" presId="urn:microsoft.com/office/officeart/2008/layout/HorizontalMultiLevelHierarchy"/>
    <dgm:cxn modelId="{424CD9E9-8C29-4475-85ED-84F6192D62DC}" type="presOf" srcId="{88F82B18-50E8-4F58-887F-85D2870743A3}" destId="{719F0A6E-5DBA-4D1D-9E94-12DAFFD9038D}" srcOrd="0" destOrd="0" presId="urn:microsoft.com/office/officeart/2008/layout/HorizontalMultiLevelHierarchy"/>
    <dgm:cxn modelId="{B1AA63FE-FD86-477F-90FE-CDDBCB6311FD}" srcId="{9D66A0A2-A579-4642-964F-E7B47A718367}" destId="{5D4796C1-5348-4B6D-88D0-EBB818872B6A}" srcOrd="3" destOrd="0" parTransId="{4A23D0F3-1E5C-48B2-BCA4-BF09A31BCD27}" sibTransId="{F5359EBC-578E-47C5-91A1-466225B2DEC4}"/>
    <dgm:cxn modelId="{BBE84033-A313-4AD3-AFCF-926C59E9C3B0}" type="presParOf" srcId="{6F2AED40-5AAB-42FB-9396-2B57E409382F}" destId="{FBD94BA6-D533-489E-AFB7-90411BB940EF}" srcOrd="0" destOrd="0" presId="urn:microsoft.com/office/officeart/2008/layout/HorizontalMultiLevelHierarchy"/>
    <dgm:cxn modelId="{812BFBE2-B3D2-4A73-A2AC-1223BF13785F}" type="presParOf" srcId="{FBD94BA6-D533-489E-AFB7-90411BB940EF}" destId="{DF6A05F0-2EFA-4F23-8265-81521D59A7C9}" srcOrd="0" destOrd="0" presId="urn:microsoft.com/office/officeart/2008/layout/HorizontalMultiLevelHierarchy"/>
    <dgm:cxn modelId="{B558EA04-E5B2-4E0F-A706-0DB019F2A661}" type="presParOf" srcId="{FBD94BA6-D533-489E-AFB7-90411BB940EF}" destId="{E6FFF245-8DA5-4238-9BFA-14F18CAE1F3E}" srcOrd="1" destOrd="0" presId="urn:microsoft.com/office/officeart/2008/layout/HorizontalMultiLevelHierarchy"/>
    <dgm:cxn modelId="{75C829B5-A8E6-4439-8A53-5AFB245F0B48}" type="presParOf" srcId="{E6FFF245-8DA5-4238-9BFA-14F18CAE1F3E}" destId="{902E3747-A04A-4416-AC01-85C5D465CBF9}" srcOrd="0" destOrd="0" presId="urn:microsoft.com/office/officeart/2008/layout/HorizontalMultiLevelHierarchy"/>
    <dgm:cxn modelId="{6E5A8E3D-A6E6-4D57-8C3D-4A46E7061532}" type="presParOf" srcId="{902E3747-A04A-4416-AC01-85C5D465CBF9}" destId="{F608906E-3497-4DCB-AE41-483B2BF7E59B}" srcOrd="0" destOrd="0" presId="urn:microsoft.com/office/officeart/2008/layout/HorizontalMultiLevelHierarchy"/>
    <dgm:cxn modelId="{0ACCBC55-7526-4422-AD25-F1696DE64288}" type="presParOf" srcId="{E6FFF245-8DA5-4238-9BFA-14F18CAE1F3E}" destId="{A02C8337-0320-41B3-8620-E2913615B1E1}" srcOrd="1" destOrd="0" presId="urn:microsoft.com/office/officeart/2008/layout/HorizontalMultiLevelHierarchy"/>
    <dgm:cxn modelId="{FC6BF1AE-F5A1-4FF2-8ADA-741D06273884}" type="presParOf" srcId="{A02C8337-0320-41B3-8620-E2913615B1E1}" destId="{719F0A6E-5DBA-4D1D-9E94-12DAFFD9038D}" srcOrd="0" destOrd="0" presId="urn:microsoft.com/office/officeart/2008/layout/HorizontalMultiLevelHierarchy"/>
    <dgm:cxn modelId="{DE94FDC0-E7CD-4CCC-8EF9-CD3B32BD3629}" type="presParOf" srcId="{A02C8337-0320-41B3-8620-E2913615B1E1}" destId="{C2156F0D-1EA3-4AA7-B911-4724070DEE30}" srcOrd="1" destOrd="0" presId="urn:microsoft.com/office/officeart/2008/layout/HorizontalMultiLevelHierarchy"/>
    <dgm:cxn modelId="{AF6BAF0B-4F69-45F5-B818-53839018EF95}" type="presParOf" srcId="{C2156F0D-1EA3-4AA7-B911-4724070DEE30}" destId="{7C276233-E328-4311-A849-ED4708D18870}" srcOrd="0" destOrd="0" presId="urn:microsoft.com/office/officeart/2008/layout/HorizontalMultiLevelHierarchy"/>
    <dgm:cxn modelId="{6F54A7E9-66F1-4142-9843-E29C5287D52B}" type="presParOf" srcId="{7C276233-E328-4311-A849-ED4708D18870}" destId="{EEFE268C-E99D-4D60-B055-D044A9723446}" srcOrd="0" destOrd="0" presId="urn:microsoft.com/office/officeart/2008/layout/HorizontalMultiLevelHierarchy"/>
    <dgm:cxn modelId="{AE3CB8A8-006D-4AF7-B11B-E4DB227601D8}" type="presParOf" srcId="{C2156F0D-1EA3-4AA7-B911-4724070DEE30}" destId="{ED06D04A-DD49-4352-BB76-76DBD3313E22}" srcOrd="1" destOrd="0" presId="urn:microsoft.com/office/officeart/2008/layout/HorizontalMultiLevelHierarchy"/>
    <dgm:cxn modelId="{103F43F0-23B7-4B8C-890A-57C5BA34B829}" type="presParOf" srcId="{ED06D04A-DD49-4352-BB76-76DBD3313E22}" destId="{BC57543B-B872-43E5-B75E-33837009A5A5}" srcOrd="0" destOrd="0" presId="urn:microsoft.com/office/officeart/2008/layout/HorizontalMultiLevelHierarchy"/>
    <dgm:cxn modelId="{6954E714-EB4B-4CBE-9381-8A4166E59FD1}" type="presParOf" srcId="{ED06D04A-DD49-4352-BB76-76DBD3313E22}" destId="{45DBD073-7140-46B0-B99A-89A30969F5BE}" srcOrd="1" destOrd="0" presId="urn:microsoft.com/office/officeart/2008/layout/HorizontalMultiLevelHierarchy"/>
    <dgm:cxn modelId="{B49FAD91-DD32-42FB-941B-7D73FEB08560}" type="presParOf" srcId="{E6FFF245-8DA5-4238-9BFA-14F18CAE1F3E}" destId="{3250FDFB-4DE3-49C1-A218-B08CECBAE13B}" srcOrd="2" destOrd="0" presId="urn:microsoft.com/office/officeart/2008/layout/HorizontalMultiLevelHierarchy"/>
    <dgm:cxn modelId="{9CBA11B8-53B5-4F9B-900B-87462C328137}" type="presParOf" srcId="{3250FDFB-4DE3-49C1-A218-B08CECBAE13B}" destId="{68C64381-4D98-4A99-A1EA-65C5B5CE74E5}" srcOrd="0" destOrd="0" presId="urn:microsoft.com/office/officeart/2008/layout/HorizontalMultiLevelHierarchy"/>
    <dgm:cxn modelId="{297212B1-2E86-4479-A578-2A89E278396A}" type="presParOf" srcId="{E6FFF245-8DA5-4238-9BFA-14F18CAE1F3E}" destId="{8C77FDBD-B2BA-4703-9863-0C33CAAC562F}" srcOrd="3" destOrd="0" presId="urn:microsoft.com/office/officeart/2008/layout/HorizontalMultiLevelHierarchy"/>
    <dgm:cxn modelId="{A82126CD-7CC2-4B22-B14C-86F1BCB2D657}" type="presParOf" srcId="{8C77FDBD-B2BA-4703-9863-0C33CAAC562F}" destId="{76B6D032-7B23-4849-AEC3-512860CC86BA}" srcOrd="0" destOrd="0" presId="urn:microsoft.com/office/officeart/2008/layout/HorizontalMultiLevelHierarchy"/>
    <dgm:cxn modelId="{08D02D90-D739-4ED7-B063-511D150F4C54}" type="presParOf" srcId="{8C77FDBD-B2BA-4703-9863-0C33CAAC562F}" destId="{F8E2ACD0-621F-44E1-BBFE-793D6B36B259}" srcOrd="1" destOrd="0" presId="urn:microsoft.com/office/officeart/2008/layout/HorizontalMultiLevelHierarchy"/>
    <dgm:cxn modelId="{D27C7D67-0C12-4E80-9365-926A4D927C0D}" type="presParOf" srcId="{F8E2ACD0-621F-44E1-BBFE-793D6B36B259}" destId="{28249318-8BF0-425B-ACC6-855F9A7366FB}" srcOrd="0" destOrd="0" presId="urn:microsoft.com/office/officeart/2008/layout/HorizontalMultiLevelHierarchy"/>
    <dgm:cxn modelId="{E7107751-FB1A-4EFA-8802-D144BB1D128D}" type="presParOf" srcId="{28249318-8BF0-425B-ACC6-855F9A7366FB}" destId="{8A4E8856-8507-4368-9F9C-116302BF093D}" srcOrd="0" destOrd="0" presId="urn:microsoft.com/office/officeart/2008/layout/HorizontalMultiLevelHierarchy"/>
    <dgm:cxn modelId="{9E31C2FC-CC6C-4388-AA62-9CD7E57FD1FD}" type="presParOf" srcId="{F8E2ACD0-621F-44E1-BBFE-793D6B36B259}" destId="{72F7E593-91EB-438F-8C07-2B4FA860718B}" srcOrd="1" destOrd="0" presId="urn:microsoft.com/office/officeart/2008/layout/HorizontalMultiLevelHierarchy"/>
    <dgm:cxn modelId="{967A37E4-4742-4876-AD94-900C229C6C12}" type="presParOf" srcId="{72F7E593-91EB-438F-8C07-2B4FA860718B}" destId="{19C40C3E-3E00-4C8D-800C-2F9D66ECDFD6}" srcOrd="0" destOrd="0" presId="urn:microsoft.com/office/officeart/2008/layout/HorizontalMultiLevelHierarchy"/>
    <dgm:cxn modelId="{52929E9F-2C19-4A4E-80C7-E394AD58F12D}" type="presParOf" srcId="{72F7E593-91EB-438F-8C07-2B4FA860718B}" destId="{5BDA422E-DF56-48DF-AF21-56FF2BAC74DF}" srcOrd="1" destOrd="0" presId="urn:microsoft.com/office/officeart/2008/layout/HorizontalMultiLevelHierarchy"/>
    <dgm:cxn modelId="{B366CB04-BC7A-4128-B988-61ACAE9B3840}" type="presParOf" srcId="{E6FFF245-8DA5-4238-9BFA-14F18CAE1F3E}" destId="{817EFC02-EE81-4ED1-A142-D703ACB568B2}" srcOrd="4" destOrd="0" presId="urn:microsoft.com/office/officeart/2008/layout/HorizontalMultiLevelHierarchy"/>
    <dgm:cxn modelId="{DE37C820-B342-40A7-AC77-AC8EDCDC6DAE}" type="presParOf" srcId="{817EFC02-EE81-4ED1-A142-D703ACB568B2}" destId="{F091EC8B-B975-4D2D-98A2-9F4E6D7C4749}" srcOrd="0" destOrd="0" presId="urn:microsoft.com/office/officeart/2008/layout/HorizontalMultiLevelHierarchy"/>
    <dgm:cxn modelId="{3FCD03E4-D855-4EEE-8BAC-F0B28094FFAA}" type="presParOf" srcId="{E6FFF245-8DA5-4238-9BFA-14F18CAE1F3E}" destId="{14B7AE96-7B4A-41A7-8D88-1AE32B73F001}" srcOrd="5" destOrd="0" presId="urn:microsoft.com/office/officeart/2008/layout/HorizontalMultiLevelHierarchy"/>
    <dgm:cxn modelId="{0D87EB9B-3C18-4CA1-AE87-284E5E3E8564}" type="presParOf" srcId="{14B7AE96-7B4A-41A7-8D88-1AE32B73F001}" destId="{BA021287-588E-4D05-A77E-FCFC00E2E086}" srcOrd="0" destOrd="0" presId="urn:microsoft.com/office/officeart/2008/layout/HorizontalMultiLevelHierarchy"/>
    <dgm:cxn modelId="{4B8DE509-FE93-4597-8185-654D3102BF2C}" type="presParOf" srcId="{14B7AE96-7B4A-41A7-8D88-1AE32B73F001}" destId="{1F6CD64A-84DB-4AEA-AEF3-3DF12AD05619}" srcOrd="1" destOrd="0" presId="urn:microsoft.com/office/officeart/2008/layout/HorizontalMultiLevelHierarchy"/>
    <dgm:cxn modelId="{977E36F2-4201-4BCB-AB9A-A89EB7E4ABBB}" type="presParOf" srcId="{1F6CD64A-84DB-4AEA-AEF3-3DF12AD05619}" destId="{262E4AA4-A584-491F-A8E2-7D28B66A5369}" srcOrd="0" destOrd="0" presId="urn:microsoft.com/office/officeart/2008/layout/HorizontalMultiLevelHierarchy"/>
    <dgm:cxn modelId="{166BFAD1-0CF4-4A39-AB4C-FA584343F32D}" type="presParOf" srcId="{262E4AA4-A584-491F-A8E2-7D28B66A5369}" destId="{E5F8A9FE-0696-4256-8859-BF13C4F4DEDE}" srcOrd="0" destOrd="0" presId="urn:microsoft.com/office/officeart/2008/layout/HorizontalMultiLevelHierarchy"/>
    <dgm:cxn modelId="{EB881C36-D951-4E48-AAED-58C5B68C2A1F}" type="presParOf" srcId="{1F6CD64A-84DB-4AEA-AEF3-3DF12AD05619}" destId="{AEDFDDA5-777E-48BC-A7C5-0D9E002C28B4}" srcOrd="1" destOrd="0" presId="urn:microsoft.com/office/officeart/2008/layout/HorizontalMultiLevelHierarchy"/>
    <dgm:cxn modelId="{B5789CAB-E89E-4E15-8AC5-FBEDDE488DD5}" type="presParOf" srcId="{AEDFDDA5-777E-48BC-A7C5-0D9E002C28B4}" destId="{476A113F-4527-44BC-B818-CCC2F7F375F4}" srcOrd="0" destOrd="0" presId="urn:microsoft.com/office/officeart/2008/layout/HorizontalMultiLevelHierarchy"/>
    <dgm:cxn modelId="{EB4C4F67-9F26-4330-AE3D-6501297ECA67}" type="presParOf" srcId="{AEDFDDA5-777E-48BC-A7C5-0D9E002C28B4}" destId="{E9EFC914-E3E6-4F87-A4DE-175B66242CE6}" srcOrd="1" destOrd="0" presId="urn:microsoft.com/office/officeart/2008/layout/HorizontalMultiLevelHierarchy"/>
    <dgm:cxn modelId="{3C993B4F-2FB7-4FC3-8DB1-81FED9E0A83D}" type="presParOf" srcId="{E6FFF245-8DA5-4238-9BFA-14F18CAE1F3E}" destId="{C5A8DDE7-EBA7-4BA1-8A51-43B3C51239FA}" srcOrd="6" destOrd="0" presId="urn:microsoft.com/office/officeart/2008/layout/HorizontalMultiLevelHierarchy"/>
    <dgm:cxn modelId="{4388CF0C-CA16-40F6-B90F-17AAF6DE5B7E}" type="presParOf" srcId="{C5A8DDE7-EBA7-4BA1-8A51-43B3C51239FA}" destId="{0E69D65B-CE77-4092-847E-4708BAF162D0}" srcOrd="0" destOrd="0" presId="urn:microsoft.com/office/officeart/2008/layout/HorizontalMultiLevelHierarchy"/>
    <dgm:cxn modelId="{B1F98807-9A8E-4B8B-BADF-5DD006FFC74A}" type="presParOf" srcId="{E6FFF245-8DA5-4238-9BFA-14F18CAE1F3E}" destId="{FAE18A25-1F00-470F-869F-86166CB31403}" srcOrd="7" destOrd="0" presId="urn:microsoft.com/office/officeart/2008/layout/HorizontalMultiLevelHierarchy"/>
    <dgm:cxn modelId="{5CAEF8EE-EF44-4AFB-97CB-AA9C26FB96EC}" type="presParOf" srcId="{FAE18A25-1F00-470F-869F-86166CB31403}" destId="{C82D8F3E-BC11-4A31-B4C3-078448918257}" srcOrd="0" destOrd="0" presId="urn:microsoft.com/office/officeart/2008/layout/HorizontalMultiLevelHierarchy"/>
    <dgm:cxn modelId="{360A00D8-AFBA-4F29-AA37-2796F988EED2}" type="presParOf" srcId="{FAE18A25-1F00-470F-869F-86166CB31403}" destId="{16BF7C7A-2E4E-476A-B4CC-73AC38A79F1D}" srcOrd="1" destOrd="0" presId="urn:microsoft.com/office/officeart/2008/layout/HorizontalMultiLevelHierarchy"/>
    <dgm:cxn modelId="{F3969D7D-A949-4102-AC8F-D7507F17DD2F}" type="presParOf" srcId="{16BF7C7A-2E4E-476A-B4CC-73AC38A79F1D}" destId="{DD975E45-0413-4526-A3BC-0519064D6416}" srcOrd="0" destOrd="0" presId="urn:microsoft.com/office/officeart/2008/layout/HorizontalMultiLevelHierarchy"/>
    <dgm:cxn modelId="{BED1BB23-ECF3-47EF-A0B6-C1F08E8D7DDB}" type="presParOf" srcId="{DD975E45-0413-4526-A3BC-0519064D6416}" destId="{33E2BE79-B5B3-4A5B-BCEF-84E507866A20}" srcOrd="0" destOrd="0" presId="urn:microsoft.com/office/officeart/2008/layout/HorizontalMultiLevelHierarchy"/>
    <dgm:cxn modelId="{23EED03A-4D45-44F2-B32B-365DCE9D2C51}" type="presParOf" srcId="{16BF7C7A-2E4E-476A-B4CC-73AC38A79F1D}" destId="{7A06BD2F-623C-4CA4-8B18-AE8B003C28F0}" srcOrd="1" destOrd="0" presId="urn:microsoft.com/office/officeart/2008/layout/HorizontalMultiLevelHierarchy"/>
    <dgm:cxn modelId="{EC2A78F3-9746-41E9-8FB7-240C9F4504E0}" type="presParOf" srcId="{7A06BD2F-623C-4CA4-8B18-AE8B003C28F0}" destId="{097D01C1-4067-4725-826A-CFC4D013958A}" srcOrd="0" destOrd="0" presId="urn:microsoft.com/office/officeart/2008/layout/HorizontalMultiLevelHierarchy"/>
    <dgm:cxn modelId="{7ECADDF2-E59F-4DB5-94CB-92D9746943C1}" type="presParOf" srcId="{7A06BD2F-623C-4CA4-8B18-AE8B003C28F0}" destId="{14DA342E-7861-4B57-9D09-3A0CF2E98C3E}" srcOrd="1" destOrd="0" presId="urn:microsoft.com/office/officeart/2008/layout/HorizontalMultiLevelHierarchy"/>
    <dgm:cxn modelId="{817FE1B2-E592-4743-AC05-542323AF289A}" type="presParOf" srcId="{E6FFF245-8DA5-4238-9BFA-14F18CAE1F3E}" destId="{69C61A45-2327-4878-B4E1-1B18A1D0861C}" srcOrd="8" destOrd="0" presId="urn:microsoft.com/office/officeart/2008/layout/HorizontalMultiLevelHierarchy"/>
    <dgm:cxn modelId="{14566C8D-A134-46CC-AF4B-1FBD96E4CBAF}" type="presParOf" srcId="{69C61A45-2327-4878-B4E1-1B18A1D0861C}" destId="{BAE3740A-DD4F-4FF0-8D1C-A74B04E0F12E}" srcOrd="0" destOrd="0" presId="urn:microsoft.com/office/officeart/2008/layout/HorizontalMultiLevelHierarchy"/>
    <dgm:cxn modelId="{CE4E5F9E-ED8E-4CBF-A366-070F7C8EAA4D}" type="presParOf" srcId="{E6FFF245-8DA5-4238-9BFA-14F18CAE1F3E}" destId="{11499CD7-AC8E-4749-B83E-D64AD784A2FC}" srcOrd="9" destOrd="0" presId="urn:microsoft.com/office/officeart/2008/layout/HorizontalMultiLevelHierarchy"/>
    <dgm:cxn modelId="{E31CC62F-EA9A-4377-8B55-A48C08780563}" type="presParOf" srcId="{11499CD7-AC8E-4749-B83E-D64AD784A2FC}" destId="{D655E7C2-4FB2-487F-8CF5-FCC19FBBFC74}" srcOrd="0" destOrd="0" presId="urn:microsoft.com/office/officeart/2008/layout/HorizontalMultiLevelHierarchy"/>
    <dgm:cxn modelId="{57073846-7CC4-4972-94FB-18712D12B671}" type="presParOf" srcId="{11499CD7-AC8E-4749-B83E-D64AD784A2FC}" destId="{426F1817-5AED-4832-B65E-9F3B43FAFD8C}" srcOrd="1" destOrd="0" presId="urn:microsoft.com/office/officeart/2008/layout/HorizontalMultiLevelHierarchy"/>
    <dgm:cxn modelId="{07A9FDEA-AEAF-4E64-94F3-CBA52C68EEA6}" type="presParOf" srcId="{426F1817-5AED-4832-B65E-9F3B43FAFD8C}" destId="{E7B5396C-10E4-4DED-8786-8412FE41A564}" srcOrd="0" destOrd="0" presId="urn:microsoft.com/office/officeart/2008/layout/HorizontalMultiLevelHierarchy"/>
    <dgm:cxn modelId="{4D7FE4B0-8B84-4643-8A78-DFE0F8F31086}" type="presParOf" srcId="{E7B5396C-10E4-4DED-8786-8412FE41A564}" destId="{015E4BD9-4800-4EF2-82B4-E6BD3F8922FA}" srcOrd="0" destOrd="0" presId="urn:microsoft.com/office/officeart/2008/layout/HorizontalMultiLevelHierarchy"/>
    <dgm:cxn modelId="{BC88CF39-195D-4131-9BEC-49DD9179F75F}" type="presParOf" srcId="{426F1817-5AED-4832-B65E-9F3B43FAFD8C}" destId="{4E1FF5E0-E088-4CAA-B4B6-176177F18932}" srcOrd="1" destOrd="0" presId="urn:microsoft.com/office/officeart/2008/layout/HorizontalMultiLevelHierarchy"/>
    <dgm:cxn modelId="{2F3D906A-C713-45AA-9032-0EB0BB08DFE7}" type="presParOf" srcId="{4E1FF5E0-E088-4CAA-B4B6-176177F18932}" destId="{172B76C2-9628-4087-A297-A8830490731C}" srcOrd="0" destOrd="0" presId="urn:microsoft.com/office/officeart/2008/layout/HorizontalMultiLevelHierarchy"/>
    <dgm:cxn modelId="{2D75AE7E-1F86-4806-97B4-FF52CAD29F68}" type="presParOf" srcId="{4E1FF5E0-E088-4CAA-B4B6-176177F18932}" destId="{1D0715D2-5BF9-4C2C-9054-432DE09928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396C-10E4-4DED-8786-8412FE41A564}">
      <dsp:nvSpPr>
        <dsp:cNvPr id="0" name=""/>
        <dsp:cNvSpPr/>
      </dsp:nvSpPr>
      <dsp:spPr>
        <a:xfrm>
          <a:off x="3182417" y="3140152"/>
          <a:ext cx="379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28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2788" y="3176379"/>
        <a:ext cx="18986" cy="18986"/>
      </dsp:txXfrm>
    </dsp:sp>
    <dsp:sp modelId="{69C61A45-2327-4878-B4E1-1B18A1D0861C}">
      <dsp:nvSpPr>
        <dsp:cNvPr id="0" name=""/>
        <dsp:cNvSpPr/>
      </dsp:nvSpPr>
      <dsp:spPr>
        <a:xfrm>
          <a:off x="904046" y="1738736"/>
          <a:ext cx="379728" cy="144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864" y="0"/>
              </a:lnTo>
              <a:lnTo>
                <a:pt x="189864" y="1447136"/>
              </a:lnTo>
              <a:lnTo>
                <a:pt x="379728" y="144713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56507" y="2424901"/>
        <a:ext cx="74806" cy="74806"/>
      </dsp:txXfrm>
    </dsp:sp>
    <dsp:sp modelId="{DD975E45-0413-4526-A3BC-0519064D6416}">
      <dsp:nvSpPr>
        <dsp:cNvPr id="0" name=""/>
        <dsp:cNvSpPr/>
      </dsp:nvSpPr>
      <dsp:spPr>
        <a:xfrm>
          <a:off x="3182417" y="2416584"/>
          <a:ext cx="379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28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2788" y="2452811"/>
        <a:ext cx="18986" cy="18986"/>
      </dsp:txXfrm>
    </dsp:sp>
    <dsp:sp modelId="{C5A8DDE7-EBA7-4BA1-8A51-43B3C51239FA}">
      <dsp:nvSpPr>
        <dsp:cNvPr id="0" name=""/>
        <dsp:cNvSpPr/>
      </dsp:nvSpPr>
      <dsp:spPr>
        <a:xfrm>
          <a:off x="904046" y="1738736"/>
          <a:ext cx="379728" cy="723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864" y="0"/>
              </a:lnTo>
              <a:lnTo>
                <a:pt x="189864" y="723568"/>
              </a:lnTo>
              <a:lnTo>
                <a:pt x="379728" y="7235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73481" y="2080091"/>
        <a:ext cx="40857" cy="40857"/>
      </dsp:txXfrm>
    </dsp:sp>
    <dsp:sp modelId="{262E4AA4-A584-491F-A8E2-7D28B66A5369}">
      <dsp:nvSpPr>
        <dsp:cNvPr id="0" name=""/>
        <dsp:cNvSpPr/>
      </dsp:nvSpPr>
      <dsp:spPr>
        <a:xfrm>
          <a:off x="3182417" y="1693016"/>
          <a:ext cx="379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28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2788" y="1729243"/>
        <a:ext cx="18986" cy="18986"/>
      </dsp:txXfrm>
    </dsp:sp>
    <dsp:sp modelId="{817EFC02-EE81-4ED1-A142-D703ACB568B2}">
      <dsp:nvSpPr>
        <dsp:cNvPr id="0" name=""/>
        <dsp:cNvSpPr/>
      </dsp:nvSpPr>
      <dsp:spPr>
        <a:xfrm>
          <a:off x="904046" y="1693016"/>
          <a:ext cx="379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28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84417" y="1729243"/>
        <a:ext cx="18986" cy="18986"/>
      </dsp:txXfrm>
    </dsp:sp>
    <dsp:sp modelId="{28249318-8BF0-425B-ACC6-855F9A7366FB}">
      <dsp:nvSpPr>
        <dsp:cNvPr id="0" name=""/>
        <dsp:cNvSpPr/>
      </dsp:nvSpPr>
      <dsp:spPr>
        <a:xfrm>
          <a:off x="3182417" y="969448"/>
          <a:ext cx="379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28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2788" y="1005675"/>
        <a:ext cx="18986" cy="18986"/>
      </dsp:txXfrm>
    </dsp:sp>
    <dsp:sp modelId="{3250FDFB-4DE3-49C1-A218-B08CECBAE13B}">
      <dsp:nvSpPr>
        <dsp:cNvPr id="0" name=""/>
        <dsp:cNvSpPr/>
      </dsp:nvSpPr>
      <dsp:spPr>
        <a:xfrm>
          <a:off x="904046" y="1015168"/>
          <a:ext cx="379728" cy="723568"/>
        </a:xfrm>
        <a:custGeom>
          <a:avLst/>
          <a:gdLst/>
          <a:ahLst/>
          <a:cxnLst/>
          <a:rect l="0" t="0" r="0" b="0"/>
          <a:pathLst>
            <a:path>
              <a:moveTo>
                <a:pt x="0" y="723568"/>
              </a:moveTo>
              <a:lnTo>
                <a:pt x="189864" y="723568"/>
              </a:lnTo>
              <a:lnTo>
                <a:pt x="189864" y="0"/>
              </a:lnTo>
              <a:lnTo>
                <a:pt x="37972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73481" y="1356523"/>
        <a:ext cx="40857" cy="40857"/>
      </dsp:txXfrm>
    </dsp:sp>
    <dsp:sp modelId="{7C276233-E328-4311-A849-ED4708D18870}">
      <dsp:nvSpPr>
        <dsp:cNvPr id="0" name=""/>
        <dsp:cNvSpPr/>
      </dsp:nvSpPr>
      <dsp:spPr>
        <a:xfrm>
          <a:off x="3182417" y="245880"/>
          <a:ext cx="379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728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2788" y="282106"/>
        <a:ext cx="18986" cy="18986"/>
      </dsp:txXfrm>
    </dsp:sp>
    <dsp:sp modelId="{902E3747-A04A-4416-AC01-85C5D465CBF9}">
      <dsp:nvSpPr>
        <dsp:cNvPr id="0" name=""/>
        <dsp:cNvSpPr/>
      </dsp:nvSpPr>
      <dsp:spPr>
        <a:xfrm>
          <a:off x="904046" y="291600"/>
          <a:ext cx="379728" cy="1447136"/>
        </a:xfrm>
        <a:custGeom>
          <a:avLst/>
          <a:gdLst/>
          <a:ahLst/>
          <a:cxnLst/>
          <a:rect l="0" t="0" r="0" b="0"/>
          <a:pathLst>
            <a:path>
              <a:moveTo>
                <a:pt x="0" y="1447136"/>
              </a:moveTo>
              <a:lnTo>
                <a:pt x="189864" y="1447136"/>
              </a:lnTo>
              <a:lnTo>
                <a:pt x="189864" y="0"/>
              </a:lnTo>
              <a:lnTo>
                <a:pt x="37972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56507" y="977765"/>
        <a:ext cx="74806" cy="74806"/>
      </dsp:txXfrm>
    </dsp:sp>
    <dsp:sp modelId="{DF6A05F0-2EFA-4F23-8265-81521D59A7C9}">
      <dsp:nvSpPr>
        <dsp:cNvPr id="0" name=""/>
        <dsp:cNvSpPr/>
      </dsp:nvSpPr>
      <dsp:spPr>
        <a:xfrm rot="16200000">
          <a:off x="-908682" y="1449309"/>
          <a:ext cx="3046602" cy="578854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FFFFFF"/>
              </a:solidFill>
            </a:rPr>
            <a:t>Bố cục</a:t>
          </a:r>
        </a:p>
      </dsp:txBody>
      <dsp:txXfrm>
        <a:off x="-908682" y="1449309"/>
        <a:ext cx="3046602" cy="578854"/>
      </dsp:txXfrm>
    </dsp:sp>
    <dsp:sp modelId="{719F0A6E-5DBA-4D1D-9E94-12DAFFD9038D}">
      <dsp:nvSpPr>
        <dsp:cNvPr id="0" name=""/>
        <dsp:cNvSpPr/>
      </dsp:nvSpPr>
      <dsp:spPr>
        <a:xfrm>
          <a:off x="1283774" y="2172"/>
          <a:ext cx="1898642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>
                  <a:lumMod val="50000"/>
                </a:schemeClr>
              </a:solidFill>
            </a:rPr>
            <a:t>Khổ 1</a:t>
          </a:r>
        </a:p>
      </dsp:txBody>
      <dsp:txXfrm>
        <a:off x="1283774" y="2172"/>
        <a:ext cx="1898642" cy="578854"/>
      </dsp:txXfrm>
    </dsp:sp>
    <dsp:sp modelId="{BC57543B-B872-43E5-B75E-33837009A5A5}">
      <dsp:nvSpPr>
        <dsp:cNvPr id="0" name=""/>
        <dsp:cNvSpPr/>
      </dsp:nvSpPr>
      <dsp:spPr>
        <a:xfrm>
          <a:off x="3562146" y="2172"/>
          <a:ext cx="4705558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Từ đầu đến </a:t>
          </a:r>
          <a:r>
            <a: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“</a:t>
          </a:r>
          <a:r>
            <a:rPr lang="en-US" sz="2200" i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những rặng cây</a:t>
          </a:r>
          <a:r>
            <a: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”.</a:t>
          </a:r>
          <a:endParaRPr lang="en-US" sz="2200" kern="1200">
            <a:solidFill>
              <a:schemeClr val="bg2">
                <a:lumMod val="50000"/>
              </a:schemeClr>
            </a:solidFill>
          </a:endParaRPr>
        </a:p>
      </dsp:txBody>
      <dsp:txXfrm>
        <a:off x="3562146" y="2172"/>
        <a:ext cx="4705558" cy="578854"/>
      </dsp:txXfrm>
    </dsp:sp>
    <dsp:sp modelId="{76B6D032-7B23-4849-AEC3-512860CC86BA}">
      <dsp:nvSpPr>
        <dsp:cNvPr id="0" name=""/>
        <dsp:cNvSpPr/>
      </dsp:nvSpPr>
      <dsp:spPr>
        <a:xfrm>
          <a:off x="1283774" y="725741"/>
          <a:ext cx="1898642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>
                  <a:lumMod val="50000"/>
                </a:schemeClr>
              </a:solidFill>
            </a:rPr>
            <a:t>Khổ 2</a:t>
          </a:r>
        </a:p>
      </dsp:txBody>
      <dsp:txXfrm>
        <a:off x="1283774" y="725741"/>
        <a:ext cx="1898642" cy="578854"/>
      </dsp:txXfrm>
    </dsp:sp>
    <dsp:sp modelId="{19C40C3E-3E00-4C8D-800C-2F9D66ECDFD6}">
      <dsp:nvSpPr>
        <dsp:cNvPr id="0" name=""/>
        <dsp:cNvSpPr/>
      </dsp:nvSpPr>
      <dsp:spPr>
        <a:xfrm>
          <a:off x="3562146" y="725741"/>
          <a:ext cx="4705558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Tiếp</a:t>
          </a:r>
          <a:r>
            <a:rPr kumimoji="0" lang="en-US" sz="2200" b="0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theo đến</a:t>
          </a:r>
          <a:r>
            <a: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“</a:t>
          </a:r>
          <a:r>
            <a:rPr lang="en-US" sz="2200" i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giỏ mật đầy”.</a:t>
          </a:r>
          <a:endParaRPr lang="en-US" sz="2200" kern="1200">
            <a:solidFill>
              <a:schemeClr val="bg2">
                <a:lumMod val="50000"/>
              </a:schemeClr>
            </a:solidFill>
          </a:endParaRPr>
        </a:p>
      </dsp:txBody>
      <dsp:txXfrm>
        <a:off x="3562146" y="725741"/>
        <a:ext cx="4705558" cy="578854"/>
      </dsp:txXfrm>
    </dsp:sp>
    <dsp:sp modelId="{BA021287-588E-4D05-A77E-FCFC00E2E086}">
      <dsp:nvSpPr>
        <dsp:cNvPr id="0" name=""/>
        <dsp:cNvSpPr/>
      </dsp:nvSpPr>
      <dsp:spPr>
        <a:xfrm>
          <a:off x="1283774" y="1449309"/>
          <a:ext cx="1898642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>
                  <a:lumMod val="50000"/>
                </a:schemeClr>
              </a:solidFill>
            </a:rPr>
            <a:t>Khổ 3</a:t>
          </a:r>
        </a:p>
      </dsp:txBody>
      <dsp:txXfrm>
        <a:off x="1283774" y="1449309"/>
        <a:ext cx="1898642" cy="578854"/>
      </dsp:txXfrm>
    </dsp:sp>
    <dsp:sp modelId="{476A113F-4527-44BC-B818-CCC2F7F375F4}">
      <dsp:nvSpPr>
        <dsp:cNvPr id="0" name=""/>
        <dsp:cNvSpPr/>
      </dsp:nvSpPr>
      <dsp:spPr>
        <a:xfrm>
          <a:off x="3562146" y="1449309"/>
          <a:ext cx="4705558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Tiếp</a:t>
          </a:r>
          <a:r>
            <a:rPr kumimoji="0" lang="en-US" sz="2200" b="0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theo đến “</a:t>
          </a:r>
          <a:r>
            <a:rPr kumimoji="0" lang="en-US" sz="2200" b="0" i="1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biển biếc trong</a:t>
          </a:r>
          <a:r>
            <a: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”.</a:t>
          </a:r>
          <a:endParaRPr lang="en-US" sz="2200" kern="1200">
            <a:solidFill>
              <a:schemeClr val="bg2">
                <a:lumMod val="50000"/>
              </a:schemeClr>
            </a:solidFill>
          </a:endParaRPr>
        </a:p>
      </dsp:txBody>
      <dsp:txXfrm>
        <a:off x="3562146" y="1449309"/>
        <a:ext cx="4705558" cy="578854"/>
      </dsp:txXfrm>
    </dsp:sp>
    <dsp:sp modelId="{C82D8F3E-BC11-4A31-B4C3-078448918257}">
      <dsp:nvSpPr>
        <dsp:cNvPr id="0" name=""/>
        <dsp:cNvSpPr/>
      </dsp:nvSpPr>
      <dsp:spPr>
        <a:xfrm>
          <a:off x="1283774" y="2172877"/>
          <a:ext cx="1898642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>
                  <a:lumMod val="50000"/>
                </a:schemeClr>
              </a:solidFill>
            </a:rPr>
            <a:t>Khổ 4</a:t>
          </a:r>
        </a:p>
      </dsp:txBody>
      <dsp:txXfrm>
        <a:off x="1283774" y="2172877"/>
        <a:ext cx="1898642" cy="578854"/>
      </dsp:txXfrm>
    </dsp:sp>
    <dsp:sp modelId="{097D01C1-4067-4725-826A-CFC4D013958A}">
      <dsp:nvSpPr>
        <dsp:cNvPr id="0" name=""/>
        <dsp:cNvSpPr/>
      </dsp:nvSpPr>
      <dsp:spPr>
        <a:xfrm>
          <a:off x="3562146" y="2172877"/>
          <a:ext cx="4705558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Tiếp theo đến “</a:t>
          </a:r>
          <a:r>
            <a:rPr lang="en-US" sz="2200" i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sao lên trời”.</a:t>
          </a:r>
          <a:endParaRPr lang="en-US" sz="2200" kern="1200">
            <a:solidFill>
              <a:schemeClr val="bg2">
                <a:lumMod val="50000"/>
              </a:schemeClr>
            </a:solidFill>
          </a:endParaRPr>
        </a:p>
      </dsp:txBody>
      <dsp:txXfrm>
        <a:off x="3562146" y="2172877"/>
        <a:ext cx="4705558" cy="578854"/>
      </dsp:txXfrm>
    </dsp:sp>
    <dsp:sp modelId="{D655E7C2-4FB2-487F-8CF5-FCC19FBBFC74}">
      <dsp:nvSpPr>
        <dsp:cNvPr id="0" name=""/>
        <dsp:cNvSpPr/>
      </dsp:nvSpPr>
      <dsp:spPr>
        <a:xfrm>
          <a:off x="1283774" y="2896445"/>
          <a:ext cx="1898642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>
                  <a:lumMod val="50000"/>
                </a:schemeClr>
              </a:solidFill>
            </a:rPr>
            <a:t>Khổ 5</a:t>
          </a:r>
        </a:p>
      </dsp:txBody>
      <dsp:txXfrm>
        <a:off x="1283774" y="2896445"/>
        <a:ext cx="1898642" cy="578854"/>
      </dsp:txXfrm>
    </dsp:sp>
    <dsp:sp modelId="{172B76C2-9628-4087-A297-A8830490731C}">
      <dsp:nvSpPr>
        <dsp:cNvPr id="0" name=""/>
        <dsp:cNvSpPr/>
      </dsp:nvSpPr>
      <dsp:spPr>
        <a:xfrm>
          <a:off x="3562146" y="2896445"/>
          <a:ext cx="4705558" cy="578854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Khổ thơ còn lại.</a:t>
          </a:r>
          <a:endParaRPr lang="en-US" sz="2200" kern="1200">
            <a:solidFill>
              <a:schemeClr val="bg2">
                <a:lumMod val="50000"/>
              </a:schemeClr>
            </a:solidFill>
          </a:endParaRPr>
        </a:p>
      </dsp:txBody>
      <dsp:txXfrm>
        <a:off x="3562146" y="2896445"/>
        <a:ext cx="4705558" cy="57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07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46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14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499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291237e166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291237e166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1b604ca3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1b604ca34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116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8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1b604ca3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1b604ca34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1b604ca3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1b604ca34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86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1229b6bdb1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1229b6bdb1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1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70125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68400" y="9885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64675" y="678510"/>
            <a:ext cx="179095" cy="17909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32625" y="763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280483">
            <a:off x="6698893" y="1495380"/>
            <a:ext cx="219085" cy="17908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100086">
            <a:off x="2597176" y="1061040"/>
            <a:ext cx="310178" cy="25354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750318">
            <a:off x="6752609" y="1814405"/>
            <a:ext cx="159164" cy="13010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/>
          <p:nvPr/>
        </p:nvSpPr>
        <p:spPr>
          <a:xfrm>
            <a:off x="68236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1550575" y="2150850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 idx="2" hasCustomPrompt="1"/>
          </p:nvPr>
        </p:nvSpPr>
        <p:spPr>
          <a:xfrm>
            <a:off x="217107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1"/>
          </p:nvPr>
        </p:nvSpPr>
        <p:spPr>
          <a:xfrm>
            <a:off x="56082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>
            <a:off x="2809975" y="4641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8"/>
          <p:cNvSpPr txBox="1">
            <a:spLocks noGrp="1"/>
          </p:cNvSpPr>
          <p:nvPr>
            <p:ph type="title"/>
          </p:nvPr>
        </p:nvSpPr>
        <p:spPr>
          <a:xfrm>
            <a:off x="713225" y="843025"/>
            <a:ext cx="3250800" cy="23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8"/>
          <p:cNvSpPr txBox="1">
            <a:spLocks noGrp="1"/>
          </p:cNvSpPr>
          <p:nvPr>
            <p:ph type="subTitle" idx="1"/>
          </p:nvPr>
        </p:nvSpPr>
        <p:spPr>
          <a:xfrm>
            <a:off x="713225" y="3384500"/>
            <a:ext cx="31035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1"/>
          <p:cNvSpPr txBox="1">
            <a:spLocks noGrp="1"/>
          </p:cNvSpPr>
          <p:nvPr>
            <p:ph type="title" idx="2"/>
          </p:nvPr>
        </p:nvSpPr>
        <p:spPr>
          <a:xfrm>
            <a:off x="870625" y="2905125"/>
            <a:ext cx="3212700" cy="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title" idx="3"/>
          </p:nvPr>
        </p:nvSpPr>
        <p:spPr>
          <a:xfrm>
            <a:off x="5064000" y="2905125"/>
            <a:ext cx="3212700" cy="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subTitle" idx="1"/>
          </p:nvPr>
        </p:nvSpPr>
        <p:spPr>
          <a:xfrm>
            <a:off x="5060599" y="3314200"/>
            <a:ext cx="3212700" cy="10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4"/>
          </p:nvPr>
        </p:nvSpPr>
        <p:spPr>
          <a:xfrm>
            <a:off x="867300" y="3314200"/>
            <a:ext cx="3212700" cy="10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8" name="Google Shape;518;p21"/>
          <p:cNvSpPr/>
          <p:nvPr/>
        </p:nvSpPr>
        <p:spPr>
          <a:xfrm>
            <a:off x="855838" y="47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1"/>
          <p:cNvSpPr/>
          <p:nvPr/>
        </p:nvSpPr>
        <p:spPr>
          <a:xfrm>
            <a:off x="1819425" y="4662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1"/>
          <p:cNvSpPr/>
          <p:nvPr/>
        </p:nvSpPr>
        <p:spPr>
          <a:xfrm rot="444932" flipH="1">
            <a:off x="2605707" y="472775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1"/>
          <p:cNvSpPr/>
          <p:nvPr/>
        </p:nvSpPr>
        <p:spPr>
          <a:xfrm>
            <a:off x="191950" y="4702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1"/>
          <p:cNvSpPr/>
          <p:nvPr/>
        </p:nvSpPr>
        <p:spPr>
          <a:xfrm>
            <a:off x="5775650" y="4756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1"/>
          <p:cNvSpPr/>
          <p:nvPr/>
        </p:nvSpPr>
        <p:spPr>
          <a:xfrm rot="-4320374">
            <a:off x="3512091" y="4732803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5185150" y="4623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1"/>
          <p:cNvSpPr/>
          <p:nvPr/>
        </p:nvSpPr>
        <p:spPr>
          <a:xfrm>
            <a:off x="7200925" y="469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1"/>
          <p:cNvSpPr/>
          <p:nvPr/>
        </p:nvSpPr>
        <p:spPr>
          <a:xfrm>
            <a:off x="8558050" y="4620238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1"/>
          <p:cNvSpPr/>
          <p:nvPr/>
        </p:nvSpPr>
        <p:spPr>
          <a:xfrm rot="-4320377">
            <a:off x="6530484" y="47757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1"/>
          <p:cNvSpPr/>
          <p:nvPr/>
        </p:nvSpPr>
        <p:spPr>
          <a:xfrm>
            <a:off x="7939925" y="46617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1"/>
          <p:cNvGrpSpPr/>
          <p:nvPr/>
        </p:nvGrpSpPr>
        <p:grpSpPr>
          <a:xfrm rot="1885733">
            <a:off x="4179998" y="4580036"/>
            <a:ext cx="615648" cy="532654"/>
            <a:chOff x="968013" y="650077"/>
            <a:chExt cx="777108" cy="672348"/>
          </a:xfrm>
        </p:grpSpPr>
        <p:sp>
          <p:nvSpPr>
            <p:cNvPr id="530" name="Google Shape;530;p2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5"/>
          <p:cNvSpPr txBox="1">
            <a:spLocks noGrp="1"/>
          </p:cNvSpPr>
          <p:nvPr>
            <p:ph type="title" idx="2"/>
          </p:nvPr>
        </p:nvSpPr>
        <p:spPr>
          <a:xfrm>
            <a:off x="1004375" y="1722600"/>
            <a:ext cx="2229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0" name="Google Shape;610;p25"/>
          <p:cNvSpPr txBox="1">
            <a:spLocks noGrp="1"/>
          </p:cNvSpPr>
          <p:nvPr>
            <p:ph type="subTitle" idx="1"/>
          </p:nvPr>
        </p:nvSpPr>
        <p:spPr>
          <a:xfrm>
            <a:off x="1004376" y="2208044"/>
            <a:ext cx="222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25"/>
          <p:cNvSpPr txBox="1">
            <a:spLocks noGrp="1"/>
          </p:cNvSpPr>
          <p:nvPr>
            <p:ph type="title" idx="3"/>
          </p:nvPr>
        </p:nvSpPr>
        <p:spPr>
          <a:xfrm>
            <a:off x="3457034" y="1722600"/>
            <a:ext cx="2229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2" name="Google Shape;612;p25"/>
          <p:cNvSpPr txBox="1">
            <a:spLocks noGrp="1"/>
          </p:cNvSpPr>
          <p:nvPr>
            <p:ph type="subTitle" idx="4"/>
          </p:nvPr>
        </p:nvSpPr>
        <p:spPr>
          <a:xfrm>
            <a:off x="3457036" y="2208044"/>
            <a:ext cx="222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5"/>
          <p:cNvSpPr txBox="1">
            <a:spLocks noGrp="1"/>
          </p:cNvSpPr>
          <p:nvPr>
            <p:ph type="title" idx="5"/>
          </p:nvPr>
        </p:nvSpPr>
        <p:spPr>
          <a:xfrm>
            <a:off x="1004375" y="3422163"/>
            <a:ext cx="2229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4" name="Google Shape;614;p25"/>
          <p:cNvSpPr txBox="1">
            <a:spLocks noGrp="1"/>
          </p:cNvSpPr>
          <p:nvPr>
            <p:ph type="subTitle" idx="6"/>
          </p:nvPr>
        </p:nvSpPr>
        <p:spPr>
          <a:xfrm>
            <a:off x="1004376" y="3905456"/>
            <a:ext cx="222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5"/>
          <p:cNvSpPr txBox="1">
            <a:spLocks noGrp="1"/>
          </p:cNvSpPr>
          <p:nvPr>
            <p:ph type="title" idx="7"/>
          </p:nvPr>
        </p:nvSpPr>
        <p:spPr>
          <a:xfrm>
            <a:off x="3457034" y="3422163"/>
            <a:ext cx="2229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6" name="Google Shape;616;p25"/>
          <p:cNvSpPr txBox="1">
            <a:spLocks noGrp="1"/>
          </p:cNvSpPr>
          <p:nvPr>
            <p:ph type="subTitle" idx="8"/>
          </p:nvPr>
        </p:nvSpPr>
        <p:spPr>
          <a:xfrm>
            <a:off x="3457036" y="3905456"/>
            <a:ext cx="222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5"/>
          <p:cNvSpPr txBox="1">
            <a:spLocks noGrp="1"/>
          </p:cNvSpPr>
          <p:nvPr>
            <p:ph type="title" idx="9"/>
          </p:nvPr>
        </p:nvSpPr>
        <p:spPr>
          <a:xfrm>
            <a:off x="5909700" y="1722600"/>
            <a:ext cx="2229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8" name="Google Shape;618;p25"/>
          <p:cNvSpPr txBox="1">
            <a:spLocks noGrp="1"/>
          </p:cNvSpPr>
          <p:nvPr>
            <p:ph type="subTitle" idx="13"/>
          </p:nvPr>
        </p:nvSpPr>
        <p:spPr>
          <a:xfrm>
            <a:off x="5909703" y="2208044"/>
            <a:ext cx="222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5"/>
          <p:cNvSpPr txBox="1">
            <a:spLocks noGrp="1"/>
          </p:cNvSpPr>
          <p:nvPr>
            <p:ph type="title" idx="14"/>
          </p:nvPr>
        </p:nvSpPr>
        <p:spPr>
          <a:xfrm>
            <a:off x="5909700" y="3422163"/>
            <a:ext cx="2229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0" name="Google Shape;620;p25"/>
          <p:cNvSpPr txBox="1">
            <a:spLocks noGrp="1"/>
          </p:cNvSpPr>
          <p:nvPr>
            <p:ph type="subTitle" idx="15"/>
          </p:nvPr>
        </p:nvSpPr>
        <p:spPr>
          <a:xfrm>
            <a:off x="5909703" y="3905456"/>
            <a:ext cx="222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/>
          <p:nvPr/>
        </p:nvSpPr>
        <p:spPr>
          <a:xfrm rot="10800000">
            <a:off x="8629501" y="319113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5"/>
          <p:cNvSpPr/>
          <p:nvPr/>
        </p:nvSpPr>
        <p:spPr>
          <a:xfrm rot="6479623">
            <a:off x="8340830" y="39479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5"/>
          <p:cNvSpPr/>
          <p:nvPr/>
        </p:nvSpPr>
        <p:spPr>
          <a:xfrm rot="6479623">
            <a:off x="86430" y="60746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5"/>
          <p:cNvSpPr/>
          <p:nvPr/>
        </p:nvSpPr>
        <p:spPr>
          <a:xfrm rot="10800000">
            <a:off x="463368" y="193876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5"/>
          <p:cNvSpPr/>
          <p:nvPr/>
        </p:nvSpPr>
        <p:spPr>
          <a:xfrm rot="10800000">
            <a:off x="8575428" y="12833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5"/>
          <p:cNvSpPr/>
          <p:nvPr/>
        </p:nvSpPr>
        <p:spPr>
          <a:xfrm rot="10800000">
            <a:off x="8595418" y="180211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5"/>
          <p:cNvSpPr/>
          <p:nvPr/>
        </p:nvSpPr>
        <p:spPr>
          <a:xfrm rot="6479623">
            <a:off x="8698205" y="12927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5"/>
          <p:cNvSpPr/>
          <p:nvPr/>
        </p:nvSpPr>
        <p:spPr>
          <a:xfrm rot="10800000">
            <a:off x="8907518" y="308762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5"/>
          <p:cNvSpPr/>
          <p:nvPr/>
        </p:nvSpPr>
        <p:spPr>
          <a:xfrm rot="525784">
            <a:off x="8758139" y="691336"/>
            <a:ext cx="296982" cy="20364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5"/>
          <p:cNvSpPr/>
          <p:nvPr/>
        </p:nvSpPr>
        <p:spPr>
          <a:xfrm rot="10800000">
            <a:off x="8851138" y="381590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5"/>
          <p:cNvSpPr/>
          <p:nvPr/>
        </p:nvSpPr>
        <p:spPr>
          <a:xfrm rot="10800000">
            <a:off x="8629501" y="282095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5"/>
          <p:cNvSpPr/>
          <p:nvPr/>
        </p:nvSpPr>
        <p:spPr>
          <a:xfrm rot="10800000">
            <a:off x="8817068" y="229960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5"/>
          <p:cNvSpPr/>
          <p:nvPr/>
        </p:nvSpPr>
        <p:spPr>
          <a:xfrm rot="-10659180">
            <a:off x="8660418" y="433737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5"/>
          <p:cNvSpPr/>
          <p:nvPr/>
        </p:nvSpPr>
        <p:spPr>
          <a:xfrm rot="10800000">
            <a:off x="8688757" y="489719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5"/>
          <p:cNvSpPr/>
          <p:nvPr/>
        </p:nvSpPr>
        <p:spPr>
          <a:xfrm rot="10800000">
            <a:off x="239918" y="156421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5"/>
          <p:cNvSpPr/>
          <p:nvPr/>
        </p:nvSpPr>
        <p:spPr>
          <a:xfrm rot="6479623">
            <a:off x="428468" y="94701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5"/>
          <p:cNvSpPr/>
          <p:nvPr/>
        </p:nvSpPr>
        <p:spPr>
          <a:xfrm rot="10800000">
            <a:off x="185568" y="474990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5"/>
          <p:cNvSpPr/>
          <p:nvPr/>
        </p:nvSpPr>
        <p:spPr>
          <a:xfrm rot="-10659180">
            <a:off x="223093" y="9745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5"/>
          <p:cNvSpPr/>
          <p:nvPr/>
        </p:nvSpPr>
        <p:spPr>
          <a:xfrm rot="10800000">
            <a:off x="210469" y="247867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5"/>
          <p:cNvSpPr/>
          <p:nvPr/>
        </p:nvSpPr>
        <p:spPr>
          <a:xfrm rot="10800000">
            <a:off x="497451" y="371236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5"/>
          <p:cNvSpPr/>
          <p:nvPr/>
        </p:nvSpPr>
        <p:spPr>
          <a:xfrm rot="10800000">
            <a:off x="314963" y="319113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5"/>
          <p:cNvSpPr/>
          <p:nvPr/>
        </p:nvSpPr>
        <p:spPr>
          <a:xfrm rot="5674466">
            <a:off x="207494" y="4205334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265049" y="2863822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9"/>
          <p:cNvSpPr/>
          <p:nvPr/>
        </p:nvSpPr>
        <p:spPr>
          <a:xfrm rot="10800000">
            <a:off x="2965292" y="2337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9"/>
          <p:cNvSpPr/>
          <p:nvPr/>
        </p:nvSpPr>
        <p:spPr>
          <a:xfrm flipH="1">
            <a:off x="2177324" y="184034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9"/>
          <p:cNvSpPr/>
          <p:nvPr/>
        </p:nvSpPr>
        <p:spPr>
          <a:xfrm rot="10800000">
            <a:off x="474733" y="7973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228061" y="260381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474736" y="187712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rot="6479613">
            <a:off x="237858" y="133134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rot="10800000">
            <a:off x="7698441" y="4848590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198695" y="237009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404485" y="234959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3837986" y="3043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8633543" y="2514253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9"/>
          <p:cNvSpPr/>
          <p:nvPr/>
        </p:nvSpPr>
        <p:spPr>
          <a:xfrm rot="5674396">
            <a:off x="8684207" y="406911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9"/>
          <p:cNvSpPr/>
          <p:nvPr/>
        </p:nvSpPr>
        <p:spPr>
          <a:xfrm>
            <a:off x="5955000" y="47995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8454450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8802288" y="4767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9"/>
          <p:cNvSpPr/>
          <p:nvPr/>
        </p:nvSpPr>
        <p:spPr>
          <a:xfrm rot="4048916">
            <a:off x="8691684" y="3091728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86" name="Google Shape;786;p29"/>
          <p:cNvSpPr/>
          <p:nvPr/>
        </p:nvSpPr>
        <p:spPr>
          <a:xfrm>
            <a:off x="7128325" y="4656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>
            <a:off x="6607275" y="4885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9"/>
          <p:cNvSpPr/>
          <p:nvPr/>
        </p:nvSpPr>
        <p:spPr>
          <a:xfrm rot="10800000">
            <a:off x="7281876" y="30636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8575428" y="12833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8861168" y="20021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9"/>
          <p:cNvSpPr/>
          <p:nvPr/>
        </p:nvSpPr>
        <p:spPr>
          <a:xfrm rot="6479623">
            <a:off x="8698205" y="12927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9"/>
          <p:cNvSpPr/>
          <p:nvPr/>
        </p:nvSpPr>
        <p:spPr>
          <a:xfrm rot="10800000">
            <a:off x="7964543" y="1283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525784">
            <a:off x="8758139" y="691336"/>
            <a:ext cx="296982" cy="20364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9"/>
          <p:cNvSpPr/>
          <p:nvPr/>
        </p:nvSpPr>
        <p:spPr>
          <a:xfrm rot="10800000">
            <a:off x="6607276" y="7308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4452693" y="7307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>
            <a:off x="4916988" y="3604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9"/>
          <p:cNvSpPr/>
          <p:nvPr/>
        </p:nvSpPr>
        <p:spPr>
          <a:xfrm rot="140820">
            <a:off x="4836591" y="48209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9"/>
          <p:cNvSpPr/>
          <p:nvPr/>
        </p:nvSpPr>
        <p:spPr>
          <a:xfrm>
            <a:off x="4273613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5500538" y="40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/>
          <p:cNvSpPr/>
          <p:nvPr/>
        </p:nvSpPr>
        <p:spPr>
          <a:xfrm>
            <a:off x="5564050" y="4656252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105063" y="3526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9"/>
          <p:cNvSpPr/>
          <p:nvPr/>
        </p:nvSpPr>
        <p:spPr>
          <a:xfrm rot="1068680">
            <a:off x="3416228" y="4657243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/>
          <p:nvPr/>
        </p:nvSpPr>
        <p:spPr>
          <a:xfrm rot="2468770">
            <a:off x="6078804" y="336402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9"/>
          <p:cNvSpPr/>
          <p:nvPr/>
        </p:nvSpPr>
        <p:spPr>
          <a:xfrm>
            <a:off x="366500" y="41044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9"/>
          <p:cNvSpPr/>
          <p:nvPr/>
        </p:nvSpPr>
        <p:spPr>
          <a:xfrm>
            <a:off x="1111625" y="4829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120171" y="47118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/>
          <p:nvPr/>
        </p:nvSpPr>
        <p:spPr>
          <a:xfrm>
            <a:off x="3039950" y="4996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9"/>
          <p:cNvSpPr/>
          <p:nvPr/>
        </p:nvSpPr>
        <p:spPr>
          <a:xfrm>
            <a:off x="343050" y="462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0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61234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7965300" y="18183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 rot="-4320377">
            <a:off x="6203384" y="9857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0"/>
          <p:cNvSpPr/>
          <p:nvPr/>
        </p:nvSpPr>
        <p:spPr>
          <a:xfrm rot="444932" flipH="1">
            <a:off x="7848320" y="41100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0"/>
          <p:cNvSpPr/>
          <p:nvPr/>
        </p:nvSpPr>
        <p:spPr>
          <a:xfrm rot="1898423">
            <a:off x="7325395" y="2110627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0"/>
          <p:cNvSpPr/>
          <p:nvPr/>
        </p:nvSpPr>
        <p:spPr>
          <a:xfrm>
            <a:off x="7659863" y="832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0"/>
          <p:cNvSpPr/>
          <p:nvPr/>
        </p:nvSpPr>
        <p:spPr>
          <a:xfrm>
            <a:off x="5431125" y="4773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0"/>
          <p:cNvSpPr/>
          <p:nvPr/>
        </p:nvSpPr>
        <p:spPr>
          <a:xfrm>
            <a:off x="7691425" y="2743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0"/>
          <p:cNvSpPr/>
          <p:nvPr/>
        </p:nvSpPr>
        <p:spPr>
          <a:xfrm>
            <a:off x="6491350" y="1986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0"/>
          <p:cNvSpPr/>
          <p:nvPr/>
        </p:nvSpPr>
        <p:spPr>
          <a:xfrm>
            <a:off x="8521125" y="4736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0"/>
          <p:cNvSpPr/>
          <p:nvPr/>
        </p:nvSpPr>
        <p:spPr>
          <a:xfrm>
            <a:off x="8666150" y="22100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0"/>
          <p:cNvSpPr/>
          <p:nvPr/>
        </p:nvSpPr>
        <p:spPr>
          <a:xfrm rot="-1499472">
            <a:off x="7101989" y="4190027"/>
            <a:ext cx="296968" cy="20363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0"/>
          <p:cNvSpPr/>
          <p:nvPr/>
        </p:nvSpPr>
        <p:spPr>
          <a:xfrm>
            <a:off x="6102813" y="559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8295475" y="2669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0"/>
          <p:cNvSpPr/>
          <p:nvPr/>
        </p:nvSpPr>
        <p:spPr>
          <a:xfrm>
            <a:off x="7691425" y="1257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0"/>
          <p:cNvSpPr/>
          <p:nvPr/>
        </p:nvSpPr>
        <p:spPr>
          <a:xfrm rot="140820">
            <a:off x="7019629" y="26752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0"/>
          <p:cNvSpPr/>
          <p:nvPr/>
        </p:nvSpPr>
        <p:spPr>
          <a:xfrm>
            <a:off x="6540775" y="2964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0"/>
          <p:cNvSpPr/>
          <p:nvPr/>
        </p:nvSpPr>
        <p:spPr>
          <a:xfrm>
            <a:off x="7243825" y="1534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0"/>
          <p:cNvSpPr/>
          <p:nvPr/>
        </p:nvSpPr>
        <p:spPr>
          <a:xfrm>
            <a:off x="7594300" y="331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840642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0"/>
          <p:cNvSpPr/>
          <p:nvPr/>
        </p:nvSpPr>
        <p:spPr>
          <a:xfrm rot="-4320377">
            <a:off x="8691071" y="40373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0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0"/>
          <p:cNvSpPr/>
          <p:nvPr/>
        </p:nvSpPr>
        <p:spPr>
          <a:xfrm rot="140820">
            <a:off x="7837116" y="352454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0"/>
          <p:cNvSpPr/>
          <p:nvPr/>
        </p:nvSpPr>
        <p:spPr>
          <a:xfrm rot="4048916">
            <a:off x="6167697" y="32674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37" name="Google Shape;837;p30"/>
          <p:cNvSpPr/>
          <p:nvPr/>
        </p:nvSpPr>
        <p:spPr>
          <a:xfrm>
            <a:off x="6702800" y="13336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0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0"/>
          <p:cNvSpPr/>
          <p:nvPr/>
        </p:nvSpPr>
        <p:spPr>
          <a:xfrm>
            <a:off x="8778650" y="180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0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0"/>
          <p:cNvSpPr/>
          <p:nvPr/>
        </p:nvSpPr>
        <p:spPr>
          <a:xfrm>
            <a:off x="64818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0"/>
          <p:cNvSpPr/>
          <p:nvPr/>
        </p:nvSpPr>
        <p:spPr>
          <a:xfrm>
            <a:off x="8744575" y="28118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0"/>
          <p:cNvSpPr/>
          <p:nvPr/>
        </p:nvSpPr>
        <p:spPr>
          <a:xfrm>
            <a:off x="7428063" y="3516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0"/>
          <p:cNvSpPr/>
          <p:nvPr/>
        </p:nvSpPr>
        <p:spPr>
          <a:xfrm rot="4048916">
            <a:off x="7839209" y="47591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47" name="Google Shape;847;p30"/>
          <p:cNvSpPr/>
          <p:nvPr/>
        </p:nvSpPr>
        <p:spPr>
          <a:xfrm rot="-4320377">
            <a:off x="6298809" y="412681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2468770">
            <a:off x="6970729" y="87762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0"/>
          <p:cNvSpPr/>
          <p:nvPr/>
        </p:nvSpPr>
        <p:spPr>
          <a:xfrm>
            <a:off x="7195000" y="4723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0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0"/>
          <p:cNvSpPr/>
          <p:nvPr/>
        </p:nvSpPr>
        <p:spPr>
          <a:xfrm rot="140906">
            <a:off x="6783971" y="3666441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0"/>
          <p:cNvSpPr/>
          <p:nvPr/>
        </p:nvSpPr>
        <p:spPr>
          <a:xfrm>
            <a:off x="6289350" y="24481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0"/>
          <p:cNvSpPr/>
          <p:nvPr/>
        </p:nvSpPr>
        <p:spPr>
          <a:xfrm rot="10800000">
            <a:off x="3264447" y="488250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0"/>
          <p:cNvSpPr/>
          <p:nvPr/>
        </p:nvSpPr>
        <p:spPr>
          <a:xfrm rot="10800000">
            <a:off x="2775920" y="3326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0"/>
          <p:cNvSpPr/>
          <p:nvPr/>
        </p:nvSpPr>
        <p:spPr>
          <a:xfrm rot="10800000">
            <a:off x="696837" y="40605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0"/>
          <p:cNvSpPr/>
          <p:nvPr/>
        </p:nvSpPr>
        <p:spPr>
          <a:xfrm rot="10800000">
            <a:off x="865887" y="31438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"/>
          <p:cNvSpPr/>
          <p:nvPr/>
        </p:nvSpPr>
        <p:spPr>
          <a:xfrm rot="6479623">
            <a:off x="2587825" y="397637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/>
          <p:nvPr/>
        </p:nvSpPr>
        <p:spPr>
          <a:xfrm rot="157688" flipH="1">
            <a:off x="748921" y="756286"/>
            <a:ext cx="413049" cy="27497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0"/>
          <p:cNvSpPr/>
          <p:nvPr/>
        </p:nvSpPr>
        <p:spPr>
          <a:xfrm rot="-8901577">
            <a:off x="1424567" y="2803499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0"/>
          <p:cNvSpPr/>
          <p:nvPr/>
        </p:nvSpPr>
        <p:spPr>
          <a:xfrm rot="10800000">
            <a:off x="1239470" y="4198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0"/>
          <p:cNvSpPr/>
          <p:nvPr/>
        </p:nvSpPr>
        <p:spPr>
          <a:xfrm rot="10800000">
            <a:off x="3404007" y="187887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 rot="10800000">
            <a:off x="1139762" y="2218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 rot="10800000">
            <a:off x="2299859" y="297543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 rot="10800000">
            <a:off x="310062" y="22526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 rot="10800000">
            <a:off x="165037" y="27520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 rot="1312393">
            <a:off x="1611310" y="747585"/>
            <a:ext cx="296955" cy="20362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 rot="10800000">
            <a:off x="2796520" y="44704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 rot="10800000">
            <a:off x="603857" y="2361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 rot="10800000">
            <a:off x="1139762" y="37043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"/>
          <p:cNvSpPr/>
          <p:nvPr/>
        </p:nvSpPr>
        <p:spPr>
          <a:xfrm rot="-10659180">
            <a:off x="1696000" y="222514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/>
          <p:nvPr/>
        </p:nvSpPr>
        <p:spPr>
          <a:xfrm rot="10800000">
            <a:off x="2290412" y="19975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0"/>
          <p:cNvSpPr/>
          <p:nvPr/>
        </p:nvSpPr>
        <p:spPr>
          <a:xfrm rot="10800000">
            <a:off x="1528463" y="3362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0"/>
          <p:cNvSpPr/>
          <p:nvPr/>
        </p:nvSpPr>
        <p:spPr>
          <a:xfrm rot="10800000">
            <a:off x="1177988" y="4565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 rot="10800000">
            <a:off x="424762" y="16243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0"/>
          <p:cNvSpPr/>
          <p:nvPr/>
        </p:nvSpPr>
        <p:spPr>
          <a:xfrm rot="6479623">
            <a:off x="100137" y="92478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 rot="10800000">
            <a:off x="2512387" y="48099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 rot="10800000">
            <a:off x="2067132" y="446913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 rot="-10659180">
            <a:off x="878512" y="137583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 rot="-6751084">
            <a:off x="2552128" y="15539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80" name="Google Shape;880;p30"/>
          <p:cNvSpPr/>
          <p:nvPr/>
        </p:nvSpPr>
        <p:spPr>
          <a:xfrm rot="10800000">
            <a:off x="2069488" y="356279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0"/>
          <p:cNvSpPr/>
          <p:nvPr/>
        </p:nvSpPr>
        <p:spPr>
          <a:xfrm rot="10800000">
            <a:off x="344145" y="37724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 rot="10800000">
            <a:off x="120682" y="322391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rot="10800000">
            <a:off x="812407" y="48440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"/>
          <p:cNvSpPr/>
          <p:nvPr/>
        </p:nvSpPr>
        <p:spPr>
          <a:xfrm rot="5674466">
            <a:off x="54188" y="426542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0"/>
          <p:cNvSpPr/>
          <p:nvPr/>
        </p:nvSpPr>
        <p:spPr>
          <a:xfrm rot="-642310">
            <a:off x="1694835" y="4870228"/>
            <a:ext cx="296980" cy="20364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"/>
          <p:cNvSpPr/>
          <p:nvPr/>
        </p:nvSpPr>
        <p:spPr>
          <a:xfrm rot="10800000">
            <a:off x="2290401" y="8651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0"/>
          <p:cNvSpPr/>
          <p:nvPr/>
        </p:nvSpPr>
        <p:spPr>
          <a:xfrm rot="10800000">
            <a:off x="86612" y="215032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0"/>
          <p:cNvSpPr/>
          <p:nvPr/>
        </p:nvSpPr>
        <p:spPr>
          <a:xfrm rot="10800000">
            <a:off x="1403124" y="1445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0"/>
          <p:cNvSpPr/>
          <p:nvPr/>
        </p:nvSpPr>
        <p:spPr>
          <a:xfrm rot="-6751084">
            <a:off x="880616" y="622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90" name="Google Shape;890;p30"/>
          <p:cNvSpPr/>
          <p:nvPr/>
        </p:nvSpPr>
        <p:spPr>
          <a:xfrm rot="6479623">
            <a:off x="2492400" y="83534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0"/>
          <p:cNvSpPr/>
          <p:nvPr/>
        </p:nvSpPr>
        <p:spPr>
          <a:xfrm rot="-8331230">
            <a:off x="1779231" y="403649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rot="10800000">
            <a:off x="1704332" y="306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0"/>
          <p:cNvSpPr/>
          <p:nvPr/>
        </p:nvSpPr>
        <p:spPr>
          <a:xfrm rot="10800000">
            <a:off x="3063582" y="406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0"/>
          <p:cNvSpPr/>
          <p:nvPr/>
        </p:nvSpPr>
        <p:spPr>
          <a:xfrm rot="-10659094">
            <a:off x="2018901" y="1305247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0"/>
          <p:cNvSpPr/>
          <p:nvPr/>
        </p:nvSpPr>
        <p:spPr>
          <a:xfrm rot="10800000">
            <a:off x="2482938" y="244824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>
            <a:off x="389001" y="-1033888"/>
            <a:ext cx="8121323" cy="721127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279900" y="4738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1"/>
          <p:cNvSpPr/>
          <p:nvPr/>
        </p:nvSpPr>
        <p:spPr>
          <a:xfrm>
            <a:off x="7051950" y="4659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8100075" y="4514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7723000" y="48719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 rot="-4320377">
            <a:off x="2302534" y="48296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8543457" y="469008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 rot="2135160">
            <a:off x="5536729" y="45580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404198">
            <a:off x="6333540" y="48056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>
            <a:off x="299860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3440825" y="48290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3886620" y="4137212"/>
            <a:ext cx="1078945" cy="933554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5071563" y="4905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2689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720000" y="1010131"/>
            <a:ext cx="77040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8366400" y="46999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585475" y="176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7814325" y="3104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6199000" y="620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-4320377">
            <a:off x="368959" y="25653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444932" flipH="1">
            <a:off x="8562507" y="278646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2135160">
            <a:off x="1247767" y="1986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404198">
            <a:off x="155115" y="28645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6199000" y="494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3221750" y="4830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 flipH="1">
            <a:off x="8546501" y="57109"/>
            <a:ext cx="562549" cy="486713"/>
            <a:chOff x="968013" y="650077"/>
            <a:chExt cx="777108" cy="672348"/>
          </a:xfrm>
        </p:grpSpPr>
        <p:sp>
          <p:nvSpPr>
            <p:cNvPr id="65" name="Google Shape;65;p4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4"/>
          <p:cNvSpPr/>
          <p:nvPr/>
        </p:nvSpPr>
        <p:spPr>
          <a:xfrm>
            <a:off x="3901375" y="2449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713225" y="704138"/>
            <a:ext cx="45597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722375" y="2141063"/>
            <a:ext cx="45414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/>
          <p:nvPr/>
        </p:nvSpPr>
        <p:spPr>
          <a:xfrm rot="5400000">
            <a:off x="914969" y="1706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rot="1079623">
            <a:off x="5037105" y="22847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rot="5400000">
            <a:off x="5489957" y="8345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rot="5540820">
            <a:off x="-20957" y="4449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 rot="5400000">
            <a:off x="1708801" y="9365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 rot="5400000">
            <a:off x="2500093" y="349779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 rot="274466">
            <a:off x="3156969" y="11356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 rot="-2068082" flipH="1">
            <a:off x="3903619" y="-28877"/>
            <a:ext cx="668294" cy="578203"/>
            <a:chOff x="968013" y="650077"/>
            <a:chExt cx="777108" cy="672348"/>
          </a:xfrm>
        </p:grpSpPr>
        <p:sp>
          <p:nvSpPr>
            <p:cNvPr id="142" name="Google Shape;142;p7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7"/>
          <p:cNvSpPr/>
          <p:nvPr/>
        </p:nvSpPr>
        <p:spPr>
          <a:xfrm rot="-4955068" flipH="1">
            <a:off x="7907699" y="18053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 rot="-9720377">
            <a:off x="7165913" y="13549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-5400000">
            <a:off x="6420577" y="30997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rot="-5400000">
            <a:off x="5880561" y="11751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rot="404198">
            <a:off x="8833590" y="51363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49575" y="349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236861" y="138751"/>
            <a:ext cx="8207379" cy="7287689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"/>
          <p:cNvSpPr/>
          <p:nvPr/>
        </p:nvSpPr>
        <p:spPr>
          <a:xfrm>
            <a:off x="1695999" y="1212811"/>
            <a:ext cx="201019" cy="2010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6218623" y="651189"/>
            <a:ext cx="324484" cy="32448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7066431" y="805735"/>
            <a:ext cx="201019" cy="2010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 rot="-5280446">
            <a:off x="8273541" y="2131151"/>
            <a:ext cx="396928" cy="32445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 rot="-8100094">
            <a:off x="842266" y="1344231"/>
            <a:ext cx="561958" cy="45936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-7750363">
            <a:off x="8370870" y="2709139"/>
            <a:ext cx="288355" cy="23572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1949700" y="1514400"/>
            <a:ext cx="5244600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1949700" y="2989300"/>
            <a:ext cx="5244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7584163" y="10779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7132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1294963" y="901650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21025" y="44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 rot="-4320377">
            <a:off x="694171" y="10179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 rot="444932" flipH="1">
            <a:off x="8017357" y="435407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-4320374">
            <a:off x="1494841" y="42594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1000125" y="72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13225" y="3954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4320377">
            <a:off x="8032859" y="37331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261400" y="3202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8023400" y="14520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369088" y="4773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389075" y="309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-4320377">
            <a:off x="246309" y="36093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6975" y="18144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2135160">
            <a:off x="108492" y="41861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201500" y="1154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>
            <a:off x="423138" y="2149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167425" y="2602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140820">
            <a:off x="208516" y="50290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2065475" y="698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2067450" y="119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236838" y="-6087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4457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"/>
          <p:cNvSpPr/>
          <p:nvPr/>
        </p:nvSpPr>
        <p:spPr>
          <a:xfrm rot="-4320377">
            <a:off x="8516046" y="39550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"/>
          <p:cNvSpPr/>
          <p:nvPr/>
        </p:nvSpPr>
        <p:spPr>
          <a:xfrm>
            <a:off x="8798925" y="1521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"/>
          <p:cNvSpPr/>
          <p:nvPr/>
        </p:nvSpPr>
        <p:spPr>
          <a:xfrm rot="140820">
            <a:off x="8645841" y="47428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"/>
          <p:cNvSpPr/>
          <p:nvPr/>
        </p:nvSpPr>
        <p:spPr>
          <a:xfrm rot="4048916">
            <a:off x="7454634" y="37956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8715125" y="2357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"/>
          <p:cNvSpPr/>
          <p:nvPr/>
        </p:nvSpPr>
        <p:spPr>
          <a:xfrm>
            <a:off x="8737675" y="17790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720000" y="2324000"/>
            <a:ext cx="7704000" cy="15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/>
          <p:nvPr/>
        </p:nvSpPr>
        <p:spPr>
          <a:xfrm>
            <a:off x="5955388" y="48306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29825" y="10177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50275" y="23111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6918975" y="47172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1188850" y="120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4320377">
            <a:off x="408834" y="15710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444932" flipH="1">
            <a:off x="7705257" y="47827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2135160">
            <a:off x="2838442" y="108301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-4320374">
            <a:off x="2068541" y="263515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3741600" y="154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430800" y="35226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13"/>
          <p:cNvGrpSpPr/>
          <p:nvPr/>
        </p:nvGrpSpPr>
        <p:grpSpPr>
          <a:xfrm>
            <a:off x="129813" y="40902"/>
            <a:ext cx="777108" cy="672348"/>
            <a:chOff x="968013" y="650077"/>
            <a:chExt cx="777108" cy="672348"/>
          </a:xfrm>
        </p:grpSpPr>
        <p:sp>
          <p:nvSpPr>
            <p:cNvPr id="331" name="Google Shape;331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3"/>
          <p:cNvGrpSpPr/>
          <p:nvPr/>
        </p:nvGrpSpPr>
        <p:grpSpPr>
          <a:xfrm rot="2235294">
            <a:off x="8410707" y="4470627"/>
            <a:ext cx="777157" cy="672390"/>
            <a:chOff x="968013" y="650077"/>
            <a:chExt cx="777108" cy="672348"/>
          </a:xfrm>
        </p:grpSpPr>
        <p:sp>
          <p:nvSpPr>
            <p:cNvPr id="335" name="Google Shape;335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3"/>
          <p:cNvSpPr/>
          <p:nvPr/>
        </p:nvSpPr>
        <p:spPr>
          <a:xfrm>
            <a:off x="8498950" y="39875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 rot="-4320377">
            <a:off x="8838459" y="33807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8527900" y="2586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 rot="2135160">
            <a:off x="8738517" y="1939526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5291500" y="4757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/>
          <p:nvPr/>
        </p:nvSpPr>
        <p:spPr>
          <a:xfrm>
            <a:off x="37793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4266825" y="2150850"/>
            <a:ext cx="355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title" idx="2" hasCustomPrompt="1"/>
          </p:nvPr>
        </p:nvSpPr>
        <p:spPr>
          <a:xfrm>
            <a:off x="5268025" y="911850"/>
            <a:ext cx="1552500" cy="12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3" name="Google Shape;363;p15"/>
          <p:cNvSpPr txBox="1">
            <a:spLocks noGrp="1"/>
          </p:cNvSpPr>
          <p:nvPr>
            <p:ph type="subTitle" idx="1"/>
          </p:nvPr>
        </p:nvSpPr>
        <p:spPr>
          <a:xfrm>
            <a:off x="36577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5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5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5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5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5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5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5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5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5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5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5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5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5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5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5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5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5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67" r:id="rId12"/>
    <p:sldLayoutId id="2147483671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5"/>
          <p:cNvGrpSpPr/>
          <p:nvPr/>
        </p:nvGrpSpPr>
        <p:grpSpPr>
          <a:xfrm>
            <a:off x="7051326" y="37146"/>
            <a:ext cx="1935956" cy="1517623"/>
            <a:chOff x="6649199" y="1554770"/>
            <a:chExt cx="1935956" cy="1517623"/>
          </a:xfrm>
        </p:grpSpPr>
        <p:sp>
          <p:nvSpPr>
            <p:cNvPr id="927" name="Google Shape;927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29" name="Google Shape;929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0" name="Google Shape;930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9" name="Google Shape;949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7" name="Google Shape;997;p35"/>
          <p:cNvGrpSpPr/>
          <p:nvPr/>
        </p:nvGrpSpPr>
        <p:grpSpPr>
          <a:xfrm>
            <a:off x="114398" y="3669279"/>
            <a:ext cx="1646325" cy="1118279"/>
            <a:chOff x="669286" y="1573888"/>
            <a:chExt cx="1646325" cy="1118279"/>
          </a:xfrm>
        </p:grpSpPr>
        <p:sp>
          <p:nvSpPr>
            <p:cNvPr id="998" name="Google Shape;998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9" name="Google Shape;999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0" name="Google Shape;1000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1" name="Google Shape;100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6" name="Google Shape;1026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218225" y="1054489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7675250" y="4125179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341242" y="63002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-4320374">
            <a:off x="5040091" y="105009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527625" y="32601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1090351" y="211473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1856775" y="56881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346509" y="1738982"/>
            <a:ext cx="94951" cy="108022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2285855" y="46252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TextBox 30"/>
          <p:cNvSpPr txBox="1"/>
          <p:nvPr/>
        </p:nvSpPr>
        <p:spPr>
          <a:xfrm>
            <a:off x="1" y="1593092"/>
            <a:ext cx="9144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4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967251" y="0"/>
            <a:ext cx="3441968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ĐỌC VĂN BẢN</a:t>
            </a:r>
            <a:endParaRPr lang="en-US" sz="3600" b="1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05E903-F187-8D9D-7F46-B96D3A68E1A3}"/>
              </a:ext>
            </a:extLst>
          </p:cNvPr>
          <p:cNvSpPr txBox="1"/>
          <p:nvPr/>
        </p:nvSpPr>
        <p:spPr>
          <a:xfrm>
            <a:off x="-410811" y="820674"/>
            <a:ext cx="10198092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TRONG BÀI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6572" y="2166256"/>
            <a:ext cx="8490857" cy="2198914"/>
          </a:xfrm>
          <a:prstGeom prst="round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618489" y="2337254"/>
            <a:ext cx="7907023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 đọc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 giọng ở những từ </a:t>
            </a:r>
            <a:r>
              <a:rPr lang="vi-VN" sz="2400" b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 màu sắc, thể hiện tâm trạng, cảm xúc của nhân vật.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4100632" y="1460910"/>
            <a:ext cx="117520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2400" b="1" u="sng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 ý:</a:t>
            </a:r>
            <a:endParaRPr lang="en-US" sz="2400" u="sng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7" grpId="0" animBg="1"/>
      <p:bldP spid="82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272" y="193222"/>
            <a:ext cx="8719457" cy="4757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5E903-F187-8D9D-7F46-B96D3A68E1A3}"/>
              </a:ext>
            </a:extLst>
          </p:cNvPr>
          <p:cNvSpPr txBox="1"/>
          <p:nvPr/>
        </p:nvSpPr>
        <p:spPr>
          <a:xfrm>
            <a:off x="0" y="27706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" sz="2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MÀU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465318" y="2956410"/>
            <a:ext cx="50863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 minh treo trên mây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 nắng vàng xuống đất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 mang theo hương ngát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ong giỏ mật đầy.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40815-4E80-E5F5-E344-EBA5E48B31F8}"/>
              </a:ext>
            </a:extLst>
          </p:cNvPr>
          <p:cNvSpPr txBox="1"/>
          <p:nvPr/>
        </p:nvSpPr>
        <p:spPr>
          <a:xfrm>
            <a:off x="434127" y="823591"/>
            <a:ext cx="26017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 đỏ cánh hoa hồng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Nhuộm bừng cho đôi má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 màu xanh chiếc lá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mát những rặng cây.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98127-70AF-7D82-0782-F517A5F24459}"/>
              </a:ext>
            </a:extLst>
          </p:cNvPr>
          <p:cNvSpPr txBox="1"/>
          <p:nvPr/>
        </p:nvSpPr>
        <p:spPr>
          <a:xfrm>
            <a:off x="3279578" y="846418"/>
            <a:ext cx="4876800" cy="1831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 chiếc áo tím này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 hoàng hôn sắm tối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đôi mắt biết nói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màu biển biếc trong.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157F8-34B2-B620-EF05-DE8B1B961015}"/>
              </a:ext>
            </a:extLst>
          </p:cNvPr>
          <p:cNvSpPr txBox="1"/>
          <p:nvPr/>
        </p:nvSpPr>
        <p:spPr>
          <a:xfrm>
            <a:off x="3279578" y="2882985"/>
            <a:ext cx="272130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Màu nâu này biết không </a:t>
            </a:r>
            <a:endParaRPr lang="en-US" sz="16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Từ đại ngàn xa thẳm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Riêng đêm như màu mực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Để thắp sao lên trời.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25E3F-BC52-CDCB-4B62-1D17DC966161}"/>
              </a:ext>
            </a:extLst>
          </p:cNvPr>
          <p:cNvSpPr txBox="1"/>
          <p:nvPr/>
        </p:nvSpPr>
        <p:spPr>
          <a:xfrm>
            <a:off x="5859445" y="846418"/>
            <a:ext cx="2814260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Mắt nhìn khắp muôn nơi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Sắc màu không kể hết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Em tô thêm màu trắng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Trên tóc mẹ sương </a:t>
            </a:r>
            <a:r>
              <a:rPr lang="en-US" sz="1600">
                <a:ea typeface="Calibri" panose="020F0502020204030204" pitchFamily="34" charset="0"/>
                <a:cs typeface="Arial" panose="020B0604020202020204" pitchFamily="34" charset="0"/>
              </a:rPr>
              <a:t>rơi</a:t>
            </a:r>
            <a:r>
              <a:rPr lang="vi-VN" sz="1600"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</a:p>
          <a:p>
            <a:pPr marR="0" lvl="0" algn="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1600" i="1">
                <a:ea typeface="Calibri" panose="020F0502020204030204" pitchFamily="34" charset="0"/>
                <a:cs typeface="Arial" panose="020B0604020202020204" pitchFamily="34" charset="0"/>
              </a:rPr>
              <a:t>(Bảo Ngọc)</a:t>
            </a:r>
            <a:endParaRPr lang="vi-VN" sz="1600" i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C033E6-492A-C1B5-B575-A085A3E12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0000" l="6513" r="89847">
                        <a14:foregroundMark x1="34866" y1="73182" x2="25670" y2="79545"/>
                        <a14:foregroundMark x1="56322" y1="64545" x2="14176" y2="89091"/>
                        <a14:foregroundMark x1="13027" y1="88636" x2="11494" y2="87727"/>
                        <a14:foregroundMark x1="29502" y1="87727" x2="37165" y2="88182"/>
                        <a14:foregroundMark x1="76628" y1="86818" x2="79119" y2="89545"/>
                        <a14:foregroundMark x1="80460" y1="84545" x2="78736" y2="85909"/>
                        <a14:foregroundMark x1="72414" y1="84545" x2="72989" y2="77727"/>
                        <a14:foregroundMark x1="23755" y1="88636" x2="17816" y2="89091"/>
                        <a14:foregroundMark x1="29502" y1="88636" x2="39272" y2="90000"/>
                        <a14:backgroundMark x1="15709" y1="18182" x2="19157" y2="4545"/>
                        <a14:backgroundMark x1="47701" y1="40909" x2="44636" y2="13636"/>
                      </a14:backgroundRemoval>
                    </a14:imgEffect>
                  </a14:imgLayer>
                </a14:imgProps>
              </a:ext>
            </a:extLst>
          </a:blip>
          <a:srcRect b="10950"/>
          <a:stretch/>
        </p:blipFill>
        <p:spPr>
          <a:xfrm flipH="1">
            <a:off x="5257799" y="3174621"/>
            <a:ext cx="4152899" cy="17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967251" y="0"/>
            <a:ext cx="3441968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ĐỌC VĂN BẢN</a:t>
            </a:r>
            <a:endParaRPr lang="en-US" sz="3600" b="1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05E903-F187-8D9D-7F46-B96D3A68E1A3}"/>
              </a:ext>
            </a:extLst>
          </p:cNvPr>
          <p:cNvSpPr txBox="1"/>
          <p:nvPr/>
        </p:nvSpPr>
        <p:spPr>
          <a:xfrm>
            <a:off x="326572" y="835874"/>
            <a:ext cx="400017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TỪ NGỮ CHỨA TIẾNG DỄ PHÁT ÂM SAI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6573" y="2166256"/>
            <a:ext cx="4000172" cy="2637756"/>
          </a:xfrm>
          <a:prstGeom prst="round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655092" y="2508321"/>
            <a:ext cx="3671651" cy="182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Còn màu xanh chiếc 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mát những rặng cây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Màu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nâu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 biết không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5E903-F187-8D9D-7F46-B96D3A68E1A3}"/>
              </a:ext>
            </a:extLst>
          </p:cNvPr>
          <p:cNvSpPr txBox="1"/>
          <p:nvPr/>
        </p:nvSpPr>
        <p:spPr>
          <a:xfrm>
            <a:off x="4821378" y="835874"/>
            <a:ext cx="4000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GIỌNG Ở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TỪ NGỮ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21379" y="2166256"/>
            <a:ext cx="4000172" cy="2637756"/>
          </a:xfrm>
          <a:prstGeom prst="round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5249773" y="2269416"/>
            <a:ext cx="37082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 đỏ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 hoa 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Nhuộm bừng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đôi má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2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 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 xanh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 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mát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rặng cây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7" grpId="0" animBg="1"/>
      <p:bldP spid="82" grpId="0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1016" y="0"/>
            <a:ext cx="3441968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ĐỌC VĂN BẢN</a:t>
            </a:r>
            <a:endParaRPr lang="en-US" sz="3600" b="1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F353BBC7-7667-B237-53CA-6EBC2743C53D}"/>
              </a:ext>
            </a:extLst>
          </p:cNvPr>
          <p:cNvSpPr txBox="1"/>
          <p:nvPr/>
        </p:nvSpPr>
        <p:spPr>
          <a:xfrm>
            <a:off x="-351516" y="109182"/>
            <a:ext cx="9847029" cy="1224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KHỔ THƠ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9818640"/>
              </p:ext>
            </p:extLst>
          </p:nvPr>
        </p:nvGraphicFramePr>
        <p:xfrm>
          <a:off x="203201" y="1551726"/>
          <a:ext cx="8592896" cy="347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3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6A05F0-2EFA-4F23-8265-81521D59A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F6A05F0-2EFA-4F23-8265-81521D59A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2E3747-A04A-4416-AC01-85C5D465C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902E3747-A04A-4416-AC01-85C5D465C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F0A6E-5DBA-4D1D-9E94-12DAFFD90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719F0A6E-5DBA-4D1D-9E94-12DAFFD90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50FDFB-4DE3-49C1-A218-B08CECBA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250FDFB-4DE3-49C1-A218-B08CECBAE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B6D032-7B23-4849-AEC3-512860CC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76B6D032-7B23-4849-AEC3-512860CC8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7EFC02-EE81-4ED1-A142-D703ACB56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817EFC02-EE81-4ED1-A142-D703ACB56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21287-588E-4D05-A77E-FCFC00E2E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A021287-588E-4D05-A77E-FCFC00E2E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A8DDE7-EBA7-4BA1-8A51-43B3C5123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5A8DDE7-EBA7-4BA1-8A51-43B3C5123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D8F3E-BC11-4A31-B4C3-078448918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C82D8F3E-BC11-4A31-B4C3-078448918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61A45-2327-4878-B4E1-1B18A1D08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69C61A45-2327-4878-B4E1-1B18A1D08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55E7C2-4FB2-487F-8CF5-FCC19FBBF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655E7C2-4FB2-487F-8CF5-FCC19FBBF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76233-E328-4311-A849-ED4708D18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C276233-E328-4311-A849-ED4708D18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7543B-B872-43E5-B75E-33837009A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C57543B-B872-43E5-B75E-33837009A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249318-8BF0-425B-ACC6-855F9A736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28249318-8BF0-425B-ACC6-855F9A736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C40C3E-3E00-4C8D-800C-2F9D66ECD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19C40C3E-3E00-4C8D-800C-2F9D66ECD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E4AA4-A584-491F-A8E2-7D28B66A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262E4AA4-A584-491F-A8E2-7D28B66A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A113F-4527-44BC-B818-CCC2F7F37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476A113F-4527-44BC-B818-CCC2F7F37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975E45-0413-4526-A3BC-0519064D6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DD975E45-0413-4526-A3BC-0519064D6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7D01C1-4067-4725-826A-CFC4D013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097D01C1-4067-4725-826A-CFC4D0139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B5396C-10E4-4DED-8786-8412FE41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E7B5396C-10E4-4DED-8786-8412FE41A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B76C2-9628-4087-A297-A88304907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172B76C2-9628-4087-A297-A88304907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 uiExpand="1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" name="Rounded Rectangle 145"/>
          <p:cNvSpPr/>
          <p:nvPr/>
        </p:nvSpPr>
        <p:spPr>
          <a:xfrm>
            <a:off x="16012" y="2578546"/>
            <a:ext cx="5921828" cy="8447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TRẢ LỜI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CÂU HỎI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640954" y="1478831"/>
            <a:ext cx="753192" cy="6765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1599153" y="202518"/>
            <a:ext cx="5921828" cy="8447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TRẢ LỜI CÂU HỎI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30B817-35A3-4F5B-9B16-CB7AFFDED6EA}"/>
              </a:ext>
            </a:extLst>
          </p:cNvPr>
          <p:cNvSpPr txBox="1"/>
          <p:nvPr/>
        </p:nvSpPr>
        <p:spPr>
          <a:xfrm>
            <a:off x="390455" y="1081000"/>
            <a:ext cx="8363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NGHĨA CỦA TỪ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76262" y="2074459"/>
            <a:ext cx="6791476" cy="2811439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87665" y="1720275"/>
            <a:ext cx="1926048" cy="667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ngàn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65761" y="2509349"/>
            <a:ext cx="616985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+mj-lt"/>
                <a:cs typeface="Arial" panose="020B0604020202020204" pitchFamily="34" charset="0"/>
              </a:rPr>
              <a:t>Cánh rừng lớn, có cây to lâu năm, hoang vắng và rậm rạp.</a:t>
            </a:r>
          </a:p>
          <a:p>
            <a:pPr marL="571500" lvl="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+mj-lt"/>
                <a:cs typeface="Arial" panose="020B0604020202020204" pitchFamily="34" charset="0"/>
              </a:rPr>
              <a:t>Ví dụ: </a:t>
            </a:r>
            <a:r>
              <a:rPr lang="en-US" sz="2200" i="1">
                <a:latin typeface="+mj-lt"/>
                <a:cs typeface="Arial" panose="020B0604020202020204" pitchFamily="34" charset="0"/>
              </a:rPr>
              <a:t>Đại ngàn đã bảo vệ cho bản làng qua cơn bão</a:t>
            </a:r>
            <a:endParaRPr lang="en-US" sz="2200" i="1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9" grpId="0" animBg="1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7F2A0F-12FF-B796-5B8B-C1854B0B4A08}"/>
              </a:ext>
            </a:extLst>
          </p:cNvPr>
          <p:cNvSpPr/>
          <p:nvPr/>
        </p:nvSpPr>
        <p:spPr>
          <a:xfrm>
            <a:off x="481913" y="1157969"/>
            <a:ext cx="8068963" cy="3784734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5760" rIns="182880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vi-VN" sz="18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Câu 1: </a:t>
            </a:r>
            <a:r>
              <a:rPr lang="vi-VN" sz="1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Tìm trong bài thơ những từ ngữ chỉ màu sắc của mỗi sự vật (hoa hồng, nắng, đêm, lá cây, hoàng hôn, rừng đại ngàn).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vi-VN" sz="18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Câu 2: </a:t>
            </a:r>
            <a:r>
              <a:rPr lang="vi-VN" sz="1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Các khổ thơ 2, 3, 4 nói về màu sắc của cảnh vật ở những thời điểm nào?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vi-VN" sz="18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Câu 3: </a:t>
            </a:r>
            <a:r>
              <a:rPr lang="vi-VN" sz="1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Theo em, bạn nhỏ muốn nói gì qua hai dòng thơ “Em tô thêm màu trắng/ Trên tóc mẹ rơi sương”?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vi-VN" sz="18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Câu 4: </a:t>
            </a:r>
            <a:r>
              <a:rPr lang="vi-VN" sz="1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Nếu được chọn một bức tranh với đề tài tự chọn, em sẽ vẽ gì? Em chọn màu gì để vẽ? Vì sao?</a:t>
            </a:r>
          </a:p>
        </p:txBody>
      </p:sp>
      <p:sp>
        <p:nvSpPr>
          <p:cNvPr id="5" name="Arrow: Pentagon 18">
            <a:extLst>
              <a:ext uri="{FF2B5EF4-FFF2-40B4-BE49-F238E27FC236}">
                <a16:creationId xmlns:a16="http://schemas.microsoft.com/office/drawing/2014/main" id="{ED9E9F7A-14C3-7A04-524B-A681E3CB78F7}"/>
              </a:ext>
            </a:extLst>
          </p:cNvPr>
          <p:cNvSpPr/>
          <p:nvPr/>
        </p:nvSpPr>
        <p:spPr>
          <a:xfrm>
            <a:off x="805381" y="902221"/>
            <a:ext cx="3828404" cy="507479"/>
          </a:xfrm>
          <a:prstGeom prst="homePlate">
            <a:avLst>
              <a:gd name="adj" fmla="val 85161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 Thảo luận nhóm đôi</a:t>
            </a:r>
            <a:endParaRPr lang="en-US" sz="2400" b="1" i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37867" y="57446"/>
            <a:ext cx="5921828" cy="8447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TRẢ LỜI CÂU HỎI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ed Rectangle 155"/>
          <p:cNvSpPr/>
          <p:nvPr/>
        </p:nvSpPr>
        <p:spPr>
          <a:xfrm>
            <a:off x="1606585" y="247900"/>
            <a:ext cx="5921828" cy="8447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TRẢ LỜI CÂU HỎI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3174" y="1092675"/>
            <a:ext cx="7868653" cy="10970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000" b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US" sz="200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trong bài thơ những từ ngữ chỉ màu sắc của mỗi sự vật (hoa hồng, nắng, đêm, lá cây, hoàng hôn, rừng đại ngàn).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3979896" y="2189747"/>
            <a:ext cx="117520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2000" b="1" u="sng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</a:t>
            </a:r>
            <a:endParaRPr lang="en-US" sz="2000" u="sng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FBC042E5-6DA4-7F3D-C42E-7F54AD4CA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82320"/>
              </p:ext>
            </p:extLst>
          </p:nvPr>
        </p:nvGraphicFramePr>
        <p:xfrm>
          <a:off x="633174" y="2781043"/>
          <a:ext cx="3679335" cy="21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036">
                  <a:extLst>
                    <a:ext uri="{9D8B030D-6E8A-4147-A177-3AD203B41FA5}">
                      <a16:colId xmlns:a16="http://schemas.microsoft.com/office/drawing/2014/main" val="4292556137"/>
                    </a:ext>
                  </a:extLst>
                </a:gridCol>
                <a:gridCol w="1306554">
                  <a:extLst>
                    <a:ext uri="{9D8B030D-6E8A-4147-A177-3AD203B41FA5}">
                      <a16:colId xmlns:a16="http://schemas.microsoft.com/office/drawing/2014/main" val="2005758811"/>
                    </a:ext>
                  </a:extLst>
                </a:gridCol>
                <a:gridCol w="1934745">
                  <a:extLst>
                    <a:ext uri="{9D8B030D-6E8A-4147-A177-3AD203B41FA5}">
                      <a16:colId xmlns:a16="http://schemas.microsoft.com/office/drawing/2014/main" val="771817946"/>
                    </a:ext>
                  </a:extLst>
                </a:gridCol>
              </a:tblGrid>
              <a:tr h="480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Vật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sắc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28310"/>
                  </a:ext>
                </a:extLst>
              </a:tr>
              <a:tr h="556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 hồng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đỏ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55781"/>
                  </a:ext>
                </a:extLst>
              </a:tr>
              <a:tr h="556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vàng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97893"/>
                  </a:ext>
                </a:extLst>
              </a:tr>
              <a:tr h="556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 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đen (mực)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49798"/>
                  </a:ext>
                </a:extLst>
              </a:tr>
            </a:tbl>
          </a:graphicData>
        </a:graphic>
      </p:graphicFrame>
      <p:graphicFrame>
        <p:nvGraphicFramePr>
          <p:cNvPr id="162" name="Table 161">
            <a:extLst>
              <a:ext uri="{FF2B5EF4-FFF2-40B4-BE49-F238E27FC236}">
                <a16:creationId xmlns:a16="http://schemas.microsoft.com/office/drawing/2014/main" id="{FBC042E5-6DA4-7F3D-C42E-7F54AD4CA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42698"/>
              </p:ext>
            </p:extLst>
          </p:nvPr>
        </p:nvGraphicFramePr>
        <p:xfrm>
          <a:off x="4676265" y="2781043"/>
          <a:ext cx="3825562" cy="21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444">
                  <a:extLst>
                    <a:ext uri="{9D8B030D-6E8A-4147-A177-3AD203B41FA5}">
                      <a16:colId xmlns:a16="http://schemas.microsoft.com/office/drawing/2014/main" val="4292556137"/>
                    </a:ext>
                  </a:extLst>
                </a:gridCol>
                <a:gridCol w="1683569">
                  <a:extLst>
                    <a:ext uri="{9D8B030D-6E8A-4147-A177-3AD203B41FA5}">
                      <a16:colId xmlns:a16="http://schemas.microsoft.com/office/drawing/2014/main" val="2005758811"/>
                    </a:ext>
                  </a:extLst>
                </a:gridCol>
                <a:gridCol w="1686549">
                  <a:extLst>
                    <a:ext uri="{9D8B030D-6E8A-4147-A177-3AD203B41FA5}">
                      <a16:colId xmlns:a16="http://schemas.microsoft.com/office/drawing/2014/main" val="771817946"/>
                    </a:ext>
                  </a:extLst>
                </a:gridCol>
              </a:tblGrid>
              <a:tr h="480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Vật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sắc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28310"/>
                  </a:ext>
                </a:extLst>
              </a:tr>
              <a:tr h="556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 cây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xanh 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54197"/>
                  </a:ext>
                </a:extLst>
              </a:tr>
              <a:tr h="556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hôn 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tím 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5023"/>
                  </a:ext>
                </a:extLst>
              </a:tr>
              <a:tr h="556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 đại ngàn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nâu </a:t>
                      </a:r>
                      <a:endParaRPr lang="en-US" sz="18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0484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ed Rectangle 155"/>
          <p:cNvSpPr/>
          <p:nvPr/>
        </p:nvSpPr>
        <p:spPr>
          <a:xfrm>
            <a:off x="1606585" y="247900"/>
            <a:ext cx="5921828" cy="8447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TRẢ LỜI CÂU HỎI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3174" y="1092675"/>
            <a:ext cx="7868653" cy="10970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vi-VN" sz="200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 khổ thơ 2, 3, 4 nói về màu sắc của cảnh vật ở những thời điểm nào?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3979895" y="2253535"/>
            <a:ext cx="117520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2000" b="1" u="sng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</a:t>
            </a:r>
            <a:endParaRPr lang="en-US" sz="2000" u="sng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174" y="2814319"/>
            <a:ext cx="7868653" cy="197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Màu sắc của cảnh vật ở những thời điểm được nhận biết qua từ: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Khổ 2: </a:t>
            </a:r>
            <a:r>
              <a:rPr lang="en-US" sz="210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“bình minh” → buổi sáng.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Khổ 3</a:t>
            </a:r>
            <a:r>
              <a:rPr lang="en-US" sz="210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“hoàng hôn” → buổi chiều tối.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Khổ 4: </a:t>
            </a:r>
            <a:r>
              <a:rPr lang="en-US" sz="210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“đêm” → buổi đêm. </a:t>
            </a:r>
            <a:endParaRPr lang="en-US" sz="2100" dirty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ed Rectangle 155"/>
          <p:cNvSpPr/>
          <p:nvPr/>
        </p:nvSpPr>
        <p:spPr>
          <a:xfrm>
            <a:off x="1606585" y="93843"/>
            <a:ext cx="5921828" cy="8447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TRẢ LỜI CÂU HỎI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675" y="938618"/>
            <a:ext cx="8104425" cy="10970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vi-VN" sz="20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Câu 3: </a:t>
            </a:r>
            <a:r>
              <a:rPr lang="vi-VN" sz="20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Theo em, bạn nhỏ muốn nói gì qua hai dòng thơ “Em tô thêm màu trắng/ Trên tóc mẹ rơi sương”?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3907283" y="1988197"/>
            <a:ext cx="117520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2000" b="1" u="sng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</a:t>
            </a:r>
            <a:endParaRPr lang="en-US" sz="2000" u="sng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E903-F187-8D9D-7F46-B96D3A68E1A3}"/>
              </a:ext>
            </a:extLst>
          </p:cNvPr>
          <p:cNvSpPr txBox="1"/>
          <p:nvPr/>
        </p:nvSpPr>
        <p:spPr>
          <a:xfrm>
            <a:off x="5023409" y="3319391"/>
            <a:ext cx="8131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54B10A58-3A3C-319F-27A1-DD2528C48D54}"/>
              </a:ext>
            </a:extLst>
          </p:cNvPr>
          <p:cNvSpPr/>
          <p:nvPr/>
        </p:nvSpPr>
        <p:spPr>
          <a:xfrm>
            <a:off x="442675" y="2647775"/>
            <a:ext cx="3557826" cy="514363"/>
          </a:xfrm>
          <a:prstGeom prst="roundRect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"tô thêm màu trắng" trên tóc mẹ</a:t>
            </a:r>
            <a:endParaRPr lang="en-US" sz="18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2A1080AF-CEB1-9183-4349-E42E801907D5}"/>
              </a:ext>
            </a:extLst>
          </p:cNvPr>
          <p:cNvSpPr/>
          <p:nvPr/>
        </p:nvSpPr>
        <p:spPr>
          <a:xfrm>
            <a:off x="4137512" y="2642427"/>
            <a:ext cx="4409587" cy="519712"/>
          </a:xfrm>
          <a:prstGeom prst="roundRect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"sương rơi" trên tóc mẹ</a:t>
            </a:r>
            <a:endParaRPr lang="en-US" sz="18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19A4A66-BDC0-C1C4-44EA-91541C24CE39}"/>
              </a:ext>
            </a:extLst>
          </p:cNvPr>
          <p:cNvSpPr/>
          <p:nvPr/>
        </p:nvSpPr>
        <p:spPr>
          <a:xfrm>
            <a:off x="442675" y="3544667"/>
            <a:ext cx="3557826" cy="581521"/>
          </a:xfrm>
          <a:prstGeom prst="roundRect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 mẹ đã bạc </a:t>
            </a:r>
            <a:r>
              <a:rPr lang="fr-FR"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đã già.</a:t>
            </a:r>
            <a:endParaRPr lang="en-US" sz="18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0C3ACB13-B4A2-509E-4F04-5AD7929365A3}"/>
              </a:ext>
            </a:extLst>
          </p:cNvPr>
          <p:cNvSpPr/>
          <p:nvPr/>
        </p:nvSpPr>
        <p:spPr>
          <a:xfrm>
            <a:off x="4127500" y="3520396"/>
            <a:ext cx="4419600" cy="605792"/>
          </a:xfrm>
          <a:prstGeom prst="roundRect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Thấu hiểu nỗi vất vả mà mẹ đã trải qua.</a:t>
            </a:r>
            <a:endParaRPr lang="en-US" sz="18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537" y="4296266"/>
            <a:ext cx="79139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b="1" spc="-1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800" b="1" spc="-1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nhỏ là người thương, quan tâm và thấu hiểu nỗi vất vả của mẹ.</a:t>
            </a:r>
            <a:endParaRPr lang="en-US" sz="1800" b="1" spc="-1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7" idx="2"/>
            <a:endCxn id="10" idx="0"/>
          </p:cNvCxnSpPr>
          <p:nvPr/>
        </p:nvCxnSpPr>
        <p:spPr>
          <a:xfrm>
            <a:off x="2221588" y="3162138"/>
            <a:ext cx="0" cy="382529"/>
          </a:xfrm>
          <a:prstGeom prst="straightConnector1">
            <a:avLst/>
          </a:prstGeom>
          <a:ln w="5715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7" idx="0"/>
          </p:cNvCxnSpPr>
          <p:nvPr/>
        </p:nvCxnSpPr>
        <p:spPr>
          <a:xfrm flipH="1">
            <a:off x="6337300" y="3162139"/>
            <a:ext cx="5006" cy="358257"/>
          </a:xfrm>
          <a:prstGeom prst="straightConnector1">
            <a:avLst/>
          </a:prstGeom>
          <a:ln w="5715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0" grpId="0"/>
      <p:bldP spid="7" grpId="0" animBg="1"/>
      <p:bldP spid="8" grpId="0" animBg="1"/>
      <p:bldP spid="10" grpId="0" animBg="1"/>
      <p:bldP spid="1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>
          <a:xfrm>
            <a:off x="522050" y="397566"/>
            <a:ext cx="7887653" cy="4492486"/>
          </a:xfrm>
          <a:custGeom>
            <a:avLst/>
            <a:gdLst/>
            <a:ahLst/>
            <a:cxnLst/>
            <a:rect l="l" t="t" r="r" b="b"/>
            <a:pathLst>
              <a:path w="4002211" h="1665634">
                <a:moveTo>
                  <a:pt x="30630" y="0"/>
                </a:moveTo>
                <a:lnTo>
                  <a:pt x="3971580" y="0"/>
                </a:lnTo>
                <a:cubicBezTo>
                  <a:pt x="3979704" y="0"/>
                  <a:pt x="3987495" y="3227"/>
                  <a:pt x="3993240" y="8971"/>
                </a:cubicBezTo>
                <a:cubicBezTo>
                  <a:pt x="3998984" y="14716"/>
                  <a:pt x="4002211" y="22507"/>
                  <a:pt x="4002211" y="30630"/>
                </a:cubicBezTo>
                <a:lnTo>
                  <a:pt x="4002211" y="1635004"/>
                </a:lnTo>
                <a:cubicBezTo>
                  <a:pt x="4002211" y="1651921"/>
                  <a:pt x="3988497" y="1665634"/>
                  <a:pt x="3971580" y="1665634"/>
                </a:cubicBezTo>
                <a:lnTo>
                  <a:pt x="30630" y="1665634"/>
                </a:lnTo>
                <a:cubicBezTo>
                  <a:pt x="22507" y="1665634"/>
                  <a:pt x="14716" y="1662407"/>
                  <a:pt x="8971" y="1656663"/>
                </a:cubicBezTo>
                <a:cubicBezTo>
                  <a:pt x="3227" y="1650919"/>
                  <a:pt x="0" y="1643128"/>
                  <a:pt x="0" y="1635004"/>
                </a:cubicBezTo>
                <a:lnTo>
                  <a:pt x="0" y="30630"/>
                </a:lnTo>
                <a:cubicBezTo>
                  <a:pt x="0" y="22507"/>
                  <a:pt x="3227" y="14716"/>
                  <a:pt x="8971" y="8971"/>
                </a:cubicBezTo>
                <a:cubicBezTo>
                  <a:pt x="14716" y="3227"/>
                  <a:pt x="22507" y="0"/>
                  <a:pt x="306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TextBox 23"/>
          <p:cNvSpPr txBox="1"/>
          <p:nvPr/>
        </p:nvSpPr>
        <p:spPr>
          <a:xfrm>
            <a:off x="2270985" y="397566"/>
            <a:ext cx="4389782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CŨ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61AE3-4433-7EDE-B30A-1858707284BD}"/>
              </a:ext>
            </a:extLst>
          </p:cNvPr>
          <p:cNvSpPr txBox="1"/>
          <p:nvPr/>
        </p:nvSpPr>
        <p:spPr>
          <a:xfrm>
            <a:off x="629557" y="1044987"/>
            <a:ext cx="6215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nối tiếp bài </a:t>
            </a:r>
            <a:r>
              <a:rPr lang="en-US" sz="2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ngày xa quê”.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0" r="11244" b="9955"/>
          <a:stretch/>
        </p:blipFill>
        <p:spPr>
          <a:xfrm>
            <a:off x="793459" y="1691318"/>
            <a:ext cx="7314966" cy="2966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ed Rectangle 155"/>
          <p:cNvSpPr/>
          <p:nvPr/>
        </p:nvSpPr>
        <p:spPr>
          <a:xfrm>
            <a:off x="1606585" y="247900"/>
            <a:ext cx="5921828" cy="8447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TRẢ LỜI CÂU HỎI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0700" y="1392840"/>
            <a:ext cx="3733801" cy="3161825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US" sz="2400" b="1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400" b="1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40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Nếu được chọn một bức tranh với đề tài tự chọn, em sẽ vẽ gì? Em chọn màu gì để vẽ? Vì sao?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C033E6-492A-C1B5-B575-A085A3E129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0000" l="6513" r="89847">
                        <a14:foregroundMark x1="34866" y1="73182" x2="25670" y2="79545"/>
                        <a14:foregroundMark x1="56322" y1="64545" x2="14176" y2="89091"/>
                        <a14:foregroundMark x1="13027" y1="88636" x2="11494" y2="87727"/>
                        <a14:foregroundMark x1="29502" y1="87727" x2="37165" y2="88182"/>
                        <a14:foregroundMark x1="76628" y1="86818" x2="79119" y2="89545"/>
                        <a14:foregroundMark x1="80460" y1="84545" x2="78736" y2="85909"/>
                        <a14:foregroundMark x1="72414" y1="84545" x2="72989" y2="77727"/>
                        <a14:foregroundMark x1="23755" y1="88636" x2="17816" y2="89091"/>
                        <a14:foregroundMark x1="29502" y1="88636" x2="39272" y2="90000"/>
                        <a14:backgroundMark x1="15709" y1="18182" x2="19157" y2="4545"/>
                        <a14:backgroundMark x1="47701" y1="40909" x2="44636" y2="13636"/>
                      </a14:backgroundRemoval>
                    </a14:imgEffect>
                  </a14:imgLayer>
                </a14:imgProps>
              </a:ext>
            </a:extLst>
          </a:blip>
          <a:srcRect b="10950"/>
          <a:stretch/>
        </p:blipFill>
        <p:spPr>
          <a:xfrm flipH="1">
            <a:off x="4093038" y="1596040"/>
            <a:ext cx="5050962" cy="24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65"/>
          <p:cNvSpPr/>
          <p:nvPr/>
        </p:nvSpPr>
        <p:spPr>
          <a:xfrm>
            <a:off x="1240550" y="6872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65"/>
          <p:cNvSpPr/>
          <p:nvPr/>
        </p:nvSpPr>
        <p:spPr>
          <a:xfrm>
            <a:off x="7572225" y="40721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65"/>
          <p:cNvSpPr/>
          <p:nvPr/>
        </p:nvSpPr>
        <p:spPr>
          <a:xfrm rot="-4320377">
            <a:off x="4462459" y="41144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65"/>
          <p:cNvSpPr/>
          <p:nvPr/>
        </p:nvSpPr>
        <p:spPr>
          <a:xfrm>
            <a:off x="1129600" y="28175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65"/>
          <p:cNvSpPr/>
          <p:nvPr/>
        </p:nvSpPr>
        <p:spPr>
          <a:xfrm>
            <a:off x="2208350" y="915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65"/>
          <p:cNvSpPr/>
          <p:nvPr/>
        </p:nvSpPr>
        <p:spPr>
          <a:xfrm>
            <a:off x="2067063" y="2588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65"/>
          <p:cNvSpPr/>
          <p:nvPr/>
        </p:nvSpPr>
        <p:spPr>
          <a:xfrm rot="444932" flipH="1">
            <a:off x="2361232" y="39675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65"/>
          <p:cNvSpPr/>
          <p:nvPr/>
        </p:nvSpPr>
        <p:spPr>
          <a:xfrm>
            <a:off x="3779313" y="4217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1" name="Google Shape;2601;p65"/>
          <p:cNvGrpSpPr/>
          <p:nvPr/>
        </p:nvGrpSpPr>
        <p:grpSpPr>
          <a:xfrm rot="2699837">
            <a:off x="5482715" y="3376227"/>
            <a:ext cx="1206275" cy="1570845"/>
            <a:chOff x="5494100" y="1966950"/>
            <a:chExt cx="808000" cy="1052350"/>
          </a:xfrm>
        </p:grpSpPr>
        <p:sp>
          <p:nvSpPr>
            <p:cNvPr id="2602" name="Google Shape;2602;p65"/>
            <p:cNvSpPr/>
            <p:nvPr/>
          </p:nvSpPr>
          <p:spPr>
            <a:xfrm>
              <a:off x="5494100" y="2244025"/>
              <a:ext cx="392200" cy="338625"/>
            </a:xfrm>
            <a:custGeom>
              <a:avLst/>
              <a:gdLst/>
              <a:ahLst/>
              <a:cxnLst/>
              <a:rect l="l" t="t" r="r" b="b"/>
              <a:pathLst>
                <a:path w="15688" h="13545" extrusionOk="0">
                  <a:moveTo>
                    <a:pt x="13821" y="1"/>
                  </a:moveTo>
                  <a:cubicBezTo>
                    <a:pt x="12519" y="1"/>
                    <a:pt x="10010" y="271"/>
                    <a:pt x="7406" y="2023"/>
                  </a:cubicBezTo>
                  <a:cubicBezTo>
                    <a:pt x="3636" y="4591"/>
                    <a:pt x="0" y="10696"/>
                    <a:pt x="1635" y="13031"/>
                  </a:cubicBezTo>
                  <a:cubicBezTo>
                    <a:pt x="1889" y="13394"/>
                    <a:pt x="2199" y="13544"/>
                    <a:pt x="2553" y="13544"/>
                  </a:cubicBezTo>
                  <a:cubicBezTo>
                    <a:pt x="4244" y="13544"/>
                    <a:pt x="6941" y="10119"/>
                    <a:pt x="9388" y="10119"/>
                  </a:cubicBezTo>
                  <a:cubicBezTo>
                    <a:pt x="9722" y="10119"/>
                    <a:pt x="10052" y="10183"/>
                    <a:pt x="10374" y="10329"/>
                  </a:cubicBezTo>
                  <a:cubicBezTo>
                    <a:pt x="10555" y="10409"/>
                    <a:pt x="10732" y="10446"/>
                    <a:pt x="10905" y="10446"/>
                  </a:cubicBezTo>
                  <a:cubicBezTo>
                    <a:pt x="13783" y="10446"/>
                    <a:pt x="15688" y="118"/>
                    <a:pt x="14744" y="55"/>
                  </a:cubicBezTo>
                  <a:cubicBezTo>
                    <a:pt x="14744" y="55"/>
                    <a:pt x="14403" y="1"/>
                    <a:pt x="1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6027800" y="2285400"/>
              <a:ext cx="273475" cy="450550"/>
            </a:xfrm>
            <a:custGeom>
              <a:avLst/>
              <a:gdLst/>
              <a:ahLst/>
              <a:cxnLst/>
              <a:rect l="l" t="t" r="r" b="b"/>
              <a:pathLst>
                <a:path w="10939" h="18022" extrusionOk="0">
                  <a:moveTo>
                    <a:pt x="3603" y="1"/>
                  </a:moveTo>
                  <a:cubicBezTo>
                    <a:pt x="3603" y="1"/>
                    <a:pt x="1" y="11042"/>
                    <a:pt x="2102" y="12210"/>
                  </a:cubicBezTo>
                  <a:cubicBezTo>
                    <a:pt x="4171" y="13377"/>
                    <a:pt x="2903" y="15846"/>
                    <a:pt x="4537" y="17680"/>
                  </a:cubicBezTo>
                  <a:cubicBezTo>
                    <a:pt x="4745" y="17913"/>
                    <a:pt x="5007" y="18022"/>
                    <a:pt x="5302" y="18022"/>
                  </a:cubicBezTo>
                  <a:cubicBezTo>
                    <a:pt x="7329" y="18022"/>
                    <a:pt x="10939" y="12916"/>
                    <a:pt x="9541" y="8140"/>
                  </a:cubicBezTo>
                  <a:cubicBezTo>
                    <a:pt x="7973" y="2670"/>
                    <a:pt x="3603" y="1"/>
                    <a:pt x="3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5"/>
            <p:cNvSpPr/>
            <p:nvPr/>
          </p:nvSpPr>
          <p:spPr>
            <a:xfrm>
              <a:off x="5605000" y="1993000"/>
              <a:ext cx="697100" cy="676675"/>
            </a:xfrm>
            <a:custGeom>
              <a:avLst/>
              <a:gdLst/>
              <a:ahLst/>
              <a:cxnLst/>
              <a:rect l="l" t="t" r="r" b="b"/>
              <a:pathLst>
                <a:path w="27884" h="27067" extrusionOk="0">
                  <a:moveTo>
                    <a:pt x="18900" y="0"/>
                  </a:moveTo>
                  <a:cubicBezTo>
                    <a:pt x="18598" y="0"/>
                    <a:pt x="18290" y="72"/>
                    <a:pt x="17980" y="222"/>
                  </a:cubicBezTo>
                  <a:cubicBezTo>
                    <a:pt x="1" y="8962"/>
                    <a:pt x="5872" y="22638"/>
                    <a:pt x="5872" y="22638"/>
                  </a:cubicBezTo>
                  <a:cubicBezTo>
                    <a:pt x="6483" y="26238"/>
                    <a:pt x="9518" y="27066"/>
                    <a:pt x="11745" y="27066"/>
                  </a:cubicBezTo>
                  <a:cubicBezTo>
                    <a:pt x="12675" y="27066"/>
                    <a:pt x="13465" y="26922"/>
                    <a:pt x="13877" y="26774"/>
                  </a:cubicBezTo>
                  <a:cubicBezTo>
                    <a:pt x="27884" y="21696"/>
                    <a:pt x="24169" y="0"/>
                    <a:pt x="18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5"/>
            <p:cNvSpPr/>
            <p:nvPr/>
          </p:nvSpPr>
          <p:spPr>
            <a:xfrm>
              <a:off x="5843000" y="2203150"/>
              <a:ext cx="283225" cy="234100"/>
            </a:xfrm>
            <a:custGeom>
              <a:avLst/>
              <a:gdLst/>
              <a:ahLst/>
              <a:cxnLst/>
              <a:rect l="l" t="t" r="r" b="b"/>
              <a:pathLst>
                <a:path w="11329" h="9364" extrusionOk="0">
                  <a:moveTo>
                    <a:pt x="4324" y="0"/>
                  </a:moveTo>
                  <a:cubicBezTo>
                    <a:pt x="115" y="0"/>
                    <a:pt x="88" y="4792"/>
                    <a:pt x="88" y="4792"/>
                  </a:cubicBezTo>
                  <a:cubicBezTo>
                    <a:pt x="1" y="7078"/>
                    <a:pt x="2700" y="9364"/>
                    <a:pt x="5311" y="9364"/>
                  </a:cubicBezTo>
                  <a:cubicBezTo>
                    <a:pt x="5710" y="9364"/>
                    <a:pt x="6107" y="9310"/>
                    <a:pt x="6492" y="9195"/>
                  </a:cubicBezTo>
                  <a:cubicBezTo>
                    <a:pt x="9394" y="8361"/>
                    <a:pt x="11329" y="1356"/>
                    <a:pt x="5725" y="155"/>
                  </a:cubicBezTo>
                  <a:cubicBezTo>
                    <a:pt x="5213" y="49"/>
                    <a:pt x="4747" y="0"/>
                    <a:pt x="4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5"/>
            <p:cNvSpPr/>
            <p:nvPr/>
          </p:nvSpPr>
          <p:spPr>
            <a:xfrm>
              <a:off x="5884600" y="2241700"/>
              <a:ext cx="194100" cy="159850"/>
            </a:xfrm>
            <a:custGeom>
              <a:avLst/>
              <a:gdLst/>
              <a:ahLst/>
              <a:cxnLst/>
              <a:rect l="l" t="t" r="r" b="b"/>
              <a:pathLst>
                <a:path w="7764" h="6394" extrusionOk="0">
                  <a:moveTo>
                    <a:pt x="2940" y="0"/>
                  </a:moveTo>
                  <a:cubicBezTo>
                    <a:pt x="86" y="0"/>
                    <a:pt x="58" y="3283"/>
                    <a:pt x="58" y="3283"/>
                  </a:cubicBezTo>
                  <a:cubicBezTo>
                    <a:pt x="0" y="4851"/>
                    <a:pt x="1862" y="6393"/>
                    <a:pt x="3665" y="6393"/>
                  </a:cubicBezTo>
                  <a:cubicBezTo>
                    <a:pt x="3934" y="6393"/>
                    <a:pt x="4202" y="6359"/>
                    <a:pt x="4461" y="6286"/>
                  </a:cubicBezTo>
                  <a:cubicBezTo>
                    <a:pt x="6429" y="5718"/>
                    <a:pt x="7764" y="915"/>
                    <a:pt x="3928" y="114"/>
                  </a:cubicBezTo>
                  <a:cubicBezTo>
                    <a:pt x="3566" y="36"/>
                    <a:pt x="3238" y="0"/>
                    <a:pt x="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5"/>
            <p:cNvSpPr/>
            <p:nvPr/>
          </p:nvSpPr>
          <p:spPr>
            <a:xfrm>
              <a:off x="5872700" y="1966950"/>
              <a:ext cx="321075" cy="256775"/>
            </a:xfrm>
            <a:custGeom>
              <a:avLst/>
              <a:gdLst/>
              <a:ahLst/>
              <a:cxnLst/>
              <a:rect l="l" t="t" r="r" b="b"/>
              <a:pathLst>
                <a:path w="12843" h="10271" extrusionOk="0">
                  <a:moveTo>
                    <a:pt x="9130" y="1"/>
                  </a:moveTo>
                  <a:cubicBezTo>
                    <a:pt x="6650" y="1"/>
                    <a:pt x="722" y="5139"/>
                    <a:pt x="0" y="6101"/>
                  </a:cubicBezTo>
                  <a:lnTo>
                    <a:pt x="12843" y="10271"/>
                  </a:lnTo>
                  <a:cubicBezTo>
                    <a:pt x="12843" y="6801"/>
                    <a:pt x="11609" y="1598"/>
                    <a:pt x="9807" y="197"/>
                  </a:cubicBezTo>
                  <a:cubicBezTo>
                    <a:pt x="9630" y="62"/>
                    <a:pt x="9400" y="1"/>
                    <a:pt x="9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5"/>
            <p:cNvSpPr/>
            <p:nvPr/>
          </p:nvSpPr>
          <p:spPr>
            <a:xfrm>
              <a:off x="5714250" y="2558950"/>
              <a:ext cx="247700" cy="168150"/>
            </a:xfrm>
            <a:custGeom>
              <a:avLst/>
              <a:gdLst/>
              <a:ahLst/>
              <a:cxnLst/>
              <a:rect l="l" t="t" r="r" b="b"/>
              <a:pathLst>
                <a:path w="9908" h="6726" extrusionOk="0">
                  <a:moveTo>
                    <a:pt x="1502" y="0"/>
                  </a:moveTo>
                  <a:cubicBezTo>
                    <a:pt x="1502" y="0"/>
                    <a:pt x="1" y="1134"/>
                    <a:pt x="434" y="3169"/>
                  </a:cubicBezTo>
                  <a:cubicBezTo>
                    <a:pt x="828" y="4989"/>
                    <a:pt x="6461" y="6725"/>
                    <a:pt x="7707" y="6725"/>
                  </a:cubicBezTo>
                  <a:cubicBezTo>
                    <a:pt x="7832" y="6725"/>
                    <a:pt x="7912" y="6708"/>
                    <a:pt x="7940" y="6672"/>
                  </a:cubicBezTo>
                  <a:cubicBezTo>
                    <a:pt x="8273" y="6338"/>
                    <a:pt x="9908" y="5337"/>
                    <a:pt x="9507" y="4136"/>
                  </a:cubicBezTo>
                  <a:cubicBezTo>
                    <a:pt x="9107" y="2902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5"/>
            <p:cNvSpPr/>
            <p:nvPr/>
          </p:nvSpPr>
          <p:spPr>
            <a:xfrm>
              <a:off x="5761175" y="2450925"/>
              <a:ext cx="194950" cy="290950"/>
            </a:xfrm>
            <a:custGeom>
              <a:avLst/>
              <a:gdLst/>
              <a:ahLst/>
              <a:cxnLst/>
              <a:rect l="l" t="t" r="r" b="b"/>
              <a:pathLst>
                <a:path w="7798" h="11638" extrusionOk="0">
                  <a:moveTo>
                    <a:pt x="5364" y="0"/>
                  </a:moveTo>
                  <a:cubicBezTo>
                    <a:pt x="3955" y="0"/>
                    <a:pt x="1613" y="3894"/>
                    <a:pt x="892" y="6356"/>
                  </a:cubicBezTo>
                  <a:cubicBezTo>
                    <a:pt x="1" y="9450"/>
                    <a:pt x="470" y="11637"/>
                    <a:pt x="1570" y="11637"/>
                  </a:cubicBezTo>
                  <a:cubicBezTo>
                    <a:pt x="1869" y="11637"/>
                    <a:pt x="2215" y="11476"/>
                    <a:pt x="2593" y="11126"/>
                  </a:cubicBezTo>
                  <a:cubicBezTo>
                    <a:pt x="4728" y="9125"/>
                    <a:pt x="7797" y="1753"/>
                    <a:pt x="5796" y="151"/>
                  </a:cubicBezTo>
                  <a:cubicBezTo>
                    <a:pt x="5666" y="48"/>
                    <a:pt x="5521" y="0"/>
                    <a:pt x="5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5"/>
            <p:cNvSpPr/>
            <p:nvPr/>
          </p:nvSpPr>
          <p:spPr>
            <a:xfrm>
              <a:off x="5957900" y="2265175"/>
              <a:ext cx="66125" cy="61200"/>
            </a:xfrm>
            <a:custGeom>
              <a:avLst/>
              <a:gdLst/>
              <a:ahLst/>
              <a:cxnLst/>
              <a:rect l="l" t="t" r="r" b="b"/>
              <a:pathLst>
                <a:path w="2645" h="2448" extrusionOk="0">
                  <a:moveTo>
                    <a:pt x="640" y="0"/>
                  </a:moveTo>
                  <a:cubicBezTo>
                    <a:pt x="265" y="0"/>
                    <a:pt x="1" y="173"/>
                    <a:pt x="62" y="476"/>
                  </a:cubicBezTo>
                  <a:cubicBezTo>
                    <a:pt x="62" y="476"/>
                    <a:pt x="1162" y="1210"/>
                    <a:pt x="1763" y="2111"/>
                  </a:cubicBezTo>
                  <a:cubicBezTo>
                    <a:pt x="1923" y="2348"/>
                    <a:pt x="2071" y="2447"/>
                    <a:pt x="2190" y="2447"/>
                  </a:cubicBezTo>
                  <a:cubicBezTo>
                    <a:pt x="2541" y="2447"/>
                    <a:pt x="2644" y="1582"/>
                    <a:pt x="2096" y="810"/>
                  </a:cubicBezTo>
                  <a:cubicBezTo>
                    <a:pt x="1697" y="247"/>
                    <a:pt x="1089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5"/>
            <p:cNvSpPr/>
            <p:nvPr/>
          </p:nvSpPr>
          <p:spPr>
            <a:xfrm>
              <a:off x="5512450" y="2703125"/>
              <a:ext cx="370275" cy="316175"/>
            </a:xfrm>
            <a:custGeom>
              <a:avLst/>
              <a:gdLst/>
              <a:ahLst/>
              <a:cxnLst/>
              <a:rect l="l" t="t" r="r" b="b"/>
              <a:pathLst>
                <a:path w="14811" h="12647" extrusionOk="0">
                  <a:moveTo>
                    <a:pt x="7226" y="1"/>
                  </a:moveTo>
                  <a:cubicBezTo>
                    <a:pt x="5810" y="1"/>
                    <a:pt x="4051" y="605"/>
                    <a:pt x="2802" y="2739"/>
                  </a:cubicBezTo>
                  <a:cubicBezTo>
                    <a:pt x="2168" y="3840"/>
                    <a:pt x="1601" y="4674"/>
                    <a:pt x="1134" y="5308"/>
                  </a:cubicBezTo>
                  <a:cubicBezTo>
                    <a:pt x="400" y="6375"/>
                    <a:pt x="0" y="6942"/>
                    <a:pt x="200" y="7576"/>
                  </a:cubicBezTo>
                  <a:cubicBezTo>
                    <a:pt x="367" y="8076"/>
                    <a:pt x="801" y="8277"/>
                    <a:pt x="1134" y="8410"/>
                  </a:cubicBezTo>
                  <a:cubicBezTo>
                    <a:pt x="1410" y="8520"/>
                    <a:pt x="1714" y="8591"/>
                    <a:pt x="2039" y="8591"/>
                  </a:cubicBezTo>
                  <a:cubicBezTo>
                    <a:pt x="2502" y="8591"/>
                    <a:pt x="3007" y="8448"/>
                    <a:pt x="3536" y="8076"/>
                  </a:cubicBezTo>
                  <a:lnTo>
                    <a:pt x="3536" y="8076"/>
                  </a:lnTo>
                  <a:cubicBezTo>
                    <a:pt x="3336" y="9311"/>
                    <a:pt x="3302" y="10612"/>
                    <a:pt x="3769" y="11479"/>
                  </a:cubicBezTo>
                  <a:cubicBezTo>
                    <a:pt x="4070" y="12046"/>
                    <a:pt x="4537" y="12446"/>
                    <a:pt x="5137" y="12580"/>
                  </a:cubicBezTo>
                  <a:cubicBezTo>
                    <a:pt x="5371" y="12613"/>
                    <a:pt x="5571" y="12646"/>
                    <a:pt x="5771" y="12646"/>
                  </a:cubicBezTo>
                  <a:cubicBezTo>
                    <a:pt x="6972" y="12646"/>
                    <a:pt x="8239" y="11879"/>
                    <a:pt x="9474" y="10411"/>
                  </a:cubicBezTo>
                  <a:cubicBezTo>
                    <a:pt x="9474" y="10411"/>
                    <a:pt x="9507" y="10378"/>
                    <a:pt x="9507" y="10378"/>
                  </a:cubicBezTo>
                  <a:cubicBezTo>
                    <a:pt x="9540" y="10712"/>
                    <a:pt x="9640" y="10978"/>
                    <a:pt x="9807" y="11179"/>
                  </a:cubicBezTo>
                  <a:cubicBezTo>
                    <a:pt x="9951" y="11322"/>
                    <a:pt x="10219" y="11565"/>
                    <a:pt x="10696" y="11565"/>
                  </a:cubicBezTo>
                  <a:cubicBezTo>
                    <a:pt x="10773" y="11565"/>
                    <a:pt x="10854" y="11559"/>
                    <a:pt x="10941" y="11546"/>
                  </a:cubicBezTo>
                  <a:cubicBezTo>
                    <a:pt x="12109" y="11345"/>
                    <a:pt x="13410" y="9678"/>
                    <a:pt x="14044" y="8210"/>
                  </a:cubicBezTo>
                  <a:cubicBezTo>
                    <a:pt x="14811" y="6475"/>
                    <a:pt x="14811" y="4841"/>
                    <a:pt x="14010" y="3606"/>
                  </a:cubicBezTo>
                  <a:lnTo>
                    <a:pt x="12943" y="4274"/>
                  </a:lnTo>
                  <a:cubicBezTo>
                    <a:pt x="13710" y="5441"/>
                    <a:pt x="13243" y="6942"/>
                    <a:pt x="12909" y="7709"/>
                  </a:cubicBezTo>
                  <a:cubicBezTo>
                    <a:pt x="12276" y="9144"/>
                    <a:pt x="11308" y="10145"/>
                    <a:pt x="10741" y="10278"/>
                  </a:cubicBezTo>
                  <a:cubicBezTo>
                    <a:pt x="10674" y="9911"/>
                    <a:pt x="10875" y="8777"/>
                    <a:pt x="11208" y="7810"/>
                  </a:cubicBezTo>
                  <a:lnTo>
                    <a:pt x="10074" y="7309"/>
                  </a:lnTo>
                  <a:cubicBezTo>
                    <a:pt x="9449" y="8497"/>
                    <a:pt x="7592" y="11385"/>
                    <a:pt x="5796" y="11385"/>
                  </a:cubicBezTo>
                  <a:cubicBezTo>
                    <a:pt x="5676" y="11385"/>
                    <a:pt x="5556" y="11373"/>
                    <a:pt x="5437" y="11345"/>
                  </a:cubicBezTo>
                  <a:cubicBezTo>
                    <a:pt x="5170" y="11279"/>
                    <a:pt x="5004" y="11145"/>
                    <a:pt x="4870" y="10912"/>
                  </a:cubicBezTo>
                  <a:cubicBezTo>
                    <a:pt x="4236" y="9711"/>
                    <a:pt x="5037" y="6609"/>
                    <a:pt x="5704" y="4941"/>
                  </a:cubicBezTo>
                  <a:lnTo>
                    <a:pt x="4537" y="4474"/>
                  </a:lnTo>
                  <a:cubicBezTo>
                    <a:pt x="3737" y="6386"/>
                    <a:pt x="2889" y="7322"/>
                    <a:pt x="2013" y="7322"/>
                  </a:cubicBezTo>
                  <a:cubicBezTo>
                    <a:pt x="1865" y="7322"/>
                    <a:pt x="1717" y="7295"/>
                    <a:pt x="1568" y="7242"/>
                  </a:cubicBezTo>
                  <a:cubicBezTo>
                    <a:pt x="1501" y="7209"/>
                    <a:pt x="1468" y="7209"/>
                    <a:pt x="1434" y="7176"/>
                  </a:cubicBezTo>
                  <a:cubicBezTo>
                    <a:pt x="1535" y="6942"/>
                    <a:pt x="1868" y="6475"/>
                    <a:pt x="2168" y="6042"/>
                  </a:cubicBezTo>
                  <a:cubicBezTo>
                    <a:pt x="2635" y="5408"/>
                    <a:pt x="3236" y="4507"/>
                    <a:pt x="3903" y="3373"/>
                  </a:cubicBezTo>
                  <a:cubicBezTo>
                    <a:pt x="4896" y="1639"/>
                    <a:pt x="6231" y="1271"/>
                    <a:pt x="7196" y="1271"/>
                  </a:cubicBezTo>
                  <a:cubicBezTo>
                    <a:pt x="7884" y="1271"/>
                    <a:pt x="8384" y="1458"/>
                    <a:pt x="8439" y="1472"/>
                  </a:cubicBezTo>
                  <a:lnTo>
                    <a:pt x="8906" y="304"/>
                  </a:lnTo>
                  <a:cubicBezTo>
                    <a:pt x="8480" y="134"/>
                    <a:pt x="7891" y="1"/>
                    <a:pt x="7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5"/>
          <p:cNvGrpSpPr/>
          <p:nvPr/>
        </p:nvGrpSpPr>
        <p:grpSpPr>
          <a:xfrm>
            <a:off x="762110" y="3455516"/>
            <a:ext cx="1304976" cy="979463"/>
            <a:chOff x="939574" y="3499738"/>
            <a:chExt cx="1288610" cy="967180"/>
          </a:xfrm>
        </p:grpSpPr>
        <p:sp>
          <p:nvSpPr>
            <p:cNvPr id="2613" name="Google Shape;2613;p65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4" name="Google Shape;2614;p65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615" name="Google Shape;2615;p65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5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5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5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5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5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5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5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5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5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5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5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5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5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5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5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5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5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5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5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5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5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5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5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5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5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5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5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5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5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5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5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5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5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9" name="Google Shape;2649;p65"/>
          <p:cNvGrpSpPr/>
          <p:nvPr/>
        </p:nvGrpSpPr>
        <p:grpSpPr>
          <a:xfrm rot="-436216">
            <a:off x="489205" y="1128801"/>
            <a:ext cx="1973512" cy="1340523"/>
            <a:chOff x="6570561" y="1291525"/>
            <a:chExt cx="1646325" cy="1118279"/>
          </a:xfrm>
        </p:grpSpPr>
        <p:grpSp>
          <p:nvGrpSpPr>
            <p:cNvPr id="2650" name="Google Shape;2650;p65"/>
            <p:cNvGrpSpPr/>
            <p:nvPr/>
          </p:nvGrpSpPr>
          <p:grpSpPr>
            <a:xfrm>
              <a:off x="6570561" y="1291525"/>
              <a:ext cx="1646325" cy="1118279"/>
              <a:chOff x="669286" y="1573888"/>
              <a:chExt cx="1646325" cy="1118279"/>
            </a:xfrm>
          </p:grpSpPr>
          <p:sp>
            <p:nvSpPr>
              <p:cNvPr id="2651" name="Google Shape;2651;p65"/>
              <p:cNvSpPr/>
              <p:nvPr/>
            </p:nvSpPr>
            <p:spPr>
              <a:xfrm>
                <a:off x="669286" y="1573888"/>
                <a:ext cx="1646321" cy="1118250"/>
              </a:xfrm>
              <a:custGeom>
                <a:avLst/>
                <a:gdLst/>
                <a:ahLst/>
                <a:cxnLst/>
                <a:rect l="l" t="t" r="r" b="b"/>
                <a:pathLst>
                  <a:path w="76422" h="51909" extrusionOk="0">
                    <a:moveTo>
                      <a:pt x="40463" y="0"/>
                    </a:moveTo>
                    <a:cubicBezTo>
                      <a:pt x="37460" y="34"/>
                      <a:pt x="34492" y="634"/>
                      <a:pt x="31756" y="1735"/>
                    </a:cubicBezTo>
                    <a:cubicBezTo>
                      <a:pt x="29288" y="2769"/>
                      <a:pt x="23184" y="5471"/>
                      <a:pt x="22750" y="10808"/>
                    </a:cubicBezTo>
                    <a:cubicBezTo>
                      <a:pt x="22750" y="10755"/>
                      <a:pt x="22707" y="10732"/>
                      <a:pt x="22635" y="10732"/>
                    </a:cubicBezTo>
                    <a:cubicBezTo>
                      <a:pt x="22256" y="10732"/>
                      <a:pt x="21061" y="11358"/>
                      <a:pt x="20949" y="11442"/>
                    </a:cubicBezTo>
                    <a:cubicBezTo>
                      <a:pt x="20482" y="11876"/>
                      <a:pt x="20015" y="12242"/>
                      <a:pt x="19614" y="12776"/>
                    </a:cubicBezTo>
                    <a:cubicBezTo>
                      <a:pt x="18147" y="14811"/>
                      <a:pt x="18147" y="17413"/>
                      <a:pt x="18647" y="19815"/>
                    </a:cubicBezTo>
                    <a:cubicBezTo>
                      <a:pt x="18780" y="20315"/>
                      <a:pt x="18914" y="20815"/>
                      <a:pt x="19047" y="21316"/>
                    </a:cubicBezTo>
                    <a:cubicBezTo>
                      <a:pt x="19214" y="21816"/>
                      <a:pt x="19381" y="22316"/>
                      <a:pt x="19581" y="22817"/>
                    </a:cubicBezTo>
                    <a:cubicBezTo>
                      <a:pt x="19748" y="23350"/>
                      <a:pt x="19981" y="23851"/>
                      <a:pt x="20181" y="24351"/>
                    </a:cubicBezTo>
                    <a:cubicBezTo>
                      <a:pt x="18680" y="25152"/>
                      <a:pt x="17413" y="26319"/>
                      <a:pt x="16846" y="27954"/>
                    </a:cubicBezTo>
                    <a:cubicBezTo>
                      <a:pt x="15912" y="30756"/>
                      <a:pt x="16512" y="33191"/>
                      <a:pt x="17246" y="35993"/>
                    </a:cubicBezTo>
                    <a:cubicBezTo>
                      <a:pt x="17379" y="36493"/>
                      <a:pt x="17546" y="36960"/>
                      <a:pt x="17680" y="37461"/>
                    </a:cubicBezTo>
                    <a:cubicBezTo>
                      <a:pt x="16445" y="37794"/>
                      <a:pt x="15311" y="38461"/>
                      <a:pt x="14778" y="39562"/>
                    </a:cubicBezTo>
                    <a:cubicBezTo>
                      <a:pt x="13977" y="41130"/>
                      <a:pt x="14411" y="42464"/>
                      <a:pt x="14411" y="44132"/>
                    </a:cubicBezTo>
                    <a:cubicBezTo>
                      <a:pt x="13944" y="43865"/>
                      <a:pt x="13410" y="43565"/>
                      <a:pt x="12876" y="43498"/>
                    </a:cubicBezTo>
                    <a:cubicBezTo>
                      <a:pt x="12741" y="43481"/>
                      <a:pt x="12612" y="43472"/>
                      <a:pt x="12488" y="43472"/>
                    </a:cubicBezTo>
                    <a:cubicBezTo>
                      <a:pt x="11666" y="43472"/>
                      <a:pt x="11075" y="43839"/>
                      <a:pt x="10408" y="44332"/>
                    </a:cubicBezTo>
                    <a:cubicBezTo>
                      <a:pt x="9774" y="44766"/>
                      <a:pt x="9174" y="45166"/>
                      <a:pt x="8540" y="45633"/>
                    </a:cubicBezTo>
                    <a:cubicBezTo>
                      <a:pt x="8440" y="45533"/>
                      <a:pt x="8306" y="45400"/>
                      <a:pt x="8173" y="45299"/>
                    </a:cubicBezTo>
                    <a:cubicBezTo>
                      <a:pt x="7706" y="44232"/>
                      <a:pt x="7539" y="43398"/>
                      <a:pt x="7539" y="41964"/>
                    </a:cubicBezTo>
                    <a:cubicBezTo>
                      <a:pt x="7539" y="41463"/>
                      <a:pt x="7606" y="39462"/>
                      <a:pt x="7639" y="38728"/>
                    </a:cubicBezTo>
                    <a:cubicBezTo>
                      <a:pt x="7228" y="38663"/>
                      <a:pt x="6821" y="38632"/>
                      <a:pt x="6420" y="38632"/>
                    </a:cubicBezTo>
                    <a:cubicBezTo>
                      <a:pt x="4348" y="38632"/>
                      <a:pt x="2454" y="39476"/>
                      <a:pt x="1168" y="40930"/>
                    </a:cubicBezTo>
                    <a:cubicBezTo>
                      <a:pt x="701" y="41530"/>
                      <a:pt x="301" y="42197"/>
                      <a:pt x="0" y="42931"/>
                    </a:cubicBezTo>
                    <a:cubicBezTo>
                      <a:pt x="2312" y="44917"/>
                      <a:pt x="5195" y="46871"/>
                      <a:pt x="8247" y="46871"/>
                    </a:cubicBezTo>
                    <a:cubicBezTo>
                      <a:pt x="8322" y="46871"/>
                      <a:pt x="8398" y="46870"/>
                      <a:pt x="8473" y="46867"/>
                    </a:cubicBezTo>
                    <a:cubicBezTo>
                      <a:pt x="8873" y="47801"/>
                      <a:pt x="9541" y="48702"/>
                      <a:pt x="10308" y="49369"/>
                    </a:cubicBezTo>
                    <a:cubicBezTo>
                      <a:pt x="11442" y="50336"/>
                      <a:pt x="12776" y="51137"/>
                      <a:pt x="14177" y="51404"/>
                    </a:cubicBezTo>
                    <a:cubicBezTo>
                      <a:pt x="14427" y="51454"/>
                      <a:pt x="14659" y="51477"/>
                      <a:pt x="14878" y="51477"/>
                    </a:cubicBezTo>
                    <a:cubicBezTo>
                      <a:pt x="15534" y="51477"/>
                      <a:pt x="16079" y="51270"/>
                      <a:pt x="16679" y="50970"/>
                    </a:cubicBezTo>
                    <a:cubicBezTo>
                      <a:pt x="17913" y="51437"/>
                      <a:pt x="19181" y="51871"/>
                      <a:pt x="20482" y="51904"/>
                    </a:cubicBezTo>
                    <a:cubicBezTo>
                      <a:pt x="20584" y="51907"/>
                      <a:pt x="20685" y="51908"/>
                      <a:pt x="20787" y="51908"/>
                    </a:cubicBezTo>
                    <a:cubicBezTo>
                      <a:pt x="23227" y="51908"/>
                      <a:pt x="25347" y="51131"/>
                      <a:pt x="26853" y="49369"/>
                    </a:cubicBezTo>
                    <a:cubicBezTo>
                      <a:pt x="27987" y="48035"/>
                      <a:pt x="28154" y="46534"/>
                      <a:pt x="27954" y="44832"/>
                    </a:cubicBezTo>
                    <a:cubicBezTo>
                      <a:pt x="30022" y="44099"/>
                      <a:pt x="31856" y="42864"/>
                      <a:pt x="33391" y="41363"/>
                    </a:cubicBezTo>
                    <a:cubicBezTo>
                      <a:pt x="35714" y="42283"/>
                      <a:pt x="38249" y="42711"/>
                      <a:pt x="40853" y="42711"/>
                    </a:cubicBezTo>
                    <a:cubicBezTo>
                      <a:pt x="41839" y="42711"/>
                      <a:pt x="42834" y="42650"/>
                      <a:pt x="43832" y="42531"/>
                    </a:cubicBezTo>
                    <a:lnTo>
                      <a:pt x="44065" y="42497"/>
                    </a:lnTo>
                    <a:cubicBezTo>
                      <a:pt x="47468" y="42064"/>
                      <a:pt x="50770" y="40730"/>
                      <a:pt x="53205" y="38561"/>
                    </a:cubicBezTo>
                    <a:cubicBezTo>
                      <a:pt x="53672" y="38561"/>
                      <a:pt x="54172" y="38528"/>
                      <a:pt x="54639" y="38461"/>
                    </a:cubicBezTo>
                    <a:cubicBezTo>
                      <a:pt x="55073" y="39929"/>
                      <a:pt x="55673" y="41030"/>
                      <a:pt x="57074" y="41664"/>
                    </a:cubicBezTo>
                    <a:cubicBezTo>
                      <a:pt x="57803" y="41989"/>
                      <a:pt x="58562" y="42142"/>
                      <a:pt x="59338" y="42142"/>
                    </a:cubicBezTo>
                    <a:cubicBezTo>
                      <a:pt x="60551" y="42142"/>
                      <a:pt x="61804" y="41768"/>
                      <a:pt x="63045" y="41096"/>
                    </a:cubicBezTo>
                    <a:cubicBezTo>
                      <a:pt x="64046" y="40563"/>
                      <a:pt x="64947" y="39695"/>
                      <a:pt x="65781" y="38828"/>
                    </a:cubicBezTo>
                    <a:cubicBezTo>
                      <a:pt x="66548" y="38828"/>
                      <a:pt x="67182" y="38728"/>
                      <a:pt x="67916" y="38161"/>
                    </a:cubicBezTo>
                    <a:cubicBezTo>
                      <a:pt x="68916" y="37427"/>
                      <a:pt x="69683" y="36326"/>
                      <a:pt x="70251" y="35126"/>
                    </a:cubicBezTo>
                    <a:cubicBezTo>
                      <a:pt x="70284" y="35092"/>
                      <a:pt x="70317" y="35025"/>
                      <a:pt x="70351" y="34992"/>
                    </a:cubicBezTo>
                    <a:cubicBezTo>
                      <a:pt x="70718" y="34158"/>
                      <a:pt x="70951" y="33157"/>
                      <a:pt x="70951" y="32257"/>
                    </a:cubicBezTo>
                    <a:cubicBezTo>
                      <a:pt x="71018" y="32223"/>
                      <a:pt x="71084" y="32190"/>
                      <a:pt x="71151" y="32157"/>
                    </a:cubicBezTo>
                    <a:cubicBezTo>
                      <a:pt x="73586" y="30923"/>
                      <a:pt x="75221" y="28187"/>
                      <a:pt x="76422" y="25685"/>
                    </a:cubicBezTo>
                    <a:cubicBezTo>
                      <a:pt x="76121" y="25385"/>
                      <a:pt x="75788" y="25118"/>
                      <a:pt x="75421" y="24885"/>
                    </a:cubicBezTo>
                    <a:cubicBezTo>
                      <a:pt x="74601" y="24381"/>
                      <a:pt x="73669" y="24132"/>
                      <a:pt x="72703" y="24132"/>
                    </a:cubicBezTo>
                    <a:cubicBezTo>
                      <a:pt x="71429" y="24132"/>
                      <a:pt x="70097" y="24565"/>
                      <a:pt x="68883" y="25419"/>
                    </a:cubicBezTo>
                    <a:cubicBezTo>
                      <a:pt x="69150" y="25986"/>
                      <a:pt x="69884" y="27520"/>
                      <a:pt x="70050" y="27920"/>
                    </a:cubicBezTo>
                    <a:cubicBezTo>
                      <a:pt x="70584" y="29255"/>
                      <a:pt x="70718" y="30022"/>
                      <a:pt x="70651" y="31323"/>
                    </a:cubicBezTo>
                    <a:cubicBezTo>
                      <a:pt x="69950" y="31189"/>
                      <a:pt x="69250" y="31089"/>
                      <a:pt x="68549" y="30989"/>
                    </a:cubicBezTo>
                    <a:cubicBezTo>
                      <a:pt x="68253" y="30940"/>
                      <a:pt x="67975" y="30904"/>
                      <a:pt x="67702" y="30904"/>
                    </a:cubicBezTo>
                    <a:cubicBezTo>
                      <a:pt x="67237" y="30904"/>
                      <a:pt x="66785" y="31008"/>
                      <a:pt x="66281" y="31323"/>
                    </a:cubicBezTo>
                    <a:cubicBezTo>
                      <a:pt x="65881" y="31590"/>
                      <a:pt x="65547" y="32057"/>
                      <a:pt x="65280" y="32457"/>
                    </a:cubicBezTo>
                    <a:cubicBezTo>
                      <a:pt x="64713" y="31123"/>
                      <a:pt x="64613" y="29888"/>
                      <a:pt x="63446" y="28954"/>
                    </a:cubicBezTo>
                    <a:cubicBezTo>
                      <a:pt x="62896" y="28496"/>
                      <a:pt x="62174" y="28321"/>
                      <a:pt x="61419" y="28321"/>
                    </a:cubicBezTo>
                    <a:cubicBezTo>
                      <a:pt x="61074" y="28321"/>
                      <a:pt x="60722" y="28358"/>
                      <a:pt x="60377" y="28421"/>
                    </a:cubicBezTo>
                    <a:cubicBezTo>
                      <a:pt x="60343" y="27987"/>
                      <a:pt x="60310" y="27553"/>
                      <a:pt x="60243" y="27120"/>
                    </a:cubicBezTo>
                    <a:cubicBezTo>
                      <a:pt x="59876" y="24551"/>
                      <a:pt x="59543" y="22350"/>
                      <a:pt x="57808" y="20515"/>
                    </a:cubicBezTo>
                    <a:cubicBezTo>
                      <a:pt x="57508" y="20181"/>
                      <a:pt x="57175" y="19915"/>
                      <a:pt x="56774" y="19714"/>
                    </a:cubicBezTo>
                    <a:cubicBezTo>
                      <a:pt x="56908" y="18747"/>
                      <a:pt x="56941" y="17913"/>
                      <a:pt x="56941" y="17680"/>
                    </a:cubicBezTo>
                    <a:cubicBezTo>
                      <a:pt x="56941" y="15778"/>
                      <a:pt x="56708" y="13877"/>
                      <a:pt x="56207" y="12076"/>
                    </a:cubicBezTo>
                    <a:cubicBezTo>
                      <a:pt x="56074" y="11575"/>
                      <a:pt x="55940" y="11042"/>
                      <a:pt x="55740" y="10541"/>
                    </a:cubicBezTo>
                    <a:cubicBezTo>
                      <a:pt x="55340" y="9307"/>
                      <a:pt x="54773" y="8006"/>
                      <a:pt x="54106" y="6839"/>
                    </a:cubicBezTo>
                    <a:cubicBezTo>
                      <a:pt x="53272" y="5304"/>
                      <a:pt x="52271" y="3903"/>
                      <a:pt x="51070" y="2869"/>
                    </a:cubicBezTo>
                    <a:cubicBezTo>
                      <a:pt x="48101" y="367"/>
                      <a:pt x="43965" y="0"/>
                      <a:pt x="40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52" name="Google Shape;2652;p65"/>
              <p:cNvGrpSpPr/>
              <p:nvPr/>
            </p:nvGrpSpPr>
            <p:grpSpPr>
              <a:xfrm>
                <a:off x="669290" y="1573917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2653" name="Google Shape;2653;p6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6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6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6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6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6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6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6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6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2" name="Google Shape;2662;p6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3" name="Google Shape;2663;p6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4" name="Google Shape;2664;p6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2665;p6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6" name="Google Shape;2666;p6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2667;p6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6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9" name="Google Shape;2669;p6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70" name="Google Shape;2670;p65"/>
            <p:cNvSpPr/>
            <p:nvPr/>
          </p:nvSpPr>
          <p:spPr>
            <a:xfrm rot="-444119">
              <a:off x="7208042" y="1895910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5"/>
            <p:cNvSpPr/>
            <p:nvPr/>
          </p:nvSpPr>
          <p:spPr>
            <a:xfrm rot="-444119">
              <a:off x="7633821" y="1861267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5"/>
            <p:cNvSpPr/>
            <p:nvPr/>
          </p:nvSpPr>
          <p:spPr>
            <a:xfrm rot="154740">
              <a:off x="7437737" y="1878295"/>
              <a:ext cx="119740" cy="48418"/>
            </a:xfrm>
            <a:custGeom>
              <a:avLst/>
              <a:gdLst/>
              <a:ahLst/>
              <a:cxnLst/>
              <a:rect l="l" t="t" r="r" b="b"/>
              <a:pathLst>
                <a:path w="6472" h="2617" extrusionOk="0">
                  <a:moveTo>
                    <a:pt x="3533" y="1"/>
                  </a:moveTo>
                  <a:cubicBezTo>
                    <a:pt x="3337" y="1"/>
                    <a:pt x="3138" y="15"/>
                    <a:pt x="2936" y="48"/>
                  </a:cubicBezTo>
                  <a:cubicBezTo>
                    <a:pt x="2502" y="114"/>
                    <a:pt x="2102" y="248"/>
                    <a:pt x="1769" y="415"/>
                  </a:cubicBezTo>
                  <a:cubicBezTo>
                    <a:pt x="1402" y="581"/>
                    <a:pt x="1101" y="782"/>
                    <a:pt x="835" y="1048"/>
                  </a:cubicBezTo>
                  <a:cubicBezTo>
                    <a:pt x="368" y="1515"/>
                    <a:pt x="101" y="2083"/>
                    <a:pt x="1" y="2616"/>
                  </a:cubicBezTo>
                  <a:cubicBezTo>
                    <a:pt x="401" y="2149"/>
                    <a:pt x="801" y="1682"/>
                    <a:pt x="1302" y="1315"/>
                  </a:cubicBezTo>
                  <a:cubicBezTo>
                    <a:pt x="1802" y="948"/>
                    <a:pt x="2369" y="715"/>
                    <a:pt x="3003" y="615"/>
                  </a:cubicBezTo>
                  <a:cubicBezTo>
                    <a:pt x="3195" y="583"/>
                    <a:pt x="3395" y="568"/>
                    <a:pt x="3596" y="568"/>
                  </a:cubicBezTo>
                  <a:cubicBezTo>
                    <a:pt x="4024" y="568"/>
                    <a:pt x="4463" y="635"/>
                    <a:pt x="4871" y="748"/>
                  </a:cubicBezTo>
                  <a:cubicBezTo>
                    <a:pt x="5471" y="948"/>
                    <a:pt x="6038" y="1215"/>
                    <a:pt x="6472" y="1616"/>
                  </a:cubicBezTo>
                  <a:cubicBezTo>
                    <a:pt x="6339" y="1082"/>
                    <a:pt x="5838" y="615"/>
                    <a:pt x="5204" y="348"/>
                  </a:cubicBezTo>
                  <a:cubicBezTo>
                    <a:pt x="4724" y="146"/>
                    <a:pt x="4147" y="1"/>
                    <a:pt x="3533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5"/>
            <p:cNvSpPr/>
            <p:nvPr/>
          </p:nvSpPr>
          <p:spPr>
            <a:xfrm rot="-10723340">
              <a:off x="7324832" y="2001980"/>
              <a:ext cx="345591" cy="118656"/>
            </a:xfrm>
            <a:custGeom>
              <a:avLst/>
              <a:gdLst/>
              <a:ahLst/>
              <a:cxnLst/>
              <a:rect l="l" t="t" r="r" b="b"/>
              <a:pathLst>
                <a:path w="18681" h="6414" extrusionOk="0">
                  <a:moveTo>
                    <a:pt x="18680" y="1"/>
                  </a:moveTo>
                  <a:cubicBezTo>
                    <a:pt x="17012" y="234"/>
                    <a:pt x="15278" y="501"/>
                    <a:pt x="13477" y="802"/>
                  </a:cubicBezTo>
                  <a:lnTo>
                    <a:pt x="13477" y="768"/>
                  </a:lnTo>
                  <a:cubicBezTo>
                    <a:pt x="13243" y="802"/>
                    <a:pt x="13010" y="868"/>
                    <a:pt x="12743" y="902"/>
                  </a:cubicBezTo>
                  <a:cubicBezTo>
                    <a:pt x="10141" y="1302"/>
                    <a:pt x="7372" y="1702"/>
                    <a:pt x="4737" y="2102"/>
                  </a:cubicBezTo>
                  <a:lnTo>
                    <a:pt x="4670" y="2102"/>
                  </a:lnTo>
                  <a:cubicBezTo>
                    <a:pt x="3102" y="2303"/>
                    <a:pt x="1501" y="2536"/>
                    <a:pt x="0" y="2770"/>
                  </a:cubicBezTo>
                  <a:cubicBezTo>
                    <a:pt x="1219" y="4801"/>
                    <a:pt x="1514" y="6414"/>
                    <a:pt x="5954" y="6414"/>
                  </a:cubicBezTo>
                  <a:cubicBezTo>
                    <a:pt x="6983" y="6414"/>
                    <a:pt x="8236" y="6327"/>
                    <a:pt x="9774" y="6139"/>
                  </a:cubicBezTo>
                  <a:cubicBezTo>
                    <a:pt x="17646" y="4638"/>
                    <a:pt x="17746" y="3303"/>
                    <a:pt x="18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5"/>
            <p:cNvSpPr/>
            <p:nvPr/>
          </p:nvSpPr>
          <p:spPr>
            <a:xfrm rot="154740">
              <a:off x="7590329" y="1795313"/>
              <a:ext cx="143681" cy="54949"/>
            </a:xfrm>
            <a:custGeom>
              <a:avLst/>
              <a:gdLst/>
              <a:ahLst/>
              <a:cxnLst/>
              <a:rect l="l" t="t" r="r" b="b"/>
              <a:pathLst>
                <a:path w="7766" h="2970" extrusionOk="0">
                  <a:moveTo>
                    <a:pt x="5221" y="1"/>
                  </a:moveTo>
                  <a:cubicBezTo>
                    <a:pt x="3204" y="1"/>
                    <a:pt x="828" y="1447"/>
                    <a:pt x="27" y="2894"/>
                  </a:cubicBezTo>
                  <a:cubicBezTo>
                    <a:pt x="0" y="2921"/>
                    <a:pt x="17" y="2970"/>
                    <a:pt x="59" y="2970"/>
                  </a:cubicBezTo>
                  <a:cubicBezTo>
                    <a:pt x="70" y="2970"/>
                    <a:pt x="81" y="2967"/>
                    <a:pt x="94" y="2961"/>
                  </a:cubicBezTo>
                  <a:cubicBezTo>
                    <a:pt x="1361" y="2294"/>
                    <a:pt x="2462" y="1493"/>
                    <a:pt x="3897" y="1193"/>
                  </a:cubicBezTo>
                  <a:cubicBezTo>
                    <a:pt x="4177" y="1144"/>
                    <a:pt x="4448" y="1124"/>
                    <a:pt x="4712" y="1124"/>
                  </a:cubicBezTo>
                  <a:cubicBezTo>
                    <a:pt x="5703" y="1124"/>
                    <a:pt x="6605" y="1400"/>
                    <a:pt x="7633" y="1426"/>
                  </a:cubicBezTo>
                  <a:cubicBezTo>
                    <a:pt x="7733" y="1426"/>
                    <a:pt x="7766" y="1326"/>
                    <a:pt x="7733" y="1259"/>
                  </a:cubicBezTo>
                  <a:cubicBezTo>
                    <a:pt x="7144" y="360"/>
                    <a:pt x="6227" y="1"/>
                    <a:pt x="5221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5"/>
            <p:cNvSpPr/>
            <p:nvPr/>
          </p:nvSpPr>
          <p:spPr>
            <a:xfrm rot="154341">
              <a:off x="7602791" y="1726905"/>
              <a:ext cx="126640" cy="70834"/>
            </a:xfrm>
            <a:custGeom>
              <a:avLst/>
              <a:gdLst/>
              <a:ahLst/>
              <a:cxnLst/>
              <a:rect l="l" t="t" r="r" b="b"/>
              <a:pathLst>
                <a:path w="2203" h="1523" extrusionOk="0">
                  <a:moveTo>
                    <a:pt x="1846" y="0"/>
                  </a:moveTo>
                  <a:cubicBezTo>
                    <a:pt x="1518" y="0"/>
                    <a:pt x="1144" y="293"/>
                    <a:pt x="901" y="455"/>
                  </a:cubicBezTo>
                  <a:cubicBezTo>
                    <a:pt x="434" y="722"/>
                    <a:pt x="201" y="1022"/>
                    <a:pt x="0" y="1489"/>
                  </a:cubicBezTo>
                  <a:cubicBezTo>
                    <a:pt x="0" y="1489"/>
                    <a:pt x="0" y="1522"/>
                    <a:pt x="0" y="1522"/>
                  </a:cubicBezTo>
                  <a:cubicBezTo>
                    <a:pt x="201" y="1422"/>
                    <a:pt x="367" y="1322"/>
                    <a:pt x="534" y="1222"/>
                  </a:cubicBezTo>
                  <a:cubicBezTo>
                    <a:pt x="768" y="1122"/>
                    <a:pt x="934" y="955"/>
                    <a:pt x="1135" y="855"/>
                  </a:cubicBezTo>
                  <a:cubicBezTo>
                    <a:pt x="1435" y="655"/>
                    <a:pt x="1969" y="588"/>
                    <a:pt x="2135" y="288"/>
                  </a:cubicBezTo>
                  <a:cubicBezTo>
                    <a:pt x="2202" y="188"/>
                    <a:pt x="2169" y="88"/>
                    <a:pt x="2069" y="55"/>
                  </a:cubicBezTo>
                  <a:cubicBezTo>
                    <a:pt x="1999" y="16"/>
                    <a:pt x="1924" y="0"/>
                    <a:pt x="1846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5"/>
            <p:cNvSpPr/>
            <p:nvPr/>
          </p:nvSpPr>
          <p:spPr>
            <a:xfrm rot="154740">
              <a:off x="7245057" y="1841227"/>
              <a:ext cx="145549" cy="44199"/>
            </a:xfrm>
            <a:custGeom>
              <a:avLst/>
              <a:gdLst/>
              <a:ahLst/>
              <a:cxnLst/>
              <a:rect l="l" t="t" r="r" b="b"/>
              <a:pathLst>
                <a:path w="7867" h="2389" extrusionOk="0">
                  <a:moveTo>
                    <a:pt x="3763" y="0"/>
                  </a:moveTo>
                  <a:cubicBezTo>
                    <a:pt x="2067" y="0"/>
                    <a:pt x="462" y="629"/>
                    <a:pt x="28" y="2247"/>
                  </a:cubicBezTo>
                  <a:cubicBezTo>
                    <a:pt x="0" y="2329"/>
                    <a:pt x="63" y="2389"/>
                    <a:pt x="123" y="2389"/>
                  </a:cubicBezTo>
                  <a:cubicBezTo>
                    <a:pt x="136" y="2389"/>
                    <a:pt x="149" y="2386"/>
                    <a:pt x="161" y="2380"/>
                  </a:cubicBezTo>
                  <a:cubicBezTo>
                    <a:pt x="1395" y="1946"/>
                    <a:pt x="2296" y="1179"/>
                    <a:pt x="3630" y="979"/>
                  </a:cubicBezTo>
                  <a:cubicBezTo>
                    <a:pt x="3908" y="941"/>
                    <a:pt x="4181" y="925"/>
                    <a:pt x="4449" y="925"/>
                  </a:cubicBezTo>
                  <a:cubicBezTo>
                    <a:pt x="5595" y="925"/>
                    <a:pt x="6664" y="1223"/>
                    <a:pt x="7800" y="1413"/>
                  </a:cubicBezTo>
                  <a:cubicBezTo>
                    <a:pt x="7866" y="1413"/>
                    <a:pt x="7866" y="1346"/>
                    <a:pt x="7833" y="1313"/>
                  </a:cubicBezTo>
                  <a:cubicBezTo>
                    <a:pt x="6955" y="530"/>
                    <a:pt x="5320" y="0"/>
                    <a:pt x="3763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5"/>
            <p:cNvSpPr/>
            <p:nvPr/>
          </p:nvSpPr>
          <p:spPr>
            <a:xfrm rot="154565">
              <a:off x="7232157" y="1785147"/>
              <a:ext cx="135839" cy="34478"/>
            </a:xfrm>
            <a:custGeom>
              <a:avLst/>
              <a:gdLst/>
              <a:ahLst/>
              <a:cxnLst/>
              <a:rect l="l" t="t" r="r" b="b"/>
              <a:pathLst>
                <a:path w="2536" h="893" extrusionOk="0">
                  <a:moveTo>
                    <a:pt x="559" y="0"/>
                  </a:moveTo>
                  <a:cubicBezTo>
                    <a:pt x="383" y="0"/>
                    <a:pt x="219" y="41"/>
                    <a:pt x="101" y="159"/>
                  </a:cubicBezTo>
                  <a:cubicBezTo>
                    <a:pt x="1" y="225"/>
                    <a:pt x="34" y="325"/>
                    <a:pt x="101" y="392"/>
                  </a:cubicBezTo>
                  <a:cubicBezTo>
                    <a:pt x="368" y="659"/>
                    <a:pt x="901" y="559"/>
                    <a:pt x="1235" y="626"/>
                  </a:cubicBezTo>
                  <a:cubicBezTo>
                    <a:pt x="1468" y="659"/>
                    <a:pt x="1702" y="759"/>
                    <a:pt x="1935" y="792"/>
                  </a:cubicBezTo>
                  <a:cubicBezTo>
                    <a:pt x="2136" y="826"/>
                    <a:pt x="2336" y="859"/>
                    <a:pt x="2502" y="892"/>
                  </a:cubicBezTo>
                  <a:cubicBezTo>
                    <a:pt x="2536" y="892"/>
                    <a:pt x="2536" y="859"/>
                    <a:pt x="2536" y="859"/>
                  </a:cubicBezTo>
                  <a:cubicBezTo>
                    <a:pt x="2169" y="459"/>
                    <a:pt x="1869" y="292"/>
                    <a:pt x="1335" y="159"/>
                  </a:cubicBezTo>
                  <a:cubicBezTo>
                    <a:pt x="1132" y="98"/>
                    <a:pt x="831" y="0"/>
                    <a:pt x="559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5"/>
            <p:cNvSpPr/>
            <p:nvPr/>
          </p:nvSpPr>
          <p:spPr>
            <a:xfrm rot="10713203">
              <a:off x="7350755" y="1985532"/>
              <a:ext cx="297298" cy="122301"/>
            </a:xfrm>
            <a:custGeom>
              <a:avLst/>
              <a:gdLst/>
              <a:ahLst/>
              <a:cxnLst/>
              <a:rect l="l" t="t" r="r" b="b"/>
              <a:pathLst>
                <a:path w="13110" h="7930" extrusionOk="0">
                  <a:moveTo>
                    <a:pt x="12643" y="0"/>
                  </a:moveTo>
                  <a:cubicBezTo>
                    <a:pt x="11909" y="67"/>
                    <a:pt x="11175" y="67"/>
                    <a:pt x="10441" y="133"/>
                  </a:cubicBezTo>
                  <a:cubicBezTo>
                    <a:pt x="8039" y="234"/>
                    <a:pt x="5738" y="567"/>
                    <a:pt x="3469" y="1134"/>
                  </a:cubicBezTo>
                  <a:cubicBezTo>
                    <a:pt x="3269" y="1168"/>
                    <a:pt x="3069" y="1234"/>
                    <a:pt x="2836" y="1268"/>
                  </a:cubicBezTo>
                  <a:cubicBezTo>
                    <a:pt x="1902" y="1534"/>
                    <a:pt x="968" y="1801"/>
                    <a:pt x="0" y="2035"/>
                  </a:cubicBezTo>
                  <a:cubicBezTo>
                    <a:pt x="300" y="2669"/>
                    <a:pt x="567" y="3302"/>
                    <a:pt x="834" y="3936"/>
                  </a:cubicBezTo>
                  <a:cubicBezTo>
                    <a:pt x="734" y="4437"/>
                    <a:pt x="667" y="4904"/>
                    <a:pt x="567" y="5371"/>
                  </a:cubicBezTo>
                  <a:cubicBezTo>
                    <a:pt x="2169" y="6804"/>
                    <a:pt x="4339" y="7929"/>
                    <a:pt x="6499" y="7929"/>
                  </a:cubicBezTo>
                  <a:cubicBezTo>
                    <a:pt x="6903" y="7929"/>
                    <a:pt x="7306" y="7890"/>
                    <a:pt x="7706" y="7806"/>
                  </a:cubicBezTo>
                  <a:cubicBezTo>
                    <a:pt x="9974" y="7372"/>
                    <a:pt x="11909" y="5637"/>
                    <a:pt x="13110" y="3736"/>
                  </a:cubicBezTo>
                  <a:cubicBezTo>
                    <a:pt x="12843" y="3269"/>
                    <a:pt x="12609" y="2769"/>
                    <a:pt x="12376" y="2302"/>
                  </a:cubicBezTo>
                  <a:cubicBezTo>
                    <a:pt x="12476" y="1534"/>
                    <a:pt x="12576" y="767"/>
                    <a:pt x="1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5"/>
            <p:cNvSpPr/>
            <p:nvPr/>
          </p:nvSpPr>
          <p:spPr>
            <a:xfrm rot="10713203">
              <a:off x="7377229" y="2030827"/>
              <a:ext cx="244347" cy="31693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0" name="Google Shape;2680;p65"/>
          <p:cNvGrpSpPr/>
          <p:nvPr/>
        </p:nvGrpSpPr>
        <p:grpSpPr>
          <a:xfrm rot="1534691">
            <a:off x="2281597" y="2051508"/>
            <a:ext cx="1571544" cy="1602327"/>
            <a:chOff x="6651585" y="1733780"/>
            <a:chExt cx="1327273" cy="1353272"/>
          </a:xfrm>
        </p:grpSpPr>
        <p:grpSp>
          <p:nvGrpSpPr>
            <p:cNvPr id="2681" name="Google Shape;2681;p65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2682" name="Google Shape;2682;p65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83" name="Google Shape;2683;p65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2684" name="Google Shape;2684;p6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5" name="Google Shape;2685;p6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6" name="Google Shape;2686;p6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7" name="Google Shape;2687;p6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2688;p6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2689;p6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2690;p6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1" name="Google Shape;2691;p6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2" name="Google Shape;2692;p6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2693;p6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4" name="Google Shape;2694;p6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6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6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6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6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2699;p6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0" name="Google Shape;2700;p6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1" name="Google Shape;2701;p6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2" name="Google Shape;2702;p6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6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6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6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06" name="Google Shape;2706;p65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2707" name="Google Shape;2707;p65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65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65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4" name="Google Shape;2714;p65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Rounded Rectangle 169"/>
          <p:cNvSpPr/>
          <p:nvPr/>
        </p:nvSpPr>
        <p:spPr>
          <a:xfrm>
            <a:off x="3230737" y="2182177"/>
            <a:ext cx="5921828" cy="84477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" sz="40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HỌC THUỘC LÒNG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" sz="40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BÀI THƠ</a:t>
            </a:r>
            <a:endParaRPr lang="en-US" sz="4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5706190" y="970202"/>
            <a:ext cx="753192" cy="6765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>
          <a:xfrm>
            <a:off x="342900" y="260074"/>
            <a:ext cx="8458200" cy="4623352"/>
          </a:xfrm>
          <a:custGeom>
            <a:avLst/>
            <a:gdLst/>
            <a:ahLst/>
            <a:cxnLst/>
            <a:rect l="l" t="t" r="r" b="b"/>
            <a:pathLst>
              <a:path w="4002211" h="1665634">
                <a:moveTo>
                  <a:pt x="30630" y="0"/>
                </a:moveTo>
                <a:lnTo>
                  <a:pt x="3971580" y="0"/>
                </a:lnTo>
                <a:cubicBezTo>
                  <a:pt x="3979704" y="0"/>
                  <a:pt x="3987495" y="3227"/>
                  <a:pt x="3993240" y="8971"/>
                </a:cubicBezTo>
                <a:cubicBezTo>
                  <a:pt x="3998984" y="14716"/>
                  <a:pt x="4002211" y="22507"/>
                  <a:pt x="4002211" y="30630"/>
                </a:cubicBezTo>
                <a:lnTo>
                  <a:pt x="4002211" y="1635004"/>
                </a:lnTo>
                <a:cubicBezTo>
                  <a:pt x="4002211" y="1651921"/>
                  <a:pt x="3988497" y="1665634"/>
                  <a:pt x="3971580" y="1665634"/>
                </a:cubicBezTo>
                <a:lnTo>
                  <a:pt x="30630" y="1665634"/>
                </a:lnTo>
                <a:cubicBezTo>
                  <a:pt x="22507" y="1665634"/>
                  <a:pt x="14716" y="1662407"/>
                  <a:pt x="8971" y="1656663"/>
                </a:cubicBezTo>
                <a:cubicBezTo>
                  <a:pt x="3227" y="1650919"/>
                  <a:pt x="0" y="1643128"/>
                  <a:pt x="0" y="1635004"/>
                </a:cubicBezTo>
                <a:lnTo>
                  <a:pt x="0" y="30630"/>
                </a:lnTo>
                <a:cubicBezTo>
                  <a:pt x="0" y="22507"/>
                  <a:pt x="3227" y="14716"/>
                  <a:pt x="8971" y="8971"/>
                </a:cubicBezTo>
                <a:cubicBezTo>
                  <a:pt x="14716" y="3227"/>
                  <a:pt x="22507" y="0"/>
                  <a:pt x="3063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A003A-683B-A835-8EE4-30039335A096}"/>
              </a:ext>
            </a:extLst>
          </p:cNvPr>
          <p:cNvSpPr txBox="1"/>
          <p:nvPr/>
        </p:nvSpPr>
        <p:spPr>
          <a:xfrm>
            <a:off x="622301" y="1924632"/>
            <a:ext cx="7823200" cy="2836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vi-VN" sz="2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 đọc</a:t>
            </a:r>
            <a:r>
              <a:rPr lang="en-US" sz="2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 cảm, thể hiện cảm xúc của tác giả.</a:t>
            </a:r>
          </a:p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vi-VN" sz="2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 giọng ở những từ ngữ</a:t>
            </a:r>
            <a:r>
              <a:rPr lang="en-US" sz="2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2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hiện tình cảm, cảm xúc của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vật.</a:t>
            </a:r>
          </a:p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sz="2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thuộc lòng: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thuộc lòng toàn bài và đọc thật diễn cảm.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" y="373263"/>
            <a:ext cx="8458200" cy="84477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HỌC THUỘC LÒNG BÀI THƠ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71BA59-C2B6-848C-E08B-A5ACB240C20C}"/>
              </a:ext>
            </a:extLst>
          </p:cNvPr>
          <p:cNvSpPr txBox="1"/>
          <p:nvPr/>
        </p:nvSpPr>
        <p:spPr>
          <a:xfrm>
            <a:off x="4137752" y="1204174"/>
            <a:ext cx="117520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tabLst>
                <a:tab pos="201295" algn="l"/>
              </a:tabLst>
            </a:pPr>
            <a:r>
              <a:rPr lang="en-US" sz="2400" b="1" u="sng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 Ý</a:t>
            </a:r>
            <a:endParaRPr lang="en-US" sz="2400" u="sng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800" y="123837"/>
            <a:ext cx="8788400" cy="84477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" sz="36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CỦNG CỐ, DẶN DÒ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5E903-F187-8D9D-7F46-B96D3A68E1A3}"/>
              </a:ext>
            </a:extLst>
          </p:cNvPr>
          <p:cNvSpPr txBox="1"/>
          <p:nvPr/>
        </p:nvSpPr>
        <p:spPr>
          <a:xfrm>
            <a:off x="3620444" y="3562748"/>
            <a:ext cx="11140942" cy="122586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</a:pP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8F86FB1-AEE8-CDCC-BADC-518CA0BC6FB9}"/>
              </a:ext>
            </a:extLst>
          </p:cNvPr>
          <p:cNvSpPr/>
          <p:nvPr/>
        </p:nvSpPr>
        <p:spPr>
          <a:xfrm rot="5400000">
            <a:off x="3954814" y="-2039585"/>
            <a:ext cx="907917" cy="7413060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180F8-B199-EE94-62C2-A863755ED707}"/>
              </a:ext>
            </a:extLst>
          </p:cNvPr>
          <p:cNvSpPr txBox="1"/>
          <p:nvPr/>
        </p:nvSpPr>
        <p:spPr>
          <a:xfrm>
            <a:off x="704606" y="1267146"/>
            <a:ext cx="7342965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lại </a:t>
            </a:r>
            <a:r>
              <a:rPr lang="nl-NL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nl-NL" sz="2400" b="1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17: Vẽ màu</a:t>
            </a:r>
            <a:r>
              <a:rPr lang="nl-NL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nl-NL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 ý nghĩa bài đọc.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24C7525-B644-0EBB-5A10-1A65B529C2A8}"/>
              </a:ext>
            </a:extLst>
          </p:cNvPr>
          <p:cNvSpPr/>
          <p:nvPr/>
        </p:nvSpPr>
        <p:spPr>
          <a:xfrm rot="5400000">
            <a:off x="3969912" y="-918252"/>
            <a:ext cx="877724" cy="7413060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9B8CE-59FC-5193-BD37-1418679128FF}"/>
              </a:ext>
            </a:extLst>
          </p:cNvPr>
          <p:cNvSpPr txBox="1"/>
          <p:nvPr/>
        </p:nvSpPr>
        <p:spPr>
          <a:xfrm>
            <a:off x="917870" y="2402534"/>
            <a:ext cx="7045032" cy="715089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sẻ với người thân về bài đọc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BA4EF70B-803E-FDFF-401B-8D0D91F25E75}"/>
              </a:ext>
            </a:extLst>
          </p:cNvPr>
          <p:cNvSpPr/>
          <p:nvPr/>
        </p:nvSpPr>
        <p:spPr>
          <a:xfrm rot="5400000">
            <a:off x="3924129" y="180646"/>
            <a:ext cx="969286" cy="7413060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2231A-5838-2B0E-B207-3743C80D15FB}"/>
              </a:ext>
            </a:extLst>
          </p:cNvPr>
          <p:cNvSpPr txBox="1"/>
          <p:nvPr/>
        </p:nvSpPr>
        <p:spPr>
          <a:xfrm>
            <a:off x="774702" y="3529630"/>
            <a:ext cx="7272871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trước </a:t>
            </a:r>
            <a:r>
              <a:rPr lang="vi-VN" sz="2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2: Luyện từ và câu </a:t>
            </a:r>
            <a:r>
              <a:rPr lang="en-US" sz="2400" b="1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(SGK – tr.</a:t>
            </a:r>
            <a:r>
              <a:rPr 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</a:t>
            </a:r>
            <a:r>
              <a:rPr lang="en-US" sz="2400" b="1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10" grpId="0" animBg="1"/>
      <p:bldP spid="11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5"/>
          <p:cNvGrpSpPr/>
          <p:nvPr/>
        </p:nvGrpSpPr>
        <p:grpSpPr>
          <a:xfrm>
            <a:off x="7051326" y="37146"/>
            <a:ext cx="1935956" cy="1517623"/>
            <a:chOff x="6649199" y="1554770"/>
            <a:chExt cx="1935956" cy="1517623"/>
          </a:xfrm>
        </p:grpSpPr>
        <p:sp>
          <p:nvSpPr>
            <p:cNvPr id="927" name="Google Shape;927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29" name="Google Shape;929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0" name="Google Shape;930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9" name="Google Shape;949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7" name="Google Shape;997;p35"/>
          <p:cNvGrpSpPr/>
          <p:nvPr/>
        </p:nvGrpSpPr>
        <p:grpSpPr>
          <a:xfrm>
            <a:off x="114398" y="3669279"/>
            <a:ext cx="1646325" cy="1118279"/>
            <a:chOff x="669286" y="1573888"/>
            <a:chExt cx="1646325" cy="1118279"/>
          </a:xfrm>
        </p:grpSpPr>
        <p:sp>
          <p:nvSpPr>
            <p:cNvPr id="998" name="Google Shape;998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9" name="Google Shape;999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0" name="Google Shape;1000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1" name="Google Shape;100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6" name="Google Shape;1026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218225" y="1054489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7675250" y="4125179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341242" y="63002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-4320374">
            <a:off x="5040091" y="105009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527625" y="32601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1090351" y="211473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1856775" y="56881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346509" y="1738982"/>
            <a:ext cx="94951" cy="108022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2285855" y="46252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TextBox 30"/>
          <p:cNvSpPr txBox="1"/>
          <p:nvPr/>
        </p:nvSpPr>
        <p:spPr>
          <a:xfrm>
            <a:off x="1" y="1593092"/>
            <a:ext cx="9144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4800" b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8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7111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>
          <a:xfrm>
            <a:off x="522050" y="397566"/>
            <a:ext cx="7887653" cy="4492486"/>
          </a:xfrm>
          <a:custGeom>
            <a:avLst/>
            <a:gdLst/>
            <a:ahLst/>
            <a:cxnLst/>
            <a:rect l="l" t="t" r="r" b="b"/>
            <a:pathLst>
              <a:path w="4002211" h="1665634">
                <a:moveTo>
                  <a:pt x="30630" y="0"/>
                </a:moveTo>
                <a:lnTo>
                  <a:pt x="3971580" y="0"/>
                </a:lnTo>
                <a:cubicBezTo>
                  <a:pt x="3979704" y="0"/>
                  <a:pt x="3987495" y="3227"/>
                  <a:pt x="3993240" y="8971"/>
                </a:cubicBezTo>
                <a:cubicBezTo>
                  <a:pt x="3998984" y="14716"/>
                  <a:pt x="4002211" y="22507"/>
                  <a:pt x="4002211" y="30630"/>
                </a:cubicBezTo>
                <a:lnTo>
                  <a:pt x="4002211" y="1635004"/>
                </a:lnTo>
                <a:cubicBezTo>
                  <a:pt x="4002211" y="1651921"/>
                  <a:pt x="3988497" y="1665634"/>
                  <a:pt x="3971580" y="1665634"/>
                </a:cubicBezTo>
                <a:lnTo>
                  <a:pt x="30630" y="1665634"/>
                </a:lnTo>
                <a:cubicBezTo>
                  <a:pt x="22507" y="1665634"/>
                  <a:pt x="14716" y="1662407"/>
                  <a:pt x="8971" y="1656663"/>
                </a:cubicBezTo>
                <a:cubicBezTo>
                  <a:pt x="3227" y="1650919"/>
                  <a:pt x="0" y="1643128"/>
                  <a:pt x="0" y="1635004"/>
                </a:cubicBezTo>
                <a:lnTo>
                  <a:pt x="0" y="30630"/>
                </a:lnTo>
                <a:cubicBezTo>
                  <a:pt x="0" y="22507"/>
                  <a:pt x="3227" y="14716"/>
                  <a:pt x="8971" y="8971"/>
                </a:cubicBezTo>
                <a:cubicBezTo>
                  <a:pt x="14716" y="3227"/>
                  <a:pt x="22507" y="0"/>
                  <a:pt x="3063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TextBox 23"/>
          <p:cNvSpPr txBox="1"/>
          <p:nvPr/>
        </p:nvSpPr>
        <p:spPr>
          <a:xfrm>
            <a:off x="2270985" y="397566"/>
            <a:ext cx="4389782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CŨ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A003A-683B-A835-8EE4-30039335A096}"/>
              </a:ext>
            </a:extLst>
          </p:cNvPr>
          <p:cNvSpPr txBox="1"/>
          <p:nvPr/>
        </p:nvSpPr>
        <p:spPr>
          <a:xfrm>
            <a:off x="857134" y="2488002"/>
            <a:ext cx="7185803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SG" sz="20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 nhỏ không muốn xa quê vì: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00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 nhỏ rất yêu khung cảnh quen thuộc nơi đây.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 nhỏ nhớ </a:t>
            </a:r>
            <a:r>
              <a:rPr lang="en-SG" sz="200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thầy và các bạn.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 nhỏ không </a:t>
            </a:r>
            <a:r>
              <a:rPr lang="en-SG" sz="200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muốn lên thành phố tấp nập nhưng xa lạ.</a:t>
            </a:r>
            <a:endParaRPr lang="en-US" sz="200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2974" y="1227110"/>
            <a:ext cx="7185804" cy="6080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2974" y="1315710"/>
            <a:ext cx="71858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bạn nhỏ không muốn xa quê?</a:t>
            </a:r>
            <a:endParaRPr lang="en-US" sz="2200"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788459" y="572671"/>
            <a:ext cx="508959" cy="46582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A003A-683B-A835-8EE4-30039335A096}"/>
              </a:ext>
            </a:extLst>
          </p:cNvPr>
          <p:cNvSpPr txBox="1"/>
          <p:nvPr/>
        </p:nvSpPr>
        <p:spPr>
          <a:xfrm>
            <a:off x="857134" y="1991006"/>
            <a:ext cx="718580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2000" b="1" u="sng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Đáp án:</a:t>
            </a:r>
            <a:endParaRPr lang="en-US" sz="2000" u="sng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927" y="2575500"/>
            <a:ext cx="4585744" cy="2250149"/>
          </a:xfrm>
          <a:prstGeom prst="round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654C3D95-FC90-8BCD-7004-617EB483B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28" y="443726"/>
            <a:ext cx="3450201" cy="438192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1C78C92-1BEC-FB46-8A18-0F99FC886559}"/>
              </a:ext>
            </a:extLst>
          </p:cNvPr>
          <p:cNvSpPr txBox="1"/>
          <p:nvPr/>
        </p:nvSpPr>
        <p:spPr>
          <a:xfrm>
            <a:off x="395927" y="1015783"/>
            <a:ext cx="458574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SG" sz="20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</a:t>
            </a:r>
            <a:r>
              <a:rPr lang="en-SG" sz="20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ức tranh nói với em điều gì về chủ điểm này?</a:t>
            </a:r>
            <a:endParaRPr lang="en-US" sz="2000" b="1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A538B0-5A54-0033-C47F-DCA2BCC4A49C}"/>
              </a:ext>
            </a:extLst>
          </p:cNvPr>
          <p:cNvSpPr txBox="1"/>
          <p:nvPr/>
        </p:nvSpPr>
        <p:spPr>
          <a:xfrm>
            <a:off x="471342" y="2679666"/>
            <a:ext cx="443491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Trang chủ điểm có nét vẽ, hình ảnh sinh động, ngộ nghĩnh.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200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</a:t>
            </a:r>
            <a:r>
              <a:rPr lang="nl-NL" sz="200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ức tranh tượng trưng cho thế giới của trí tưởng tượng </a:t>
            </a:r>
            <a:r>
              <a:rPr lang="nl-NL" sz="20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tạo.</a:t>
            </a:r>
            <a:endParaRPr lang="en-US" sz="200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0528"/>
            <a:ext cx="4981670" cy="49019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429" y="443726"/>
            <a:ext cx="474681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ĐIỂM MỚI: NIỀM VUI SÁNG TẠO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E5A003A-683B-A835-8EE4-30039335A096}"/>
              </a:ext>
            </a:extLst>
          </p:cNvPr>
          <p:cNvSpPr txBox="1"/>
          <p:nvPr/>
        </p:nvSpPr>
        <p:spPr>
          <a:xfrm>
            <a:off x="395927" y="1909286"/>
            <a:ext cx="45857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2000" b="1" u="sng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Tham khảo:</a:t>
            </a:r>
            <a:endParaRPr lang="en-US" sz="2000" u="sng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1" grpId="0"/>
      <p:bldP spid="82" grpId="0"/>
      <p:bldP spid="5" grpId="0" animBg="1"/>
      <p:bldP spid="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/>
          <p:nvPr/>
        </p:nvSpPr>
        <p:spPr>
          <a:xfrm>
            <a:off x="2553789" y="119687"/>
            <a:ext cx="4389782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7F2A0F-12FF-B796-5B8B-C1854B0B4A08}"/>
              </a:ext>
            </a:extLst>
          </p:cNvPr>
          <p:cNvSpPr/>
          <p:nvPr/>
        </p:nvSpPr>
        <p:spPr>
          <a:xfrm>
            <a:off x="727224" y="1355677"/>
            <a:ext cx="7766325" cy="3329444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5760" rIns="182880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một bức tranh mà em vẽ.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bức tranh em vẽ và màu sắc em sử dụng.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ảnh minh họa, đọc tên bài “Vẽ màu” và phỏng đoán nội dung bài học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30000"/>
              </a:lnSpc>
            </a:pPr>
            <a:endParaRPr lang="en-US" sz="2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18">
            <a:extLst>
              <a:ext uri="{FF2B5EF4-FFF2-40B4-BE49-F238E27FC236}">
                <a16:creationId xmlns:a16="http://schemas.microsoft.com/office/drawing/2014/main" id="{ED9E9F7A-14C3-7A04-524B-A681E3CB78F7}"/>
              </a:ext>
            </a:extLst>
          </p:cNvPr>
          <p:cNvSpPr/>
          <p:nvPr/>
        </p:nvSpPr>
        <p:spPr>
          <a:xfrm>
            <a:off x="953661" y="1087573"/>
            <a:ext cx="4306495" cy="599824"/>
          </a:xfrm>
          <a:prstGeom prst="homePlate">
            <a:avLst>
              <a:gd name="adj" fmla="val 85161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800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 Thảo luận nhóm đôi</a:t>
            </a:r>
            <a:endParaRPr lang="en-US" sz="2800" b="1" i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/>
          <p:nvPr/>
        </p:nvSpPr>
        <p:spPr>
          <a:xfrm>
            <a:off x="2553789" y="119687"/>
            <a:ext cx="4389782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C033E6-492A-C1B5-B575-A085A3E1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25" y="1066258"/>
            <a:ext cx="8187149" cy="37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39"/>
          <p:cNvGrpSpPr/>
          <p:nvPr/>
        </p:nvGrpSpPr>
        <p:grpSpPr>
          <a:xfrm rot="1636950">
            <a:off x="4026443" y="540108"/>
            <a:ext cx="777146" cy="672380"/>
            <a:chOff x="968013" y="650077"/>
            <a:chExt cx="777108" cy="672348"/>
          </a:xfrm>
        </p:grpSpPr>
        <p:sp>
          <p:nvSpPr>
            <p:cNvPr id="1293" name="Google Shape;1293;p3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39"/>
          <p:cNvGrpSpPr/>
          <p:nvPr/>
        </p:nvGrpSpPr>
        <p:grpSpPr>
          <a:xfrm>
            <a:off x="1381865" y="3290978"/>
            <a:ext cx="1248117" cy="1402352"/>
            <a:chOff x="1501713" y="3668602"/>
            <a:chExt cx="1036640" cy="1197969"/>
          </a:xfrm>
        </p:grpSpPr>
        <p:sp>
          <p:nvSpPr>
            <p:cNvPr id="1297" name="Google Shape;1297;p39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8" name="Google Shape;1298;p39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1299" name="Google Shape;1299;p39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9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9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9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9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9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9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9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9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9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9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9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9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9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9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9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5" name="Google Shape;1325;p39"/>
          <p:cNvGrpSpPr/>
          <p:nvPr/>
        </p:nvGrpSpPr>
        <p:grpSpPr>
          <a:xfrm>
            <a:off x="6432759" y="3234464"/>
            <a:ext cx="1279724" cy="1466328"/>
            <a:chOff x="6558026" y="3674348"/>
            <a:chExt cx="1057184" cy="1181351"/>
          </a:xfrm>
        </p:grpSpPr>
        <p:sp>
          <p:nvSpPr>
            <p:cNvPr id="1326" name="Google Shape;1326;p39"/>
            <p:cNvSpPr/>
            <p:nvPr/>
          </p:nvSpPr>
          <p:spPr>
            <a:xfrm rot="201225">
              <a:off x="6590456" y="3707914"/>
              <a:ext cx="992852" cy="1119702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7" name="Google Shape;1327;p39"/>
            <p:cNvGrpSpPr/>
            <p:nvPr/>
          </p:nvGrpSpPr>
          <p:grpSpPr>
            <a:xfrm>
              <a:off x="6558026" y="3674348"/>
              <a:ext cx="1056654" cy="1175847"/>
              <a:chOff x="6558026" y="3674348"/>
              <a:chExt cx="1056654" cy="1175847"/>
            </a:xfrm>
          </p:grpSpPr>
          <p:grpSp>
            <p:nvGrpSpPr>
              <p:cNvPr id="1328" name="Google Shape;1328;p39"/>
              <p:cNvGrpSpPr/>
              <p:nvPr/>
            </p:nvGrpSpPr>
            <p:grpSpPr>
              <a:xfrm rot="201225">
                <a:off x="6589927" y="3702430"/>
                <a:ext cx="992852" cy="1119682"/>
                <a:chOff x="2768850" y="3921688"/>
                <a:chExt cx="1210050" cy="1364625"/>
              </a:xfrm>
            </p:grpSpPr>
            <p:sp>
              <p:nvSpPr>
                <p:cNvPr id="1329" name="Google Shape;1329;p39"/>
                <p:cNvSpPr/>
                <p:nvPr/>
              </p:nvSpPr>
              <p:spPr>
                <a:xfrm>
                  <a:off x="3644475" y="4934513"/>
                  <a:ext cx="264375" cy="29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11864" extrusionOk="0">
                      <a:moveTo>
                        <a:pt x="6418" y="1"/>
                      </a:moveTo>
                      <a:cubicBezTo>
                        <a:pt x="6312" y="1"/>
                        <a:pt x="6208" y="6"/>
                        <a:pt x="6105" y="17"/>
                      </a:cubicBezTo>
                      <a:cubicBezTo>
                        <a:pt x="4537" y="217"/>
                        <a:pt x="3403" y="1885"/>
                        <a:pt x="2702" y="3186"/>
                      </a:cubicBezTo>
                      <a:cubicBezTo>
                        <a:pt x="1668" y="5187"/>
                        <a:pt x="868" y="7356"/>
                        <a:pt x="234" y="9557"/>
                      </a:cubicBezTo>
                      <a:cubicBezTo>
                        <a:pt x="100" y="10091"/>
                        <a:pt x="0" y="10791"/>
                        <a:pt x="434" y="11258"/>
                      </a:cubicBezTo>
                      <a:cubicBezTo>
                        <a:pt x="668" y="11492"/>
                        <a:pt x="1001" y="11592"/>
                        <a:pt x="1301" y="11659"/>
                      </a:cubicBezTo>
                      <a:cubicBezTo>
                        <a:pt x="1928" y="11796"/>
                        <a:pt x="2557" y="11864"/>
                        <a:pt x="3175" y="11864"/>
                      </a:cubicBezTo>
                      <a:cubicBezTo>
                        <a:pt x="4663" y="11864"/>
                        <a:pt x="6084" y="11469"/>
                        <a:pt x="7239" y="10691"/>
                      </a:cubicBezTo>
                      <a:cubicBezTo>
                        <a:pt x="8907" y="9624"/>
                        <a:pt x="10041" y="7823"/>
                        <a:pt x="10375" y="5721"/>
                      </a:cubicBezTo>
                      <a:cubicBezTo>
                        <a:pt x="10575" y="4453"/>
                        <a:pt x="10441" y="2986"/>
                        <a:pt x="9641" y="1785"/>
                      </a:cubicBezTo>
                      <a:cubicBezTo>
                        <a:pt x="8905" y="682"/>
                        <a:pt x="7607" y="1"/>
                        <a:pt x="6418" y="1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39"/>
                <p:cNvSpPr/>
                <p:nvPr/>
              </p:nvSpPr>
              <p:spPr>
                <a:xfrm>
                  <a:off x="2768850" y="4762213"/>
                  <a:ext cx="219350" cy="3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3005" extrusionOk="0">
                      <a:moveTo>
                        <a:pt x="4939" y="0"/>
                      </a:moveTo>
                      <a:cubicBezTo>
                        <a:pt x="4134" y="0"/>
                        <a:pt x="3288" y="248"/>
                        <a:pt x="2602" y="738"/>
                      </a:cubicBezTo>
                      <a:cubicBezTo>
                        <a:pt x="1401" y="1538"/>
                        <a:pt x="734" y="2873"/>
                        <a:pt x="467" y="4140"/>
                      </a:cubicBezTo>
                      <a:cubicBezTo>
                        <a:pt x="0" y="6175"/>
                        <a:pt x="401" y="8277"/>
                        <a:pt x="1568" y="9878"/>
                      </a:cubicBezTo>
                      <a:cubicBezTo>
                        <a:pt x="2702" y="11512"/>
                        <a:pt x="4570" y="12613"/>
                        <a:pt x="6739" y="12947"/>
                      </a:cubicBezTo>
                      <a:cubicBezTo>
                        <a:pt x="6889" y="12980"/>
                        <a:pt x="7047" y="13005"/>
                        <a:pt x="7210" y="13005"/>
                      </a:cubicBezTo>
                      <a:cubicBezTo>
                        <a:pt x="7372" y="13005"/>
                        <a:pt x="7539" y="12980"/>
                        <a:pt x="7706" y="12913"/>
                      </a:cubicBezTo>
                      <a:cubicBezTo>
                        <a:pt x="8273" y="12646"/>
                        <a:pt x="8440" y="11946"/>
                        <a:pt x="8506" y="11379"/>
                      </a:cubicBezTo>
                      <a:cubicBezTo>
                        <a:pt x="8707" y="9077"/>
                        <a:pt x="8773" y="6776"/>
                        <a:pt x="8540" y="4574"/>
                      </a:cubicBezTo>
                      <a:cubicBezTo>
                        <a:pt x="8373" y="3106"/>
                        <a:pt x="7906" y="1105"/>
                        <a:pt x="6505" y="371"/>
                      </a:cubicBezTo>
                      <a:cubicBezTo>
                        <a:pt x="6050" y="123"/>
                        <a:pt x="5505" y="0"/>
                        <a:pt x="493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9"/>
                <p:cNvSpPr/>
                <p:nvPr/>
              </p:nvSpPr>
              <p:spPr>
                <a:xfrm>
                  <a:off x="2916450" y="4364163"/>
                  <a:ext cx="916525" cy="92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1" h="36886" extrusionOk="0">
                      <a:moveTo>
                        <a:pt x="13956" y="0"/>
                      </a:moveTo>
                      <a:cubicBezTo>
                        <a:pt x="8945" y="0"/>
                        <a:pt x="4524" y="3463"/>
                        <a:pt x="3270" y="8354"/>
                      </a:cubicBezTo>
                      <a:cubicBezTo>
                        <a:pt x="2102" y="12957"/>
                        <a:pt x="1235" y="17627"/>
                        <a:pt x="634" y="22331"/>
                      </a:cubicBezTo>
                      <a:cubicBezTo>
                        <a:pt x="1" y="27534"/>
                        <a:pt x="3069" y="32538"/>
                        <a:pt x="8073" y="34206"/>
                      </a:cubicBezTo>
                      <a:cubicBezTo>
                        <a:pt x="12643" y="35774"/>
                        <a:pt x="17280" y="36641"/>
                        <a:pt x="22116" y="36874"/>
                      </a:cubicBezTo>
                      <a:cubicBezTo>
                        <a:pt x="22283" y="36882"/>
                        <a:pt x="22448" y="36885"/>
                        <a:pt x="22613" y="36885"/>
                      </a:cubicBezTo>
                      <a:cubicBezTo>
                        <a:pt x="27678" y="36885"/>
                        <a:pt x="32098" y="33444"/>
                        <a:pt x="33358" y="28502"/>
                      </a:cubicBezTo>
                      <a:cubicBezTo>
                        <a:pt x="34525" y="23932"/>
                        <a:pt x="35426" y="19262"/>
                        <a:pt x="35993" y="14558"/>
                      </a:cubicBezTo>
                      <a:cubicBezTo>
                        <a:pt x="36660" y="9321"/>
                        <a:pt x="33558" y="4351"/>
                        <a:pt x="28588" y="2683"/>
                      </a:cubicBezTo>
                      <a:cubicBezTo>
                        <a:pt x="24018" y="1115"/>
                        <a:pt x="19348" y="248"/>
                        <a:pt x="14511" y="15"/>
                      </a:cubicBezTo>
                      <a:cubicBezTo>
                        <a:pt x="14325" y="5"/>
                        <a:pt x="14140" y="0"/>
                        <a:pt x="13956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39"/>
                <p:cNvSpPr/>
                <p:nvPr/>
              </p:nvSpPr>
              <p:spPr>
                <a:xfrm>
                  <a:off x="3039200" y="4675838"/>
                  <a:ext cx="212525" cy="7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1" h="2877" extrusionOk="0">
                      <a:moveTo>
                        <a:pt x="3494" y="1"/>
                      </a:moveTo>
                      <a:cubicBezTo>
                        <a:pt x="2265" y="1"/>
                        <a:pt x="1064" y="336"/>
                        <a:pt x="61" y="991"/>
                      </a:cubicBezTo>
                      <a:cubicBezTo>
                        <a:pt x="0" y="1021"/>
                        <a:pt x="50" y="1162"/>
                        <a:pt x="110" y="1162"/>
                      </a:cubicBezTo>
                      <a:cubicBezTo>
                        <a:pt x="116" y="1162"/>
                        <a:pt x="122" y="1160"/>
                        <a:pt x="128" y="1157"/>
                      </a:cubicBezTo>
                      <a:cubicBezTo>
                        <a:pt x="787" y="1003"/>
                        <a:pt x="1431" y="929"/>
                        <a:pt x="2063" y="929"/>
                      </a:cubicBezTo>
                      <a:cubicBezTo>
                        <a:pt x="4024" y="929"/>
                        <a:pt x="5883" y="1632"/>
                        <a:pt x="7800" y="2792"/>
                      </a:cubicBezTo>
                      <a:cubicBezTo>
                        <a:pt x="7905" y="2834"/>
                        <a:pt x="8011" y="2876"/>
                        <a:pt x="8108" y="2876"/>
                      </a:cubicBezTo>
                      <a:cubicBezTo>
                        <a:pt x="8164" y="2876"/>
                        <a:pt x="8218" y="2862"/>
                        <a:pt x="8267" y="2825"/>
                      </a:cubicBezTo>
                      <a:cubicBezTo>
                        <a:pt x="8400" y="2725"/>
                        <a:pt x="8433" y="2692"/>
                        <a:pt x="8467" y="2525"/>
                      </a:cubicBezTo>
                      <a:cubicBezTo>
                        <a:pt x="8500" y="2358"/>
                        <a:pt x="8433" y="2125"/>
                        <a:pt x="8333" y="1991"/>
                      </a:cubicBezTo>
                      <a:cubicBezTo>
                        <a:pt x="6974" y="651"/>
                        <a:pt x="5207" y="1"/>
                        <a:pt x="34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39"/>
                <p:cNvSpPr/>
                <p:nvPr/>
              </p:nvSpPr>
              <p:spPr>
                <a:xfrm>
                  <a:off x="3695825" y="5030288"/>
                  <a:ext cx="175225" cy="1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9" h="5768" extrusionOk="0">
                      <a:moveTo>
                        <a:pt x="6986" y="1123"/>
                      </a:moveTo>
                      <a:cubicBezTo>
                        <a:pt x="6986" y="1134"/>
                        <a:pt x="6990" y="1138"/>
                        <a:pt x="6994" y="1138"/>
                      </a:cubicBezTo>
                      <a:cubicBezTo>
                        <a:pt x="7001" y="1138"/>
                        <a:pt x="7008" y="1123"/>
                        <a:pt x="6986" y="1123"/>
                      </a:cubicBezTo>
                      <a:close/>
                      <a:moveTo>
                        <a:pt x="5477" y="1"/>
                      </a:moveTo>
                      <a:cubicBezTo>
                        <a:pt x="4870" y="1"/>
                        <a:pt x="4213" y="315"/>
                        <a:pt x="3617" y="656"/>
                      </a:cubicBezTo>
                      <a:cubicBezTo>
                        <a:pt x="2850" y="1123"/>
                        <a:pt x="2183" y="1757"/>
                        <a:pt x="1616" y="2457"/>
                      </a:cubicBezTo>
                      <a:cubicBezTo>
                        <a:pt x="1349" y="2791"/>
                        <a:pt x="1149" y="3124"/>
                        <a:pt x="915" y="3458"/>
                      </a:cubicBezTo>
                      <a:cubicBezTo>
                        <a:pt x="615" y="3992"/>
                        <a:pt x="348" y="4559"/>
                        <a:pt x="115" y="5159"/>
                      </a:cubicBezTo>
                      <a:cubicBezTo>
                        <a:pt x="0" y="5479"/>
                        <a:pt x="230" y="5767"/>
                        <a:pt x="451" y="5767"/>
                      </a:cubicBezTo>
                      <a:cubicBezTo>
                        <a:pt x="553" y="5767"/>
                        <a:pt x="652" y="5706"/>
                        <a:pt x="715" y="5559"/>
                      </a:cubicBezTo>
                      <a:cubicBezTo>
                        <a:pt x="1049" y="4659"/>
                        <a:pt x="1482" y="3858"/>
                        <a:pt x="2016" y="3158"/>
                      </a:cubicBezTo>
                      <a:cubicBezTo>
                        <a:pt x="2431" y="3070"/>
                        <a:pt x="2896" y="3004"/>
                        <a:pt x="3350" y="3004"/>
                      </a:cubicBezTo>
                      <a:cubicBezTo>
                        <a:pt x="4283" y="3004"/>
                        <a:pt x="5171" y="3283"/>
                        <a:pt x="5485" y="4225"/>
                      </a:cubicBezTo>
                      <a:cubicBezTo>
                        <a:pt x="5485" y="4225"/>
                        <a:pt x="5519" y="4225"/>
                        <a:pt x="5519" y="4192"/>
                      </a:cubicBezTo>
                      <a:cubicBezTo>
                        <a:pt x="5547" y="2610"/>
                        <a:pt x="4460" y="2268"/>
                        <a:pt x="3326" y="2268"/>
                      </a:cubicBezTo>
                      <a:cubicBezTo>
                        <a:pt x="3145" y="2268"/>
                        <a:pt x="2962" y="2277"/>
                        <a:pt x="2783" y="2290"/>
                      </a:cubicBezTo>
                      <a:cubicBezTo>
                        <a:pt x="2783" y="2257"/>
                        <a:pt x="2817" y="2257"/>
                        <a:pt x="2817" y="2224"/>
                      </a:cubicBezTo>
                      <a:cubicBezTo>
                        <a:pt x="3541" y="1572"/>
                        <a:pt x="4737" y="658"/>
                        <a:pt x="5823" y="658"/>
                      </a:cubicBezTo>
                      <a:cubicBezTo>
                        <a:pt x="6237" y="658"/>
                        <a:pt x="6636" y="791"/>
                        <a:pt x="6986" y="1123"/>
                      </a:cubicBezTo>
                      <a:cubicBezTo>
                        <a:pt x="6594" y="290"/>
                        <a:pt x="6059" y="1"/>
                        <a:pt x="547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39"/>
                <p:cNvSpPr/>
                <p:nvPr/>
              </p:nvSpPr>
              <p:spPr>
                <a:xfrm>
                  <a:off x="2828900" y="4849663"/>
                  <a:ext cx="110925" cy="19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7691" extrusionOk="0">
                      <a:moveTo>
                        <a:pt x="1374" y="0"/>
                      </a:moveTo>
                      <a:cubicBezTo>
                        <a:pt x="1024" y="0"/>
                        <a:pt x="635" y="130"/>
                        <a:pt x="200" y="442"/>
                      </a:cubicBezTo>
                      <a:cubicBezTo>
                        <a:pt x="167" y="442"/>
                        <a:pt x="200" y="476"/>
                        <a:pt x="200" y="476"/>
                      </a:cubicBezTo>
                      <a:cubicBezTo>
                        <a:pt x="371" y="425"/>
                        <a:pt x="535" y="402"/>
                        <a:pt x="692" y="402"/>
                      </a:cubicBezTo>
                      <a:cubicBezTo>
                        <a:pt x="2097" y="402"/>
                        <a:pt x="2946" y="2271"/>
                        <a:pt x="3336" y="3411"/>
                      </a:cubicBezTo>
                      <a:cubicBezTo>
                        <a:pt x="3336" y="3429"/>
                        <a:pt x="3336" y="3448"/>
                        <a:pt x="3341" y="3461"/>
                      </a:cubicBezTo>
                      <a:lnTo>
                        <a:pt x="3341" y="3461"/>
                      </a:lnTo>
                      <a:cubicBezTo>
                        <a:pt x="2758" y="3102"/>
                        <a:pt x="2114" y="2784"/>
                        <a:pt x="1515" y="2784"/>
                      </a:cubicBezTo>
                      <a:cubicBezTo>
                        <a:pt x="955" y="2784"/>
                        <a:pt x="433" y="3062"/>
                        <a:pt x="33" y="3845"/>
                      </a:cubicBezTo>
                      <a:cubicBezTo>
                        <a:pt x="0" y="3878"/>
                        <a:pt x="33" y="3878"/>
                        <a:pt x="67" y="3878"/>
                      </a:cubicBezTo>
                      <a:cubicBezTo>
                        <a:pt x="407" y="3559"/>
                        <a:pt x="788" y="3430"/>
                        <a:pt x="1181" y="3430"/>
                      </a:cubicBezTo>
                      <a:cubicBezTo>
                        <a:pt x="2022" y="3430"/>
                        <a:pt x="2921" y="4021"/>
                        <a:pt x="3603" y="4612"/>
                      </a:cubicBezTo>
                      <a:cubicBezTo>
                        <a:pt x="3736" y="5479"/>
                        <a:pt x="3736" y="6380"/>
                        <a:pt x="3603" y="7347"/>
                      </a:cubicBezTo>
                      <a:cubicBezTo>
                        <a:pt x="3572" y="7581"/>
                        <a:pt x="3715" y="7691"/>
                        <a:pt x="3883" y="7691"/>
                      </a:cubicBezTo>
                      <a:cubicBezTo>
                        <a:pt x="4076" y="7691"/>
                        <a:pt x="4301" y="7547"/>
                        <a:pt x="4337" y="7280"/>
                      </a:cubicBezTo>
                      <a:cubicBezTo>
                        <a:pt x="4403" y="6647"/>
                        <a:pt x="4437" y="6013"/>
                        <a:pt x="4403" y="5412"/>
                      </a:cubicBezTo>
                      <a:cubicBezTo>
                        <a:pt x="4403" y="4979"/>
                        <a:pt x="4370" y="4578"/>
                        <a:pt x="4303" y="4212"/>
                      </a:cubicBezTo>
                      <a:cubicBezTo>
                        <a:pt x="4136" y="3278"/>
                        <a:pt x="3836" y="2410"/>
                        <a:pt x="3369" y="1643"/>
                      </a:cubicBezTo>
                      <a:cubicBezTo>
                        <a:pt x="2891" y="830"/>
                        <a:pt x="2259" y="0"/>
                        <a:pt x="137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39"/>
                <p:cNvSpPr/>
                <p:nvPr/>
              </p:nvSpPr>
              <p:spPr>
                <a:xfrm>
                  <a:off x="2895600" y="3921688"/>
                  <a:ext cx="1083300" cy="10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32" h="42765" extrusionOk="0">
                      <a:moveTo>
                        <a:pt x="22984" y="1"/>
                      </a:moveTo>
                      <a:cubicBezTo>
                        <a:pt x="19415" y="1735"/>
                        <a:pt x="16646" y="4471"/>
                        <a:pt x="15178" y="7606"/>
                      </a:cubicBezTo>
                      <a:cubicBezTo>
                        <a:pt x="12443" y="8607"/>
                        <a:pt x="9808" y="9708"/>
                        <a:pt x="7673" y="11309"/>
                      </a:cubicBezTo>
                      <a:cubicBezTo>
                        <a:pt x="5738" y="12743"/>
                        <a:pt x="4237" y="14645"/>
                        <a:pt x="3737" y="16746"/>
                      </a:cubicBezTo>
                      <a:cubicBezTo>
                        <a:pt x="3303" y="16913"/>
                        <a:pt x="2903" y="17147"/>
                        <a:pt x="2502" y="17413"/>
                      </a:cubicBezTo>
                      <a:cubicBezTo>
                        <a:pt x="301" y="19015"/>
                        <a:pt x="1" y="22050"/>
                        <a:pt x="134" y="24685"/>
                      </a:cubicBezTo>
                      <a:cubicBezTo>
                        <a:pt x="234" y="26220"/>
                        <a:pt x="401" y="27787"/>
                        <a:pt x="701" y="29322"/>
                      </a:cubicBezTo>
                      <a:cubicBezTo>
                        <a:pt x="1135" y="31824"/>
                        <a:pt x="1835" y="34325"/>
                        <a:pt x="2769" y="36661"/>
                      </a:cubicBezTo>
                      <a:cubicBezTo>
                        <a:pt x="4604" y="35326"/>
                        <a:pt x="3870" y="32858"/>
                        <a:pt x="3970" y="30589"/>
                      </a:cubicBezTo>
                      <a:cubicBezTo>
                        <a:pt x="3970" y="30589"/>
                        <a:pt x="4004" y="30589"/>
                        <a:pt x="4004" y="30556"/>
                      </a:cubicBezTo>
                      <a:cubicBezTo>
                        <a:pt x="5438" y="29889"/>
                        <a:pt x="6639" y="28888"/>
                        <a:pt x="7439" y="27654"/>
                      </a:cubicBezTo>
                      <a:cubicBezTo>
                        <a:pt x="8473" y="26120"/>
                        <a:pt x="8907" y="24252"/>
                        <a:pt x="8740" y="22284"/>
                      </a:cubicBezTo>
                      <a:cubicBezTo>
                        <a:pt x="9608" y="21683"/>
                        <a:pt x="10675" y="21249"/>
                        <a:pt x="11842" y="21049"/>
                      </a:cubicBezTo>
                      <a:cubicBezTo>
                        <a:pt x="12196" y="20993"/>
                        <a:pt x="12597" y="20967"/>
                        <a:pt x="13031" y="20967"/>
                      </a:cubicBezTo>
                      <a:cubicBezTo>
                        <a:pt x="15702" y="20967"/>
                        <a:pt x="19617" y="21978"/>
                        <a:pt x="21483" y="23384"/>
                      </a:cubicBezTo>
                      <a:cubicBezTo>
                        <a:pt x="22311" y="23135"/>
                        <a:pt x="23202" y="23012"/>
                        <a:pt x="24110" y="23012"/>
                      </a:cubicBezTo>
                      <a:cubicBezTo>
                        <a:pt x="25869" y="23012"/>
                        <a:pt x="27693" y="23472"/>
                        <a:pt x="29255" y="24352"/>
                      </a:cubicBezTo>
                      <a:cubicBezTo>
                        <a:pt x="30322" y="24952"/>
                        <a:pt x="32224" y="25953"/>
                        <a:pt x="32958" y="26887"/>
                      </a:cubicBezTo>
                      <a:cubicBezTo>
                        <a:pt x="32390" y="28688"/>
                        <a:pt x="32424" y="30656"/>
                        <a:pt x="33058" y="32491"/>
                      </a:cubicBezTo>
                      <a:cubicBezTo>
                        <a:pt x="33358" y="33391"/>
                        <a:pt x="33658" y="34826"/>
                        <a:pt x="34092" y="36127"/>
                      </a:cubicBezTo>
                      <a:cubicBezTo>
                        <a:pt x="34392" y="37061"/>
                        <a:pt x="34759" y="37895"/>
                        <a:pt x="35293" y="38395"/>
                      </a:cubicBezTo>
                      <a:cubicBezTo>
                        <a:pt x="35026" y="39896"/>
                        <a:pt x="34359" y="41297"/>
                        <a:pt x="34992" y="42765"/>
                      </a:cubicBezTo>
                      <a:cubicBezTo>
                        <a:pt x="36493" y="41064"/>
                        <a:pt x="38095" y="38428"/>
                        <a:pt x="39462" y="35927"/>
                      </a:cubicBezTo>
                      <a:cubicBezTo>
                        <a:pt x="40129" y="34692"/>
                        <a:pt x="40730" y="33492"/>
                        <a:pt x="41230" y="32491"/>
                      </a:cubicBezTo>
                      <a:cubicBezTo>
                        <a:pt x="42398" y="30089"/>
                        <a:pt x="43332" y="27187"/>
                        <a:pt x="41897" y="24885"/>
                      </a:cubicBezTo>
                      <a:cubicBezTo>
                        <a:pt x="41697" y="24585"/>
                        <a:pt x="41497" y="24318"/>
                        <a:pt x="41264" y="24051"/>
                      </a:cubicBezTo>
                      <a:cubicBezTo>
                        <a:pt x="41230" y="22617"/>
                        <a:pt x="40596" y="21149"/>
                        <a:pt x="39662" y="19815"/>
                      </a:cubicBezTo>
                      <a:cubicBezTo>
                        <a:pt x="38495" y="18247"/>
                        <a:pt x="36894" y="16880"/>
                        <a:pt x="35192" y="15612"/>
                      </a:cubicBezTo>
                      <a:cubicBezTo>
                        <a:pt x="32591" y="13677"/>
                        <a:pt x="29789" y="11876"/>
                        <a:pt x="26753" y="10308"/>
                      </a:cubicBezTo>
                      <a:cubicBezTo>
                        <a:pt x="24718" y="7173"/>
                        <a:pt x="23384" y="3637"/>
                        <a:pt x="229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39"/>
                <p:cNvSpPr/>
                <p:nvPr/>
              </p:nvSpPr>
              <p:spPr>
                <a:xfrm>
                  <a:off x="2913125" y="4654713"/>
                  <a:ext cx="97575" cy="18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3" h="7340" extrusionOk="0">
                      <a:moveTo>
                        <a:pt x="0" y="1"/>
                      </a:moveTo>
                      <a:cubicBezTo>
                        <a:pt x="434" y="2536"/>
                        <a:pt x="1134" y="5004"/>
                        <a:pt x="2068" y="7340"/>
                      </a:cubicBezTo>
                      <a:cubicBezTo>
                        <a:pt x="3903" y="6005"/>
                        <a:pt x="3169" y="3537"/>
                        <a:pt x="3269" y="1268"/>
                      </a:cubicBezTo>
                      <a:cubicBezTo>
                        <a:pt x="3269" y="1268"/>
                        <a:pt x="3303" y="1268"/>
                        <a:pt x="3303" y="1235"/>
                      </a:cubicBezTo>
                      <a:cubicBezTo>
                        <a:pt x="2168" y="902"/>
                        <a:pt x="1034" y="535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39"/>
                <p:cNvSpPr/>
                <p:nvPr/>
              </p:nvSpPr>
              <p:spPr>
                <a:xfrm>
                  <a:off x="3747875" y="4819838"/>
                  <a:ext cx="13430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6839" extrusionOk="0">
                      <a:moveTo>
                        <a:pt x="5371" y="1"/>
                      </a:moveTo>
                      <a:cubicBezTo>
                        <a:pt x="3870" y="140"/>
                        <a:pt x="2392" y="209"/>
                        <a:pt x="899" y="209"/>
                      </a:cubicBezTo>
                      <a:cubicBezTo>
                        <a:pt x="600" y="209"/>
                        <a:pt x="301" y="206"/>
                        <a:pt x="1" y="201"/>
                      </a:cubicBezTo>
                      <a:lnTo>
                        <a:pt x="1" y="201"/>
                      </a:lnTo>
                      <a:cubicBezTo>
                        <a:pt x="301" y="1135"/>
                        <a:pt x="668" y="1969"/>
                        <a:pt x="1202" y="2469"/>
                      </a:cubicBezTo>
                      <a:cubicBezTo>
                        <a:pt x="935" y="3970"/>
                        <a:pt x="268" y="5371"/>
                        <a:pt x="901" y="6839"/>
                      </a:cubicBezTo>
                      <a:cubicBezTo>
                        <a:pt x="2436" y="5138"/>
                        <a:pt x="4004" y="2502"/>
                        <a:pt x="537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39"/>
                <p:cNvSpPr/>
                <p:nvPr/>
              </p:nvSpPr>
              <p:spPr>
                <a:xfrm>
                  <a:off x="3431825" y="3998088"/>
                  <a:ext cx="441775" cy="5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1" h="20784" extrusionOk="0">
                      <a:moveTo>
                        <a:pt x="1010" y="1"/>
                      </a:moveTo>
                      <a:cubicBezTo>
                        <a:pt x="988" y="1"/>
                        <a:pt x="968" y="17"/>
                        <a:pt x="968" y="47"/>
                      </a:cubicBezTo>
                      <a:cubicBezTo>
                        <a:pt x="0" y="4717"/>
                        <a:pt x="2302" y="8453"/>
                        <a:pt x="5504" y="11589"/>
                      </a:cubicBezTo>
                      <a:cubicBezTo>
                        <a:pt x="7239" y="13323"/>
                        <a:pt x="9374" y="14558"/>
                        <a:pt x="11408" y="15825"/>
                      </a:cubicBezTo>
                      <a:cubicBezTo>
                        <a:pt x="13610" y="17193"/>
                        <a:pt x="15478" y="18894"/>
                        <a:pt x="17379" y="20729"/>
                      </a:cubicBezTo>
                      <a:cubicBezTo>
                        <a:pt x="17418" y="20767"/>
                        <a:pt x="17458" y="20783"/>
                        <a:pt x="17497" y="20783"/>
                      </a:cubicBezTo>
                      <a:cubicBezTo>
                        <a:pt x="17592" y="20783"/>
                        <a:pt x="17670" y="20681"/>
                        <a:pt x="17646" y="20562"/>
                      </a:cubicBezTo>
                      <a:cubicBezTo>
                        <a:pt x="16912" y="16626"/>
                        <a:pt x="13143" y="13590"/>
                        <a:pt x="10108" y="11589"/>
                      </a:cubicBezTo>
                      <a:cubicBezTo>
                        <a:pt x="6171" y="8954"/>
                        <a:pt x="667" y="5818"/>
                        <a:pt x="1068" y="81"/>
                      </a:cubicBezTo>
                      <a:cubicBezTo>
                        <a:pt x="1068" y="25"/>
                        <a:pt x="1037" y="1"/>
                        <a:pt x="10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39"/>
                <p:cNvSpPr/>
                <p:nvPr/>
              </p:nvSpPr>
              <p:spPr>
                <a:xfrm>
                  <a:off x="2989000" y="4165938"/>
                  <a:ext cx="245825" cy="2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3" h="10288" extrusionOk="0">
                      <a:moveTo>
                        <a:pt x="9609" y="0"/>
                      </a:moveTo>
                      <a:cubicBezTo>
                        <a:pt x="9598" y="0"/>
                        <a:pt x="9586" y="2"/>
                        <a:pt x="9574" y="5"/>
                      </a:cubicBezTo>
                      <a:cubicBezTo>
                        <a:pt x="5204" y="1172"/>
                        <a:pt x="1" y="5442"/>
                        <a:pt x="1001" y="10045"/>
                      </a:cubicBezTo>
                      <a:cubicBezTo>
                        <a:pt x="1024" y="10182"/>
                        <a:pt x="1172" y="10287"/>
                        <a:pt x="1316" y="10287"/>
                      </a:cubicBezTo>
                      <a:cubicBezTo>
                        <a:pt x="1383" y="10287"/>
                        <a:pt x="1449" y="10265"/>
                        <a:pt x="1502" y="10212"/>
                      </a:cubicBezTo>
                      <a:cubicBezTo>
                        <a:pt x="3003" y="8878"/>
                        <a:pt x="3970" y="6943"/>
                        <a:pt x="5138" y="5342"/>
                      </a:cubicBezTo>
                      <a:cubicBezTo>
                        <a:pt x="6472" y="3474"/>
                        <a:pt x="8073" y="1839"/>
                        <a:pt x="9741" y="238"/>
                      </a:cubicBezTo>
                      <a:cubicBezTo>
                        <a:pt x="9832" y="147"/>
                        <a:pt x="9729" y="0"/>
                        <a:pt x="960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9"/>
                <p:cNvSpPr/>
                <p:nvPr/>
              </p:nvSpPr>
              <p:spPr>
                <a:xfrm>
                  <a:off x="3295900" y="3982238"/>
                  <a:ext cx="138925" cy="4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7" h="18825" extrusionOk="0">
                      <a:moveTo>
                        <a:pt x="5265" y="0"/>
                      </a:moveTo>
                      <a:cubicBezTo>
                        <a:pt x="5257" y="0"/>
                        <a:pt x="5247" y="4"/>
                        <a:pt x="5237" y="14"/>
                      </a:cubicBezTo>
                      <a:cubicBezTo>
                        <a:pt x="2035" y="1248"/>
                        <a:pt x="334" y="5885"/>
                        <a:pt x="200" y="9054"/>
                      </a:cubicBezTo>
                      <a:cubicBezTo>
                        <a:pt x="0" y="12790"/>
                        <a:pt x="1768" y="17093"/>
                        <a:pt x="5271" y="18794"/>
                      </a:cubicBezTo>
                      <a:cubicBezTo>
                        <a:pt x="5299" y="18815"/>
                        <a:pt x="5329" y="18825"/>
                        <a:pt x="5358" y="18825"/>
                      </a:cubicBezTo>
                      <a:cubicBezTo>
                        <a:pt x="5464" y="18825"/>
                        <a:pt x="5557" y="18699"/>
                        <a:pt x="5504" y="18594"/>
                      </a:cubicBezTo>
                      <a:cubicBezTo>
                        <a:pt x="3769" y="15659"/>
                        <a:pt x="2168" y="12890"/>
                        <a:pt x="2068" y="9354"/>
                      </a:cubicBezTo>
                      <a:cubicBezTo>
                        <a:pt x="2002" y="7720"/>
                        <a:pt x="2302" y="5985"/>
                        <a:pt x="2869" y="4451"/>
                      </a:cubicBezTo>
                      <a:cubicBezTo>
                        <a:pt x="3436" y="2816"/>
                        <a:pt x="4570" y="1582"/>
                        <a:pt x="5271" y="47"/>
                      </a:cubicBezTo>
                      <a:cubicBezTo>
                        <a:pt x="5294" y="24"/>
                        <a:pt x="5284" y="0"/>
                        <a:pt x="52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39"/>
                <p:cNvSpPr/>
                <p:nvPr/>
              </p:nvSpPr>
              <p:spPr>
                <a:xfrm>
                  <a:off x="2954675" y="4455188"/>
                  <a:ext cx="115250" cy="1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" h="7766" extrusionOk="0">
                      <a:moveTo>
                        <a:pt x="4289" y="1"/>
                      </a:moveTo>
                      <a:cubicBezTo>
                        <a:pt x="4226" y="1"/>
                        <a:pt x="4160" y="33"/>
                        <a:pt x="4109" y="110"/>
                      </a:cubicBezTo>
                      <a:cubicBezTo>
                        <a:pt x="3375" y="1277"/>
                        <a:pt x="2941" y="2678"/>
                        <a:pt x="2241" y="3879"/>
                      </a:cubicBezTo>
                      <a:cubicBezTo>
                        <a:pt x="1574" y="5013"/>
                        <a:pt x="473" y="5980"/>
                        <a:pt x="106" y="7181"/>
                      </a:cubicBezTo>
                      <a:cubicBezTo>
                        <a:pt x="0" y="7526"/>
                        <a:pt x="273" y="7765"/>
                        <a:pt x="574" y="7765"/>
                      </a:cubicBezTo>
                      <a:cubicBezTo>
                        <a:pt x="652" y="7765"/>
                        <a:pt x="731" y="7749"/>
                        <a:pt x="807" y="7715"/>
                      </a:cubicBezTo>
                      <a:cubicBezTo>
                        <a:pt x="2007" y="7148"/>
                        <a:pt x="2841" y="5447"/>
                        <a:pt x="3408" y="4313"/>
                      </a:cubicBezTo>
                      <a:cubicBezTo>
                        <a:pt x="3976" y="3112"/>
                        <a:pt x="4609" y="1544"/>
                        <a:pt x="4509" y="210"/>
                      </a:cubicBezTo>
                      <a:cubicBezTo>
                        <a:pt x="4489" y="86"/>
                        <a:pt x="4392" y="1"/>
                        <a:pt x="42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39"/>
                <p:cNvSpPr/>
                <p:nvPr/>
              </p:nvSpPr>
              <p:spPr>
                <a:xfrm>
                  <a:off x="3740375" y="4557988"/>
                  <a:ext cx="91750" cy="2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9580" extrusionOk="0">
                      <a:moveTo>
                        <a:pt x="401" y="0"/>
                      </a:moveTo>
                      <a:cubicBezTo>
                        <a:pt x="0" y="167"/>
                        <a:pt x="367" y="701"/>
                        <a:pt x="467" y="934"/>
                      </a:cubicBezTo>
                      <a:cubicBezTo>
                        <a:pt x="634" y="1335"/>
                        <a:pt x="801" y="1802"/>
                        <a:pt x="968" y="2235"/>
                      </a:cubicBezTo>
                      <a:cubicBezTo>
                        <a:pt x="1535" y="4003"/>
                        <a:pt x="1802" y="5871"/>
                        <a:pt x="1768" y="7739"/>
                      </a:cubicBezTo>
                      <a:cubicBezTo>
                        <a:pt x="1768" y="8106"/>
                        <a:pt x="1735" y="8507"/>
                        <a:pt x="1702" y="8907"/>
                      </a:cubicBezTo>
                      <a:cubicBezTo>
                        <a:pt x="1702" y="9040"/>
                        <a:pt x="1702" y="9207"/>
                        <a:pt x="1735" y="9340"/>
                      </a:cubicBezTo>
                      <a:cubicBezTo>
                        <a:pt x="1795" y="9460"/>
                        <a:pt x="1908" y="9579"/>
                        <a:pt x="2050" y="9579"/>
                      </a:cubicBezTo>
                      <a:cubicBezTo>
                        <a:pt x="2067" y="9579"/>
                        <a:pt x="2084" y="9578"/>
                        <a:pt x="2102" y="9574"/>
                      </a:cubicBezTo>
                      <a:cubicBezTo>
                        <a:pt x="2169" y="9541"/>
                        <a:pt x="2269" y="9474"/>
                        <a:pt x="2302" y="9374"/>
                      </a:cubicBezTo>
                      <a:cubicBezTo>
                        <a:pt x="3203" y="8273"/>
                        <a:pt x="3670" y="6839"/>
                        <a:pt x="3636" y="5404"/>
                      </a:cubicBezTo>
                      <a:cubicBezTo>
                        <a:pt x="3570" y="3636"/>
                        <a:pt x="2803" y="1735"/>
                        <a:pt x="1435" y="568"/>
                      </a:cubicBezTo>
                      <a:cubicBezTo>
                        <a:pt x="1268" y="434"/>
                        <a:pt x="868" y="67"/>
                        <a:pt x="6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9"/>
                <p:cNvSpPr/>
                <p:nvPr/>
              </p:nvSpPr>
              <p:spPr>
                <a:xfrm>
                  <a:off x="3282550" y="4915913"/>
                  <a:ext cx="143450" cy="4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8" h="1629" extrusionOk="0">
                      <a:moveTo>
                        <a:pt x="1367" y="1"/>
                      </a:moveTo>
                      <a:cubicBezTo>
                        <a:pt x="907" y="1"/>
                        <a:pt x="450" y="34"/>
                        <a:pt x="0" y="94"/>
                      </a:cubicBezTo>
                      <a:lnTo>
                        <a:pt x="167" y="728"/>
                      </a:lnTo>
                      <a:cubicBezTo>
                        <a:pt x="543" y="672"/>
                        <a:pt x="925" y="645"/>
                        <a:pt x="1310" y="645"/>
                      </a:cubicBezTo>
                      <a:cubicBezTo>
                        <a:pt x="1848" y="645"/>
                        <a:pt x="2392" y="697"/>
                        <a:pt x="2936" y="794"/>
                      </a:cubicBezTo>
                      <a:cubicBezTo>
                        <a:pt x="3803" y="961"/>
                        <a:pt x="4604" y="1228"/>
                        <a:pt x="5371" y="1628"/>
                      </a:cubicBezTo>
                      <a:lnTo>
                        <a:pt x="5738" y="1061"/>
                      </a:lnTo>
                      <a:cubicBezTo>
                        <a:pt x="4904" y="628"/>
                        <a:pt x="4003" y="327"/>
                        <a:pt x="3069" y="161"/>
                      </a:cubicBezTo>
                      <a:cubicBezTo>
                        <a:pt x="2500" y="50"/>
                        <a:pt x="1931" y="1"/>
                        <a:pt x="13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39"/>
                <p:cNvSpPr/>
                <p:nvPr/>
              </p:nvSpPr>
              <p:spPr>
                <a:xfrm>
                  <a:off x="3386800" y="4679413"/>
                  <a:ext cx="452000" cy="4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0" h="16568" extrusionOk="0">
                      <a:moveTo>
                        <a:pt x="9407" y="747"/>
                      </a:moveTo>
                      <a:cubicBezTo>
                        <a:pt x="9974" y="747"/>
                        <a:pt x="10541" y="781"/>
                        <a:pt x="11108" y="881"/>
                      </a:cubicBezTo>
                      <a:cubicBezTo>
                        <a:pt x="13243" y="1281"/>
                        <a:pt x="14977" y="2482"/>
                        <a:pt x="16045" y="4283"/>
                      </a:cubicBezTo>
                      <a:cubicBezTo>
                        <a:pt x="17079" y="6051"/>
                        <a:pt x="17279" y="8119"/>
                        <a:pt x="16679" y="10121"/>
                      </a:cubicBezTo>
                      <a:cubicBezTo>
                        <a:pt x="16078" y="12089"/>
                        <a:pt x="14744" y="13723"/>
                        <a:pt x="12976" y="14791"/>
                      </a:cubicBezTo>
                      <a:cubicBezTo>
                        <a:pt x="11672" y="15568"/>
                        <a:pt x="10218" y="15950"/>
                        <a:pt x="8769" y="15950"/>
                      </a:cubicBezTo>
                      <a:cubicBezTo>
                        <a:pt x="8290" y="15950"/>
                        <a:pt x="7811" y="15908"/>
                        <a:pt x="7339" y="15825"/>
                      </a:cubicBezTo>
                      <a:cubicBezTo>
                        <a:pt x="3369" y="15091"/>
                        <a:pt x="801" y="11355"/>
                        <a:pt x="1601" y="7319"/>
                      </a:cubicBezTo>
                      <a:cubicBezTo>
                        <a:pt x="2001" y="5284"/>
                        <a:pt x="3202" y="3483"/>
                        <a:pt x="5004" y="2249"/>
                      </a:cubicBezTo>
                      <a:cubicBezTo>
                        <a:pt x="6338" y="1315"/>
                        <a:pt x="7872" y="814"/>
                        <a:pt x="9407" y="747"/>
                      </a:cubicBezTo>
                      <a:close/>
                      <a:moveTo>
                        <a:pt x="9710" y="0"/>
                      </a:moveTo>
                      <a:cubicBezTo>
                        <a:pt x="7891" y="0"/>
                        <a:pt x="6084" y="565"/>
                        <a:pt x="4537" y="1648"/>
                      </a:cubicBezTo>
                      <a:cubicBezTo>
                        <a:pt x="2602" y="2982"/>
                        <a:pt x="1301" y="4984"/>
                        <a:pt x="867" y="7185"/>
                      </a:cubicBezTo>
                      <a:cubicBezTo>
                        <a:pt x="0" y="11589"/>
                        <a:pt x="2869" y="15625"/>
                        <a:pt x="7172" y="16425"/>
                      </a:cubicBezTo>
                      <a:cubicBezTo>
                        <a:pt x="7638" y="16508"/>
                        <a:pt x="8105" y="16567"/>
                        <a:pt x="8572" y="16567"/>
                      </a:cubicBezTo>
                      <a:cubicBezTo>
                        <a:pt x="8672" y="16567"/>
                        <a:pt x="8773" y="16565"/>
                        <a:pt x="8873" y="16559"/>
                      </a:cubicBezTo>
                      <a:cubicBezTo>
                        <a:pt x="10407" y="16559"/>
                        <a:pt x="11975" y="16125"/>
                        <a:pt x="13376" y="15291"/>
                      </a:cubicBezTo>
                      <a:cubicBezTo>
                        <a:pt x="15311" y="14157"/>
                        <a:pt x="16745" y="12356"/>
                        <a:pt x="17413" y="10254"/>
                      </a:cubicBezTo>
                      <a:cubicBezTo>
                        <a:pt x="18080" y="8086"/>
                        <a:pt x="17880" y="5818"/>
                        <a:pt x="16745" y="3916"/>
                      </a:cubicBezTo>
                      <a:cubicBezTo>
                        <a:pt x="15578" y="1915"/>
                        <a:pt x="13643" y="581"/>
                        <a:pt x="11308" y="147"/>
                      </a:cubicBezTo>
                      <a:cubicBezTo>
                        <a:pt x="10779" y="49"/>
                        <a:pt x="10244" y="0"/>
                        <a:pt x="97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39"/>
                <p:cNvSpPr/>
                <p:nvPr/>
              </p:nvSpPr>
              <p:spPr>
                <a:xfrm>
                  <a:off x="2910625" y="4583163"/>
                  <a:ext cx="430325" cy="4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3" h="16974" extrusionOk="0">
                      <a:moveTo>
                        <a:pt x="8099" y="764"/>
                      </a:moveTo>
                      <a:cubicBezTo>
                        <a:pt x="8553" y="764"/>
                        <a:pt x="9012" y="807"/>
                        <a:pt x="9474" y="895"/>
                      </a:cubicBezTo>
                      <a:cubicBezTo>
                        <a:pt x="11575" y="1295"/>
                        <a:pt x="13443" y="2529"/>
                        <a:pt x="14711" y="4364"/>
                      </a:cubicBezTo>
                      <a:cubicBezTo>
                        <a:pt x="15945" y="6132"/>
                        <a:pt x="16412" y="8267"/>
                        <a:pt x="16078" y="10335"/>
                      </a:cubicBezTo>
                      <a:cubicBezTo>
                        <a:pt x="15745" y="12336"/>
                        <a:pt x="14644" y="14038"/>
                        <a:pt x="13043" y="15105"/>
                      </a:cubicBezTo>
                      <a:cubicBezTo>
                        <a:pt x="11881" y="15913"/>
                        <a:pt x="10509" y="16339"/>
                        <a:pt x="9086" y="16339"/>
                      </a:cubicBezTo>
                      <a:cubicBezTo>
                        <a:pt x="8630" y="16339"/>
                        <a:pt x="8168" y="16295"/>
                        <a:pt x="7706" y="16206"/>
                      </a:cubicBezTo>
                      <a:cubicBezTo>
                        <a:pt x="3736" y="15472"/>
                        <a:pt x="734" y="11669"/>
                        <a:pt x="1001" y="7533"/>
                      </a:cubicBezTo>
                      <a:cubicBezTo>
                        <a:pt x="1168" y="5465"/>
                        <a:pt x="2102" y="3597"/>
                        <a:pt x="3703" y="2296"/>
                      </a:cubicBezTo>
                      <a:cubicBezTo>
                        <a:pt x="4953" y="1306"/>
                        <a:pt x="6487" y="764"/>
                        <a:pt x="8099" y="764"/>
                      </a:cubicBezTo>
                      <a:close/>
                      <a:moveTo>
                        <a:pt x="7973" y="1"/>
                      </a:moveTo>
                      <a:cubicBezTo>
                        <a:pt x="6208" y="1"/>
                        <a:pt x="4530" y="591"/>
                        <a:pt x="3169" y="1695"/>
                      </a:cubicBezTo>
                      <a:cubicBezTo>
                        <a:pt x="1434" y="3096"/>
                        <a:pt x="400" y="5131"/>
                        <a:pt x="267" y="7399"/>
                      </a:cubicBezTo>
                      <a:cubicBezTo>
                        <a:pt x="0" y="11903"/>
                        <a:pt x="3302" y="16006"/>
                        <a:pt x="7606" y="16806"/>
                      </a:cubicBezTo>
                      <a:cubicBezTo>
                        <a:pt x="8173" y="16906"/>
                        <a:pt x="8740" y="16973"/>
                        <a:pt x="9307" y="16973"/>
                      </a:cubicBezTo>
                      <a:cubicBezTo>
                        <a:pt x="10808" y="16940"/>
                        <a:pt x="12276" y="16473"/>
                        <a:pt x="13510" y="15639"/>
                      </a:cubicBezTo>
                      <a:cubicBezTo>
                        <a:pt x="15278" y="14471"/>
                        <a:pt x="16445" y="12637"/>
                        <a:pt x="16812" y="10468"/>
                      </a:cubicBezTo>
                      <a:cubicBezTo>
                        <a:pt x="17212" y="8267"/>
                        <a:pt x="16679" y="5932"/>
                        <a:pt x="15344" y="3964"/>
                      </a:cubicBezTo>
                      <a:cubicBezTo>
                        <a:pt x="13977" y="1962"/>
                        <a:pt x="11909" y="595"/>
                        <a:pt x="9574" y="161"/>
                      </a:cubicBezTo>
                      <a:cubicBezTo>
                        <a:pt x="9036" y="54"/>
                        <a:pt x="8501" y="1"/>
                        <a:pt x="7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9"/>
                <p:cNvSpPr/>
                <p:nvPr/>
              </p:nvSpPr>
              <p:spPr>
                <a:xfrm>
                  <a:off x="3520225" y="4764763"/>
                  <a:ext cx="211525" cy="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1" h="2789" extrusionOk="0">
                      <a:moveTo>
                        <a:pt x="3097" y="1"/>
                      </a:moveTo>
                      <a:cubicBezTo>
                        <a:pt x="2191" y="1"/>
                        <a:pt x="1263" y="181"/>
                        <a:pt x="367" y="569"/>
                      </a:cubicBezTo>
                      <a:cubicBezTo>
                        <a:pt x="200" y="636"/>
                        <a:pt x="67" y="836"/>
                        <a:pt x="34" y="1003"/>
                      </a:cubicBezTo>
                      <a:cubicBezTo>
                        <a:pt x="0" y="1170"/>
                        <a:pt x="34" y="1203"/>
                        <a:pt x="100" y="1370"/>
                      </a:cubicBezTo>
                      <a:cubicBezTo>
                        <a:pt x="177" y="1472"/>
                        <a:pt x="292" y="1515"/>
                        <a:pt x="417" y="1515"/>
                      </a:cubicBezTo>
                      <a:cubicBezTo>
                        <a:pt x="455" y="1515"/>
                        <a:pt x="495" y="1511"/>
                        <a:pt x="534" y="1503"/>
                      </a:cubicBezTo>
                      <a:cubicBezTo>
                        <a:pt x="1465" y="1344"/>
                        <a:pt x="2356" y="1253"/>
                        <a:pt x="3210" y="1253"/>
                      </a:cubicBezTo>
                      <a:cubicBezTo>
                        <a:pt x="5051" y="1253"/>
                        <a:pt x="6724" y="1677"/>
                        <a:pt x="8273" y="2771"/>
                      </a:cubicBezTo>
                      <a:cubicBezTo>
                        <a:pt x="8286" y="2783"/>
                        <a:pt x="8301" y="2789"/>
                        <a:pt x="8316" y="2789"/>
                      </a:cubicBezTo>
                      <a:cubicBezTo>
                        <a:pt x="8383" y="2789"/>
                        <a:pt x="8460" y="2691"/>
                        <a:pt x="8406" y="2637"/>
                      </a:cubicBezTo>
                      <a:cubicBezTo>
                        <a:pt x="7236" y="999"/>
                        <a:pt x="5228" y="1"/>
                        <a:pt x="30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7" name="Google Shape;1347;p39"/>
              <p:cNvSpPr/>
              <p:nvPr/>
            </p:nvSpPr>
            <p:spPr>
              <a:xfrm rot="1529996">
                <a:off x="6990377" y="4541807"/>
                <a:ext cx="98220" cy="50552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9"/>
              <p:cNvSpPr/>
              <p:nvPr/>
            </p:nvSpPr>
            <p:spPr>
              <a:xfrm rot="1529996">
                <a:off x="6833271" y="4591068"/>
                <a:ext cx="331393" cy="160749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9"/>
              <p:cNvSpPr/>
              <p:nvPr/>
            </p:nvSpPr>
            <p:spPr>
              <a:xfrm rot="1529996">
                <a:off x="6869337" y="4593996"/>
                <a:ext cx="262575" cy="158827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9"/>
              <p:cNvSpPr/>
              <p:nvPr/>
            </p:nvSpPr>
            <p:spPr>
              <a:xfrm rot="1529996">
                <a:off x="6898832" y="4643106"/>
                <a:ext cx="215808" cy="41159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9"/>
              <p:cNvSpPr/>
              <p:nvPr/>
            </p:nvSpPr>
            <p:spPr>
              <a:xfrm rot="1529996">
                <a:off x="7158098" y="4531565"/>
                <a:ext cx="155682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9"/>
              <p:cNvSpPr/>
              <p:nvPr/>
            </p:nvSpPr>
            <p:spPr>
              <a:xfrm rot="1529996">
                <a:off x="7191705" y="4487291"/>
                <a:ext cx="44764" cy="29602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9"/>
              <p:cNvSpPr/>
              <p:nvPr/>
            </p:nvSpPr>
            <p:spPr>
              <a:xfrm rot="1529996">
                <a:off x="6798529" y="4425538"/>
                <a:ext cx="158246" cy="46386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9"/>
              <p:cNvSpPr/>
              <p:nvPr/>
            </p:nvSpPr>
            <p:spPr>
              <a:xfrm rot="1529996">
                <a:off x="6900432" y="4402554"/>
                <a:ext cx="50132" cy="1872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30"/>
          <p:cNvSpPr txBox="1"/>
          <p:nvPr/>
        </p:nvSpPr>
        <p:spPr>
          <a:xfrm>
            <a:off x="-35071" y="1215632"/>
            <a:ext cx="914400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VẼ MÀU</a:t>
            </a:r>
            <a:endParaRPr lang="en-US" sz="4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4AF764-FF6D-918A-FD70-12A1CF14DCBB}"/>
              </a:ext>
            </a:extLst>
          </p:cNvPr>
          <p:cNvSpPr txBox="1"/>
          <p:nvPr/>
        </p:nvSpPr>
        <p:spPr>
          <a:xfrm>
            <a:off x="2478961" y="2294644"/>
            <a:ext cx="4115939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119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1: ĐỌC</a:t>
            </a: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MÀU</a:t>
            </a:r>
            <a:endParaRPr lang="en-US" sz="5400" b="1" spc="119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2240306" y="389119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solidFill>
                  <a:schemeClr val="bg2">
                    <a:lumMod val="50000"/>
                  </a:schemeClr>
                </a:solidFill>
                <a:latin typeface="+mj-lt"/>
              </a:rPr>
              <a:t>NỘI DUNG BÀ</a:t>
            </a:r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I HỌC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654630" y="3897784"/>
            <a:ext cx="5921828" cy="844774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" sz="28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HỌC THUỘC LÒNG BÀI THƠ</a:t>
            </a:r>
            <a:endParaRPr lang="en-US" sz="2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54630" y="2614610"/>
            <a:ext cx="5921828" cy="844775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TRẢ LỜI CÂU HỎI</a:t>
            </a:r>
            <a:endParaRPr lang="en-US" sz="2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54630" y="1408218"/>
            <a:ext cx="5921828" cy="815438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ĐỌC VĂN BẢN</a:t>
            </a:r>
            <a:endParaRPr lang="en-US" sz="2800" b="1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73629" y="1108676"/>
            <a:ext cx="753192" cy="6765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1273629" y="2336831"/>
            <a:ext cx="753192" cy="6765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1273629" y="3620003"/>
            <a:ext cx="753192" cy="6765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 animBg="1"/>
      <p:bldP spid="38" grpId="0" animBg="1"/>
      <p:bldP spid="15" grpId="0" animBg="1"/>
      <p:bldP spid="16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38"/>
          <p:cNvGrpSpPr/>
          <p:nvPr/>
        </p:nvGrpSpPr>
        <p:grpSpPr>
          <a:xfrm>
            <a:off x="6972101" y="876305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3" name="Google Shape;1163;p38"/>
          <p:cNvGrpSpPr/>
          <p:nvPr/>
        </p:nvGrpSpPr>
        <p:grpSpPr>
          <a:xfrm>
            <a:off x="2917051" y="3610848"/>
            <a:ext cx="2927410" cy="993144"/>
            <a:chOff x="2917051" y="3610848"/>
            <a:chExt cx="2927410" cy="993144"/>
          </a:xfrm>
        </p:grpSpPr>
        <p:sp>
          <p:nvSpPr>
            <p:cNvPr id="1164" name="Google Shape;1164;p38"/>
            <p:cNvSpPr/>
            <p:nvPr/>
          </p:nvSpPr>
          <p:spPr>
            <a:xfrm rot="-624127">
              <a:off x="4282254" y="3744312"/>
              <a:ext cx="1526687" cy="532416"/>
            </a:xfrm>
            <a:custGeom>
              <a:avLst/>
              <a:gdLst/>
              <a:ahLst/>
              <a:cxnLst/>
              <a:rect l="l" t="t" r="r" b="b"/>
              <a:pathLst>
                <a:path w="46367" h="16170" extrusionOk="0">
                  <a:moveTo>
                    <a:pt x="44499" y="0"/>
                  </a:moveTo>
                  <a:cubicBezTo>
                    <a:pt x="44499" y="0"/>
                    <a:pt x="11108" y="5905"/>
                    <a:pt x="10708" y="6105"/>
                  </a:cubicBezTo>
                  <a:cubicBezTo>
                    <a:pt x="10341" y="6338"/>
                    <a:pt x="9774" y="7239"/>
                    <a:pt x="9574" y="7239"/>
                  </a:cubicBezTo>
                  <a:cubicBezTo>
                    <a:pt x="9340" y="7272"/>
                    <a:pt x="0" y="12276"/>
                    <a:pt x="67" y="12609"/>
                  </a:cubicBezTo>
                  <a:cubicBezTo>
                    <a:pt x="267" y="13610"/>
                    <a:pt x="301" y="13143"/>
                    <a:pt x="334" y="13977"/>
                  </a:cubicBezTo>
                  <a:cubicBezTo>
                    <a:pt x="367" y="14778"/>
                    <a:pt x="11108" y="15812"/>
                    <a:pt x="11108" y="15812"/>
                  </a:cubicBezTo>
                  <a:cubicBezTo>
                    <a:pt x="11108" y="15812"/>
                    <a:pt x="12028" y="16169"/>
                    <a:pt x="12749" y="16169"/>
                  </a:cubicBezTo>
                  <a:cubicBezTo>
                    <a:pt x="12852" y="16169"/>
                    <a:pt x="12951" y="16162"/>
                    <a:pt x="13043" y="16145"/>
                  </a:cubicBezTo>
                  <a:cubicBezTo>
                    <a:pt x="13310" y="16112"/>
                    <a:pt x="46367" y="10141"/>
                    <a:pt x="46367" y="10141"/>
                  </a:cubicBezTo>
                  <a:lnTo>
                    <a:pt x="44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-624127">
              <a:off x="4676611" y="3727185"/>
              <a:ext cx="1076389" cy="512265"/>
            </a:xfrm>
            <a:custGeom>
              <a:avLst/>
              <a:gdLst/>
              <a:ahLst/>
              <a:cxnLst/>
              <a:rect l="l" t="t" r="r" b="b"/>
              <a:pathLst>
                <a:path w="32691" h="15558" extrusionOk="0">
                  <a:moveTo>
                    <a:pt x="30570" y="0"/>
                  </a:moveTo>
                  <a:cubicBezTo>
                    <a:pt x="28807" y="0"/>
                    <a:pt x="395" y="4767"/>
                    <a:pt x="201" y="5350"/>
                  </a:cubicBezTo>
                  <a:cubicBezTo>
                    <a:pt x="0" y="5951"/>
                    <a:pt x="2069" y="15558"/>
                    <a:pt x="2069" y="15558"/>
                  </a:cubicBezTo>
                  <a:cubicBezTo>
                    <a:pt x="2069" y="15558"/>
                    <a:pt x="32390" y="10387"/>
                    <a:pt x="32524" y="10187"/>
                  </a:cubicBezTo>
                  <a:cubicBezTo>
                    <a:pt x="32690" y="9987"/>
                    <a:pt x="30789" y="313"/>
                    <a:pt x="30656" y="13"/>
                  </a:cubicBezTo>
                  <a:cubicBezTo>
                    <a:pt x="30652" y="4"/>
                    <a:pt x="30623" y="0"/>
                    <a:pt x="3057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-624127">
              <a:off x="4754297" y="3937698"/>
              <a:ext cx="163445" cy="361364"/>
            </a:xfrm>
            <a:custGeom>
              <a:avLst/>
              <a:gdLst/>
              <a:ahLst/>
              <a:cxnLst/>
              <a:rect l="l" t="t" r="r" b="b"/>
              <a:pathLst>
                <a:path w="4964" h="10975" extrusionOk="0">
                  <a:moveTo>
                    <a:pt x="2862" y="0"/>
                  </a:moveTo>
                  <a:cubicBezTo>
                    <a:pt x="2862" y="0"/>
                    <a:pt x="627" y="467"/>
                    <a:pt x="327" y="467"/>
                  </a:cubicBezTo>
                  <a:cubicBezTo>
                    <a:pt x="327" y="467"/>
                    <a:pt x="326" y="467"/>
                    <a:pt x="326" y="467"/>
                  </a:cubicBezTo>
                  <a:cubicBezTo>
                    <a:pt x="1" y="467"/>
                    <a:pt x="2229" y="10975"/>
                    <a:pt x="2229" y="10975"/>
                  </a:cubicBezTo>
                  <a:lnTo>
                    <a:pt x="4964" y="1064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-624127">
              <a:off x="5505239" y="3654816"/>
              <a:ext cx="162359" cy="361364"/>
            </a:xfrm>
            <a:custGeom>
              <a:avLst/>
              <a:gdLst/>
              <a:ahLst/>
              <a:cxnLst/>
              <a:rect l="l" t="t" r="r" b="b"/>
              <a:pathLst>
                <a:path w="4931" h="10975" extrusionOk="0">
                  <a:moveTo>
                    <a:pt x="2829" y="0"/>
                  </a:moveTo>
                  <a:cubicBezTo>
                    <a:pt x="2829" y="0"/>
                    <a:pt x="627" y="467"/>
                    <a:pt x="294" y="467"/>
                  </a:cubicBezTo>
                  <a:cubicBezTo>
                    <a:pt x="293" y="467"/>
                    <a:pt x="293" y="467"/>
                    <a:pt x="292" y="467"/>
                  </a:cubicBezTo>
                  <a:cubicBezTo>
                    <a:pt x="0" y="467"/>
                    <a:pt x="2195" y="10975"/>
                    <a:pt x="2195" y="10975"/>
                  </a:cubicBezTo>
                  <a:lnTo>
                    <a:pt x="4930" y="10674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-624127">
              <a:off x="5004490" y="3895667"/>
              <a:ext cx="445326" cy="157519"/>
            </a:xfrm>
            <a:custGeom>
              <a:avLst/>
              <a:gdLst/>
              <a:ahLst/>
              <a:cxnLst/>
              <a:rect l="l" t="t" r="r" b="b"/>
              <a:pathLst>
                <a:path w="13525" h="4784" extrusionOk="0">
                  <a:moveTo>
                    <a:pt x="10165" y="1"/>
                  </a:moveTo>
                  <a:cubicBezTo>
                    <a:pt x="8398" y="1"/>
                    <a:pt x="6120" y="416"/>
                    <a:pt x="4076" y="962"/>
                  </a:cubicBezTo>
                  <a:cubicBezTo>
                    <a:pt x="407" y="1929"/>
                    <a:pt x="73" y="3797"/>
                    <a:pt x="73" y="3797"/>
                  </a:cubicBezTo>
                  <a:cubicBezTo>
                    <a:pt x="0" y="4465"/>
                    <a:pt x="1612" y="4784"/>
                    <a:pt x="3726" y="4784"/>
                  </a:cubicBezTo>
                  <a:cubicBezTo>
                    <a:pt x="7420" y="4784"/>
                    <a:pt x="12649" y="3811"/>
                    <a:pt x="13116" y="2029"/>
                  </a:cubicBezTo>
                  <a:cubicBezTo>
                    <a:pt x="13524" y="538"/>
                    <a:pt x="12175" y="1"/>
                    <a:pt x="10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-624127">
              <a:off x="4386139" y="4284475"/>
              <a:ext cx="295479" cy="39248"/>
            </a:xfrm>
            <a:custGeom>
              <a:avLst/>
              <a:gdLst/>
              <a:ahLst/>
              <a:cxnLst/>
              <a:rect l="l" t="t" r="r" b="b"/>
              <a:pathLst>
                <a:path w="8974" h="1192" extrusionOk="0">
                  <a:moveTo>
                    <a:pt x="4069" y="0"/>
                  </a:moveTo>
                  <a:cubicBezTo>
                    <a:pt x="2795" y="0"/>
                    <a:pt x="1592" y="79"/>
                    <a:pt x="1102" y="324"/>
                  </a:cubicBezTo>
                  <a:cubicBezTo>
                    <a:pt x="1" y="891"/>
                    <a:pt x="8173" y="1191"/>
                    <a:pt x="8173" y="1191"/>
                  </a:cubicBezTo>
                  <a:cubicBezTo>
                    <a:pt x="8974" y="1091"/>
                    <a:pt x="8907" y="524"/>
                    <a:pt x="8107" y="224"/>
                  </a:cubicBezTo>
                  <a:cubicBezTo>
                    <a:pt x="7909" y="165"/>
                    <a:pt x="5914" y="0"/>
                    <a:pt x="4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1124110">
              <a:off x="2972844" y="3818972"/>
              <a:ext cx="1391109" cy="576896"/>
            </a:xfrm>
            <a:custGeom>
              <a:avLst/>
              <a:gdLst/>
              <a:ahLst/>
              <a:cxnLst/>
              <a:rect l="l" t="t" r="r" b="b"/>
              <a:pathLst>
                <a:path w="37328" h="15480" extrusionOk="0">
                  <a:moveTo>
                    <a:pt x="14044" y="5139"/>
                  </a:moveTo>
                  <a:cubicBezTo>
                    <a:pt x="14678" y="7074"/>
                    <a:pt x="14211" y="8608"/>
                    <a:pt x="13777" y="9442"/>
                  </a:cubicBezTo>
                  <a:cubicBezTo>
                    <a:pt x="13010" y="10977"/>
                    <a:pt x="11676" y="11844"/>
                    <a:pt x="10842" y="11844"/>
                  </a:cubicBezTo>
                  <a:cubicBezTo>
                    <a:pt x="10812" y="11846"/>
                    <a:pt x="10783" y="11847"/>
                    <a:pt x="10754" y="11847"/>
                  </a:cubicBezTo>
                  <a:cubicBezTo>
                    <a:pt x="10349" y="11847"/>
                    <a:pt x="10168" y="11631"/>
                    <a:pt x="10075" y="11444"/>
                  </a:cubicBezTo>
                  <a:cubicBezTo>
                    <a:pt x="9875" y="11110"/>
                    <a:pt x="10342" y="9509"/>
                    <a:pt x="12243" y="7074"/>
                  </a:cubicBezTo>
                  <a:cubicBezTo>
                    <a:pt x="12810" y="6407"/>
                    <a:pt x="13411" y="5739"/>
                    <a:pt x="14044" y="5139"/>
                  </a:cubicBezTo>
                  <a:close/>
                  <a:moveTo>
                    <a:pt x="10644" y="1"/>
                  </a:moveTo>
                  <a:cubicBezTo>
                    <a:pt x="10610" y="1"/>
                    <a:pt x="10576" y="1"/>
                    <a:pt x="10542" y="2"/>
                  </a:cubicBezTo>
                  <a:cubicBezTo>
                    <a:pt x="5738" y="135"/>
                    <a:pt x="568" y="8308"/>
                    <a:pt x="1" y="9209"/>
                  </a:cubicBezTo>
                  <a:lnTo>
                    <a:pt x="1435" y="10109"/>
                  </a:lnTo>
                  <a:cubicBezTo>
                    <a:pt x="2836" y="7774"/>
                    <a:pt x="7273" y="1770"/>
                    <a:pt x="10575" y="1670"/>
                  </a:cubicBezTo>
                  <a:cubicBezTo>
                    <a:pt x="10606" y="1669"/>
                    <a:pt x="10637" y="1668"/>
                    <a:pt x="10668" y="1668"/>
                  </a:cubicBezTo>
                  <a:cubicBezTo>
                    <a:pt x="11562" y="1668"/>
                    <a:pt x="12333" y="2137"/>
                    <a:pt x="13010" y="3104"/>
                  </a:cubicBezTo>
                  <a:cubicBezTo>
                    <a:pt x="13110" y="3238"/>
                    <a:pt x="13210" y="3404"/>
                    <a:pt x="13277" y="3538"/>
                  </a:cubicBezTo>
                  <a:cubicBezTo>
                    <a:pt x="12443" y="4305"/>
                    <a:pt x="11676" y="5172"/>
                    <a:pt x="10975" y="6040"/>
                  </a:cubicBezTo>
                  <a:cubicBezTo>
                    <a:pt x="9941" y="7341"/>
                    <a:pt x="7640" y="10510"/>
                    <a:pt x="8640" y="12277"/>
                  </a:cubicBezTo>
                  <a:cubicBezTo>
                    <a:pt x="9092" y="13051"/>
                    <a:pt x="9855" y="13513"/>
                    <a:pt x="10779" y="13513"/>
                  </a:cubicBezTo>
                  <a:cubicBezTo>
                    <a:pt x="10811" y="13513"/>
                    <a:pt x="10843" y="13513"/>
                    <a:pt x="10875" y="13512"/>
                  </a:cubicBezTo>
                  <a:cubicBezTo>
                    <a:pt x="12510" y="13478"/>
                    <a:pt x="14311" y="12111"/>
                    <a:pt x="15279" y="10209"/>
                  </a:cubicBezTo>
                  <a:cubicBezTo>
                    <a:pt x="16246" y="8275"/>
                    <a:pt x="16279" y="6073"/>
                    <a:pt x="15379" y="3938"/>
                  </a:cubicBezTo>
                  <a:cubicBezTo>
                    <a:pt x="16860" y="2764"/>
                    <a:pt x="18389" y="1941"/>
                    <a:pt x="19591" y="1941"/>
                  </a:cubicBezTo>
                  <a:cubicBezTo>
                    <a:pt x="19823" y="1941"/>
                    <a:pt x="20044" y="1972"/>
                    <a:pt x="20249" y="2037"/>
                  </a:cubicBezTo>
                  <a:cubicBezTo>
                    <a:pt x="21650" y="2470"/>
                    <a:pt x="22083" y="4572"/>
                    <a:pt x="22217" y="6240"/>
                  </a:cubicBezTo>
                  <a:cubicBezTo>
                    <a:pt x="22584" y="11243"/>
                    <a:pt x="24285" y="14446"/>
                    <a:pt x="26987" y="15280"/>
                  </a:cubicBezTo>
                  <a:cubicBezTo>
                    <a:pt x="27454" y="15413"/>
                    <a:pt x="27921" y="15480"/>
                    <a:pt x="28388" y="15480"/>
                  </a:cubicBezTo>
                  <a:cubicBezTo>
                    <a:pt x="31056" y="15480"/>
                    <a:pt x="34159" y="13378"/>
                    <a:pt x="37328" y="9409"/>
                  </a:cubicBezTo>
                  <a:lnTo>
                    <a:pt x="35993" y="8375"/>
                  </a:lnTo>
                  <a:cubicBezTo>
                    <a:pt x="33207" y="11887"/>
                    <a:pt x="30496" y="13808"/>
                    <a:pt x="28389" y="13808"/>
                  </a:cubicBezTo>
                  <a:cubicBezTo>
                    <a:pt x="28074" y="13808"/>
                    <a:pt x="27773" y="13765"/>
                    <a:pt x="27487" y="13678"/>
                  </a:cubicBezTo>
                  <a:cubicBezTo>
                    <a:pt x="25519" y="13078"/>
                    <a:pt x="24185" y="10309"/>
                    <a:pt x="23885" y="6106"/>
                  </a:cubicBezTo>
                  <a:cubicBezTo>
                    <a:pt x="23651" y="2904"/>
                    <a:pt x="22584" y="1003"/>
                    <a:pt x="20749" y="436"/>
                  </a:cubicBezTo>
                  <a:cubicBezTo>
                    <a:pt x="20389" y="324"/>
                    <a:pt x="20014" y="272"/>
                    <a:pt x="19628" y="272"/>
                  </a:cubicBezTo>
                  <a:cubicBezTo>
                    <a:pt x="18043" y="272"/>
                    <a:pt x="16268" y="1150"/>
                    <a:pt x="14578" y="2437"/>
                  </a:cubicBezTo>
                  <a:cubicBezTo>
                    <a:pt x="14511" y="2337"/>
                    <a:pt x="14445" y="2270"/>
                    <a:pt x="14378" y="2170"/>
                  </a:cubicBezTo>
                  <a:cubicBezTo>
                    <a:pt x="13367" y="703"/>
                    <a:pt x="12102" y="1"/>
                    <a:pt x="10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8"/>
          <p:cNvGrpSpPr/>
          <p:nvPr/>
        </p:nvGrpSpPr>
        <p:grpSpPr>
          <a:xfrm>
            <a:off x="939574" y="3499738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6972138" y="327283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8"/>
          <p:cNvSpPr/>
          <p:nvPr/>
        </p:nvSpPr>
        <p:spPr>
          <a:xfrm>
            <a:off x="1129600" y="28175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939568" y="86677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631075" y="2246258"/>
            <a:ext cx="380264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ĐỌC VĂN BẢN</a:t>
            </a:r>
            <a:endParaRPr lang="en-US" sz="4000" b="1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183444" y="1339908"/>
            <a:ext cx="862153" cy="77445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" grpId="0" animBg="1"/>
    </p:bldLst>
  </p:timing>
</p:sld>
</file>

<file path=ppt/theme/theme1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1071</Words>
  <Application>Microsoft Office PowerPoint</Application>
  <PresentationFormat>On-screen Show (16:9)</PresentationFormat>
  <Paragraphs>158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Titan One</vt:lpstr>
      <vt:lpstr>Comfortaa Light</vt:lpstr>
      <vt:lpstr>Wingdings</vt:lpstr>
      <vt:lpstr>Comfortaa</vt:lpstr>
      <vt:lpstr>Anaheim</vt:lpstr>
      <vt:lpstr>Calibri</vt:lpstr>
      <vt:lpstr>Arial</vt:lpstr>
      <vt:lpstr>Roboto Condensed Light</vt:lpstr>
      <vt:lpstr>Nunito Light</vt:lpstr>
      <vt:lpstr>Feeling Activities for Kindergarten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ACTIVITIES  FOR KINDERGARTEN</dc:title>
  <dc:creator>FPT SHOP</dc:creator>
  <cp:lastModifiedBy>FPT SHOP</cp:lastModifiedBy>
  <cp:revision>25</cp:revision>
  <dcterms:modified xsi:type="dcterms:W3CDTF">2025-11-11T14:45:57Z</dcterms:modified>
</cp:coreProperties>
</file>