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Lst>
  <p:notesMasterIdLst>
    <p:notesMasterId r:id="rId27"/>
  </p:notesMasterIdLst>
  <p:sldIdLst>
    <p:sldId id="311" r:id="rId2"/>
    <p:sldId id="257" r:id="rId3"/>
    <p:sldId id="312" r:id="rId4"/>
    <p:sldId id="265" r:id="rId5"/>
    <p:sldId id="314" r:id="rId6"/>
    <p:sldId id="256" r:id="rId7"/>
    <p:sldId id="259" r:id="rId8"/>
    <p:sldId id="262" r:id="rId9"/>
    <p:sldId id="258" r:id="rId10"/>
    <p:sldId id="315" r:id="rId11"/>
    <p:sldId id="316" r:id="rId12"/>
    <p:sldId id="260" r:id="rId13"/>
    <p:sldId id="317" r:id="rId14"/>
    <p:sldId id="319" r:id="rId15"/>
    <p:sldId id="318" r:id="rId16"/>
    <p:sldId id="322" r:id="rId17"/>
    <p:sldId id="270" r:id="rId18"/>
    <p:sldId id="325" r:id="rId19"/>
    <p:sldId id="324" r:id="rId20"/>
    <p:sldId id="326" r:id="rId21"/>
    <p:sldId id="327" r:id="rId22"/>
    <p:sldId id="263" r:id="rId23"/>
    <p:sldId id="328" r:id="rId24"/>
    <p:sldId id="329" r:id="rId25"/>
    <p:sldId id="26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8C7FC5-A05D-4FB5-B410-785EFABDCFF4}">
  <a:tblStyle styleId="{8C8C7FC5-A05D-4FB5-B410-785EFABDCF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2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4"/>
        <p:cNvGrpSpPr/>
        <p:nvPr/>
      </p:nvGrpSpPr>
      <p:grpSpPr>
        <a:xfrm>
          <a:off x="0" y="0"/>
          <a:ext cx="0" cy="0"/>
          <a:chOff x="0" y="0"/>
          <a:chExt cx="0" cy="0"/>
        </a:xfrm>
      </p:grpSpPr>
      <p:sp>
        <p:nvSpPr>
          <p:cNvPr id="3685" name="Google Shape;368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6" name="Google Shape;368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487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10a1ea10860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10a1ea10860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826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10a1ea10860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10a1ea10860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035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8"/>
        <p:cNvGrpSpPr/>
        <p:nvPr/>
      </p:nvGrpSpPr>
      <p:grpSpPr>
        <a:xfrm>
          <a:off x="0" y="0"/>
          <a:ext cx="0" cy="0"/>
          <a:chOff x="0" y="0"/>
          <a:chExt cx="0" cy="0"/>
        </a:xfrm>
      </p:grpSpPr>
      <p:sp>
        <p:nvSpPr>
          <p:cNvPr id="4299" name="Google Shape;4299;g10b581ccf23_0_1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0" name="Google Shape;4300;g10b581ccf23_0_1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10a1ea10860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10a1ea10860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535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10a1ea10860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10a1ea10860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631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10a1ea10860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10a1ea10860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7479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8"/>
        <p:cNvGrpSpPr/>
        <p:nvPr/>
      </p:nvGrpSpPr>
      <p:grpSpPr>
        <a:xfrm>
          <a:off x="0" y="0"/>
          <a:ext cx="0" cy="0"/>
          <a:chOff x="0" y="0"/>
          <a:chExt cx="0" cy="0"/>
        </a:xfrm>
      </p:grpSpPr>
      <p:sp>
        <p:nvSpPr>
          <p:cNvPr id="6659" name="Google Shape;6659;g10b581ccf23_0_9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0" name="Google Shape;6660;g10b581ccf23_0_9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8"/>
        <p:cNvGrpSpPr/>
        <p:nvPr/>
      </p:nvGrpSpPr>
      <p:grpSpPr>
        <a:xfrm>
          <a:off x="0" y="0"/>
          <a:ext cx="0" cy="0"/>
          <a:chOff x="0" y="0"/>
          <a:chExt cx="0" cy="0"/>
        </a:xfrm>
      </p:grpSpPr>
      <p:sp>
        <p:nvSpPr>
          <p:cNvPr id="4299" name="Google Shape;4299;g10b581ccf23_0_1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0" name="Google Shape;4300;g10b581ccf23_0_1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177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10a1ea10860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10a1ea10860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1123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10a1ea10860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10a1ea10860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14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4"/>
        <p:cNvGrpSpPr/>
        <p:nvPr/>
      </p:nvGrpSpPr>
      <p:grpSpPr>
        <a:xfrm>
          <a:off x="0" y="0"/>
          <a:ext cx="0" cy="0"/>
          <a:chOff x="0" y="0"/>
          <a:chExt cx="0" cy="0"/>
        </a:xfrm>
      </p:grpSpPr>
      <p:sp>
        <p:nvSpPr>
          <p:cNvPr id="4125" name="Google Shape;4125;g10b581ccf23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6" name="Google Shape;4126;g10b581ccf23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0"/>
        <p:cNvGrpSpPr/>
        <p:nvPr/>
      </p:nvGrpSpPr>
      <p:grpSpPr>
        <a:xfrm>
          <a:off x="0" y="0"/>
          <a:ext cx="0" cy="0"/>
          <a:chOff x="0" y="0"/>
          <a:chExt cx="0" cy="0"/>
        </a:xfrm>
      </p:grpSpPr>
      <p:sp>
        <p:nvSpPr>
          <p:cNvPr id="4881" name="Google Shape;4881;g10a1c3ded63_0_1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2" name="Google Shape;4882;g10a1c3ded63_0_1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381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5"/>
        <p:cNvGrpSpPr/>
        <p:nvPr/>
      </p:nvGrpSpPr>
      <p:grpSpPr>
        <a:xfrm>
          <a:off x="0" y="0"/>
          <a:ext cx="0" cy="0"/>
          <a:chOff x="0" y="0"/>
          <a:chExt cx="0" cy="0"/>
        </a:xfrm>
      </p:grpSpPr>
      <p:sp>
        <p:nvSpPr>
          <p:cNvPr id="5406" name="Google Shape;5406;g10a1c3ded63_0_3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7" name="Google Shape;5407;g10a1c3ded63_0_3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5"/>
        <p:cNvGrpSpPr/>
        <p:nvPr/>
      </p:nvGrpSpPr>
      <p:grpSpPr>
        <a:xfrm>
          <a:off x="0" y="0"/>
          <a:ext cx="0" cy="0"/>
          <a:chOff x="0" y="0"/>
          <a:chExt cx="0" cy="0"/>
        </a:xfrm>
      </p:grpSpPr>
      <p:sp>
        <p:nvSpPr>
          <p:cNvPr id="5406" name="Google Shape;5406;g10a1c3ded63_0_3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7" name="Google Shape;5407;g10a1c3ded63_0_3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484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6"/>
        <p:cNvGrpSpPr/>
        <p:nvPr/>
      </p:nvGrpSpPr>
      <p:grpSpPr>
        <a:xfrm>
          <a:off x="0" y="0"/>
          <a:ext cx="0" cy="0"/>
          <a:chOff x="0" y="0"/>
          <a:chExt cx="0" cy="0"/>
        </a:xfrm>
      </p:grpSpPr>
      <p:sp>
        <p:nvSpPr>
          <p:cNvPr id="6447" name="Google Shape;6447;g10b581ccf23_0_9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8" name="Google Shape;6448;g10b581ccf23_0_9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4"/>
        <p:cNvGrpSpPr/>
        <p:nvPr/>
      </p:nvGrpSpPr>
      <p:grpSpPr>
        <a:xfrm>
          <a:off x="0" y="0"/>
          <a:ext cx="0" cy="0"/>
          <a:chOff x="0" y="0"/>
          <a:chExt cx="0" cy="0"/>
        </a:xfrm>
      </p:grpSpPr>
      <p:sp>
        <p:nvSpPr>
          <p:cNvPr id="4125" name="Google Shape;4125;g10b581ccf23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6" name="Google Shape;4126;g10b581ccf23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5904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3"/>
        <p:cNvGrpSpPr/>
        <p:nvPr/>
      </p:nvGrpSpPr>
      <p:grpSpPr>
        <a:xfrm>
          <a:off x="0" y="0"/>
          <a:ext cx="0" cy="0"/>
          <a:chOff x="0" y="0"/>
          <a:chExt cx="0" cy="0"/>
        </a:xfrm>
      </p:grpSpPr>
      <p:sp>
        <p:nvSpPr>
          <p:cNvPr id="5704" name="Google Shape;5704;g10b581ccf23_0_2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5" name="Google Shape;5705;g10b581ccf23_0_2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4"/>
        <p:cNvGrpSpPr/>
        <p:nvPr/>
      </p:nvGrpSpPr>
      <p:grpSpPr>
        <a:xfrm>
          <a:off x="0" y="0"/>
          <a:ext cx="0" cy="0"/>
          <a:chOff x="0" y="0"/>
          <a:chExt cx="0" cy="0"/>
        </a:xfrm>
      </p:grpSpPr>
      <p:sp>
        <p:nvSpPr>
          <p:cNvPr id="4125" name="Google Shape;4125;g10b581ccf23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6" name="Google Shape;4126;g10b581ccf23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32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4"/>
        <p:cNvGrpSpPr/>
        <p:nvPr/>
      </p:nvGrpSpPr>
      <p:grpSpPr>
        <a:xfrm>
          <a:off x="0" y="0"/>
          <a:ext cx="0" cy="0"/>
          <a:chOff x="0" y="0"/>
          <a:chExt cx="0" cy="0"/>
        </a:xfrm>
      </p:grpSpPr>
      <p:sp>
        <p:nvSpPr>
          <p:cNvPr id="3685" name="Google Shape;368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6" name="Google Shape;368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1"/>
        <p:cNvGrpSpPr/>
        <p:nvPr/>
      </p:nvGrpSpPr>
      <p:grpSpPr>
        <a:xfrm>
          <a:off x="0" y="0"/>
          <a:ext cx="0" cy="0"/>
          <a:chOff x="0" y="0"/>
          <a:chExt cx="0" cy="0"/>
        </a:xfrm>
      </p:grpSpPr>
      <p:sp>
        <p:nvSpPr>
          <p:cNvPr id="4292" name="Google Shape;4292;g10b581ccf23_0_7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3" name="Google Shape;4293;g10b581ccf23_0_7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0"/>
        <p:cNvGrpSpPr/>
        <p:nvPr/>
      </p:nvGrpSpPr>
      <p:grpSpPr>
        <a:xfrm>
          <a:off x="0" y="0"/>
          <a:ext cx="0" cy="0"/>
          <a:chOff x="0" y="0"/>
          <a:chExt cx="0" cy="0"/>
        </a:xfrm>
      </p:grpSpPr>
      <p:sp>
        <p:nvSpPr>
          <p:cNvPr id="4881" name="Google Shape;4881;g10a1c3ded63_0_1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2" name="Google Shape;4882;g10a1c3ded63_0_1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10a1ea10860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10a1ea10860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6000"/>
          </a:blip>
          <a:srcRect/>
          <a:stretch/>
        </p:blipFill>
        <p:spPr>
          <a:xfrm>
            <a:off x="0" y="0"/>
            <a:ext cx="9144003" cy="5143502"/>
          </a:xfrm>
          <a:prstGeom prst="rect">
            <a:avLst/>
          </a:prstGeom>
          <a:noFill/>
          <a:ln>
            <a:noFill/>
          </a:ln>
        </p:spPr>
      </p:pic>
      <p:sp>
        <p:nvSpPr>
          <p:cNvPr id="10" name="Google Shape;10;p2"/>
          <p:cNvSpPr txBox="1">
            <a:spLocks noGrp="1"/>
          </p:cNvSpPr>
          <p:nvPr>
            <p:ph type="ctrTitle"/>
          </p:nvPr>
        </p:nvSpPr>
        <p:spPr>
          <a:xfrm>
            <a:off x="713213" y="1043550"/>
            <a:ext cx="4575600" cy="2616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5000">
                <a:latin typeface="McLaren"/>
                <a:ea typeface="McLaren"/>
                <a:cs typeface="McLaren"/>
                <a:sym typeface="McLare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3213" y="3659850"/>
            <a:ext cx="4575600" cy="440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7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8441835" y="1680825"/>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279374" y="533865"/>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77162" y="4277277"/>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861785" y="361073"/>
            <a:ext cx="168228"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258744" y="288333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421754" y="1795000"/>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10800000">
            <a:off x="8600407" y="-280346"/>
            <a:ext cx="543582" cy="750101"/>
            <a:chOff x="626325" y="3925200"/>
            <a:chExt cx="612625" cy="845375"/>
          </a:xfrm>
        </p:grpSpPr>
        <p:sp>
          <p:nvSpPr>
            <p:cNvPr id="19" name="Google Shape;19;p2"/>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10800000">
            <a:off x="7978605" y="32147"/>
            <a:ext cx="1165358" cy="1163028"/>
            <a:chOff x="3917425" y="2056350"/>
            <a:chExt cx="1313375" cy="1310750"/>
          </a:xfrm>
        </p:grpSpPr>
        <p:sp>
          <p:nvSpPr>
            <p:cNvPr id="24" name="Google Shape;24;p2"/>
            <p:cNvSpPr/>
            <p:nvPr/>
          </p:nvSpPr>
          <p:spPr>
            <a:xfrm>
              <a:off x="3917425" y="2056350"/>
              <a:ext cx="1313375" cy="1310750"/>
            </a:xfrm>
            <a:custGeom>
              <a:avLst/>
              <a:gdLst/>
              <a:ahLst/>
              <a:cxnLst/>
              <a:rect l="l" t="t" r="r" b="b"/>
              <a:pathLst>
                <a:path w="52535" h="52430" extrusionOk="0">
                  <a:moveTo>
                    <a:pt x="16937" y="1"/>
                  </a:moveTo>
                  <a:cubicBezTo>
                    <a:pt x="16847" y="1"/>
                    <a:pt x="16756" y="25"/>
                    <a:pt x="16665" y="84"/>
                  </a:cubicBezTo>
                  <a:cubicBezTo>
                    <a:pt x="16434" y="228"/>
                    <a:pt x="16318" y="495"/>
                    <a:pt x="16229" y="743"/>
                  </a:cubicBezTo>
                  <a:cubicBezTo>
                    <a:pt x="16126" y="1037"/>
                    <a:pt x="16003" y="1323"/>
                    <a:pt x="15861" y="1600"/>
                  </a:cubicBezTo>
                  <a:cubicBezTo>
                    <a:pt x="15582" y="2132"/>
                    <a:pt x="15269" y="2647"/>
                    <a:pt x="15002" y="3188"/>
                  </a:cubicBezTo>
                  <a:cubicBezTo>
                    <a:pt x="14732" y="3730"/>
                    <a:pt x="14528" y="4216"/>
                    <a:pt x="14328" y="4745"/>
                  </a:cubicBezTo>
                  <a:cubicBezTo>
                    <a:pt x="13924" y="5795"/>
                    <a:pt x="13620" y="6880"/>
                    <a:pt x="13416" y="7987"/>
                  </a:cubicBezTo>
                  <a:cubicBezTo>
                    <a:pt x="13209" y="9094"/>
                    <a:pt x="13103" y="10218"/>
                    <a:pt x="13101" y="11345"/>
                  </a:cubicBezTo>
                  <a:cubicBezTo>
                    <a:pt x="13093" y="12339"/>
                    <a:pt x="13170" y="13335"/>
                    <a:pt x="13329" y="14319"/>
                  </a:cubicBezTo>
                  <a:cubicBezTo>
                    <a:pt x="12393" y="13684"/>
                    <a:pt x="11180" y="13511"/>
                    <a:pt x="10073" y="13398"/>
                  </a:cubicBezTo>
                  <a:cubicBezTo>
                    <a:pt x="9389" y="13330"/>
                    <a:pt x="8701" y="13272"/>
                    <a:pt x="8034" y="13104"/>
                  </a:cubicBezTo>
                  <a:cubicBezTo>
                    <a:pt x="7695" y="13025"/>
                    <a:pt x="7365" y="12907"/>
                    <a:pt x="7053" y="12755"/>
                  </a:cubicBezTo>
                  <a:cubicBezTo>
                    <a:pt x="6706" y="12584"/>
                    <a:pt x="6386" y="12368"/>
                    <a:pt x="6073" y="12144"/>
                  </a:cubicBezTo>
                  <a:cubicBezTo>
                    <a:pt x="5917" y="12033"/>
                    <a:pt x="5763" y="11917"/>
                    <a:pt x="5609" y="11804"/>
                  </a:cubicBezTo>
                  <a:cubicBezTo>
                    <a:pt x="5454" y="11689"/>
                    <a:pt x="5315" y="11564"/>
                    <a:pt x="5125" y="11549"/>
                  </a:cubicBezTo>
                  <a:cubicBezTo>
                    <a:pt x="5112" y="11548"/>
                    <a:pt x="5099" y="11548"/>
                    <a:pt x="5087" y="11548"/>
                  </a:cubicBezTo>
                  <a:cubicBezTo>
                    <a:pt x="4735" y="11548"/>
                    <a:pt x="4605" y="11940"/>
                    <a:pt x="4610" y="12240"/>
                  </a:cubicBezTo>
                  <a:cubicBezTo>
                    <a:pt x="4612" y="12404"/>
                    <a:pt x="4655" y="12572"/>
                    <a:pt x="4689" y="12731"/>
                  </a:cubicBezTo>
                  <a:cubicBezTo>
                    <a:pt x="4720" y="12890"/>
                    <a:pt x="4766" y="13068"/>
                    <a:pt x="4817" y="13229"/>
                  </a:cubicBezTo>
                  <a:cubicBezTo>
                    <a:pt x="4915" y="13559"/>
                    <a:pt x="5038" y="13881"/>
                    <a:pt x="5183" y="14197"/>
                  </a:cubicBezTo>
                  <a:cubicBezTo>
                    <a:pt x="5763" y="15472"/>
                    <a:pt x="6675" y="16574"/>
                    <a:pt x="7690" y="17525"/>
                  </a:cubicBezTo>
                  <a:cubicBezTo>
                    <a:pt x="8870" y="18627"/>
                    <a:pt x="10196" y="19544"/>
                    <a:pt x="11469" y="20529"/>
                  </a:cubicBezTo>
                  <a:cubicBezTo>
                    <a:pt x="11303" y="20565"/>
                    <a:pt x="11142" y="20611"/>
                    <a:pt x="10983" y="20666"/>
                  </a:cubicBezTo>
                  <a:cubicBezTo>
                    <a:pt x="10706" y="20759"/>
                    <a:pt x="10435" y="20837"/>
                    <a:pt x="10149" y="20837"/>
                  </a:cubicBezTo>
                  <a:cubicBezTo>
                    <a:pt x="10079" y="20837"/>
                    <a:pt x="10008" y="20833"/>
                    <a:pt x="9936" y="20822"/>
                  </a:cubicBezTo>
                  <a:cubicBezTo>
                    <a:pt x="9568" y="20772"/>
                    <a:pt x="9170" y="20627"/>
                    <a:pt x="8797" y="20507"/>
                  </a:cubicBezTo>
                  <a:cubicBezTo>
                    <a:pt x="8424" y="20387"/>
                    <a:pt x="7962" y="20257"/>
                    <a:pt x="7534" y="20158"/>
                  </a:cubicBezTo>
                  <a:cubicBezTo>
                    <a:pt x="6670" y="19951"/>
                    <a:pt x="5791" y="19807"/>
                    <a:pt x="4908" y="19727"/>
                  </a:cubicBezTo>
                  <a:cubicBezTo>
                    <a:pt x="4516" y="19691"/>
                    <a:pt x="4121" y="19668"/>
                    <a:pt x="3726" y="19668"/>
                  </a:cubicBezTo>
                  <a:cubicBezTo>
                    <a:pt x="3331" y="19668"/>
                    <a:pt x="2936" y="19691"/>
                    <a:pt x="2542" y="19747"/>
                  </a:cubicBezTo>
                  <a:cubicBezTo>
                    <a:pt x="1676" y="19867"/>
                    <a:pt x="829" y="20144"/>
                    <a:pt x="124" y="20678"/>
                  </a:cubicBezTo>
                  <a:cubicBezTo>
                    <a:pt x="13" y="20762"/>
                    <a:pt x="1" y="20919"/>
                    <a:pt x="131" y="20998"/>
                  </a:cubicBezTo>
                  <a:cubicBezTo>
                    <a:pt x="1183" y="21629"/>
                    <a:pt x="2290" y="22165"/>
                    <a:pt x="3402" y="22685"/>
                  </a:cubicBezTo>
                  <a:cubicBezTo>
                    <a:pt x="4511" y="23205"/>
                    <a:pt x="5640" y="23720"/>
                    <a:pt x="6723" y="24302"/>
                  </a:cubicBezTo>
                  <a:cubicBezTo>
                    <a:pt x="7806" y="24887"/>
                    <a:pt x="8831" y="25532"/>
                    <a:pt x="9755" y="26324"/>
                  </a:cubicBezTo>
                  <a:cubicBezTo>
                    <a:pt x="10273" y="26767"/>
                    <a:pt x="10761" y="27236"/>
                    <a:pt x="11310" y="27636"/>
                  </a:cubicBezTo>
                  <a:cubicBezTo>
                    <a:pt x="11750" y="27961"/>
                    <a:pt x="12227" y="28233"/>
                    <a:pt x="12730" y="28449"/>
                  </a:cubicBezTo>
                  <a:cubicBezTo>
                    <a:pt x="13710" y="28879"/>
                    <a:pt x="14768" y="29100"/>
                    <a:pt x="15837" y="29100"/>
                  </a:cubicBezTo>
                  <a:cubicBezTo>
                    <a:pt x="15876" y="29100"/>
                    <a:pt x="15916" y="29100"/>
                    <a:pt x="15955" y="29099"/>
                  </a:cubicBezTo>
                  <a:lnTo>
                    <a:pt x="16352" y="29080"/>
                  </a:lnTo>
                  <a:lnTo>
                    <a:pt x="16352" y="29080"/>
                  </a:lnTo>
                  <a:cubicBezTo>
                    <a:pt x="15693" y="29474"/>
                    <a:pt x="14944" y="29698"/>
                    <a:pt x="14277" y="30086"/>
                  </a:cubicBezTo>
                  <a:cubicBezTo>
                    <a:pt x="13493" y="30548"/>
                    <a:pt x="12867" y="31229"/>
                    <a:pt x="12357" y="31975"/>
                  </a:cubicBezTo>
                  <a:cubicBezTo>
                    <a:pt x="11329" y="33474"/>
                    <a:pt x="10802" y="35239"/>
                    <a:pt x="9835" y="36772"/>
                  </a:cubicBezTo>
                  <a:cubicBezTo>
                    <a:pt x="9645" y="37072"/>
                    <a:pt x="9389" y="37364"/>
                    <a:pt x="9310" y="37720"/>
                  </a:cubicBezTo>
                  <a:cubicBezTo>
                    <a:pt x="9228" y="38078"/>
                    <a:pt x="9401" y="38418"/>
                    <a:pt x="9770" y="38485"/>
                  </a:cubicBezTo>
                  <a:cubicBezTo>
                    <a:pt x="9823" y="38495"/>
                    <a:pt x="9874" y="38499"/>
                    <a:pt x="9926" y="38499"/>
                  </a:cubicBezTo>
                  <a:cubicBezTo>
                    <a:pt x="10228" y="38499"/>
                    <a:pt x="10503" y="38348"/>
                    <a:pt x="10785" y="38278"/>
                  </a:cubicBezTo>
                  <a:cubicBezTo>
                    <a:pt x="11001" y="38225"/>
                    <a:pt x="11248" y="38206"/>
                    <a:pt x="11497" y="38206"/>
                  </a:cubicBezTo>
                  <a:cubicBezTo>
                    <a:pt x="11632" y="38206"/>
                    <a:pt x="11767" y="38212"/>
                    <a:pt x="11897" y="38220"/>
                  </a:cubicBezTo>
                  <a:cubicBezTo>
                    <a:pt x="12265" y="38244"/>
                    <a:pt x="12682" y="38307"/>
                    <a:pt x="13074" y="38343"/>
                  </a:cubicBezTo>
                  <a:cubicBezTo>
                    <a:pt x="13422" y="38377"/>
                    <a:pt x="13771" y="38392"/>
                    <a:pt x="14120" y="38392"/>
                  </a:cubicBezTo>
                  <a:cubicBezTo>
                    <a:pt x="14169" y="38392"/>
                    <a:pt x="14219" y="38392"/>
                    <a:pt x="14268" y="38391"/>
                  </a:cubicBezTo>
                  <a:cubicBezTo>
                    <a:pt x="15074" y="38382"/>
                    <a:pt x="15883" y="38285"/>
                    <a:pt x="16662" y="38074"/>
                  </a:cubicBezTo>
                  <a:cubicBezTo>
                    <a:pt x="18287" y="37631"/>
                    <a:pt x="19791" y="36644"/>
                    <a:pt x="20672" y="35186"/>
                  </a:cubicBezTo>
                  <a:cubicBezTo>
                    <a:pt x="20737" y="35072"/>
                    <a:pt x="20797" y="34962"/>
                    <a:pt x="20855" y="34849"/>
                  </a:cubicBezTo>
                  <a:cubicBezTo>
                    <a:pt x="20954" y="34952"/>
                    <a:pt x="20997" y="35104"/>
                    <a:pt x="21002" y="35248"/>
                  </a:cubicBezTo>
                  <a:cubicBezTo>
                    <a:pt x="21009" y="35472"/>
                    <a:pt x="20918" y="35679"/>
                    <a:pt x="20802" y="35864"/>
                  </a:cubicBezTo>
                  <a:cubicBezTo>
                    <a:pt x="20684" y="36052"/>
                    <a:pt x="20525" y="36245"/>
                    <a:pt x="20383" y="36430"/>
                  </a:cubicBezTo>
                  <a:cubicBezTo>
                    <a:pt x="20241" y="36618"/>
                    <a:pt x="20128" y="36779"/>
                    <a:pt x="20008" y="36959"/>
                  </a:cubicBezTo>
                  <a:cubicBezTo>
                    <a:pt x="19531" y="37672"/>
                    <a:pt x="19139" y="38437"/>
                    <a:pt x="18841" y="39238"/>
                  </a:cubicBezTo>
                  <a:cubicBezTo>
                    <a:pt x="18251" y="40815"/>
                    <a:pt x="18027" y="42533"/>
                    <a:pt x="18299" y="44201"/>
                  </a:cubicBezTo>
                  <a:cubicBezTo>
                    <a:pt x="18364" y="44608"/>
                    <a:pt x="18460" y="45012"/>
                    <a:pt x="18588" y="45404"/>
                  </a:cubicBezTo>
                  <a:cubicBezTo>
                    <a:pt x="18653" y="45599"/>
                    <a:pt x="18725" y="45797"/>
                    <a:pt x="18804" y="45984"/>
                  </a:cubicBezTo>
                  <a:cubicBezTo>
                    <a:pt x="18881" y="46175"/>
                    <a:pt x="19011" y="46410"/>
                    <a:pt x="19218" y="46509"/>
                  </a:cubicBezTo>
                  <a:cubicBezTo>
                    <a:pt x="19284" y="46540"/>
                    <a:pt x="19354" y="46554"/>
                    <a:pt x="19427" y="46554"/>
                  </a:cubicBezTo>
                  <a:cubicBezTo>
                    <a:pt x="19584" y="46554"/>
                    <a:pt x="19749" y="46488"/>
                    <a:pt x="19883" y="46391"/>
                  </a:cubicBezTo>
                  <a:cubicBezTo>
                    <a:pt x="20080" y="46249"/>
                    <a:pt x="20304" y="46069"/>
                    <a:pt x="20520" y="45917"/>
                  </a:cubicBezTo>
                  <a:cubicBezTo>
                    <a:pt x="20732" y="45763"/>
                    <a:pt x="20956" y="45628"/>
                    <a:pt x="21192" y="45513"/>
                  </a:cubicBezTo>
                  <a:cubicBezTo>
                    <a:pt x="21421" y="45404"/>
                    <a:pt x="21664" y="45330"/>
                    <a:pt x="21909" y="45255"/>
                  </a:cubicBezTo>
                  <a:cubicBezTo>
                    <a:pt x="22386" y="45104"/>
                    <a:pt x="22848" y="44913"/>
                    <a:pt x="23271" y="44639"/>
                  </a:cubicBezTo>
                  <a:cubicBezTo>
                    <a:pt x="23692" y="44370"/>
                    <a:pt x="24068" y="44037"/>
                    <a:pt x="24390" y="43652"/>
                  </a:cubicBezTo>
                  <a:cubicBezTo>
                    <a:pt x="25276" y="42589"/>
                    <a:pt x="25676" y="41202"/>
                    <a:pt x="25490" y="39831"/>
                  </a:cubicBezTo>
                  <a:cubicBezTo>
                    <a:pt x="25461" y="39599"/>
                    <a:pt x="25413" y="39371"/>
                    <a:pt x="25351" y="39147"/>
                  </a:cubicBezTo>
                  <a:cubicBezTo>
                    <a:pt x="25293" y="38942"/>
                    <a:pt x="25209" y="38735"/>
                    <a:pt x="25201" y="38519"/>
                  </a:cubicBezTo>
                  <a:cubicBezTo>
                    <a:pt x="25199" y="38355"/>
                    <a:pt x="25257" y="38184"/>
                    <a:pt x="25389" y="38100"/>
                  </a:cubicBezTo>
                  <a:cubicBezTo>
                    <a:pt x="25423" y="38079"/>
                    <a:pt x="25458" y="38069"/>
                    <a:pt x="25494" y="38069"/>
                  </a:cubicBezTo>
                  <a:cubicBezTo>
                    <a:pt x="25598" y="38069"/>
                    <a:pt x="25705" y="38150"/>
                    <a:pt x="25777" y="38247"/>
                  </a:cubicBezTo>
                  <a:cubicBezTo>
                    <a:pt x="26025" y="38584"/>
                    <a:pt x="26171" y="39015"/>
                    <a:pt x="26210" y="39433"/>
                  </a:cubicBezTo>
                  <a:cubicBezTo>
                    <a:pt x="26220" y="39520"/>
                    <a:pt x="26222" y="39609"/>
                    <a:pt x="26222" y="39698"/>
                  </a:cubicBezTo>
                  <a:cubicBezTo>
                    <a:pt x="25623" y="40820"/>
                    <a:pt x="25627" y="42177"/>
                    <a:pt x="25839" y="43409"/>
                  </a:cubicBezTo>
                  <a:cubicBezTo>
                    <a:pt x="25974" y="44172"/>
                    <a:pt x="26179" y="44918"/>
                    <a:pt x="26451" y="45643"/>
                  </a:cubicBezTo>
                  <a:cubicBezTo>
                    <a:pt x="26742" y="46418"/>
                    <a:pt x="27124" y="47164"/>
                    <a:pt x="27656" y="47806"/>
                  </a:cubicBezTo>
                  <a:cubicBezTo>
                    <a:pt x="27919" y="48119"/>
                    <a:pt x="28217" y="48386"/>
                    <a:pt x="28530" y="48644"/>
                  </a:cubicBezTo>
                  <a:cubicBezTo>
                    <a:pt x="28843" y="48904"/>
                    <a:pt x="29148" y="49137"/>
                    <a:pt x="29413" y="49431"/>
                  </a:cubicBezTo>
                  <a:cubicBezTo>
                    <a:pt x="29538" y="49563"/>
                    <a:pt x="29644" y="49715"/>
                    <a:pt x="29733" y="49876"/>
                  </a:cubicBezTo>
                  <a:cubicBezTo>
                    <a:pt x="29827" y="50045"/>
                    <a:pt x="29875" y="50225"/>
                    <a:pt x="29914" y="50410"/>
                  </a:cubicBezTo>
                  <a:cubicBezTo>
                    <a:pt x="29986" y="50769"/>
                    <a:pt x="30087" y="51181"/>
                    <a:pt x="30455" y="51349"/>
                  </a:cubicBezTo>
                  <a:cubicBezTo>
                    <a:pt x="30535" y="51386"/>
                    <a:pt x="30615" y="51402"/>
                    <a:pt x="30693" y="51402"/>
                  </a:cubicBezTo>
                  <a:cubicBezTo>
                    <a:pt x="30974" y="51402"/>
                    <a:pt x="31235" y="51190"/>
                    <a:pt x="31399" y="50940"/>
                  </a:cubicBezTo>
                  <a:cubicBezTo>
                    <a:pt x="31611" y="50622"/>
                    <a:pt x="31757" y="50201"/>
                    <a:pt x="31887" y="49811"/>
                  </a:cubicBezTo>
                  <a:cubicBezTo>
                    <a:pt x="32017" y="49424"/>
                    <a:pt x="32164" y="49041"/>
                    <a:pt x="32357" y="48675"/>
                  </a:cubicBezTo>
                  <a:cubicBezTo>
                    <a:pt x="32549" y="48307"/>
                    <a:pt x="32775" y="47934"/>
                    <a:pt x="32968" y="47558"/>
                  </a:cubicBezTo>
                  <a:cubicBezTo>
                    <a:pt x="33156" y="47200"/>
                    <a:pt x="33300" y="46820"/>
                    <a:pt x="33396" y="46427"/>
                  </a:cubicBezTo>
                  <a:cubicBezTo>
                    <a:pt x="33481" y="46064"/>
                    <a:pt x="33529" y="45691"/>
                    <a:pt x="33538" y="45318"/>
                  </a:cubicBezTo>
                  <a:cubicBezTo>
                    <a:pt x="33546" y="45075"/>
                    <a:pt x="33536" y="44829"/>
                    <a:pt x="33517" y="44589"/>
                  </a:cubicBezTo>
                  <a:lnTo>
                    <a:pt x="33517" y="44589"/>
                  </a:lnTo>
                  <a:cubicBezTo>
                    <a:pt x="34275" y="45693"/>
                    <a:pt x="35367" y="46567"/>
                    <a:pt x="36559" y="47188"/>
                  </a:cubicBezTo>
                  <a:cubicBezTo>
                    <a:pt x="37011" y="47424"/>
                    <a:pt x="37483" y="47638"/>
                    <a:pt x="37885" y="47953"/>
                  </a:cubicBezTo>
                  <a:cubicBezTo>
                    <a:pt x="38289" y="48268"/>
                    <a:pt x="38624" y="48714"/>
                    <a:pt x="38941" y="49137"/>
                  </a:cubicBezTo>
                  <a:cubicBezTo>
                    <a:pt x="39589" y="50009"/>
                    <a:pt x="40332" y="50791"/>
                    <a:pt x="41115" y="51542"/>
                  </a:cubicBezTo>
                  <a:cubicBezTo>
                    <a:pt x="41307" y="51729"/>
                    <a:pt x="41502" y="51912"/>
                    <a:pt x="41699" y="52098"/>
                  </a:cubicBezTo>
                  <a:cubicBezTo>
                    <a:pt x="41898" y="52284"/>
                    <a:pt x="42034" y="52430"/>
                    <a:pt x="42271" y="52430"/>
                  </a:cubicBezTo>
                  <a:cubicBezTo>
                    <a:pt x="42273" y="52430"/>
                    <a:pt x="42275" y="52430"/>
                    <a:pt x="42277" y="52430"/>
                  </a:cubicBezTo>
                  <a:cubicBezTo>
                    <a:pt x="42717" y="52420"/>
                    <a:pt x="42915" y="51828"/>
                    <a:pt x="42973" y="51472"/>
                  </a:cubicBezTo>
                  <a:cubicBezTo>
                    <a:pt x="43100" y="50651"/>
                    <a:pt x="42770" y="49845"/>
                    <a:pt x="42575" y="49063"/>
                  </a:cubicBezTo>
                  <a:cubicBezTo>
                    <a:pt x="42325" y="48071"/>
                    <a:pt x="42205" y="47055"/>
                    <a:pt x="42032" y="46049"/>
                  </a:cubicBezTo>
                  <a:cubicBezTo>
                    <a:pt x="41863" y="45087"/>
                    <a:pt x="41632" y="44131"/>
                    <a:pt x="41307" y="43210"/>
                  </a:cubicBezTo>
                  <a:cubicBezTo>
                    <a:pt x="40843" y="41903"/>
                    <a:pt x="40188" y="40637"/>
                    <a:pt x="39288" y="39575"/>
                  </a:cubicBezTo>
                  <a:cubicBezTo>
                    <a:pt x="39843" y="39418"/>
                    <a:pt x="40416" y="39338"/>
                    <a:pt x="40990" y="39338"/>
                  </a:cubicBezTo>
                  <a:cubicBezTo>
                    <a:pt x="41431" y="39338"/>
                    <a:pt x="41872" y="39385"/>
                    <a:pt x="42306" y="39479"/>
                  </a:cubicBezTo>
                  <a:cubicBezTo>
                    <a:pt x="42910" y="39612"/>
                    <a:pt x="43492" y="39816"/>
                    <a:pt x="44075" y="40028"/>
                  </a:cubicBezTo>
                  <a:cubicBezTo>
                    <a:pt x="44655" y="40242"/>
                    <a:pt x="45317" y="40495"/>
                    <a:pt x="45933" y="40733"/>
                  </a:cubicBezTo>
                  <a:cubicBezTo>
                    <a:pt x="46549" y="40971"/>
                    <a:pt x="47160" y="41212"/>
                    <a:pt x="47772" y="41455"/>
                  </a:cubicBezTo>
                  <a:cubicBezTo>
                    <a:pt x="48383" y="41698"/>
                    <a:pt x="48929" y="41936"/>
                    <a:pt x="49516" y="42155"/>
                  </a:cubicBezTo>
                  <a:cubicBezTo>
                    <a:pt x="50104" y="42374"/>
                    <a:pt x="50614" y="42524"/>
                    <a:pt x="51191" y="42579"/>
                  </a:cubicBezTo>
                  <a:cubicBezTo>
                    <a:pt x="51316" y="42592"/>
                    <a:pt x="51448" y="42605"/>
                    <a:pt x="51579" y="42605"/>
                  </a:cubicBezTo>
                  <a:cubicBezTo>
                    <a:pt x="51736" y="42605"/>
                    <a:pt x="51893" y="42586"/>
                    <a:pt x="52034" y="42528"/>
                  </a:cubicBezTo>
                  <a:cubicBezTo>
                    <a:pt x="52284" y="42432"/>
                    <a:pt x="52460" y="42206"/>
                    <a:pt x="52498" y="41941"/>
                  </a:cubicBezTo>
                  <a:cubicBezTo>
                    <a:pt x="52534" y="41676"/>
                    <a:pt x="52474" y="41407"/>
                    <a:pt x="52332" y="41181"/>
                  </a:cubicBezTo>
                  <a:cubicBezTo>
                    <a:pt x="52157" y="40906"/>
                    <a:pt x="51887" y="40719"/>
                    <a:pt x="51625" y="40533"/>
                  </a:cubicBezTo>
                  <a:cubicBezTo>
                    <a:pt x="51362" y="40350"/>
                    <a:pt x="51126" y="40165"/>
                    <a:pt x="50917" y="39927"/>
                  </a:cubicBezTo>
                  <a:cubicBezTo>
                    <a:pt x="50713" y="39686"/>
                    <a:pt x="50532" y="39426"/>
                    <a:pt x="50373" y="39154"/>
                  </a:cubicBezTo>
                  <a:cubicBezTo>
                    <a:pt x="50043" y="38605"/>
                    <a:pt x="49750" y="38035"/>
                    <a:pt x="49406" y="37494"/>
                  </a:cubicBezTo>
                  <a:cubicBezTo>
                    <a:pt x="49054" y="36947"/>
                    <a:pt x="48672" y="36425"/>
                    <a:pt x="48258" y="35929"/>
                  </a:cubicBezTo>
                  <a:cubicBezTo>
                    <a:pt x="47451" y="34955"/>
                    <a:pt x="46530" y="34057"/>
                    <a:pt x="45500" y="33320"/>
                  </a:cubicBezTo>
                  <a:cubicBezTo>
                    <a:pt x="44997" y="32959"/>
                    <a:pt x="44460" y="32656"/>
                    <a:pt x="43875" y="32442"/>
                  </a:cubicBezTo>
                  <a:cubicBezTo>
                    <a:pt x="43293" y="32228"/>
                    <a:pt x="42730" y="32139"/>
                    <a:pt x="42140" y="32093"/>
                  </a:cubicBezTo>
                  <a:cubicBezTo>
                    <a:pt x="41842" y="32073"/>
                    <a:pt x="41543" y="32064"/>
                    <a:pt x="41245" y="32064"/>
                  </a:cubicBezTo>
                  <a:cubicBezTo>
                    <a:pt x="40957" y="32064"/>
                    <a:pt x="40668" y="32073"/>
                    <a:pt x="40381" y="32091"/>
                  </a:cubicBezTo>
                  <a:cubicBezTo>
                    <a:pt x="39793" y="32117"/>
                    <a:pt x="39204" y="32180"/>
                    <a:pt x="38631" y="32322"/>
                  </a:cubicBezTo>
                  <a:cubicBezTo>
                    <a:pt x="38061" y="32464"/>
                    <a:pt x="37531" y="32731"/>
                    <a:pt x="36990" y="32976"/>
                  </a:cubicBezTo>
                  <a:cubicBezTo>
                    <a:pt x="36631" y="33140"/>
                    <a:pt x="36248" y="33275"/>
                    <a:pt x="35859" y="33275"/>
                  </a:cubicBezTo>
                  <a:cubicBezTo>
                    <a:pt x="35718" y="33275"/>
                    <a:pt x="35576" y="33257"/>
                    <a:pt x="35435" y="33217"/>
                  </a:cubicBezTo>
                  <a:cubicBezTo>
                    <a:pt x="35281" y="33176"/>
                    <a:pt x="35139" y="33099"/>
                    <a:pt x="35018" y="32998"/>
                  </a:cubicBezTo>
                  <a:cubicBezTo>
                    <a:pt x="35050" y="32483"/>
                    <a:pt x="35502" y="32107"/>
                    <a:pt x="35957" y="31934"/>
                  </a:cubicBezTo>
                  <a:cubicBezTo>
                    <a:pt x="36523" y="31717"/>
                    <a:pt x="37148" y="31645"/>
                    <a:pt x="37748" y="31585"/>
                  </a:cubicBezTo>
                  <a:cubicBezTo>
                    <a:pt x="38953" y="31458"/>
                    <a:pt x="40171" y="31470"/>
                    <a:pt x="41382" y="31373"/>
                  </a:cubicBezTo>
                  <a:cubicBezTo>
                    <a:pt x="41991" y="31330"/>
                    <a:pt x="42597" y="31246"/>
                    <a:pt x="43196" y="31121"/>
                  </a:cubicBezTo>
                  <a:cubicBezTo>
                    <a:pt x="43834" y="30976"/>
                    <a:pt x="44458" y="30767"/>
                    <a:pt x="45054" y="30497"/>
                  </a:cubicBezTo>
                  <a:cubicBezTo>
                    <a:pt x="46308" y="29949"/>
                    <a:pt x="47473" y="29207"/>
                    <a:pt x="48650" y="28517"/>
                  </a:cubicBezTo>
                  <a:cubicBezTo>
                    <a:pt x="49278" y="28146"/>
                    <a:pt x="49906" y="27785"/>
                    <a:pt x="50530" y="27409"/>
                  </a:cubicBezTo>
                  <a:cubicBezTo>
                    <a:pt x="50674" y="27320"/>
                    <a:pt x="50809" y="27217"/>
                    <a:pt x="50867" y="27051"/>
                  </a:cubicBezTo>
                  <a:cubicBezTo>
                    <a:pt x="50912" y="26919"/>
                    <a:pt x="50898" y="26774"/>
                    <a:pt x="50828" y="26654"/>
                  </a:cubicBezTo>
                  <a:cubicBezTo>
                    <a:pt x="50676" y="26379"/>
                    <a:pt x="50373" y="26305"/>
                    <a:pt x="50087" y="26278"/>
                  </a:cubicBezTo>
                  <a:cubicBezTo>
                    <a:pt x="49803" y="26249"/>
                    <a:pt x="49553" y="26194"/>
                    <a:pt x="49305" y="26042"/>
                  </a:cubicBezTo>
                  <a:cubicBezTo>
                    <a:pt x="49059" y="25893"/>
                    <a:pt x="48852" y="25691"/>
                    <a:pt x="48652" y="25489"/>
                  </a:cubicBezTo>
                  <a:cubicBezTo>
                    <a:pt x="48455" y="25287"/>
                    <a:pt x="48246" y="25065"/>
                    <a:pt x="48024" y="24870"/>
                  </a:cubicBezTo>
                  <a:cubicBezTo>
                    <a:pt x="47800" y="24673"/>
                    <a:pt x="47557" y="24497"/>
                    <a:pt x="47302" y="24346"/>
                  </a:cubicBezTo>
                  <a:cubicBezTo>
                    <a:pt x="46277" y="23744"/>
                    <a:pt x="45054" y="23537"/>
                    <a:pt x="43878" y="23537"/>
                  </a:cubicBezTo>
                  <a:cubicBezTo>
                    <a:pt x="43865" y="23537"/>
                    <a:pt x="43853" y="23537"/>
                    <a:pt x="43841" y="23537"/>
                  </a:cubicBezTo>
                  <a:cubicBezTo>
                    <a:pt x="43213" y="23537"/>
                    <a:pt x="42585" y="23597"/>
                    <a:pt x="41969" y="23710"/>
                  </a:cubicBezTo>
                  <a:cubicBezTo>
                    <a:pt x="41302" y="23836"/>
                    <a:pt x="40672" y="24057"/>
                    <a:pt x="40060" y="24343"/>
                  </a:cubicBezTo>
                  <a:cubicBezTo>
                    <a:pt x="39449" y="24630"/>
                    <a:pt x="38823" y="24986"/>
                    <a:pt x="38215" y="25320"/>
                  </a:cubicBezTo>
                  <a:lnTo>
                    <a:pt x="36304" y="26363"/>
                  </a:lnTo>
                  <a:cubicBezTo>
                    <a:pt x="36015" y="26519"/>
                    <a:pt x="35728" y="26687"/>
                    <a:pt x="35430" y="26825"/>
                  </a:cubicBezTo>
                  <a:cubicBezTo>
                    <a:pt x="35151" y="26956"/>
                    <a:pt x="34910" y="27032"/>
                    <a:pt x="34641" y="27032"/>
                  </a:cubicBezTo>
                  <a:cubicBezTo>
                    <a:pt x="34625" y="27032"/>
                    <a:pt x="34609" y="27032"/>
                    <a:pt x="34592" y="27032"/>
                  </a:cubicBezTo>
                  <a:cubicBezTo>
                    <a:pt x="34475" y="27029"/>
                    <a:pt x="34340" y="26993"/>
                    <a:pt x="34284" y="26904"/>
                  </a:cubicBezTo>
                  <a:cubicBezTo>
                    <a:pt x="34231" y="26813"/>
                    <a:pt x="34243" y="26760"/>
                    <a:pt x="34263" y="26671"/>
                  </a:cubicBezTo>
                  <a:cubicBezTo>
                    <a:pt x="34323" y="26430"/>
                    <a:pt x="34513" y="26245"/>
                    <a:pt x="34694" y="26079"/>
                  </a:cubicBezTo>
                  <a:cubicBezTo>
                    <a:pt x="34937" y="25857"/>
                    <a:pt x="35213" y="25674"/>
                    <a:pt x="35512" y="25535"/>
                  </a:cubicBezTo>
                  <a:cubicBezTo>
                    <a:pt x="35548" y="25515"/>
                    <a:pt x="35574" y="25482"/>
                    <a:pt x="35586" y="25443"/>
                  </a:cubicBezTo>
                  <a:lnTo>
                    <a:pt x="35618" y="25431"/>
                  </a:lnTo>
                  <a:cubicBezTo>
                    <a:pt x="36669" y="24846"/>
                    <a:pt x="37832" y="24500"/>
                    <a:pt x="38925" y="23994"/>
                  </a:cubicBezTo>
                  <a:cubicBezTo>
                    <a:pt x="40070" y="23465"/>
                    <a:pt x="41091" y="22707"/>
                    <a:pt x="41863" y="21706"/>
                  </a:cubicBezTo>
                  <a:cubicBezTo>
                    <a:pt x="42636" y="20702"/>
                    <a:pt x="43071" y="19518"/>
                    <a:pt x="43683" y="18420"/>
                  </a:cubicBezTo>
                  <a:cubicBezTo>
                    <a:pt x="43993" y="17862"/>
                    <a:pt x="44376" y="17361"/>
                    <a:pt x="44756" y="16849"/>
                  </a:cubicBezTo>
                  <a:cubicBezTo>
                    <a:pt x="44953" y="16586"/>
                    <a:pt x="45146" y="16322"/>
                    <a:pt x="45317" y="16043"/>
                  </a:cubicBezTo>
                  <a:cubicBezTo>
                    <a:pt x="45447" y="15833"/>
                    <a:pt x="45569" y="15605"/>
                    <a:pt x="45598" y="15357"/>
                  </a:cubicBezTo>
                  <a:cubicBezTo>
                    <a:pt x="45630" y="15111"/>
                    <a:pt x="45560" y="14839"/>
                    <a:pt x="45346" y="14680"/>
                  </a:cubicBezTo>
                  <a:cubicBezTo>
                    <a:pt x="45196" y="14568"/>
                    <a:pt x="45038" y="14532"/>
                    <a:pt x="44876" y="14532"/>
                  </a:cubicBezTo>
                  <a:cubicBezTo>
                    <a:pt x="44809" y="14532"/>
                    <a:pt x="44740" y="14538"/>
                    <a:pt x="44672" y="14548"/>
                  </a:cubicBezTo>
                  <a:cubicBezTo>
                    <a:pt x="44441" y="14582"/>
                    <a:pt x="44188" y="14668"/>
                    <a:pt x="43945" y="14741"/>
                  </a:cubicBezTo>
                  <a:cubicBezTo>
                    <a:pt x="43661" y="14822"/>
                    <a:pt x="43372" y="14890"/>
                    <a:pt x="43081" y="14943"/>
                  </a:cubicBezTo>
                  <a:cubicBezTo>
                    <a:pt x="42494" y="15046"/>
                    <a:pt x="41902" y="15106"/>
                    <a:pt x="41314" y="15191"/>
                  </a:cubicBezTo>
                  <a:cubicBezTo>
                    <a:pt x="39687" y="15419"/>
                    <a:pt x="38133" y="16014"/>
                    <a:pt x="36771" y="16931"/>
                  </a:cubicBezTo>
                  <a:cubicBezTo>
                    <a:pt x="35863" y="17530"/>
                    <a:pt x="35050" y="18259"/>
                    <a:pt x="34354" y="19094"/>
                  </a:cubicBezTo>
                  <a:cubicBezTo>
                    <a:pt x="34003" y="19513"/>
                    <a:pt x="33683" y="19961"/>
                    <a:pt x="33396" y="20430"/>
                  </a:cubicBezTo>
                  <a:cubicBezTo>
                    <a:pt x="33257" y="20661"/>
                    <a:pt x="33127" y="20895"/>
                    <a:pt x="33004" y="21140"/>
                  </a:cubicBezTo>
                  <a:cubicBezTo>
                    <a:pt x="32879" y="21383"/>
                    <a:pt x="32763" y="21665"/>
                    <a:pt x="32624" y="21917"/>
                  </a:cubicBezTo>
                  <a:cubicBezTo>
                    <a:pt x="32487" y="22170"/>
                    <a:pt x="32321" y="22418"/>
                    <a:pt x="32070" y="22565"/>
                  </a:cubicBezTo>
                  <a:cubicBezTo>
                    <a:pt x="31983" y="22618"/>
                    <a:pt x="31879" y="22664"/>
                    <a:pt x="31775" y="22664"/>
                  </a:cubicBezTo>
                  <a:cubicBezTo>
                    <a:pt x="31761" y="22664"/>
                    <a:pt x="31747" y="22663"/>
                    <a:pt x="31733" y="22661"/>
                  </a:cubicBezTo>
                  <a:cubicBezTo>
                    <a:pt x="31697" y="22659"/>
                    <a:pt x="31661" y="22644"/>
                    <a:pt x="31632" y="22623"/>
                  </a:cubicBezTo>
                  <a:cubicBezTo>
                    <a:pt x="31608" y="22603"/>
                    <a:pt x="31591" y="22582"/>
                    <a:pt x="31579" y="22555"/>
                  </a:cubicBezTo>
                  <a:cubicBezTo>
                    <a:pt x="31512" y="22384"/>
                    <a:pt x="31608" y="22151"/>
                    <a:pt x="31685" y="21987"/>
                  </a:cubicBezTo>
                  <a:cubicBezTo>
                    <a:pt x="31827" y="21701"/>
                    <a:pt x="31981" y="21422"/>
                    <a:pt x="32130" y="21140"/>
                  </a:cubicBezTo>
                  <a:lnTo>
                    <a:pt x="32585" y="20269"/>
                  </a:lnTo>
                  <a:cubicBezTo>
                    <a:pt x="32609" y="20225"/>
                    <a:pt x="32614" y="20172"/>
                    <a:pt x="32595" y="20124"/>
                  </a:cubicBezTo>
                  <a:cubicBezTo>
                    <a:pt x="32602" y="20108"/>
                    <a:pt x="32609" y="20088"/>
                    <a:pt x="32609" y="20069"/>
                  </a:cubicBezTo>
                  <a:cubicBezTo>
                    <a:pt x="32614" y="20047"/>
                    <a:pt x="32612" y="20028"/>
                    <a:pt x="32607" y="20009"/>
                  </a:cubicBezTo>
                  <a:cubicBezTo>
                    <a:pt x="33213" y="19037"/>
                    <a:pt x="33979" y="18173"/>
                    <a:pt x="34691" y="17277"/>
                  </a:cubicBezTo>
                  <a:cubicBezTo>
                    <a:pt x="35500" y="16266"/>
                    <a:pt x="36234" y="15195"/>
                    <a:pt x="36633" y="13951"/>
                  </a:cubicBezTo>
                  <a:cubicBezTo>
                    <a:pt x="37002" y="12806"/>
                    <a:pt x="37079" y="11597"/>
                    <a:pt x="36908" y="10408"/>
                  </a:cubicBezTo>
                  <a:cubicBezTo>
                    <a:pt x="36737" y="9220"/>
                    <a:pt x="36364" y="8086"/>
                    <a:pt x="36085" y="6928"/>
                  </a:cubicBezTo>
                  <a:cubicBezTo>
                    <a:pt x="35947" y="6363"/>
                    <a:pt x="35834" y="5788"/>
                    <a:pt x="35784" y="5208"/>
                  </a:cubicBezTo>
                  <a:cubicBezTo>
                    <a:pt x="35760" y="4914"/>
                    <a:pt x="35801" y="4563"/>
                    <a:pt x="35644" y="4300"/>
                  </a:cubicBezTo>
                  <a:cubicBezTo>
                    <a:pt x="35548" y="4140"/>
                    <a:pt x="35377" y="4043"/>
                    <a:pt x="35202" y="4043"/>
                  </a:cubicBezTo>
                  <a:cubicBezTo>
                    <a:pt x="35093" y="4043"/>
                    <a:pt x="34983" y="4081"/>
                    <a:pt x="34888" y="4165"/>
                  </a:cubicBezTo>
                  <a:cubicBezTo>
                    <a:pt x="34785" y="4262"/>
                    <a:pt x="34701" y="4389"/>
                    <a:pt x="34600" y="4493"/>
                  </a:cubicBezTo>
                  <a:cubicBezTo>
                    <a:pt x="34501" y="4599"/>
                    <a:pt x="34400" y="4693"/>
                    <a:pt x="34292" y="4786"/>
                  </a:cubicBezTo>
                  <a:cubicBezTo>
                    <a:pt x="34080" y="4962"/>
                    <a:pt x="33854" y="5121"/>
                    <a:pt x="33618" y="5261"/>
                  </a:cubicBezTo>
                  <a:cubicBezTo>
                    <a:pt x="33124" y="5557"/>
                    <a:pt x="32595" y="5780"/>
                    <a:pt x="32061" y="5995"/>
                  </a:cubicBezTo>
                  <a:cubicBezTo>
                    <a:pt x="31529" y="6209"/>
                    <a:pt x="30941" y="6430"/>
                    <a:pt x="30400" y="6688"/>
                  </a:cubicBezTo>
                  <a:cubicBezTo>
                    <a:pt x="29839" y="6945"/>
                    <a:pt x="29315" y="7280"/>
                    <a:pt x="28843" y="7679"/>
                  </a:cubicBezTo>
                  <a:cubicBezTo>
                    <a:pt x="27837" y="8536"/>
                    <a:pt x="27110" y="9684"/>
                    <a:pt x="26559" y="10871"/>
                  </a:cubicBezTo>
                  <a:cubicBezTo>
                    <a:pt x="26008" y="12059"/>
                    <a:pt x="25611" y="13366"/>
                    <a:pt x="25189" y="14630"/>
                  </a:cubicBezTo>
                  <a:cubicBezTo>
                    <a:pt x="24980" y="15260"/>
                    <a:pt x="24761" y="15889"/>
                    <a:pt x="24501" y="16507"/>
                  </a:cubicBezTo>
                  <a:cubicBezTo>
                    <a:pt x="24294" y="16996"/>
                    <a:pt x="24090" y="17559"/>
                    <a:pt x="23673" y="17917"/>
                  </a:cubicBezTo>
                  <a:cubicBezTo>
                    <a:pt x="23570" y="18009"/>
                    <a:pt x="23442" y="18071"/>
                    <a:pt x="23305" y="18095"/>
                  </a:cubicBezTo>
                  <a:cubicBezTo>
                    <a:pt x="23223" y="17843"/>
                    <a:pt x="23223" y="17571"/>
                    <a:pt x="23252" y="17306"/>
                  </a:cubicBezTo>
                  <a:cubicBezTo>
                    <a:pt x="23288" y="16993"/>
                    <a:pt x="23346" y="16680"/>
                    <a:pt x="23401" y="16367"/>
                  </a:cubicBezTo>
                  <a:cubicBezTo>
                    <a:pt x="23517" y="15703"/>
                    <a:pt x="23654" y="15044"/>
                    <a:pt x="23786" y="14384"/>
                  </a:cubicBezTo>
                  <a:cubicBezTo>
                    <a:pt x="24032" y="13138"/>
                    <a:pt x="24256" y="11879"/>
                    <a:pt x="24263" y="10603"/>
                  </a:cubicBezTo>
                  <a:cubicBezTo>
                    <a:pt x="24272" y="9427"/>
                    <a:pt x="24099" y="8240"/>
                    <a:pt x="23620" y="7159"/>
                  </a:cubicBezTo>
                  <a:cubicBezTo>
                    <a:pt x="23353" y="6551"/>
                    <a:pt x="22980" y="5997"/>
                    <a:pt x="22588" y="5463"/>
                  </a:cubicBezTo>
                  <a:cubicBezTo>
                    <a:pt x="22198" y="4926"/>
                    <a:pt x="21741" y="4341"/>
                    <a:pt x="21288" y="3802"/>
                  </a:cubicBezTo>
                  <a:cubicBezTo>
                    <a:pt x="20393" y="2733"/>
                    <a:pt x="19409" y="1735"/>
                    <a:pt x="18318" y="859"/>
                  </a:cubicBezTo>
                  <a:cubicBezTo>
                    <a:pt x="18042" y="637"/>
                    <a:pt x="17758" y="423"/>
                    <a:pt x="17464" y="218"/>
                  </a:cubicBezTo>
                  <a:cubicBezTo>
                    <a:pt x="17305" y="105"/>
                    <a:pt x="17124" y="1"/>
                    <a:pt x="16937"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97875" y="3033125"/>
              <a:ext cx="51050" cy="102275"/>
            </a:xfrm>
            <a:custGeom>
              <a:avLst/>
              <a:gdLst/>
              <a:ahLst/>
              <a:cxnLst/>
              <a:rect l="l" t="t" r="r" b="b"/>
              <a:pathLst>
                <a:path w="2042" h="4091" extrusionOk="0">
                  <a:moveTo>
                    <a:pt x="205" y="0"/>
                  </a:moveTo>
                  <a:cubicBezTo>
                    <a:pt x="157" y="0"/>
                    <a:pt x="109" y="19"/>
                    <a:pt x="72" y="54"/>
                  </a:cubicBezTo>
                  <a:cubicBezTo>
                    <a:pt x="7" y="122"/>
                    <a:pt x="0" y="252"/>
                    <a:pt x="77" y="314"/>
                  </a:cubicBezTo>
                  <a:cubicBezTo>
                    <a:pt x="886" y="993"/>
                    <a:pt x="1413" y="1951"/>
                    <a:pt x="1560" y="2998"/>
                  </a:cubicBezTo>
                  <a:cubicBezTo>
                    <a:pt x="1598" y="3299"/>
                    <a:pt x="1606" y="3604"/>
                    <a:pt x="1581" y="3910"/>
                  </a:cubicBezTo>
                  <a:cubicBezTo>
                    <a:pt x="1574" y="4004"/>
                    <a:pt x="1678" y="4090"/>
                    <a:pt x="1769" y="4090"/>
                  </a:cubicBezTo>
                  <a:cubicBezTo>
                    <a:pt x="1863" y="4090"/>
                    <a:pt x="1942" y="3999"/>
                    <a:pt x="1950" y="3900"/>
                  </a:cubicBezTo>
                  <a:cubicBezTo>
                    <a:pt x="2041" y="2781"/>
                    <a:pt x="1685" y="1628"/>
                    <a:pt x="997" y="740"/>
                  </a:cubicBezTo>
                  <a:cubicBezTo>
                    <a:pt x="799" y="488"/>
                    <a:pt x="575" y="257"/>
                    <a:pt x="332" y="50"/>
                  </a:cubicBezTo>
                  <a:cubicBezTo>
                    <a:pt x="296" y="17"/>
                    <a:pt x="251"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71200" y="2980050"/>
              <a:ext cx="94075" cy="38325"/>
            </a:xfrm>
            <a:custGeom>
              <a:avLst/>
              <a:gdLst/>
              <a:ahLst/>
              <a:cxnLst/>
              <a:rect l="l" t="t" r="r" b="b"/>
              <a:pathLst>
                <a:path w="3763" h="1533" extrusionOk="0">
                  <a:moveTo>
                    <a:pt x="481" y="0"/>
                  </a:moveTo>
                  <a:cubicBezTo>
                    <a:pt x="399" y="0"/>
                    <a:pt x="316" y="3"/>
                    <a:pt x="232" y="9"/>
                  </a:cubicBezTo>
                  <a:cubicBezTo>
                    <a:pt x="2" y="28"/>
                    <a:pt x="1" y="378"/>
                    <a:pt x="224" y="378"/>
                  </a:cubicBezTo>
                  <a:cubicBezTo>
                    <a:pt x="229" y="378"/>
                    <a:pt x="234" y="378"/>
                    <a:pt x="239" y="377"/>
                  </a:cubicBezTo>
                  <a:cubicBezTo>
                    <a:pt x="316" y="372"/>
                    <a:pt x="393" y="369"/>
                    <a:pt x="470" y="369"/>
                  </a:cubicBezTo>
                  <a:cubicBezTo>
                    <a:pt x="1564" y="369"/>
                    <a:pt x="2580" y="901"/>
                    <a:pt x="3467" y="1508"/>
                  </a:cubicBezTo>
                  <a:cubicBezTo>
                    <a:pt x="3491" y="1525"/>
                    <a:pt x="3519" y="1532"/>
                    <a:pt x="3547" y="1532"/>
                  </a:cubicBezTo>
                  <a:cubicBezTo>
                    <a:pt x="3615" y="1532"/>
                    <a:pt x="3685" y="1491"/>
                    <a:pt x="3717" y="1434"/>
                  </a:cubicBezTo>
                  <a:cubicBezTo>
                    <a:pt x="3763" y="1354"/>
                    <a:pt x="3727" y="1241"/>
                    <a:pt x="3642" y="1186"/>
                  </a:cubicBezTo>
                  <a:cubicBezTo>
                    <a:pt x="2713" y="546"/>
                    <a:pt x="1633"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246500" y="2412025"/>
              <a:ext cx="116075" cy="133800"/>
            </a:xfrm>
            <a:custGeom>
              <a:avLst/>
              <a:gdLst/>
              <a:ahLst/>
              <a:cxnLst/>
              <a:rect l="l" t="t" r="r" b="b"/>
              <a:pathLst>
                <a:path w="4643" h="5352" extrusionOk="0">
                  <a:moveTo>
                    <a:pt x="200" y="0"/>
                  </a:moveTo>
                  <a:cubicBezTo>
                    <a:pt x="156" y="0"/>
                    <a:pt x="111" y="17"/>
                    <a:pt x="75" y="56"/>
                  </a:cubicBezTo>
                  <a:cubicBezTo>
                    <a:pt x="0" y="133"/>
                    <a:pt x="0" y="254"/>
                    <a:pt x="77" y="314"/>
                  </a:cubicBezTo>
                  <a:cubicBezTo>
                    <a:pt x="1425" y="1341"/>
                    <a:pt x="2474" y="2684"/>
                    <a:pt x="3430" y="4073"/>
                  </a:cubicBezTo>
                  <a:cubicBezTo>
                    <a:pt x="3702" y="4465"/>
                    <a:pt x="3966" y="4870"/>
                    <a:pt x="4236" y="5269"/>
                  </a:cubicBezTo>
                  <a:cubicBezTo>
                    <a:pt x="4274" y="5328"/>
                    <a:pt x="4330" y="5352"/>
                    <a:pt x="4385" y="5352"/>
                  </a:cubicBezTo>
                  <a:cubicBezTo>
                    <a:pt x="4514" y="5352"/>
                    <a:pt x="4642" y="5220"/>
                    <a:pt x="4551" y="5084"/>
                  </a:cubicBezTo>
                  <a:cubicBezTo>
                    <a:pt x="3603" y="3657"/>
                    <a:pt x="2648" y="2215"/>
                    <a:pt x="1425" y="1005"/>
                  </a:cubicBezTo>
                  <a:cubicBezTo>
                    <a:pt x="1083" y="663"/>
                    <a:pt x="717" y="345"/>
                    <a:pt x="332" y="49"/>
                  </a:cubicBezTo>
                  <a:cubicBezTo>
                    <a:pt x="293" y="18"/>
                    <a:pt x="246"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185600" y="2560725"/>
              <a:ext cx="152225" cy="118000"/>
            </a:xfrm>
            <a:custGeom>
              <a:avLst/>
              <a:gdLst/>
              <a:ahLst/>
              <a:cxnLst/>
              <a:rect l="l" t="t" r="r" b="b"/>
              <a:pathLst>
                <a:path w="6089" h="4720" extrusionOk="0">
                  <a:moveTo>
                    <a:pt x="266" y="1"/>
                  </a:moveTo>
                  <a:cubicBezTo>
                    <a:pt x="66" y="1"/>
                    <a:pt x="0" y="320"/>
                    <a:pt x="220" y="358"/>
                  </a:cubicBezTo>
                  <a:cubicBezTo>
                    <a:pt x="1129" y="534"/>
                    <a:pt x="1972" y="934"/>
                    <a:pt x="2739" y="1449"/>
                  </a:cubicBezTo>
                  <a:cubicBezTo>
                    <a:pt x="3507" y="1961"/>
                    <a:pt x="4215" y="2590"/>
                    <a:pt x="4843" y="3259"/>
                  </a:cubicBezTo>
                  <a:cubicBezTo>
                    <a:pt x="5206" y="3646"/>
                    <a:pt x="5534" y="4082"/>
                    <a:pt x="5690" y="4592"/>
                  </a:cubicBezTo>
                  <a:cubicBezTo>
                    <a:pt x="5718" y="4681"/>
                    <a:pt x="5791" y="4719"/>
                    <a:pt x="5863" y="4719"/>
                  </a:cubicBezTo>
                  <a:cubicBezTo>
                    <a:pt x="5975" y="4719"/>
                    <a:pt x="6088" y="4629"/>
                    <a:pt x="6046" y="4493"/>
                  </a:cubicBezTo>
                  <a:cubicBezTo>
                    <a:pt x="5750" y="3535"/>
                    <a:pt x="4961" y="2811"/>
                    <a:pt x="4234" y="2161"/>
                  </a:cubicBezTo>
                  <a:cubicBezTo>
                    <a:pt x="3510" y="1511"/>
                    <a:pt x="2723" y="924"/>
                    <a:pt x="1839" y="510"/>
                  </a:cubicBezTo>
                  <a:cubicBezTo>
                    <a:pt x="1353" y="277"/>
                    <a:pt x="836" y="106"/>
                    <a:pt x="306" y="5"/>
                  </a:cubicBezTo>
                  <a:cubicBezTo>
                    <a:pt x="292" y="2"/>
                    <a:pt x="279"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935575" y="2733475"/>
              <a:ext cx="85300" cy="18525"/>
            </a:xfrm>
            <a:custGeom>
              <a:avLst/>
              <a:gdLst/>
              <a:ahLst/>
              <a:cxnLst/>
              <a:rect l="l" t="t" r="r" b="b"/>
              <a:pathLst>
                <a:path w="3412" h="741" extrusionOk="0">
                  <a:moveTo>
                    <a:pt x="2991" y="0"/>
                  </a:moveTo>
                  <a:cubicBezTo>
                    <a:pt x="2053" y="0"/>
                    <a:pt x="1117" y="128"/>
                    <a:pt x="211" y="377"/>
                  </a:cubicBezTo>
                  <a:cubicBezTo>
                    <a:pt x="0" y="435"/>
                    <a:pt x="69" y="741"/>
                    <a:pt x="259" y="741"/>
                  </a:cubicBezTo>
                  <a:cubicBezTo>
                    <a:pt x="276" y="741"/>
                    <a:pt x="293" y="739"/>
                    <a:pt x="312" y="734"/>
                  </a:cubicBezTo>
                  <a:cubicBezTo>
                    <a:pt x="1195" y="488"/>
                    <a:pt x="2105" y="367"/>
                    <a:pt x="3020" y="367"/>
                  </a:cubicBezTo>
                  <a:cubicBezTo>
                    <a:pt x="3072" y="367"/>
                    <a:pt x="3124" y="367"/>
                    <a:pt x="3176" y="368"/>
                  </a:cubicBezTo>
                  <a:cubicBezTo>
                    <a:pt x="3177" y="368"/>
                    <a:pt x="3179" y="368"/>
                    <a:pt x="3180" y="368"/>
                  </a:cubicBezTo>
                  <a:cubicBezTo>
                    <a:pt x="3411" y="368"/>
                    <a:pt x="3403" y="4"/>
                    <a:pt x="3166" y="2"/>
                  </a:cubicBezTo>
                  <a:cubicBezTo>
                    <a:pt x="3108" y="1"/>
                    <a:pt x="3050" y="0"/>
                    <a:pt x="2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786025" y="2753075"/>
              <a:ext cx="123225" cy="51850"/>
            </a:xfrm>
            <a:custGeom>
              <a:avLst/>
              <a:gdLst/>
              <a:ahLst/>
              <a:cxnLst/>
              <a:rect l="l" t="t" r="r" b="b"/>
              <a:pathLst>
                <a:path w="4929" h="2074" extrusionOk="0">
                  <a:moveTo>
                    <a:pt x="4681" y="1"/>
                  </a:moveTo>
                  <a:cubicBezTo>
                    <a:pt x="4663" y="1"/>
                    <a:pt x="4643" y="4"/>
                    <a:pt x="4623" y="10"/>
                  </a:cubicBezTo>
                  <a:cubicBezTo>
                    <a:pt x="3427" y="376"/>
                    <a:pt x="2250" y="804"/>
                    <a:pt x="1098" y="1297"/>
                  </a:cubicBezTo>
                  <a:cubicBezTo>
                    <a:pt x="768" y="1437"/>
                    <a:pt x="436" y="1581"/>
                    <a:pt x="111" y="1733"/>
                  </a:cubicBezTo>
                  <a:cubicBezTo>
                    <a:pt x="22" y="1774"/>
                    <a:pt x="0" y="1906"/>
                    <a:pt x="46" y="1986"/>
                  </a:cubicBezTo>
                  <a:cubicBezTo>
                    <a:pt x="83" y="2047"/>
                    <a:pt x="141" y="2074"/>
                    <a:pt x="201" y="2074"/>
                  </a:cubicBezTo>
                  <a:cubicBezTo>
                    <a:pt x="234" y="2074"/>
                    <a:pt x="267" y="2066"/>
                    <a:pt x="298" y="2051"/>
                  </a:cubicBezTo>
                  <a:cubicBezTo>
                    <a:pt x="1415" y="1536"/>
                    <a:pt x="2558" y="1078"/>
                    <a:pt x="3726" y="686"/>
                  </a:cubicBezTo>
                  <a:cubicBezTo>
                    <a:pt x="4055" y="575"/>
                    <a:pt x="4390" y="465"/>
                    <a:pt x="4724" y="364"/>
                  </a:cubicBezTo>
                  <a:cubicBezTo>
                    <a:pt x="4928" y="300"/>
                    <a:pt x="4865" y="1"/>
                    <a:pt x="4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836200" y="2713000"/>
              <a:ext cx="101850" cy="42325"/>
            </a:xfrm>
            <a:custGeom>
              <a:avLst/>
              <a:gdLst/>
              <a:ahLst/>
              <a:cxnLst/>
              <a:rect l="l" t="t" r="r" b="b"/>
              <a:pathLst>
                <a:path w="4074" h="1693" extrusionOk="0">
                  <a:moveTo>
                    <a:pt x="3817" y="0"/>
                  </a:moveTo>
                  <a:cubicBezTo>
                    <a:pt x="3800" y="0"/>
                    <a:pt x="3783" y="2"/>
                    <a:pt x="3764" y="8"/>
                  </a:cubicBezTo>
                  <a:cubicBezTo>
                    <a:pt x="2515" y="364"/>
                    <a:pt x="1293" y="814"/>
                    <a:pt x="111" y="1353"/>
                  </a:cubicBezTo>
                  <a:cubicBezTo>
                    <a:pt x="22" y="1396"/>
                    <a:pt x="0" y="1524"/>
                    <a:pt x="46" y="1606"/>
                  </a:cubicBezTo>
                  <a:cubicBezTo>
                    <a:pt x="81" y="1666"/>
                    <a:pt x="137" y="1692"/>
                    <a:pt x="197" y="1692"/>
                  </a:cubicBezTo>
                  <a:cubicBezTo>
                    <a:pt x="231" y="1692"/>
                    <a:pt x="266" y="1684"/>
                    <a:pt x="299" y="1668"/>
                  </a:cubicBezTo>
                  <a:cubicBezTo>
                    <a:pt x="1451" y="1143"/>
                    <a:pt x="2645" y="708"/>
                    <a:pt x="3865" y="364"/>
                  </a:cubicBezTo>
                  <a:cubicBezTo>
                    <a:pt x="4074" y="306"/>
                    <a:pt x="4007" y="0"/>
                    <a:pt x="3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99725" y="2522500"/>
              <a:ext cx="48275" cy="60825"/>
            </a:xfrm>
            <a:custGeom>
              <a:avLst/>
              <a:gdLst/>
              <a:ahLst/>
              <a:cxnLst/>
              <a:rect l="l" t="t" r="r" b="b"/>
              <a:pathLst>
                <a:path w="1931" h="2433" extrusionOk="0">
                  <a:moveTo>
                    <a:pt x="1714" y="0"/>
                  </a:moveTo>
                  <a:cubicBezTo>
                    <a:pt x="1666" y="0"/>
                    <a:pt x="1619" y="20"/>
                    <a:pt x="1589" y="58"/>
                  </a:cubicBezTo>
                  <a:lnTo>
                    <a:pt x="73" y="2116"/>
                  </a:lnTo>
                  <a:cubicBezTo>
                    <a:pt x="18" y="2196"/>
                    <a:pt x="1" y="2301"/>
                    <a:pt x="80" y="2376"/>
                  </a:cubicBezTo>
                  <a:cubicBezTo>
                    <a:pt x="119" y="2413"/>
                    <a:pt x="169" y="2433"/>
                    <a:pt x="217" y="2433"/>
                  </a:cubicBezTo>
                  <a:cubicBezTo>
                    <a:pt x="265" y="2433"/>
                    <a:pt x="310" y="2413"/>
                    <a:pt x="338" y="2374"/>
                  </a:cubicBezTo>
                  <a:lnTo>
                    <a:pt x="1854" y="316"/>
                  </a:lnTo>
                  <a:cubicBezTo>
                    <a:pt x="1914" y="236"/>
                    <a:pt x="1931" y="131"/>
                    <a:pt x="1851" y="56"/>
                  </a:cubicBezTo>
                  <a:cubicBezTo>
                    <a:pt x="1812" y="19"/>
                    <a:pt x="176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749000" y="2595225"/>
              <a:ext cx="135000" cy="97525"/>
            </a:xfrm>
            <a:custGeom>
              <a:avLst/>
              <a:gdLst/>
              <a:ahLst/>
              <a:cxnLst/>
              <a:rect l="l" t="t" r="r" b="b"/>
              <a:pathLst>
                <a:path w="5400" h="3901" extrusionOk="0">
                  <a:moveTo>
                    <a:pt x="5129" y="0"/>
                  </a:moveTo>
                  <a:cubicBezTo>
                    <a:pt x="5087" y="0"/>
                    <a:pt x="5043" y="16"/>
                    <a:pt x="5004" y="54"/>
                  </a:cubicBezTo>
                  <a:cubicBezTo>
                    <a:pt x="3895" y="1140"/>
                    <a:pt x="2663" y="2095"/>
                    <a:pt x="1337" y="2906"/>
                  </a:cubicBezTo>
                  <a:cubicBezTo>
                    <a:pt x="959" y="3135"/>
                    <a:pt x="571" y="3351"/>
                    <a:pt x="179" y="3561"/>
                  </a:cubicBezTo>
                  <a:cubicBezTo>
                    <a:pt x="1" y="3655"/>
                    <a:pt x="111" y="3900"/>
                    <a:pt x="277" y="3900"/>
                  </a:cubicBezTo>
                  <a:cubicBezTo>
                    <a:pt x="306" y="3900"/>
                    <a:pt x="336" y="3893"/>
                    <a:pt x="367" y="3876"/>
                  </a:cubicBezTo>
                  <a:cubicBezTo>
                    <a:pt x="1767" y="3140"/>
                    <a:pt x="3084" y="2244"/>
                    <a:pt x="4285" y="1212"/>
                  </a:cubicBezTo>
                  <a:cubicBezTo>
                    <a:pt x="4627" y="923"/>
                    <a:pt x="4952" y="622"/>
                    <a:pt x="5269" y="309"/>
                  </a:cubicBezTo>
                  <a:cubicBezTo>
                    <a:pt x="5399" y="181"/>
                    <a:pt x="5271" y="0"/>
                    <a:pt x="5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821825" y="2571950"/>
              <a:ext cx="34675" cy="26575"/>
            </a:xfrm>
            <a:custGeom>
              <a:avLst/>
              <a:gdLst/>
              <a:ahLst/>
              <a:cxnLst/>
              <a:rect l="l" t="t" r="r" b="b"/>
              <a:pathLst>
                <a:path w="1387" h="1063" extrusionOk="0">
                  <a:moveTo>
                    <a:pt x="1183" y="1"/>
                  </a:moveTo>
                  <a:cubicBezTo>
                    <a:pt x="1161" y="1"/>
                    <a:pt x="1139" y="5"/>
                    <a:pt x="1117" y="13"/>
                  </a:cubicBezTo>
                  <a:cubicBezTo>
                    <a:pt x="684" y="145"/>
                    <a:pt x="311" y="422"/>
                    <a:pt x="55" y="795"/>
                  </a:cubicBezTo>
                  <a:cubicBezTo>
                    <a:pt x="0" y="872"/>
                    <a:pt x="46" y="1005"/>
                    <a:pt x="128" y="1045"/>
                  </a:cubicBezTo>
                  <a:cubicBezTo>
                    <a:pt x="152" y="1057"/>
                    <a:pt x="180" y="1063"/>
                    <a:pt x="207" y="1063"/>
                  </a:cubicBezTo>
                  <a:cubicBezTo>
                    <a:pt x="271" y="1063"/>
                    <a:pt x="338" y="1032"/>
                    <a:pt x="378" y="973"/>
                  </a:cubicBezTo>
                  <a:cubicBezTo>
                    <a:pt x="397" y="940"/>
                    <a:pt x="421" y="911"/>
                    <a:pt x="445" y="882"/>
                  </a:cubicBezTo>
                  <a:cubicBezTo>
                    <a:pt x="477" y="848"/>
                    <a:pt x="505" y="812"/>
                    <a:pt x="539" y="781"/>
                  </a:cubicBezTo>
                  <a:cubicBezTo>
                    <a:pt x="573" y="747"/>
                    <a:pt x="607" y="713"/>
                    <a:pt x="643" y="684"/>
                  </a:cubicBezTo>
                  <a:cubicBezTo>
                    <a:pt x="672" y="656"/>
                    <a:pt x="703" y="632"/>
                    <a:pt x="734" y="607"/>
                  </a:cubicBezTo>
                  <a:cubicBezTo>
                    <a:pt x="881" y="502"/>
                    <a:pt x="1042" y="417"/>
                    <a:pt x="1215" y="364"/>
                  </a:cubicBezTo>
                  <a:cubicBezTo>
                    <a:pt x="1321" y="345"/>
                    <a:pt x="1386" y="237"/>
                    <a:pt x="1357" y="133"/>
                  </a:cubicBezTo>
                  <a:cubicBezTo>
                    <a:pt x="1335" y="52"/>
                    <a:pt x="1262"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29400" y="2615550"/>
              <a:ext cx="67775" cy="57025"/>
            </a:xfrm>
            <a:custGeom>
              <a:avLst/>
              <a:gdLst/>
              <a:ahLst/>
              <a:cxnLst/>
              <a:rect l="l" t="t" r="r" b="b"/>
              <a:pathLst>
                <a:path w="2711" h="2281" extrusionOk="0">
                  <a:moveTo>
                    <a:pt x="2508" y="1"/>
                  </a:moveTo>
                  <a:cubicBezTo>
                    <a:pt x="2459" y="1"/>
                    <a:pt x="2409" y="18"/>
                    <a:pt x="2371" y="50"/>
                  </a:cubicBezTo>
                  <a:lnTo>
                    <a:pt x="75" y="1973"/>
                  </a:lnTo>
                  <a:cubicBezTo>
                    <a:pt x="0" y="2035"/>
                    <a:pt x="15" y="2168"/>
                    <a:pt x="82" y="2230"/>
                  </a:cubicBezTo>
                  <a:cubicBezTo>
                    <a:pt x="117" y="2265"/>
                    <a:pt x="160" y="2281"/>
                    <a:pt x="203" y="2281"/>
                  </a:cubicBezTo>
                  <a:cubicBezTo>
                    <a:pt x="251" y="2281"/>
                    <a:pt x="300" y="2261"/>
                    <a:pt x="340" y="2228"/>
                  </a:cubicBezTo>
                  <a:lnTo>
                    <a:pt x="2636" y="305"/>
                  </a:lnTo>
                  <a:cubicBezTo>
                    <a:pt x="2710" y="242"/>
                    <a:pt x="2696" y="110"/>
                    <a:pt x="2631" y="48"/>
                  </a:cubicBezTo>
                  <a:cubicBezTo>
                    <a:pt x="2598" y="16"/>
                    <a:pt x="2553" y="1"/>
                    <a:pt x="2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756625" y="2338675"/>
              <a:ext cx="26900" cy="63100"/>
            </a:xfrm>
            <a:custGeom>
              <a:avLst/>
              <a:gdLst/>
              <a:ahLst/>
              <a:cxnLst/>
              <a:rect l="l" t="t" r="r" b="b"/>
              <a:pathLst>
                <a:path w="1076" h="2524" extrusionOk="0">
                  <a:moveTo>
                    <a:pt x="854" y="1"/>
                  </a:moveTo>
                  <a:cubicBezTo>
                    <a:pt x="779" y="1"/>
                    <a:pt x="704" y="40"/>
                    <a:pt x="678" y="131"/>
                  </a:cubicBezTo>
                  <a:cubicBezTo>
                    <a:pt x="464" y="858"/>
                    <a:pt x="249" y="1580"/>
                    <a:pt x="40" y="2304"/>
                  </a:cubicBezTo>
                  <a:cubicBezTo>
                    <a:pt x="0" y="2438"/>
                    <a:pt x="109" y="2523"/>
                    <a:pt x="219" y="2523"/>
                  </a:cubicBezTo>
                  <a:cubicBezTo>
                    <a:pt x="294" y="2523"/>
                    <a:pt x="370" y="2483"/>
                    <a:pt x="399" y="2391"/>
                  </a:cubicBezTo>
                  <a:lnTo>
                    <a:pt x="1036" y="220"/>
                  </a:lnTo>
                  <a:cubicBezTo>
                    <a:pt x="1075" y="86"/>
                    <a:pt x="964" y="1"/>
                    <a:pt x="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652450" y="2441350"/>
              <a:ext cx="92275" cy="141625"/>
            </a:xfrm>
            <a:custGeom>
              <a:avLst/>
              <a:gdLst/>
              <a:ahLst/>
              <a:cxnLst/>
              <a:rect l="l" t="t" r="r" b="b"/>
              <a:pathLst>
                <a:path w="3691" h="5665" extrusionOk="0">
                  <a:moveTo>
                    <a:pt x="3443" y="1"/>
                  </a:moveTo>
                  <a:cubicBezTo>
                    <a:pt x="3386" y="1"/>
                    <a:pt x="3331" y="29"/>
                    <a:pt x="3297" y="99"/>
                  </a:cubicBezTo>
                  <a:cubicBezTo>
                    <a:pt x="2611" y="1552"/>
                    <a:pt x="1803" y="2943"/>
                    <a:pt x="879" y="4260"/>
                  </a:cubicBezTo>
                  <a:cubicBezTo>
                    <a:pt x="621" y="4628"/>
                    <a:pt x="349" y="4994"/>
                    <a:pt x="72" y="5348"/>
                  </a:cubicBezTo>
                  <a:cubicBezTo>
                    <a:pt x="10" y="5427"/>
                    <a:pt x="0" y="5533"/>
                    <a:pt x="77" y="5610"/>
                  </a:cubicBezTo>
                  <a:cubicBezTo>
                    <a:pt x="113" y="5646"/>
                    <a:pt x="161" y="5664"/>
                    <a:pt x="207" y="5664"/>
                  </a:cubicBezTo>
                  <a:cubicBezTo>
                    <a:pt x="257" y="5664"/>
                    <a:pt x="305" y="5644"/>
                    <a:pt x="337" y="5603"/>
                  </a:cubicBezTo>
                  <a:cubicBezTo>
                    <a:pt x="1343" y="4315"/>
                    <a:pt x="2236" y="2943"/>
                    <a:pt x="3006" y="1499"/>
                  </a:cubicBezTo>
                  <a:cubicBezTo>
                    <a:pt x="3223" y="1097"/>
                    <a:pt x="3427" y="688"/>
                    <a:pt x="3622" y="272"/>
                  </a:cubicBezTo>
                  <a:cubicBezTo>
                    <a:pt x="3691" y="130"/>
                    <a:pt x="3564" y="1"/>
                    <a:pt x="3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695925" y="2290025"/>
              <a:ext cx="35550" cy="42375"/>
            </a:xfrm>
            <a:custGeom>
              <a:avLst/>
              <a:gdLst/>
              <a:ahLst/>
              <a:cxnLst/>
              <a:rect l="l" t="t" r="r" b="b"/>
              <a:pathLst>
                <a:path w="1422" h="1695" extrusionOk="0">
                  <a:moveTo>
                    <a:pt x="1174" y="1"/>
                  </a:moveTo>
                  <a:cubicBezTo>
                    <a:pt x="1116" y="1"/>
                    <a:pt x="1059" y="29"/>
                    <a:pt x="1024" y="96"/>
                  </a:cubicBezTo>
                  <a:cubicBezTo>
                    <a:pt x="774" y="558"/>
                    <a:pt x="473" y="989"/>
                    <a:pt x="122" y="1379"/>
                  </a:cubicBezTo>
                  <a:cubicBezTo>
                    <a:pt x="0" y="1514"/>
                    <a:pt x="126" y="1694"/>
                    <a:pt x="264" y="1694"/>
                  </a:cubicBezTo>
                  <a:cubicBezTo>
                    <a:pt x="306" y="1694"/>
                    <a:pt x="349" y="1677"/>
                    <a:pt x="386" y="1637"/>
                  </a:cubicBezTo>
                  <a:cubicBezTo>
                    <a:pt x="759" y="1220"/>
                    <a:pt x="1082" y="763"/>
                    <a:pt x="1347" y="270"/>
                  </a:cubicBezTo>
                  <a:cubicBezTo>
                    <a:pt x="1422" y="129"/>
                    <a:pt x="1296" y="1"/>
                    <a:pt x="1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578675" y="2375625"/>
              <a:ext cx="89725" cy="148350"/>
            </a:xfrm>
            <a:custGeom>
              <a:avLst/>
              <a:gdLst/>
              <a:ahLst/>
              <a:cxnLst/>
              <a:rect l="l" t="t" r="r" b="b"/>
              <a:pathLst>
                <a:path w="3589" h="5934" extrusionOk="0">
                  <a:moveTo>
                    <a:pt x="3379" y="1"/>
                  </a:moveTo>
                  <a:cubicBezTo>
                    <a:pt x="3330" y="1"/>
                    <a:pt x="3282" y="20"/>
                    <a:pt x="3252" y="59"/>
                  </a:cubicBezTo>
                  <a:cubicBezTo>
                    <a:pt x="2236" y="1402"/>
                    <a:pt x="1356" y="2841"/>
                    <a:pt x="621" y="4357"/>
                  </a:cubicBezTo>
                  <a:cubicBezTo>
                    <a:pt x="412" y="4785"/>
                    <a:pt x="220" y="5219"/>
                    <a:pt x="37" y="5657"/>
                  </a:cubicBezTo>
                  <a:cubicBezTo>
                    <a:pt x="1" y="5748"/>
                    <a:pt x="20" y="5854"/>
                    <a:pt x="111" y="5907"/>
                  </a:cubicBezTo>
                  <a:cubicBezTo>
                    <a:pt x="141" y="5925"/>
                    <a:pt x="174" y="5933"/>
                    <a:pt x="206" y="5933"/>
                  </a:cubicBezTo>
                  <a:cubicBezTo>
                    <a:pt x="273" y="5933"/>
                    <a:pt x="335" y="5896"/>
                    <a:pt x="362" y="5832"/>
                  </a:cubicBezTo>
                  <a:cubicBezTo>
                    <a:pt x="997" y="4297"/>
                    <a:pt x="1784" y="2829"/>
                    <a:pt x="2711" y="1450"/>
                  </a:cubicBezTo>
                  <a:cubicBezTo>
                    <a:pt x="2970" y="1065"/>
                    <a:pt x="3238" y="684"/>
                    <a:pt x="3517" y="314"/>
                  </a:cubicBezTo>
                  <a:cubicBezTo>
                    <a:pt x="3577" y="237"/>
                    <a:pt x="3589" y="131"/>
                    <a:pt x="3514" y="56"/>
                  </a:cubicBezTo>
                  <a:cubicBezTo>
                    <a:pt x="3477" y="19"/>
                    <a:pt x="3427" y="1"/>
                    <a:pt x="3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554275" y="2415275"/>
              <a:ext cx="58725" cy="89050"/>
            </a:xfrm>
            <a:custGeom>
              <a:avLst/>
              <a:gdLst/>
              <a:ahLst/>
              <a:cxnLst/>
              <a:rect l="l" t="t" r="r" b="b"/>
              <a:pathLst>
                <a:path w="2349" h="3562" extrusionOk="0">
                  <a:moveTo>
                    <a:pt x="2143" y="0"/>
                  </a:moveTo>
                  <a:cubicBezTo>
                    <a:pt x="2078" y="0"/>
                    <a:pt x="2010" y="35"/>
                    <a:pt x="1973" y="92"/>
                  </a:cubicBezTo>
                  <a:cubicBezTo>
                    <a:pt x="1287" y="1127"/>
                    <a:pt x="654" y="2193"/>
                    <a:pt x="74" y="3293"/>
                  </a:cubicBezTo>
                  <a:cubicBezTo>
                    <a:pt x="0" y="3434"/>
                    <a:pt x="126" y="3562"/>
                    <a:pt x="249" y="3562"/>
                  </a:cubicBezTo>
                  <a:cubicBezTo>
                    <a:pt x="307" y="3562"/>
                    <a:pt x="364" y="3534"/>
                    <a:pt x="399" y="3467"/>
                  </a:cubicBezTo>
                  <a:cubicBezTo>
                    <a:pt x="977" y="2371"/>
                    <a:pt x="1612" y="1303"/>
                    <a:pt x="2295" y="268"/>
                  </a:cubicBezTo>
                  <a:cubicBezTo>
                    <a:pt x="2348" y="184"/>
                    <a:pt x="2303" y="63"/>
                    <a:pt x="2223" y="20"/>
                  </a:cubicBezTo>
                  <a:cubicBezTo>
                    <a:pt x="2199" y="6"/>
                    <a:pt x="2171" y="0"/>
                    <a:pt x="2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490175" y="2936000"/>
              <a:ext cx="23975" cy="90875"/>
            </a:xfrm>
            <a:custGeom>
              <a:avLst/>
              <a:gdLst/>
              <a:ahLst/>
              <a:cxnLst/>
              <a:rect l="l" t="t" r="r" b="b"/>
              <a:pathLst>
                <a:path w="959" h="3635" extrusionOk="0">
                  <a:moveTo>
                    <a:pt x="200" y="0"/>
                  </a:moveTo>
                  <a:cubicBezTo>
                    <a:pt x="167" y="0"/>
                    <a:pt x="135" y="8"/>
                    <a:pt x="109" y="24"/>
                  </a:cubicBezTo>
                  <a:cubicBezTo>
                    <a:pt x="29" y="69"/>
                    <a:pt x="0" y="185"/>
                    <a:pt x="41" y="276"/>
                  </a:cubicBezTo>
                  <a:cubicBezTo>
                    <a:pt x="511" y="1249"/>
                    <a:pt x="571" y="2387"/>
                    <a:pt x="229" y="3407"/>
                  </a:cubicBezTo>
                  <a:cubicBezTo>
                    <a:pt x="198" y="3501"/>
                    <a:pt x="275" y="3610"/>
                    <a:pt x="364" y="3631"/>
                  </a:cubicBezTo>
                  <a:cubicBezTo>
                    <a:pt x="375" y="3634"/>
                    <a:pt x="386" y="3635"/>
                    <a:pt x="397" y="3635"/>
                  </a:cubicBezTo>
                  <a:cubicBezTo>
                    <a:pt x="478" y="3635"/>
                    <a:pt x="558" y="3576"/>
                    <a:pt x="585" y="3494"/>
                  </a:cubicBezTo>
                  <a:cubicBezTo>
                    <a:pt x="958" y="2382"/>
                    <a:pt x="869" y="1143"/>
                    <a:pt x="356" y="89"/>
                  </a:cubicBezTo>
                  <a:cubicBezTo>
                    <a:pt x="329" y="30"/>
                    <a:pt x="264"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457550" y="3060475"/>
              <a:ext cx="33250" cy="44025"/>
            </a:xfrm>
            <a:custGeom>
              <a:avLst/>
              <a:gdLst/>
              <a:ahLst/>
              <a:cxnLst/>
              <a:rect l="l" t="t" r="r" b="b"/>
              <a:pathLst>
                <a:path w="1330" h="1761" extrusionOk="0">
                  <a:moveTo>
                    <a:pt x="1123" y="0"/>
                  </a:moveTo>
                  <a:cubicBezTo>
                    <a:pt x="1039" y="0"/>
                    <a:pt x="965" y="57"/>
                    <a:pt x="942" y="140"/>
                  </a:cubicBezTo>
                  <a:cubicBezTo>
                    <a:pt x="788" y="638"/>
                    <a:pt x="509" y="1088"/>
                    <a:pt x="131" y="1446"/>
                  </a:cubicBezTo>
                  <a:cubicBezTo>
                    <a:pt x="0" y="1580"/>
                    <a:pt x="124" y="1761"/>
                    <a:pt x="265" y="1761"/>
                  </a:cubicBezTo>
                  <a:cubicBezTo>
                    <a:pt x="309" y="1761"/>
                    <a:pt x="355" y="1743"/>
                    <a:pt x="396" y="1702"/>
                  </a:cubicBezTo>
                  <a:cubicBezTo>
                    <a:pt x="819" y="1297"/>
                    <a:pt x="1130" y="789"/>
                    <a:pt x="1298" y="229"/>
                  </a:cubicBezTo>
                  <a:cubicBezTo>
                    <a:pt x="1329" y="132"/>
                    <a:pt x="1257" y="29"/>
                    <a:pt x="1163" y="5"/>
                  </a:cubicBezTo>
                  <a:cubicBezTo>
                    <a:pt x="1150" y="2"/>
                    <a:pt x="1136"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320325" y="2850225"/>
              <a:ext cx="84075" cy="40050"/>
            </a:xfrm>
            <a:custGeom>
              <a:avLst/>
              <a:gdLst/>
              <a:ahLst/>
              <a:cxnLst/>
              <a:rect l="l" t="t" r="r" b="b"/>
              <a:pathLst>
                <a:path w="3363" h="1602" extrusionOk="0">
                  <a:moveTo>
                    <a:pt x="3142" y="0"/>
                  </a:moveTo>
                  <a:cubicBezTo>
                    <a:pt x="3136" y="0"/>
                    <a:pt x="3130" y="1"/>
                    <a:pt x="3124" y="1"/>
                  </a:cubicBezTo>
                  <a:cubicBezTo>
                    <a:pt x="1993" y="83"/>
                    <a:pt x="922" y="538"/>
                    <a:pt x="77" y="1291"/>
                  </a:cubicBezTo>
                  <a:cubicBezTo>
                    <a:pt x="0" y="1358"/>
                    <a:pt x="12" y="1486"/>
                    <a:pt x="80" y="1551"/>
                  </a:cubicBezTo>
                  <a:cubicBezTo>
                    <a:pt x="116" y="1586"/>
                    <a:pt x="159" y="1602"/>
                    <a:pt x="203" y="1602"/>
                  </a:cubicBezTo>
                  <a:cubicBezTo>
                    <a:pt x="252" y="1602"/>
                    <a:pt x="301" y="1582"/>
                    <a:pt x="342" y="1546"/>
                  </a:cubicBezTo>
                  <a:cubicBezTo>
                    <a:pt x="1117" y="858"/>
                    <a:pt x="2096" y="444"/>
                    <a:pt x="3129" y="367"/>
                  </a:cubicBezTo>
                  <a:cubicBezTo>
                    <a:pt x="3359" y="350"/>
                    <a:pt x="3362" y="0"/>
                    <a:pt x="3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50450" y="2906075"/>
              <a:ext cx="48150" cy="34775"/>
            </a:xfrm>
            <a:custGeom>
              <a:avLst/>
              <a:gdLst/>
              <a:ahLst/>
              <a:cxnLst/>
              <a:rect l="l" t="t" r="r" b="b"/>
              <a:pathLst>
                <a:path w="1926" h="1391" extrusionOk="0">
                  <a:moveTo>
                    <a:pt x="1657" y="0"/>
                  </a:moveTo>
                  <a:cubicBezTo>
                    <a:pt x="1628" y="0"/>
                    <a:pt x="1597" y="8"/>
                    <a:pt x="1565" y="27"/>
                  </a:cubicBezTo>
                  <a:cubicBezTo>
                    <a:pt x="1041" y="335"/>
                    <a:pt x="542" y="689"/>
                    <a:pt x="76" y="1079"/>
                  </a:cubicBezTo>
                  <a:cubicBezTo>
                    <a:pt x="1" y="1141"/>
                    <a:pt x="15" y="1274"/>
                    <a:pt x="83" y="1341"/>
                  </a:cubicBezTo>
                  <a:cubicBezTo>
                    <a:pt x="118" y="1375"/>
                    <a:pt x="159" y="1390"/>
                    <a:pt x="201" y="1390"/>
                  </a:cubicBezTo>
                  <a:cubicBezTo>
                    <a:pt x="250" y="1390"/>
                    <a:pt x="300" y="1369"/>
                    <a:pt x="340" y="1334"/>
                  </a:cubicBezTo>
                  <a:cubicBezTo>
                    <a:pt x="783" y="966"/>
                    <a:pt x="1255" y="636"/>
                    <a:pt x="1753" y="345"/>
                  </a:cubicBezTo>
                  <a:cubicBezTo>
                    <a:pt x="1926" y="243"/>
                    <a:pt x="1817" y="0"/>
                    <a:pt x="1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268275" y="2851300"/>
              <a:ext cx="60000" cy="40225"/>
            </a:xfrm>
            <a:custGeom>
              <a:avLst/>
              <a:gdLst/>
              <a:ahLst/>
              <a:cxnLst/>
              <a:rect l="l" t="t" r="r" b="b"/>
              <a:pathLst>
                <a:path w="2400" h="1609" extrusionOk="0">
                  <a:moveTo>
                    <a:pt x="2193" y="0"/>
                  </a:moveTo>
                  <a:cubicBezTo>
                    <a:pt x="2163" y="0"/>
                    <a:pt x="2131" y="6"/>
                    <a:pt x="2101" y="18"/>
                  </a:cubicBezTo>
                  <a:cubicBezTo>
                    <a:pt x="1377" y="331"/>
                    <a:pt x="713" y="764"/>
                    <a:pt x="138" y="1303"/>
                  </a:cubicBezTo>
                  <a:cubicBezTo>
                    <a:pt x="1" y="1427"/>
                    <a:pt x="131" y="1609"/>
                    <a:pt x="278" y="1609"/>
                  </a:cubicBezTo>
                  <a:cubicBezTo>
                    <a:pt x="320" y="1609"/>
                    <a:pt x="363" y="1594"/>
                    <a:pt x="402" y="1558"/>
                  </a:cubicBezTo>
                  <a:cubicBezTo>
                    <a:pt x="956" y="1046"/>
                    <a:pt x="1594" y="632"/>
                    <a:pt x="2287" y="333"/>
                  </a:cubicBezTo>
                  <a:cubicBezTo>
                    <a:pt x="2381" y="295"/>
                    <a:pt x="2400" y="160"/>
                    <a:pt x="2354" y="81"/>
                  </a:cubicBezTo>
                  <a:cubicBezTo>
                    <a:pt x="2323" y="28"/>
                    <a:pt x="2260" y="0"/>
                    <a:pt x="2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63525" y="3055575"/>
              <a:ext cx="27750" cy="128075"/>
            </a:xfrm>
            <a:custGeom>
              <a:avLst/>
              <a:gdLst/>
              <a:ahLst/>
              <a:cxnLst/>
              <a:rect l="l" t="t" r="r" b="b"/>
              <a:pathLst>
                <a:path w="1110" h="5123" extrusionOk="0">
                  <a:moveTo>
                    <a:pt x="208" y="0"/>
                  </a:moveTo>
                  <a:cubicBezTo>
                    <a:pt x="193" y="0"/>
                    <a:pt x="178" y="2"/>
                    <a:pt x="164" y="6"/>
                  </a:cubicBezTo>
                  <a:cubicBezTo>
                    <a:pt x="70" y="32"/>
                    <a:pt x="0" y="141"/>
                    <a:pt x="34" y="235"/>
                  </a:cubicBezTo>
                  <a:cubicBezTo>
                    <a:pt x="455" y="1404"/>
                    <a:pt x="671" y="2636"/>
                    <a:pt x="671" y="3881"/>
                  </a:cubicBezTo>
                  <a:cubicBezTo>
                    <a:pt x="671" y="4235"/>
                    <a:pt x="652" y="4588"/>
                    <a:pt x="621" y="4942"/>
                  </a:cubicBezTo>
                  <a:cubicBezTo>
                    <a:pt x="611" y="5038"/>
                    <a:pt x="717" y="5123"/>
                    <a:pt x="806" y="5123"/>
                  </a:cubicBezTo>
                  <a:cubicBezTo>
                    <a:pt x="898" y="5123"/>
                    <a:pt x="977" y="5034"/>
                    <a:pt x="987" y="4932"/>
                  </a:cubicBezTo>
                  <a:cubicBezTo>
                    <a:pt x="1110" y="3669"/>
                    <a:pt x="1013" y="2393"/>
                    <a:pt x="700" y="1164"/>
                  </a:cubicBezTo>
                  <a:cubicBezTo>
                    <a:pt x="614" y="815"/>
                    <a:pt x="508" y="473"/>
                    <a:pt x="387" y="136"/>
                  </a:cubicBezTo>
                  <a:cubicBezTo>
                    <a:pt x="363" y="54"/>
                    <a:pt x="289"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635900" y="3013550"/>
              <a:ext cx="24200" cy="25875"/>
            </a:xfrm>
            <a:custGeom>
              <a:avLst/>
              <a:gdLst/>
              <a:ahLst/>
              <a:cxnLst/>
              <a:rect l="l" t="t" r="r" b="b"/>
              <a:pathLst>
                <a:path w="968" h="1035" extrusionOk="0">
                  <a:moveTo>
                    <a:pt x="203" y="0"/>
                  </a:moveTo>
                  <a:cubicBezTo>
                    <a:pt x="151" y="0"/>
                    <a:pt x="98" y="20"/>
                    <a:pt x="65" y="55"/>
                  </a:cubicBezTo>
                  <a:cubicBezTo>
                    <a:pt x="0" y="125"/>
                    <a:pt x="5" y="236"/>
                    <a:pt x="70" y="315"/>
                  </a:cubicBezTo>
                  <a:lnTo>
                    <a:pt x="638" y="982"/>
                  </a:lnTo>
                  <a:cubicBezTo>
                    <a:pt x="670" y="1018"/>
                    <a:pt x="717" y="1035"/>
                    <a:pt x="765" y="1035"/>
                  </a:cubicBezTo>
                  <a:cubicBezTo>
                    <a:pt x="817" y="1035"/>
                    <a:pt x="868" y="1015"/>
                    <a:pt x="900" y="979"/>
                  </a:cubicBezTo>
                  <a:cubicBezTo>
                    <a:pt x="968" y="905"/>
                    <a:pt x="965" y="789"/>
                    <a:pt x="893" y="717"/>
                  </a:cubicBezTo>
                  <a:lnTo>
                    <a:pt x="325" y="50"/>
                  </a:lnTo>
                  <a:cubicBezTo>
                    <a:pt x="296" y="16"/>
                    <a:pt x="250"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612550" y="3022025"/>
              <a:ext cx="35650" cy="74150"/>
            </a:xfrm>
            <a:custGeom>
              <a:avLst/>
              <a:gdLst/>
              <a:ahLst/>
              <a:cxnLst/>
              <a:rect l="l" t="t" r="r" b="b"/>
              <a:pathLst>
                <a:path w="1426" h="2966" extrusionOk="0">
                  <a:moveTo>
                    <a:pt x="211" y="1"/>
                  </a:moveTo>
                  <a:cubicBezTo>
                    <a:pt x="180" y="1"/>
                    <a:pt x="149" y="8"/>
                    <a:pt x="121" y="24"/>
                  </a:cubicBezTo>
                  <a:cubicBezTo>
                    <a:pt x="39" y="72"/>
                    <a:pt x="1" y="195"/>
                    <a:pt x="53" y="277"/>
                  </a:cubicBezTo>
                  <a:cubicBezTo>
                    <a:pt x="571" y="1025"/>
                    <a:pt x="910" y="1885"/>
                    <a:pt x="1043" y="2785"/>
                  </a:cubicBezTo>
                  <a:cubicBezTo>
                    <a:pt x="1059" y="2881"/>
                    <a:pt x="1122" y="2965"/>
                    <a:pt x="1230" y="2965"/>
                  </a:cubicBezTo>
                  <a:cubicBezTo>
                    <a:pt x="1339" y="2965"/>
                    <a:pt x="1425" y="2876"/>
                    <a:pt x="1411" y="2780"/>
                  </a:cubicBezTo>
                  <a:cubicBezTo>
                    <a:pt x="1276" y="1815"/>
                    <a:pt x="920" y="895"/>
                    <a:pt x="374" y="89"/>
                  </a:cubicBezTo>
                  <a:cubicBezTo>
                    <a:pt x="336" y="33"/>
                    <a:pt x="274"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848775" y="3107425"/>
              <a:ext cx="47850" cy="69025"/>
            </a:xfrm>
            <a:custGeom>
              <a:avLst/>
              <a:gdLst/>
              <a:ahLst/>
              <a:cxnLst/>
              <a:rect l="l" t="t" r="r" b="b"/>
              <a:pathLst>
                <a:path w="1914" h="2761" extrusionOk="0">
                  <a:moveTo>
                    <a:pt x="213" y="1"/>
                  </a:moveTo>
                  <a:cubicBezTo>
                    <a:pt x="184" y="1"/>
                    <a:pt x="155" y="8"/>
                    <a:pt x="125" y="26"/>
                  </a:cubicBezTo>
                  <a:cubicBezTo>
                    <a:pt x="34" y="79"/>
                    <a:pt x="0" y="199"/>
                    <a:pt x="63" y="278"/>
                  </a:cubicBezTo>
                  <a:cubicBezTo>
                    <a:pt x="648" y="1017"/>
                    <a:pt x="1146" y="1821"/>
                    <a:pt x="1553" y="2673"/>
                  </a:cubicBezTo>
                  <a:cubicBezTo>
                    <a:pt x="1580" y="2730"/>
                    <a:pt x="1645" y="2760"/>
                    <a:pt x="1710" y="2760"/>
                  </a:cubicBezTo>
                  <a:cubicBezTo>
                    <a:pt x="1744" y="2760"/>
                    <a:pt x="1777" y="2752"/>
                    <a:pt x="1805" y="2736"/>
                  </a:cubicBezTo>
                  <a:cubicBezTo>
                    <a:pt x="1885" y="2688"/>
                    <a:pt x="1914" y="2574"/>
                    <a:pt x="1868" y="2483"/>
                  </a:cubicBezTo>
                  <a:cubicBezTo>
                    <a:pt x="1464" y="1633"/>
                    <a:pt x="963" y="830"/>
                    <a:pt x="378" y="91"/>
                  </a:cubicBezTo>
                  <a:cubicBezTo>
                    <a:pt x="335" y="38"/>
                    <a:pt x="276"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755800" y="3005700"/>
              <a:ext cx="76275" cy="71875"/>
            </a:xfrm>
            <a:custGeom>
              <a:avLst/>
              <a:gdLst/>
              <a:ahLst/>
              <a:cxnLst/>
              <a:rect l="l" t="t" r="r" b="b"/>
              <a:pathLst>
                <a:path w="3051" h="2875" extrusionOk="0">
                  <a:moveTo>
                    <a:pt x="218" y="1"/>
                  </a:moveTo>
                  <a:cubicBezTo>
                    <a:pt x="151" y="1"/>
                    <a:pt x="83" y="40"/>
                    <a:pt x="51" y="97"/>
                  </a:cubicBezTo>
                  <a:cubicBezTo>
                    <a:pt x="1" y="189"/>
                    <a:pt x="39" y="292"/>
                    <a:pt x="124" y="345"/>
                  </a:cubicBezTo>
                  <a:cubicBezTo>
                    <a:pt x="1125" y="985"/>
                    <a:pt x="1991" y="1813"/>
                    <a:pt x="2675" y="2786"/>
                  </a:cubicBezTo>
                  <a:cubicBezTo>
                    <a:pt x="2713" y="2840"/>
                    <a:pt x="2773" y="2875"/>
                    <a:pt x="2835" y="2875"/>
                  </a:cubicBezTo>
                  <a:cubicBezTo>
                    <a:pt x="2866" y="2875"/>
                    <a:pt x="2897" y="2866"/>
                    <a:pt x="2927" y="2848"/>
                  </a:cubicBezTo>
                  <a:cubicBezTo>
                    <a:pt x="3016" y="2795"/>
                    <a:pt x="3050" y="2680"/>
                    <a:pt x="2992" y="2600"/>
                  </a:cubicBezTo>
                  <a:cubicBezTo>
                    <a:pt x="2273" y="1573"/>
                    <a:pt x="1358" y="699"/>
                    <a:pt x="302" y="25"/>
                  </a:cubicBezTo>
                  <a:cubicBezTo>
                    <a:pt x="276" y="8"/>
                    <a:pt x="247"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726925" y="3012525"/>
              <a:ext cx="69850" cy="68375"/>
            </a:xfrm>
            <a:custGeom>
              <a:avLst/>
              <a:gdLst/>
              <a:ahLst/>
              <a:cxnLst/>
              <a:rect l="l" t="t" r="r" b="b"/>
              <a:pathLst>
                <a:path w="2794" h="2735" extrusionOk="0">
                  <a:moveTo>
                    <a:pt x="223" y="1"/>
                  </a:moveTo>
                  <a:cubicBezTo>
                    <a:pt x="155" y="1"/>
                    <a:pt x="84" y="43"/>
                    <a:pt x="54" y="101"/>
                  </a:cubicBezTo>
                  <a:cubicBezTo>
                    <a:pt x="1" y="192"/>
                    <a:pt x="46" y="294"/>
                    <a:pt x="126" y="349"/>
                  </a:cubicBezTo>
                  <a:cubicBezTo>
                    <a:pt x="1014" y="970"/>
                    <a:pt x="1782" y="1752"/>
                    <a:pt x="2386" y="2652"/>
                  </a:cubicBezTo>
                  <a:cubicBezTo>
                    <a:pt x="2425" y="2710"/>
                    <a:pt x="2481" y="2734"/>
                    <a:pt x="2536" y="2734"/>
                  </a:cubicBezTo>
                  <a:cubicBezTo>
                    <a:pt x="2666" y="2734"/>
                    <a:pt x="2794" y="2601"/>
                    <a:pt x="2701" y="2464"/>
                  </a:cubicBezTo>
                  <a:cubicBezTo>
                    <a:pt x="2061" y="1509"/>
                    <a:pt x="1247" y="683"/>
                    <a:pt x="304" y="24"/>
                  </a:cubicBezTo>
                  <a:cubicBezTo>
                    <a:pt x="279" y="8"/>
                    <a:pt x="25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448775" y="2445075"/>
              <a:ext cx="11575" cy="54050"/>
            </a:xfrm>
            <a:custGeom>
              <a:avLst/>
              <a:gdLst/>
              <a:ahLst/>
              <a:cxnLst/>
              <a:rect l="l" t="t" r="r" b="b"/>
              <a:pathLst>
                <a:path w="463" h="2162" extrusionOk="0">
                  <a:moveTo>
                    <a:pt x="198" y="0"/>
                  </a:moveTo>
                  <a:cubicBezTo>
                    <a:pt x="92" y="0"/>
                    <a:pt x="0" y="92"/>
                    <a:pt x="17" y="190"/>
                  </a:cubicBezTo>
                  <a:cubicBezTo>
                    <a:pt x="92" y="785"/>
                    <a:pt x="94" y="1384"/>
                    <a:pt x="29" y="1981"/>
                  </a:cubicBezTo>
                  <a:cubicBezTo>
                    <a:pt x="20" y="2075"/>
                    <a:pt x="126" y="2161"/>
                    <a:pt x="215" y="2161"/>
                  </a:cubicBezTo>
                  <a:cubicBezTo>
                    <a:pt x="306" y="2161"/>
                    <a:pt x="386" y="2070"/>
                    <a:pt x="398" y="1971"/>
                  </a:cubicBezTo>
                  <a:cubicBezTo>
                    <a:pt x="463" y="1374"/>
                    <a:pt x="458" y="775"/>
                    <a:pt x="383" y="181"/>
                  </a:cubicBezTo>
                  <a:cubicBezTo>
                    <a:pt x="371" y="84"/>
                    <a:pt x="301"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415250" y="2289825"/>
              <a:ext cx="37825" cy="121150"/>
            </a:xfrm>
            <a:custGeom>
              <a:avLst/>
              <a:gdLst/>
              <a:ahLst/>
              <a:cxnLst/>
              <a:rect l="l" t="t" r="r" b="b"/>
              <a:pathLst>
                <a:path w="1513" h="4846" extrusionOk="0">
                  <a:moveTo>
                    <a:pt x="213" y="0"/>
                  </a:moveTo>
                  <a:cubicBezTo>
                    <a:pt x="197" y="0"/>
                    <a:pt x="180" y="3"/>
                    <a:pt x="162" y="8"/>
                  </a:cubicBezTo>
                  <a:cubicBezTo>
                    <a:pt x="61" y="37"/>
                    <a:pt x="1" y="140"/>
                    <a:pt x="37" y="232"/>
                  </a:cubicBezTo>
                  <a:cubicBezTo>
                    <a:pt x="470" y="1341"/>
                    <a:pt x="790" y="2489"/>
                    <a:pt x="993" y="3661"/>
                  </a:cubicBezTo>
                  <a:cubicBezTo>
                    <a:pt x="1050" y="3996"/>
                    <a:pt x="1098" y="4331"/>
                    <a:pt x="1135" y="4665"/>
                  </a:cubicBezTo>
                  <a:cubicBezTo>
                    <a:pt x="1147" y="4764"/>
                    <a:pt x="1216" y="4846"/>
                    <a:pt x="1322" y="4846"/>
                  </a:cubicBezTo>
                  <a:cubicBezTo>
                    <a:pt x="1426" y="4846"/>
                    <a:pt x="1512" y="4757"/>
                    <a:pt x="1503" y="4658"/>
                  </a:cubicBezTo>
                  <a:cubicBezTo>
                    <a:pt x="1370" y="3450"/>
                    <a:pt x="1113" y="2256"/>
                    <a:pt x="737" y="1098"/>
                  </a:cubicBezTo>
                  <a:cubicBezTo>
                    <a:pt x="629" y="773"/>
                    <a:pt x="516" y="453"/>
                    <a:pt x="388" y="133"/>
                  </a:cubicBezTo>
                  <a:cubicBezTo>
                    <a:pt x="358" y="59"/>
                    <a:pt x="29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350225" y="2353675"/>
              <a:ext cx="46700" cy="152650"/>
            </a:xfrm>
            <a:custGeom>
              <a:avLst/>
              <a:gdLst/>
              <a:ahLst/>
              <a:cxnLst/>
              <a:rect l="l" t="t" r="r" b="b"/>
              <a:pathLst>
                <a:path w="1868" h="6106" extrusionOk="0">
                  <a:moveTo>
                    <a:pt x="197" y="0"/>
                  </a:moveTo>
                  <a:cubicBezTo>
                    <a:pt x="196" y="0"/>
                    <a:pt x="194" y="0"/>
                    <a:pt x="193" y="0"/>
                  </a:cubicBezTo>
                  <a:cubicBezTo>
                    <a:pt x="87" y="5"/>
                    <a:pt x="0" y="89"/>
                    <a:pt x="12" y="188"/>
                  </a:cubicBezTo>
                  <a:cubicBezTo>
                    <a:pt x="200" y="1728"/>
                    <a:pt x="539" y="3249"/>
                    <a:pt x="1026" y="4725"/>
                  </a:cubicBezTo>
                  <a:cubicBezTo>
                    <a:pt x="1163" y="5144"/>
                    <a:pt x="1314" y="5560"/>
                    <a:pt x="1476" y="5969"/>
                  </a:cubicBezTo>
                  <a:cubicBezTo>
                    <a:pt x="1506" y="6048"/>
                    <a:pt x="1574" y="6105"/>
                    <a:pt x="1655" y="6105"/>
                  </a:cubicBezTo>
                  <a:cubicBezTo>
                    <a:pt x="1670" y="6105"/>
                    <a:pt x="1686" y="6103"/>
                    <a:pt x="1702" y="6099"/>
                  </a:cubicBezTo>
                  <a:cubicBezTo>
                    <a:pt x="1805" y="6073"/>
                    <a:pt x="1868" y="5964"/>
                    <a:pt x="1829" y="5870"/>
                  </a:cubicBezTo>
                  <a:cubicBezTo>
                    <a:pt x="1266" y="4438"/>
                    <a:pt x="845" y="2958"/>
                    <a:pt x="571" y="1444"/>
                  </a:cubicBezTo>
                  <a:cubicBezTo>
                    <a:pt x="496" y="1028"/>
                    <a:pt x="431" y="607"/>
                    <a:pt x="378" y="181"/>
                  </a:cubicBezTo>
                  <a:cubicBezTo>
                    <a:pt x="366" y="84"/>
                    <a:pt x="298"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341625" y="2260575"/>
              <a:ext cx="13375" cy="53750"/>
            </a:xfrm>
            <a:custGeom>
              <a:avLst/>
              <a:gdLst/>
              <a:ahLst/>
              <a:cxnLst/>
              <a:rect l="l" t="t" r="r" b="b"/>
              <a:pathLst>
                <a:path w="535" h="2150" extrusionOk="0">
                  <a:moveTo>
                    <a:pt x="186" y="0"/>
                  </a:moveTo>
                  <a:cubicBezTo>
                    <a:pt x="93" y="0"/>
                    <a:pt x="0" y="61"/>
                    <a:pt x="3" y="182"/>
                  </a:cubicBezTo>
                  <a:cubicBezTo>
                    <a:pt x="15" y="795"/>
                    <a:pt x="68" y="1409"/>
                    <a:pt x="166" y="2016"/>
                  </a:cubicBezTo>
                  <a:cubicBezTo>
                    <a:pt x="178" y="2100"/>
                    <a:pt x="266" y="2149"/>
                    <a:pt x="345" y="2149"/>
                  </a:cubicBezTo>
                  <a:cubicBezTo>
                    <a:pt x="360" y="2149"/>
                    <a:pt x="376" y="2147"/>
                    <a:pt x="390" y="2143"/>
                  </a:cubicBezTo>
                  <a:cubicBezTo>
                    <a:pt x="479" y="2119"/>
                    <a:pt x="534" y="2016"/>
                    <a:pt x="518" y="1917"/>
                  </a:cubicBezTo>
                  <a:cubicBezTo>
                    <a:pt x="429" y="1339"/>
                    <a:pt x="378" y="759"/>
                    <a:pt x="371" y="175"/>
                  </a:cubicBezTo>
                  <a:cubicBezTo>
                    <a:pt x="367" y="58"/>
                    <a:pt x="276" y="0"/>
                    <a:pt x="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22250" y="2339825"/>
              <a:ext cx="22450" cy="87225"/>
            </a:xfrm>
            <a:custGeom>
              <a:avLst/>
              <a:gdLst/>
              <a:ahLst/>
              <a:cxnLst/>
              <a:rect l="l" t="t" r="r" b="b"/>
              <a:pathLst>
                <a:path w="898" h="3489" extrusionOk="0">
                  <a:moveTo>
                    <a:pt x="272" y="1"/>
                  </a:moveTo>
                  <a:cubicBezTo>
                    <a:pt x="181" y="1"/>
                    <a:pt x="101" y="90"/>
                    <a:pt x="92" y="189"/>
                  </a:cubicBezTo>
                  <a:cubicBezTo>
                    <a:pt x="0" y="1262"/>
                    <a:pt x="142" y="2340"/>
                    <a:pt x="510" y="3353"/>
                  </a:cubicBezTo>
                  <a:cubicBezTo>
                    <a:pt x="535" y="3436"/>
                    <a:pt x="611" y="3488"/>
                    <a:pt x="694" y="3488"/>
                  </a:cubicBezTo>
                  <a:cubicBezTo>
                    <a:pt x="708" y="3488"/>
                    <a:pt x="722" y="3487"/>
                    <a:pt x="737" y="3483"/>
                  </a:cubicBezTo>
                  <a:cubicBezTo>
                    <a:pt x="826" y="3454"/>
                    <a:pt x="898" y="3346"/>
                    <a:pt x="867" y="3255"/>
                  </a:cubicBezTo>
                  <a:cubicBezTo>
                    <a:pt x="506" y="2273"/>
                    <a:pt x="368" y="1223"/>
                    <a:pt x="462" y="181"/>
                  </a:cubicBezTo>
                  <a:cubicBezTo>
                    <a:pt x="472" y="83"/>
                    <a:pt x="366" y="1"/>
                    <a:pt x="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219175" y="2646200"/>
              <a:ext cx="114275" cy="82475"/>
            </a:xfrm>
            <a:custGeom>
              <a:avLst/>
              <a:gdLst/>
              <a:ahLst/>
              <a:cxnLst/>
              <a:rect l="l" t="t" r="r" b="b"/>
              <a:pathLst>
                <a:path w="4571" h="3299" extrusionOk="0">
                  <a:moveTo>
                    <a:pt x="216" y="0"/>
                  </a:moveTo>
                  <a:cubicBezTo>
                    <a:pt x="150" y="0"/>
                    <a:pt x="83" y="39"/>
                    <a:pt x="51" y="97"/>
                  </a:cubicBezTo>
                  <a:cubicBezTo>
                    <a:pt x="1" y="189"/>
                    <a:pt x="39" y="292"/>
                    <a:pt x="123" y="345"/>
                  </a:cubicBezTo>
                  <a:lnTo>
                    <a:pt x="1793" y="1411"/>
                  </a:lnTo>
                  <a:lnTo>
                    <a:pt x="2626" y="1945"/>
                  </a:lnTo>
                  <a:cubicBezTo>
                    <a:pt x="2898" y="2119"/>
                    <a:pt x="3170" y="2282"/>
                    <a:pt x="3430" y="2473"/>
                  </a:cubicBezTo>
                  <a:cubicBezTo>
                    <a:pt x="3688" y="2663"/>
                    <a:pt x="3974" y="2918"/>
                    <a:pt x="4164" y="3214"/>
                  </a:cubicBezTo>
                  <a:cubicBezTo>
                    <a:pt x="4203" y="3273"/>
                    <a:pt x="4259" y="3298"/>
                    <a:pt x="4315" y="3298"/>
                  </a:cubicBezTo>
                  <a:cubicBezTo>
                    <a:pt x="4444" y="3298"/>
                    <a:pt x="4570" y="3166"/>
                    <a:pt x="4479" y="3026"/>
                  </a:cubicBezTo>
                  <a:cubicBezTo>
                    <a:pt x="4118" y="2468"/>
                    <a:pt x="3555" y="2102"/>
                    <a:pt x="3006" y="1751"/>
                  </a:cubicBezTo>
                  <a:lnTo>
                    <a:pt x="1274" y="643"/>
                  </a:lnTo>
                  <a:lnTo>
                    <a:pt x="301" y="25"/>
                  </a:lnTo>
                  <a:cubicBezTo>
                    <a:pt x="275" y="8"/>
                    <a:pt x="246" y="0"/>
                    <a:pt x="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124575" y="2608100"/>
              <a:ext cx="71050" cy="28175"/>
            </a:xfrm>
            <a:custGeom>
              <a:avLst/>
              <a:gdLst/>
              <a:ahLst/>
              <a:cxnLst/>
              <a:rect l="l" t="t" r="r" b="b"/>
              <a:pathLst>
                <a:path w="2842" h="1127" extrusionOk="0">
                  <a:moveTo>
                    <a:pt x="255" y="0"/>
                  </a:moveTo>
                  <a:cubicBezTo>
                    <a:pt x="62" y="0"/>
                    <a:pt x="1" y="313"/>
                    <a:pt x="213" y="365"/>
                  </a:cubicBezTo>
                  <a:cubicBezTo>
                    <a:pt x="1005" y="560"/>
                    <a:pt x="1782" y="808"/>
                    <a:pt x="2540" y="1108"/>
                  </a:cubicBezTo>
                  <a:cubicBezTo>
                    <a:pt x="2570" y="1120"/>
                    <a:pt x="2602" y="1127"/>
                    <a:pt x="2632" y="1127"/>
                  </a:cubicBezTo>
                  <a:cubicBezTo>
                    <a:pt x="2695" y="1127"/>
                    <a:pt x="2754" y="1099"/>
                    <a:pt x="2788" y="1036"/>
                  </a:cubicBezTo>
                  <a:cubicBezTo>
                    <a:pt x="2841" y="942"/>
                    <a:pt x="2807" y="822"/>
                    <a:pt x="2714" y="786"/>
                  </a:cubicBezTo>
                  <a:cubicBezTo>
                    <a:pt x="1929" y="473"/>
                    <a:pt x="1123" y="213"/>
                    <a:pt x="302" y="6"/>
                  </a:cubicBezTo>
                  <a:cubicBezTo>
                    <a:pt x="286" y="2"/>
                    <a:pt x="270"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068700" y="2599950"/>
              <a:ext cx="24875" cy="11325"/>
            </a:xfrm>
            <a:custGeom>
              <a:avLst/>
              <a:gdLst/>
              <a:ahLst/>
              <a:cxnLst/>
              <a:rect l="l" t="t" r="r" b="b"/>
              <a:pathLst>
                <a:path w="995" h="453" extrusionOk="0">
                  <a:moveTo>
                    <a:pt x="194" y="1"/>
                  </a:moveTo>
                  <a:cubicBezTo>
                    <a:pt x="160" y="1"/>
                    <a:pt x="126" y="9"/>
                    <a:pt x="97" y="27"/>
                  </a:cubicBezTo>
                  <a:cubicBezTo>
                    <a:pt x="53" y="53"/>
                    <a:pt x="24" y="94"/>
                    <a:pt x="12" y="142"/>
                  </a:cubicBezTo>
                  <a:cubicBezTo>
                    <a:pt x="0" y="188"/>
                    <a:pt x="8" y="238"/>
                    <a:pt x="34" y="279"/>
                  </a:cubicBezTo>
                  <a:cubicBezTo>
                    <a:pt x="58" y="323"/>
                    <a:pt x="99" y="354"/>
                    <a:pt x="147" y="363"/>
                  </a:cubicBezTo>
                  <a:lnTo>
                    <a:pt x="763" y="448"/>
                  </a:lnTo>
                  <a:cubicBezTo>
                    <a:pt x="778" y="451"/>
                    <a:pt x="793" y="452"/>
                    <a:pt x="808" y="452"/>
                  </a:cubicBezTo>
                  <a:cubicBezTo>
                    <a:pt x="840" y="452"/>
                    <a:pt x="871" y="446"/>
                    <a:pt x="900" y="431"/>
                  </a:cubicBezTo>
                  <a:cubicBezTo>
                    <a:pt x="941" y="404"/>
                    <a:pt x="973" y="361"/>
                    <a:pt x="985" y="313"/>
                  </a:cubicBezTo>
                  <a:cubicBezTo>
                    <a:pt x="994" y="267"/>
                    <a:pt x="987" y="219"/>
                    <a:pt x="965" y="178"/>
                  </a:cubicBezTo>
                  <a:cubicBezTo>
                    <a:pt x="939" y="135"/>
                    <a:pt x="898" y="104"/>
                    <a:pt x="847" y="94"/>
                  </a:cubicBezTo>
                  <a:lnTo>
                    <a:pt x="234" y="5"/>
                  </a:lnTo>
                  <a:cubicBezTo>
                    <a:pt x="221" y="2"/>
                    <a:pt x="207" y="1"/>
                    <a:pt x="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149175" y="2635325"/>
              <a:ext cx="66650" cy="44850"/>
            </a:xfrm>
            <a:custGeom>
              <a:avLst/>
              <a:gdLst/>
              <a:ahLst/>
              <a:cxnLst/>
              <a:rect l="l" t="t" r="r" b="b"/>
              <a:pathLst>
                <a:path w="2666" h="1794" extrusionOk="0">
                  <a:moveTo>
                    <a:pt x="246" y="0"/>
                  </a:moveTo>
                  <a:cubicBezTo>
                    <a:pt x="57" y="0"/>
                    <a:pt x="0" y="308"/>
                    <a:pt x="211" y="366"/>
                  </a:cubicBezTo>
                  <a:cubicBezTo>
                    <a:pt x="1041" y="604"/>
                    <a:pt x="1782" y="1083"/>
                    <a:pt x="2343" y="1743"/>
                  </a:cubicBezTo>
                  <a:cubicBezTo>
                    <a:pt x="2372" y="1778"/>
                    <a:pt x="2416" y="1794"/>
                    <a:pt x="2461" y="1794"/>
                  </a:cubicBezTo>
                  <a:cubicBezTo>
                    <a:pt x="2513" y="1794"/>
                    <a:pt x="2567" y="1773"/>
                    <a:pt x="2601" y="1738"/>
                  </a:cubicBezTo>
                  <a:cubicBezTo>
                    <a:pt x="2666" y="1670"/>
                    <a:pt x="2661" y="1555"/>
                    <a:pt x="2598" y="1478"/>
                  </a:cubicBezTo>
                  <a:cubicBezTo>
                    <a:pt x="1994" y="773"/>
                    <a:pt x="1193" y="260"/>
                    <a:pt x="298" y="7"/>
                  </a:cubicBezTo>
                  <a:cubicBezTo>
                    <a:pt x="279" y="2"/>
                    <a:pt x="262"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946250" y="2940825"/>
              <a:ext cx="109275" cy="52175"/>
            </a:xfrm>
            <a:custGeom>
              <a:avLst/>
              <a:gdLst/>
              <a:ahLst/>
              <a:cxnLst/>
              <a:rect l="l" t="t" r="r" b="b"/>
              <a:pathLst>
                <a:path w="4371" h="2087" extrusionOk="0">
                  <a:moveTo>
                    <a:pt x="199" y="0"/>
                  </a:moveTo>
                  <a:cubicBezTo>
                    <a:pt x="120" y="0"/>
                    <a:pt x="42" y="65"/>
                    <a:pt x="24" y="143"/>
                  </a:cubicBezTo>
                  <a:cubicBezTo>
                    <a:pt x="0" y="245"/>
                    <a:pt x="65" y="334"/>
                    <a:pt x="159" y="363"/>
                  </a:cubicBezTo>
                  <a:cubicBezTo>
                    <a:pt x="1492" y="813"/>
                    <a:pt x="2785" y="1381"/>
                    <a:pt x="4017" y="2062"/>
                  </a:cubicBezTo>
                  <a:cubicBezTo>
                    <a:pt x="4048" y="2079"/>
                    <a:pt x="4078" y="2086"/>
                    <a:pt x="4106" y="2086"/>
                  </a:cubicBezTo>
                  <a:cubicBezTo>
                    <a:pt x="4268" y="2086"/>
                    <a:pt x="4371" y="1837"/>
                    <a:pt x="4193" y="1737"/>
                  </a:cubicBezTo>
                  <a:cubicBezTo>
                    <a:pt x="2931" y="1044"/>
                    <a:pt x="1610" y="464"/>
                    <a:pt x="246" y="9"/>
                  </a:cubicBezTo>
                  <a:cubicBezTo>
                    <a:pt x="230" y="3"/>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90825" y="2933825"/>
              <a:ext cx="110925" cy="14825"/>
            </a:xfrm>
            <a:custGeom>
              <a:avLst/>
              <a:gdLst/>
              <a:ahLst/>
              <a:cxnLst/>
              <a:rect l="l" t="t" r="r" b="b"/>
              <a:pathLst>
                <a:path w="4437" h="593" extrusionOk="0">
                  <a:moveTo>
                    <a:pt x="3101" y="1"/>
                  </a:moveTo>
                  <a:cubicBezTo>
                    <a:pt x="2115" y="1"/>
                    <a:pt x="1130" y="79"/>
                    <a:pt x="155" y="233"/>
                  </a:cubicBezTo>
                  <a:cubicBezTo>
                    <a:pt x="56" y="253"/>
                    <a:pt x="1" y="375"/>
                    <a:pt x="25" y="462"/>
                  </a:cubicBezTo>
                  <a:cubicBezTo>
                    <a:pt x="52" y="553"/>
                    <a:pt x="128" y="593"/>
                    <a:pt x="212" y="593"/>
                  </a:cubicBezTo>
                  <a:cubicBezTo>
                    <a:pt x="226" y="593"/>
                    <a:pt x="240" y="592"/>
                    <a:pt x="253" y="590"/>
                  </a:cubicBezTo>
                  <a:cubicBezTo>
                    <a:pt x="1192" y="441"/>
                    <a:pt x="2139" y="366"/>
                    <a:pt x="3087" y="366"/>
                  </a:cubicBezTo>
                  <a:cubicBezTo>
                    <a:pt x="3477" y="366"/>
                    <a:pt x="3866" y="379"/>
                    <a:pt x="4256" y="404"/>
                  </a:cubicBezTo>
                  <a:cubicBezTo>
                    <a:pt x="4259" y="404"/>
                    <a:pt x="4262" y="405"/>
                    <a:pt x="4266" y="405"/>
                  </a:cubicBezTo>
                  <a:cubicBezTo>
                    <a:pt x="4360" y="405"/>
                    <a:pt x="4436" y="310"/>
                    <a:pt x="4436" y="219"/>
                  </a:cubicBezTo>
                  <a:cubicBezTo>
                    <a:pt x="4436" y="125"/>
                    <a:pt x="4350" y="43"/>
                    <a:pt x="4246" y="36"/>
                  </a:cubicBezTo>
                  <a:cubicBezTo>
                    <a:pt x="3865" y="13"/>
                    <a:pt x="3483" y="1"/>
                    <a:pt x="3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853050" y="2955725"/>
              <a:ext cx="89225" cy="14200"/>
            </a:xfrm>
            <a:custGeom>
              <a:avLst/>
              <a:gdLst/>
              <a:ahLst/>
              <a:cxnLst/>
              <a:rect l="l" t="t" r="r" b="b"/>
              <a:pathLst>
                <a:path w="3569" h="568" extrusionOk="0">
                  <a:moveTo>
                    <a:pt x="1321" y="0"/>
                  </a:moveTo>
                  <a:cubicBezTo>
                    <a:pt x="942" y="0"/>
                    <a:pt x="561" y="22"/>
                    <a:pt x="183" y="65"/>
                  </a:cubicBezTo>
                  <a:cubicBezTo>
                    <a:pt x="84" y="77"/>
                    <a:pt x="0" y="147"/>
                    <a:pt x="3" y="250"/>
                  </a:cubicBezTo>
                  <a:cubicBezTo>
                    <a:pt x="7" y="341"/>
                    <a:pt x="84" y="436"/>
                    <a:pt x="180" y="436"/>
                  </a:cubicBezTo>
                  <a:cubicBezTo>
                    <a:pt x="183" y="436"/>
                    <a:pt x="187" y="436"/>
                    <a:pt x="190" y="436"/>
                  </a:cubicBezTo>
                  <a:cubicBezTo>
                    <a:pt x="566" y="392"/>
                    <a:pt x="943" y="370"/>
                    <a:pt x="1320" y="370"/>
                  </a:cubicBezTo>
                  <a:cubicBezTo>
                    <a:pt x="1972" y="370"/>
                    <a:pt x="2623" y="435"/>
                    <a:pt x="3264" y="563"/>
                  </a:cubicBezTo>
                  <a:cubicBezTo>
                    <a:pt x="3278" y="566"/>
                    <a:pt x="3292" y="568"/>
                    <a:pt x="3306" y="568"/>
                  </a:cubicBezTo>
                  <a:cubicBezTo>
                    <a:pt x="3505" y="568"/>
                    <a:pt x="3569" y="252"/>
                    <a:pt x="3350" y="207"/>
                  </a:cubicBezTo>
                  <a:cubicBezTo>
                    <a:pt x="2683" y="69"/>
                    <a:pt x="2003" y="0"/>
                    <a:pt x="1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251075" y="2498875"/>
              <a:ext cx="80825" cy="97100"/>
            </a:xfrm>
            <a:custGeom>
              <a:avLst/>
              <a:gdLst/>
              <a:ahLst/>
              <a:cxnLst/>
              <a:rect l="l" t="t" r="r" b="b"/>
              <a:pathLst>
                <a:path w="3233" h="3884" extrusionOk="0">
                  <a:moveTo>
                    <a:pt x="205" y="1"/>
                  </a:moveTo>
                  <a:cubicBezTo>
                    <a:pt x="159" y="1"/>
                    <a:pt x="113" y="18"/>
                    <a:pt x="75" y="58"/>
                  </a:cubicBezTo>
                  <a:cubicBezTo>
                    <a:pt x="0" y="135"/>
                    <a:pt x="2" y="253"/>
                    <a:pt x="82" y="315"/>
                  </a:cubicBezTo>
                  <a:cubicBezTo>
                    <a:pt x="582" y="717"/>
                    <a:pt x="1059" y="1150"/>
                    <a:pt x="1507" y="1612"/>
                  </a:cubicBezTo>
                  <a:cubicBezTo>
                    <a:pt x="1728" y="1843"/>
                    <a:pt x="1940" y="2079"/>
                    <a:pt x="2149" y="2320"/>
                  </a:cubicBezTo>
                  <a:cubicBezTo>
                    <a:pt x="2356" y="2561"/>
                    <a:pt x="2481" y="2717"/>
                    <a:pt x="2619" y="2938"/>
                  </a:cubicBezTo>
                  <a:cubicBezTo>
                    <a:pt x="2753" y="3162"/>
                    <a:pt x="2862" y="3420"/>
                    <a:pt x="2862" y="3694"/>
                  </a:cubicBezTo>
                  <a:cubicBezTo>
                    <a:pt x="2862" y="3825"/>
                    <a:pt x="2944" y="3883"/>
                    <a:pt x="3031" y="3883"/>
                  </a:cubicBezTo>
                  <a:cubicBezTo>
                    <a:pt x="3127" y="3883"/>
                    <a:pt x="3227" y="3812"/>
                    <a:pt x="3227" y="3687"/>
                  </a:cubicBezTo>
                  <a:cubicBezTo>
                    <a:pt x="3232" y="3133"/>
                    <a:pt x="2907" y="2664"/>
                    <a:pt x="2570" y="2252"/>
                  </a:cubicBezTo>
                  <a:cubicBezTo>
                    <a:pt x="2144" y="1735"/>
                    <a:pt x="1685" y="1249"/>
                    <a:pt x="1194" y="794"/>
                  </a:cubicBezTo>
                  <a:cubicBezTo>
                    <a:pt x="917" y="534"/>
                    <a:pt x="633" y="289"/>
                    <a:pt x="337" y="50"/>
                  </a:cubicBezTo>
                  <a:cubicBezTo>
                    <a:pt x="298" y="19"/>
                    <a:pt x="251"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176250" y="2459875"/>
              <a:ext cx="51025" cy="30600"/>
            </a:xfrm>
            <a:custGeom>
              <a:avLst/>
              <a:gdLst/>
              <a:ahLst/>
              <a:cxnLst/>
              <a:rect l="l" t="t" r="r" b="b"/>
              <a:pathLst>
                <a:path w="2041" h="1224" extrusionOk="0">
                  <a:moveTo>
                    <a:pt x="245" y="0"/>
                  </a:moveTo>
                  <a:cubicBezTo>
                    <a:pt x="57" y="0"/>
                    <a:pt x="1" y="306"/>
                    <a:pt x="211" y="366"/>
                  </a:cubicBezTo>
                  <a:cubicBezTo>
                    <a:pt x="748" y="518"/>
                    <a:pt x="1239" y="794"/>
                    <a:pt x="1648" y="1175"/>
                  </a:cubicBezTo>
                  <a:cubicBezTo>
                    <a:pt x="1686" y="1209"/>
                    <a:pt x="1728" y="1224"/>
                    <a:pt x="1768" y="1224"/>
                  </a:cubicBezTo>
                  <a:cubicBezTo>
                    <a:pt x="1914" y="1224"/>
                    <a:pt x="2041" y="1034"/>
                    <a:pt x="1905" y="910"/>
                  </a:cubicBezTo>
                  <a:cubicBezTo>
                    <a:pt x="1448" y="486"/>
                    <a:pt x="897" y="178"/>
                    <a:pt x="298" y="7"/>
                  </a:cubicBezTo>
                  <a:cubicBezTo>
                    <a:pt x="279" y="2"/>
                    <a:pt x="262"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193050" y="2494075"/>
              <a:ext cx="56825" cy="36475"/>
            </a:xfrm>
            <a:custGeom>
              <a:avLst/>
              <a:gdLst/>
              <a:ahLst/>
              <a:cxnLst/>
              <a:rect l="l" t="t" r="r" b="b"/>
              <a:pathLst>
                <a:path w="2273" h="1459" extrusionOk="0">
                  <a:moveTo>
                    <a:pt x="205" y="0"/>
                  </a:moveTo>
                  <a:cubicBezTo>
                    <a:pt x="140" y="0"/>
                    <a:pt x="79" y="31"/>
                    <a:pt x="47" y="93"/>
                  </a:cubicBezTo>
                  <a:cubicBezTo>
                    <a:pt x="1" y="173"/>
                    <a:pt x="30" y="303"/>
                    <a:pt x="119" y="341"/>
                  </a:cubicBezTo>
                  <a:cubicBezTo>
                    <a:pt x="764" y="627"/>
                    <a:pt x="1375" y="986"/>
                    <a:pt x="1938" y="1410"/>
                  </a:cubicBezTo>
                  <a:cubicBezTo>
                    <a:pt x="1979" y="1440"/>
                    <a:pt x="2027" y="1459"/>
                    <a:pt x="2074" y="1459"/>
                  </a:cubicBezTo>
                  <a:cubicBezTo>
                    <a:pt x="2118" y="1459"/>
                    <a:pt x="2162" y="1442"/>
                    <a:pt x="2198" y="1405"/>
                  </a:cubicBezTo>
                  <a:cubicBezTo>
                    <a:pt x="2273" y="1325"/>
                    <a:pt x="2273" y="1205"/>
                    <a:pt x="2196" y="1145"/>
                  </a:cubicBezTo>
                  <a:cubicBezTo>
                    <a:pt x="1606" y="700"/>
                    <a:pt x="968" y="322"/>
                    <a:pt x="297" y="21"/>
                  </a:cubicBezTo>
                  <a:cubicBezTo>
                    <a:pt x="267" y="7"/>
                    <a:pt x="235"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322375" y="2495375"/>
              <a:ext cx="472875" cy="544350"/>
            </a:xfrm>
            <a:custGeom>
              <a:avLst/>
              <a:gdLst/>
              <a:ahLst/>
              <a:cxnLst/>
              <a:rect l="l" t="t" r="r" b="b"/>
              <a:pathLst>
                <a:path w="18915" h="21774" extrusionOk="0">
                  <a:moveTo>
                    <a:pt x="7093" y="0"/>
                  </a:moveTo>
                  <a:cubicBezTo>
                    <a:pt x="6735" y="0"/>
                    <a:pt x="6378" y="67"/>
                    <a:pt x="6041" y="200"/>
                  </a:cubicBezTo>
                  <a:cubicBezTo>
                    <a:pt x="5887" y="260"/>
                    <a:pt x="5740" y="332"/>
                    <a:pt x="5598" y="417"/>
                  </a:cubicBezTo>
                  <a:cubicBezTo>
                    <a:pt x="5335" y="398"/>
                    <a:pt x="5071" y="385"/>
                    <a:pt x="4808" y="385"/>
                  </a:cubicBezTo>
                  <a:cubicBezTo>
                    <a:pt x="4441" y="385"/>
                    <a:pt x="4077" y="411"/>
                    <a:pt x="3718" y="491"/>
                  </a:cubicBezTo>
                  <a:cubicBezTo>
                    <a:pt x="3025" y="638"/>
                    <a:pt x="2409" y="1038"/>
                    <a:pt x="1990" y="1610"/>
                  </a:cubicBezTo>
                  <a:cubicBezTo>
                    <a:pt x="1817" y="1846"/>
                    <a:pt x="1685" y="2111"/>
                    <a:pt x="1596" y="2390"/>
                  </a:cubicBezTo>
                  <a:cubicBezTo>
                    <a:pt x="575" y="3208"/>
                    <a:pt x="0" y="4496"/>
                    <a:pt x="135" y="5805"/>
                  </a:cubicBezTo>
                  <a:cubicBezTo>
                    <a:pt x="168" y="6154"/>
                    <a:pt x="250" y="6501"/>
                    <a:pt x="375" y="6830"/>
                  </a:cubicBezTo>
                  <a:cubicBezTo>
                    <a:pt x="387" y="6855"/>
                    <a:pt x="402" y="6879"/>
                    <a:pt x="419" y="6900"/>
                  </a:cubicBezTo>
                  <a:cubicBezTo>
                    <a:pt x="431" y="7478"/>
                    <a:pt x="546" y="8048"/>
                    <a:pt x="626" y="8623"/>
                  </a:cubicBezTo>
                  <a:cubicBezTo>
                    <a:pt x="676" y="9009"/>
                    <a:pt x="708" y="9398"/>
                    <a:pt x="667" y="9788"/>
                  </a:cubicBezTo>
                  <a:cubicBezTo>
                    <a:pt x="628" y="10176"/>
                    <a:pt x="486" y="10573"/>
                    <a:pt x="342" y="10956"/>
                  </a:cubicBezTo>
                  <a:cubicBezTo>
                    <a:pt x="197" y="11336"/>
                    <a:pt x="75" y="11733"/>
                    <a:pt x="195" y="12137"/>
                  </a:cubicBezTo>
                  <a:cubicBezTo>
                    <a:pt x="216" y="12211"/>
                    <a:pt x="281" y="12263"/>
                    <a:pt x="356" y="12263"/>
                  </a:cubicBezTo>
                  <a:cubicBezTo>
                    <a:pt x="359" y="12263"/>
                    <a:pt x="362" y="12263"/>
                    <a:pt x="366" y="12262"/>
                  </a:cubicBezTo>
                  <a:cubicBezTo>
                    <a:pt x="400" y="12327"/>
                    <a:pt x="464" y="12371"/>
                    <a:pt x="539" y="12376"/>
                  </a:cubicBezTo>
                  <a:cubicBezTo>
                    <a:pt x="1312" y="12450"/>
                    <a:pt x="1988" y="12996"/>
                    <a:pt x="2544" y="13497"/>
                  </a:cubicBezTo>
                  <a:cubicBezTo>
                    <a:pt x="3540" y="14388"/>
                    <a:pt x="4325" y="15492"/>
                    <a:pt x="4837" y="16727"/>
                  </a:cubicBezTo>
                  <a:cubicBezTo>
                    <a:pt x="4870" y="16806"/>
                    <a:pt x="4934" y="16864"/>
                    <a:pt x="5018" y="16864"/>
                  </a:cubicBezTo>
                  <a:cubicBezTo>
                    <a:pt x="5021" y="16864"/>
                    <a:pt x="5024" y="16864"/>
                    <a:pt x="5028" y="16864"/>
                  </a:cubicBezTo>
                  <a:cubicBezTo>
                    <a:pt x="5056" y="16936"/>
                    <a:pt x="5126" y="16984"/>
                    <a:pt x="5203" y="16989"/>
                  </a:cubicBezTo>
                  <a:cubicBezTo>
                    <a:pt x="6091" y="17059"/>
                    <a:pt x="6910" y="17519"/>
                    <a:pt x="7514" y="18156"/>
                  </a:cubicBezTo>
                  <a:cubicBezTo>
                    <a:pt x="7841" y="18505"/>
                    <a:pt x="8113" y="18900"/>
                    <a:pt x="8327" y="19326"/>
                  </a:cubicBezTo>
                  <a:cubicBezTo>
                    <a:pt x="8435" y="19538"/>
                    <a:pt x="8532" y="19752"/>
                    <a:pt x="8616" y="19974"/>
                  </a:cubicBezTo>
                  <a:cubicBezTo>
                    <a:pt x="8700" y="20197"/>
                    <a:pt x="8787" y="20421"/>
                    <a:pt x="8931" y="20614"/>
                  </a:cubicBezTo>
                  <a:cubicBezTo>
                    <a:pt x="9076" y="20806"/>
                    <a:pt x="9268" y="20958"/>
                    <a:pt x="9451" y="21114"/>
                  </a:cubicBezTo>
                  <a:cubicBezTo>
                    <a:pt x="9636" y="21271"/>
                    <a:pt x="9783" y="21413"/>
                    <a:pt x="9834" y="21637"/>
                  </a:cubicBezTo>
                  <a:cubicBezTo>
                    <a:pt x="9855" y="21729"/>
                    <a:pt x="9922" y="21768"/>
                    <a:pt x="9993" y="21768"/>
                  </a:cubicBezTo>
                  <a:cubicBezTo>
                    <a:pt x="10029" y="21768"/>
                    <a:pt x="10066" y="21758"/>
                    <a:pt x="10099" y="21740"/>
                  </a:cubicBezTo>
                  <a:cubicBezTo>
                    <a:pt x="10128" y="21762"/>
                    <a:pt x="10162" y="21773"/>
                    <a:pt x="10197" y="21773"/>
                  </a:cubicBezTo>
                  <a:cubicBezTo>
                    <a:pt x="10244" y="21773"/>
                    <a:pt x="10290" y="21753"/>
                    <a:pt x="10322" y="21714"/>
                  </a:cubicBezTo>
                  <a:cubicBezTo>
                    <a:pt x="10866" y="21096"/>
                    <a:pt x="11642" y="20859"/>
                    <a:pt x="12430" y="20859"/>
                  </a:cubicBezTo>
                  <a:cubicBezTo>
                    <a:pt x="12821" y="20859"/>
                    <a:pt x="13215" y="20917"/>
                    <a:pt x="13586" y="21016"/>
                  </a:cubicBezTo>
                  <a:cubicBezTo>
                    <a:pt x="13916" y="21105"/>
                    <a:pt x="14240" y="21218"/>
                    <a:pt x="14553" y="21355"/>
                  </a:cubicBezTo>
                  <a:cubicBezTo>
                    <a:pt x="14583" y="21368"/>
                    <a:pt x="14615" y="21374"/>
                    <a:pt x="14646" y="21374"/>
                  </a:cubicBezTo>
                  <a:cubicBezTo>
                    <a:pt x="14709" y="21374"/>
                    <a:pt x="14770" y="21346"/>
                    <a:pt x="14804" y="21283"/>
                  </a:cubicBezTo>
                  <a:cubicBezTo>
                    <a:pt x="14808" y="21271"/>
                    <a:pt x="14813" y="21256"/>
                    <a:pt x="14816" y="21244"/>
                  </a:cubicBezTo>
                  <a:cubicBezTo>
                    <a:pt x="15805" y="21131"/>
                    <a:pt x="16799" y="20794"/>
                    <a:pt x="17490" y="20048"/>
                  </a:cubicBezTo>
                  <a:cubicBezTo>
                    <a:pt x="17846" y="19668"/>
                    <a:pt x="18115" y="19187"/>
                    <a:pt x="18207" y="18669"/>
                  </a:cubicBezTo>
                  <a:cubicBezTo>
                    <a:pt x="18257" y="18392"/>
                    <a:pt x="18257" y="18108"/>
                    <a:pt x="18272" y="17829"/>
                  </a:cubicBezTo>
                  <a:cubicBezTo>
                    <a:pt x="18289" y="17557"/>
                    <a:pt x="18341" y="17290"/>
                    <a:pt x="18428" y="17035"/>
                  </a:cubicBezTo>
                  <a:cubicBezTo>
                    <a:pt x="18520" y="16773"/>
                    <a:pt x="18628" y="16517"/>
                    <a:pt x="18712" y="16253"/>
                  </a:cubicBezTo>
                  <a:cubicBezTo>
                    <a:pt x="18787" y="16007"/>
                    <a:pt x="18837" y="15755"/>
                    <a:pt x="18861" y="15499"/>
                  </a:cubicBezTo>
                  <a:cubicBezTo>
                    <a:pt x="18914" y="14996"/>
                    <a:pt x="18866" y="14486"/>
                    <a:pt x="18722" y="14002"/>
                  </a:cubicBezTo>
                  <a:cubicBezTo>
                    <a:pt x="18642" y="13738"/>
                    <a:pt x="18534" y="13483"/>
                    <a:pt x="18488" y="13208"/>
                  </a:cubicBezTo>
                  <a:cubicBezTo>
                    <a:pt x="18445" y="12934"/>
                    <a:pt x="18476" y="12691"/>
                    <a:pt x="18510" y="12438"/>
                  </a:cubicBezTo>
                  <a:cubicBezTo>
                    <a:pt x="18582" y="11911"/>
                    <a:pt x="18638" y="11389"/>
                    <a:pt x="18604" y="10854"/>
                  </a:cubicBezTo>
                  <a:cubicBezTo>
                    <a:pt x="18532" y="9779"/>
                    <a:pt x="18098" y="8708"/>
                    <a:pt x="17193" y="8070"/>
                  </a:cubicBezTo>
                  <a:cubicBezTo>
                    <a:pt x="17100" y="8005"/>
                    <a:pt x="17001" y="7945"/>
                    <a:pt x="16900" y="7892"/>
                  </a:cubicBezTo>
                  <a:cubicBezTo>
                    <a:pt x="16536" y="6534"/>
                    <a:pt x="15692" y="5336"/>
                    <a:pt x="14561" y="4510"/>
                  </a:cubicBezTo>
                  <a:cubicBezTo>
                    <a:pt x="14291" y="4315"/>
                    <a:pt x="14005" y="4145"/>
                    <a:pt x="13706" y="3995"/>
                  </a:cubicBezTo>
                  <a:cubicBezTo>
                    <a:pt x="13706" y="3993"/>
                    <a:pt x="13706" y="3991"/>
                    <a:pt x="13704" y="3988"/>
                  </a:cubicBezTo>
                  <a:cubicBezTo>
                    <a:pt x="13324" y="3285"/>
                    <a:pt x="12770" y="2696"/>
                    <a:pt x="12132" y="2222"/>
                  </a:cubicBezTo>
                  <a:cubicBezTo>
                    <a:pt x="11494" y="1745"/>
                    <a:pt x="10821" y="1365"/>
                    <a:pt x="10089" y="1115"/>
                  </a:cubicBezTo>
                  <a:cubicBezTo>
                    <a:pt x="9822" y="1016"/>
                    <a:pt x="9538" y="965"/>
                    <a:pt x="9251" y="963"/>
                  </a:cubicBezTo>
                  <a:cubicBezTo>
                    <a:pt x="8874" y="549"/>
                    <a:pt x="8387" y="251"/>
                    <a:pt x="7846" y="101"/>
                  </a:cubicBezTo>
                  <a:cubicBezTo>
                    <a:pt x="7599" y="34"/>
                    <a:pt x="7346" y="0"/>
                    <a:pt x="7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713450" y="2873825"/>
              <a:ext cx="18750" cy="54575"/>
            </a:xfrm>
            <a:custGeom>
              <a:avLst/>
              <a:gdLst/>
              <a:ahLst/>
              <a:cxnLst/>
              <a:rect l="l" t="t" r="r" b="b"/>
              <a:pathLst>
                <a:path w="750" h="2183" extrusionOk="0">
                  <a:moveTo>
                    <a:pt x="561" y="0"/>
                  </a:moveTo>
                  <a:cubicBezTo>
                    <a:pt x="458" y="5"/>
                    <a:pt x="378" y="89"/>
                    <a:pt x="381" y="191"/>
                  </a:cubicBezTo>
                  <a:cubicBezTo>
                    <a:pt x="366" y="795"/>
                    <a:pt x="248" y="1392"/>
                    <a:pt x="34" y="1957"/>
                  </a:cubicBezTo>
                  <a:cubicBezTo>
                    <a:pt x="1" y="2051"/>
                    <a:pt x="82" y="2159"/>
                    <a:pt x="169" y="2179"/>
                  </a:cubicBezTo>
                  <a:cubicBezTo>
                    <a:pt x="181" y="2181"/>
                    <a:pt x="193" y="2183"/>
                    <a:pt x="205" y="2183"/>
                  </a:cubicBezTo>
                  <a:cubicBezTo>
                    <a:pt x="282" y="2183"/>
                    <a:pt x="362" y="2125"/>
                    <a:pt x="393" y="2044"/>
                  </a:cubicBezTo>
                  <a:cubicBezTo>
                    <a:pt x="614" y="1447"/>
                    <a:pt x="735" y="819"/>
                    <a:pt x="747" y="181"/>
                  </a:cubicBezTo>
                  <a:cubicBezTo>
                    <a:pt x="749" y="82"/>
                    <a:pt x="658" y="0"/>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48400" y="2943600"/>
              <a:ext cx="52650" cy="32550"/>
            </a:xfrm>
            <a:custGeom>
              <a:avLst/>
              <a:gdLst/>
              <a:ahLst/>
              <a:cxnLst/>
              <a:rect l="l" t="t" r="r" b="b"/>
              <a:pathLst>
                <a:path w="2106" h="1302" extrusionOk="0">
                  <a:moveTo>
                    <a:pt x="1843" y="0"/>
                  </a:moveTo>
                  <a:cubicBezTo>
                    <a:pt x="1800" y="0"/>
                    <a:pt x="1757" y="18"/>
                    <a:pt x="1719" y="59"/>
                  </a:cubicBezTo>
                  <a:cubicBezTo>
                    <a:pt x="1301" y="509"/>
                    <a:pt x="752" y="819"/>
                    <a:pt x="150" y="940"/>
                  </a:cubicBezTo>
                  <a:cubicBezTo>
                    <a:pt x="54" y="961"/>
                    <a:pt x="1" y="1077"/>
                    <a:pt x="25" y="1168"/>
                  </a:cubicBezTo>
                  <a:cubicBezTo>
                    <a:pt x="49" y="1250"/>
                    <a:pt x="125" y="1302"/>
                    <a:pt x="207" y="1302"/>
                  </a:cubicBezTo>
                  <a:cubicBezTo>
                    <a:pt x="222" y="1302"/>
                    <a:pt x="238" y="1300"/>
                    <a:pt x="254" y="1296"/>
                  </a:cubicBezTo>
                  <a:cubicBezTo>
                    <a:pt x="918" y="1156"/>
                    <a:pt x="1522" y="812"/>
                    <a:pt x="1984" y="314"/>
                  </a:cubicBezTo>
                  <a:cubicBezTo>
                    <a:pt x="2105" y="182"/>
                    <a:pt x="1980" y="0"/>
                    <a:pt x="1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81625" y="2974850"/>
              <a:ext cx="39075" cy="10725"/>
            </a:xfrm>
            <a:custGeom>
              <a:avLst/>
              <a:gdLst/>
              <a:ahLst/>
              <a:cxnLst/>
              <a:rect l="l" t="t" r="r" b="b"/>
              <a:pathLst>
                <a:path w="1563" h="429" extrusionOk="0">
                  <a:moveTo>
                    <a:pt x="179" y="0"/>
                  </a:moveTo>
                  <a:cubicBezTo>
                    <a:pt x="85" y="0"/>
                    <a:pt x="1" y="96"/>
                    <a:pt x="5" y="188"/>
                  </a:cubicBezTo>
                  <a:cubicBezTo>
                    <a:pt x="10" y="289"/>
                    <a:pt x="94" y="369"/>
                    <a:pt x="195" y="369"/>
                  </a:cubicBezTo>
                  <a:lnTo>
                    <a:pt x="1382" y="429"/>
                  </a:lnTo>
                  <a:cubicBezTo>
                    <a:pt x="1483" y="424"/>
                    <a:pt x="1562" y="340"/>
                    <a:pt x="1562" y="239"/>
                  </a:cubicBezTo>
                  <a:cubicBezTo>
                    <a:pt x="1558" y="137"/>
                    <a:pt x="1476" y="58"/>
                    <a:pt x="1375" y="58"/>
                  </a:cubicBezTo>
                  <a:lnTo>
                    <a:pt x="186" y="0"/>
                  </a:lnTo>
                  <a:cubicBezTo>
                    <a:pt x="184" y="0"/>
                    <a:pt x="18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666225" y="2909900"/>
              <a:ext cx="30050" cy="31600"/>
            </a:xfrm>
            <a:custGeom>
              <a:avLst/>
              <a:gdLst/>
              <a:ahLst/>
              <a:cxnLst/>
              <a:rect l="l" t="t" r="r" b="b"/>
              <a:pathLst>
                <a:path w="1202" h="1264" extrusionOk="0">
                  <a:moveTo>
                    <a:pt x="990" y="1"/>
                  </a:moveTo>
                  <a:cubicBezTo>
                    <a:pt x="925" y="1"/>
                    <a:pt x="866" y="32"/>
                    <a:pt x="840" y="95"/>
                  </a:cubicBezTo>
                  <a:cubicBezTo>
                    <a:pt x="691" y="437"/>
                    <a:pt x="438" y="726"/>
                    <a:pt x="121" y="923"/>
                  </a:cubicBezTo>
                  <a:cubicBezTo>
                    <a:pt x="39" y="971"/>
                    <a:pt x="0" y="1089"/>
                    <a:pt x="58" y="1174"/>
                  </a:cubicBezTo>
                  <a:cubicBezTo>
                    <a:pt x="92" y="1231"/>
                    <a:pt x="152" y="1263"/>
                    <a:pt x="215" y="1263"/>
                  </a:cubicBezTo>
                  <a:cubicBezTo>
                    <a:pt x="247" y="1263"/>
                    <a:pt x="279" y="1255"/>
                    <a:pt x="308" y="1239"/>
                  </a:cubicBezTo>
                  <a:cubicBezTo>
                    <a:pt x="681" y="1010"/>
                    <a:pt x="980" y="673"/>
                    <a:pt x="1163" y="273"/>
                  </a:cubicBezTo>
                  <a:cubicBezTo>
                    <a:pt x="1201" y="182"/>
                    <a:pt x="1182" y="69"/>
                    <a:pt x="1086" y="23"/>
                  </a:cubicBezTo>
                  <a:cubicBezTo>
                    <a:pt x="1054" y="8"/>
                    <a:pt x="1021" y="1"/>
                    <a:pt x="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81025" y="2706250"/>
              <a:ext cx="23500" cy="64900"/>
            </a:xfrm>
            <a:custGeom>
              <a:avLst/>
              <a:gdLst/>
              <a:ahLst/>
              <a:cxnLst/>
              <a:rect l="l" t="t" r="r" b="b"/>
              <a:pathLst>
                <a:path w="940" h="2596" extrusionOk="0">
                  <a:moveTo>
                    <a:pt x="203" y="0"/>
                  </a:moveTo>
                  <a:cubicBezTo>
                    <a:pt x="170" y="0"/>
                    <a:pt x="136" y="8"/>
                    <a:pt x="109" y="25"/>
                  </a:cubicBezTo>
                  <a:cubicBezTo>
                    <a:pt x="29" y="73"/>
                    <a:pt x="0" y="188"/>
                    <a:pt x="46" y="278"/>
                  </a:cubicBezTo>
                  <a:cubicBezTo>
                    <a:pt x="361" y="949"/>
                    <a:pt x="539" y="1678"/>
                    <a:pt x="566" y="2419"/>
                  </a:cubicBezTo>
                  <a:cubicBezTo>
                    <a:pt x="570" y="2537"/>
                    <a:pt x="662" y="2596"/>
                    <a:pt x="754" y="2596"/>
                  </a:cubicBezTo>
                  <a:cubicBezTo>
                    <a:pt x="847" y="2596"/>
                    <a:pt x="939" y="2535"/>
                    <a:pt x="934" y="2415"/>
                  </a:cubicBezTo>
                  <a:cubicBezTo>
                    <a:pt x="903" y="1608"/>
                    <a:pt x="708" y="817"/>
                    <a:pt x="361" y="90"/>
                  </a:cubicBezTo>
                  <a:cubicBezTo>
                    <a:pt x="334" y="31"/>
                    <a:pt x="268"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642825" y="2649550"/>
              <a:ext cx="28825" cy="30725"/>
            </a:xfrm>
            <a:custGeom>
              <a:avLst/>
              <a:gdLst/>
              <a:ahLst/>
              <a:cxnLst/>
              <a:rect l="l" t="t" r="r" b="b"/>
              <a:pathLst>
                <a:path w="1153" h="1229" extrusionOk="0">
                  <a:moveTo>
                    <a:pt x="196" y="1"/>
                  </a:moveTo>
                  <a:cubicBezTo>
                    <a:pt x="149" y="1"/>
                    <a:pt x="103" y="18"/>
                    <a:pt x="70" y="55"/>
                  </a:cubicBezTo>
                  <a:cubicBezTo>
                    <a:pt x="0" y="129"/>
                    <a:pt x="0" y="245"/>
                    <a:pt x="72" y="317"/>
                  </a:cubicBezTo>
                  <a:cubicBezTo>
                    <a:pt x="337" y="565"/>
                    <a:pt x="573" y="839"/>
                    <a:pt x="777" y="1138"/>
                  </a:cubicBezTo>
                  <a:cubicBezTo>
                    <a:pt x="814" y="1192"/>
                    <a:pt x="878" y="1228"/>
                    <a:pt x="942" y="1228"/>
                  </a:cubicBezTo>
                  <a:cubicBezTo>
                    <a:pt x="972" y="1228"/>
                    <a:pt x="1003" y="1220"/>
                    <a:pt x="1030" y="1203"/>
                  </a:cubicBezTo>
                  <a:cubicBezTo>
                    <a:pt x="1117" y="1145"/>
                    <a:pt x="1153" y="1036"/>
                    <a:pt x="1093" y="950"/>
                  </a:cubicBezTo>
                  <a:cubicBezTo>
                    <a:pt x="871" y="623"/>
                    <a:pt x="616" y="322"/>
                    <a:pt x="330" y="52"/>
                  </a:cubicBezTo>
                  <a:cubicBezTo>
                    <a:pt x="294" y="19"/>
                    <a:pt x="245"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636500" y="2680800"/>
              <a:ext cx="37625" cy="52400"/>
            </a:xfrm>
            <a:custGeom>
              <a:avLst/>
              <a:gdLst/>
              <a:ahLst/>
              <a:cxnLst/>
              <a:rect l="l" t="t" r="r" b="b"/>
              <a:pathLst>
                <a:path w="1505" h="2096" extrusionOk="0">
                  <a:moveTo>
                    <a:pt x="206" y="0"/>
                  </a:moveTo>
                  <a:cubicBezTo>
                    <a:pt x="153" y="0"/>
                    <a:pt x="98" y="21"/>
                    <a:pt x="63" y="56"/>
                  </a:cubicBezTo>
                  <a:cubicBezTo>
                    <a:pt x="0" y="123"/>
                    <a:pt x="8" y="241"/>
                    <a:pt x="70" y="316"/>
                  </a:cubicBezTo>
                  <a:cubicBezTo>
                    <a:pt x="491" y="836"/>
                    <a:pt x="850" y="1404"/>
                    <a:pt x="1144" y="2005"/>
                  </a:cubicBezTo>
                  <a:cubicBezTo>
                    <a:pt x="1174" y="2065"/>
                    <a:pt x="1239" y="2095"/>
                    <a:pt x="1302" y="2095"/>
                  </a:cubicBezTo>
                  <a:cubicBezTo>
                    <a:pt x="1336" y="2095"/>
                    <a:pt x="1369" y="2087"/>
                    <a:pt x="1396" y="2070"/>
                  </a:cubicBezTo>
                  <a:cubicBezTo>
                    <a:pt x="1478" y="2022"/>
                    <a:pt x="1505" y="1907"/>
                    <a:pt x="1464" y="1820"/>
                  </a:cubicBezTo>
                  <a:cubicBezTo>
                    <a:pt x="1151" y="1190"/>
                    <a:pt x="771" y="595"/>
                    <a:pt x="325" y="51"/>
                  </a:cubicBezTo>
                  <a:cubicBezTo>
                    <a:pt x="296" y="16"/>
                    <a:pt x="252"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478750" y="2561675"/>
              <a:ext cx="63625" cy="24750"/>
            </a:xfrm>
            <a:custGeom>
              <a:avLst/>
              <a:gdLst/>
              <a:ahLst/>
              <a:cxnLst/>
              <a:rect l="l" t="t" r="r" b="b"/>
              <a:pathLst>
                <a:path w="2545" h="990" extrusionOk="0">
                  <a:moveTo>
                    <a:pt x="172" y="0"/>
                  </a:moveTo>
                  <a:cubicBezTo>
                    <a:pt x="78" y="0"/>
                    <a:pt x="0" y="93"/>
                    <a:pt x="2" y="186"/>
                  </a:cubicBezTo>
                  <a:cubicBezTo>
                    <a:pt x="7" y="287"/>
                    <a:pt x="89" y="364"/>
                    <a:pt x="190" y="366"/>
                  </a:cubicBezTo>
                  <a:cubicBezTo>
                    <a:pt x="895" y="405"/>
                    <a:pt x="1581" y="607"/>
                    <a:pt x="2193" y="963"/>
                  </a:cubicBezTo>
                  <a:cubicBezTo>
                    <a:pt x="2224" y="981"/>
                    <a:pt x="2254" y="989"/>
                    <a:pt x="2283" y="989"/>
                  </a:cubicBezTo>
                  <a:cubicBezTo>
                    <a:pt x="2442" y="989"/>
                    <a:pt x="2544" y="741"/>
                    <a:pt x="2371" y="641"/>
                  </a:cubicBezTo>
                  <a:cubicBezTo>
                    <a:pt x="1702" y="256"/>
                    <a:pt x="953" y="37"/>
                    <a:pt x="183" y="0"/>
                  </a:cubicBezTo>
                  <a:cubicBezTo>
                    <a:pt x="179" y="0"/>
                    <a:pt x="176"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416575" y="2563725"/>
              <a:ext cx="44375" cy="24100"/>
            </a:xfrm>
            <a:custGeom>
              <a:avLst/>
              <a:gdLst/>
              <a:ahLst/>
              <a:cxnLst/>
              <a:rect l="l" t="t" r="r" b="b"/>
              <a:pathLst>
                <a:path w="1775" h="964" extrusionOk="0">
                  <a:moveTo>
                    <a:pt x="1564" y="0"/>
                  </a:moveTo>
                  <a:cubicBezTo>
                    <a:pt x="1550" y="0"/>
                    <a:pt x="1536" y="2"/>
                    <a:pt x="1522" y="5"/>
                  </a:cubicBezTo>
                  <a:cubicBezTo>
                    <a:pt x="1014" y="106"/>
                    <a:pt x="538" y="316"/>
                    <a:pt x="121" y="621"/>
                  </a:cubicBezTo>
                  <a:cubicBezTo>
                    <a:pt x="42" y="679"/>
                    <a:pt x="1" y="780"/>
                    <a:pt x="56" y="871"/>
                  </a:cubicBezTo>
                  <a:cubicBezTo>
                    <a:pt x="89" y="927"/>
                    <a:pt x="156" y="963"/>
                    <a:pt x="221" y="963"/>
                  </a:cubicBezTo>
                  <a:cubicBezTo>
                    <a:pt x="252" y="963"/>
                    <a:pt x="283" y="955"/>
                    <a:pt x="309" y="936"/>
                  </a:cubicBezTo>
                  <a:cubicBezTo>
                    <a:pt x="696" y="650"/>
                    <a:pt x="1146" y="453"/>
                    <a:pt x="1621" y="359"/>
                  </a:cubicBezTo>
                  <a:cubicBezTo>
                    <a:pt x="1719" y="340"/>
                    <a:pt x="1775" y="222"/>
                    <a:pt x="1751" y="130"/>
                  </a:cubicBezTo>
                  <a:cubicBezTo>
                    <a:pt x="1730" y="54"/>
                    <a:pt x="1649" y="0"/>
                    <a:pt x="1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442325" y="2584025"/>
              <a:ext cx="54300" cy="19975"/>
            </a:xfrm>
            <a:custGeom>
              <a:avLst/>
              <a:gdLst/>
              <a:ahLst/>
              <a:cxnLst/>
              <a:rect l="l" t="t" r="r" b="b"/>
              <a:pathLst>
                <a:path w="2172" h="799" extrusionOk="0">
                  <a:moveTo>
                    <a:pt x="1586" y="0"/>
                  </a:moveTo>
                  <a:cubicBezTo>
                    <a:pt x="1065" y="0"/>
                    <a:pt x="548" y="154"/>
                    <a:pt x="121" y="457"/>
                  </a:cubicBezTo>
                  <a:cubicBezTo>
                    <a:pt x="39" y="514"/>
                    <a:pt x="1" y="618"/>
                    <a:pt x="54" y="709"/>
                  </a:cubicBezTo>
                  <a:cubicBezTo>
                    <a:pt x="86" y="763"/>
                    <a:pt x="154" y="799"/>
                    <a:pt x="219" y="799"/>
                  </a:cubicBezTo>
                  <a:cubicBezTo>
                    <a:pt x="250" y="799"/>
                    <a:pt x="281" y="791"/>
                    <a:pt x="307" y="772"/>
                  </a:cubicBezTo>
                  <a:cubicBezTo>
                    <a:pt x="681" y="507"/>
                    <a:pt x="1128" y="367"/>
                    <a:pt x="1583" y="367"/>
                  </a:cubicBezTo>
                  <a:cubicBezTo>
                    <a:pt x="1697" y="367"/>
                    <a:pt x="1812" y="376"/>
                    <a:pt x="1926" y="394"/>
                  </a:cubicBezTo>
                  <a:cubicBezTo>
                    <a:pt x="1938" y="396"/>
                    <a:pt x="1949" y="397"/>
                    <a:pt x="1960" y="397"/>
                  </a:cubicBezTo>
                  <a:cubicBezTo>
                    <a:pt x="2045" y="397"/>
                    <a:pt x="2126" y="348"/>
                    <a:pt x="2148" y="257"/>
                  </a:cubicBezTo>
                  <a:cubicBezTo>
                    <a:pt x="2172" y="156"/>
                    <a:pt x="2112" y="52"/>
                    <a:pt x="2013" y="35"/>
                  </a:cubicBezTo>
                  <a:cubicBezTo>
                    <a:pt x="1871" y="12"/>
                    <a:pt x="1728" y="0"/>
                    <a:pt x="1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87275" y="2729900"/>
              <a:ext cx="15125" cy="43250"/>
            </a:xfrm>
            <a:custGeom>
              <a:avLst/>
              <a:gdLst/>
              <a:ahLst/>
              <a:cxnLst/>
              <a:rect l="l" t="t" r="r" b="b"/>
              <a:pathLst>
                <a:path w="605" h="1730" extrusionOk="0">
                  <a:moveTo>
                    <a:pt x="432" y="508"/>
                  </a:moveTo>
                  <a:cubicBezTo>
                    <a:pt x="432" y="508"/>
                    <a:pt x="432" y="509"/>
                    <a:pt x="431" y="512"/>
                  </a:cubicBezTo>
                  <a:lnTo>
                    <a:pt x="431" y="512"/>
                  </a:lnTo>
                  <a:cubicBezTo>
                    <a:pt x="431" y="512"/>
                    <a:pt x="431" y="511"/>
                    <a:pt x="432" y="511"/>
                  </a:cubicBezTo>
                  <a:cubicBezTo>
                    <a:pt x="432" y="509"/>
                    <a:pt x="432" y="508"/>
                    <a:pt x="432" y="508"/>
                  </a:cubicBezTo>
                  <a:close/>
                  <a:moveTo>
                    <a:pt x="309" y="1"/>
                  </a:moveTo>
                  <a:cubicBezTo>
                    <a:pt x="225" y="1"/>
                    <a:pt x="149" y="57"/>
                    <a:pt x="126" y="143"/>
                  </a:cubicBezTo>
                  <a:cubicBezTo>
                    <a:pt x="1" y="624"/>
                    <a:pt x="32" y="1132"/>
                    <a:pt x="213" y="1594"/>
                  </a:cubicBezTo>
                  <a:cubicBezTo>
                    <a:pt x="243" y="1668"/>
                    <a:pt x="310" y="1730"/>
                    <a:pt x="389" y="1730"/>
                  </a:cubicBezTo>
                  <a:cubicBezTo>
                    <a:pt x="405" y="1730"/>
                    <a:pt x="422" y="1727"/>
                    <a:pt x="439" y="1721"/>
                  </a:cubicBezTo>
                  <a:cubicBezTo>
                    <a:pt x="538" y="1688"/>
                    <a:pt x="605" y="1589"/>
                    <a:pt x="569" y="1495"/>
                  </a:cubicBezTo>
                  <a:cubicBezTo>
                    <a:pt x="525" y="1389"/>
                    <a:pt x="492" y="1281"/>
                    <a:pt x="468" y="1170"/>
                  </a:cubicBezTo>
                  <a:lnTo>
                    <a:pt x="448" y="1086"/>
                  </a:lnTo>
                  <a:cubicBezTo>
                    <a:pt x="448" y="1074"/>
                    <a:pt x="446" y="1060"/>
                    <a:pt x="444" y="1047"/>
                  </a:cubicBezTo>
                  <a:cubicBezTo>
                    <a:pt x="444" y="1043"/>
                    <a:pt x="441" y="1038"/>
                    <a:pt x="439" y="1035"/>
                  </a:cubicBezTo>
                  <a:cubicBezTo>
                    <a:pt x="434" y="980"/>
                    <a:pt x="427" y="925"/>
                    <a:pt x="424" y="869"/>
                  </a:cubicBezTo>
                  <a:cubicBezTo>
                    <a:pt x="417" y="759"/>
                    <a:pt x="417" y="648"/>
                    <a:pt x="427" y="537"/>
                  </a:cubicBezTo>
                  <a:cubicBezTo>
                    <a:pt x="427" y="536"/>
                    <a:pt x="430" y="520"/>
                    <a:pt x="431" y="512"/>
                  </a:cubicBezTo>
                  <a:lnTo>
                    <a:pt x="431" y="512"/>
                  </a:lnTo>
                  <a:cubicBezTo>
                    <a:pt x="431" y="514"/>
                    <a:pt x="430" y="515"/>
                    <a:pt x="430" y="515"/>
                  </a:cubicBezTo>
                  <a:cubicBezTo>
                    <a:pt x="429" y="515"/>
                    <a:pt x="434" y="492"/>
                    <a:pt x="434" y="484"/>
                  </a:cubicBezTo>
                  <a:cubicBezTo>
                    <a:pt x="436" y="455"/>
                    <a:pt x="441" y="427"/>
                    <a:pt x="448" y="398"/>
                  </a:cubicBezTo>
                  <a:cubicBezTo>
                    <a:pt x="458" y="342"/>
                    <a:pt x="470" y="285"/>
                    <a:pt x="485" y="229"/>
                  </a:cubicBezTo>
                  <a:cubicBezTo>
                    <a:pt x="506" y="131"/>
                    <a:pt x="446" y="32"/>
                    <a:pt x="350" y="5"/>
                  </a:cubicBezTo>
                  <a:cubicBezTo>
                    <a:pt x="336" y="2"/>
                    <a:pt x="323"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366350" y="2691775"/>
              <a:ext cx="14575" cy="58600"/>
            </a:xfrm>
            <a:custGeom>
              <a:avLst/>
              <a:gdLst/>
              <a:ahLst/>
              <a:cxnLst/>
              <a:rect l="l" t="t" r="r" b="b"/>
              <a:pathLst>
                <a:path w="583" h="2344" extrusionOk="0">
                  <a:moveTo>
                    <a:pt x="371" y="1"/>
                  </a:moveTo>
                  <a:cubicBezTo>
                    <a:pt x="288" y="1"/>
                    <a:pt x="213" y="58"/>
                    <a:pt x="193" y="142"/>
                  </a:cubicBezTo>
                  <a:cubicBezTo>
                    <a:pt x="0" y="818"/>
                    <a:pt x="0" y="1535"/>
                    <a:pt x="190" y="2214"/>
                  </a:cubicBezTo>
                  <a:cubicBezTo>
                    <a:pt x="215" y="2304"/>
                    <a:pt x="286" y="2343"/>
                    <a:pt x="358" y="2343"/>
                  </a:cubicBezTo>
                  <a:cubicBezTo>
                    <a:pt x="468" y="2343"/>
                    <a:pt x="583" y="2252"/>
                    <a:pt x="542" y="2115"/>
                  </a:cubicBezTo>
                  <a:cubicBezTo>
                    <a:pt x="373" y="1497"/>
                    <a:pt x="376" y="844"/>
                    <a:pt x="551" y="228"/>
                  </a:cubicBezTo>
                  <a:cubicBezTo>
                    <a:pt x="576" y="130"/>
                    <a:pt x="515" y="31"/>
                    <a:pt x="417" y="7"/>
                  </a:cubicBezTo>
                  <a:cubicBezTo>
                    <a:pt x="401" y="3"/>
                    <a:pt x="386"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493300" y="2850450"/>
              <a:ext cx="47125" cy="50375"/>
            </a:xfrm>
            <a:custGeom>
              <a:avLst/>
              <a:gdLst/>
              <a:ahLst/>
              <a:cxnLst/>
              <a:rect l="l" t="t" r="r" b="b"/>
              <a:pathLst>
                <a:path w="1885" h="2015" extrusionOk="0">
                  <a:moveTo>
                    <a:pt x="255" y="0"/>
                  </a:moveTo>
                  <a:cubicBezTo>
                    <a:pt x="127" y="0"/>
                    <a:pt x="1" y="133"/>
                    <a:pt x="89" y="271"/>
                  </a:cubicBezTo>
                  <a:cubicBezTo>
                    <a:pt x="487" y="907"/>
                    <a:pt x="978" y="1479"/>
                    <a:pt x="1550" y="1965"/>
                  </a:cubicBezTo>
                  <a:cubicBezTo>
                    <a:pt x="1590" y="1997"/>
                    <a:pt x="1638" y="2014"/>
                    <a:pt x="1684" y="2014"/>
                  </a:cubicBezTo>
                  <a:cubicBezTo>
                    <a:pt x="1731" y="2014"/>
                    <a:pt x="1777" y="1997"/>
                    <a:pt x="1813" y="1958"/>
                  </a:cubicBezTo>
                  <a:cubicBezTo>
                    <a:pt x="1885" y="1884"/>
                    <a:pt x="1885" y="1763"/>
                    <a:pt x="1805" y="1701"/>
                  </a:cubicBezTo>
                  <a:cubicBezTo>
                    <a:pt x="1259" y="1236"/>
                    <a:pt x="785" y="692"/>
                    <a:pt x="405" y="86"/>
                  </a:cubicBezTo>
                  <a:cubicBezTo>
                    <a:pt x="366" y="25"/>
                    <a:pt x="310"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461900" y="2834450"/>
              <a:ext cx="32100" cy="42000"/>
            </a:xfrm>
            <a:custGeom>
              <a:avLst/>
              <a:gdLst/>
              <a:ahLst/>
              <a:cxnLst/>
              <a:rect l="l" t="t" r="r" b="b"/>
              <a:pathLst>
                <a:path w="1284" h="1680" extrusionOk="0">
                  <a:moveTo>
                    <a:pt x="205" y="1"/>
                  </a:moveTo>
                  <a:cubicBezTo>
                    <a:pt x="189" y="1"/>
                    <a:pt x="174" y="2"/>
                    <a:pt x="159" y="6"/>
                  </a:cubicBezTo>
                  <a:cubicBezTo>
                    <a:pt x="65" y="33"/>
                    <a:pt x="0" y="139"/>
                    <a:pt x="29" y="232"/>
                  </a:cubicBezTo>
                  <a:cubicBezTo>
                    <a:pt x="200" y="760"/>
                    <a:pt x="496" y="1238"/>
                    <a:pt x="893" y="1628"/>
                  </a:cubicBezTo>
                  <a:cubicBezTo>
                    <a:pt x="931" y="1665"/>
                    <a:pt x="973" y="1680"/>
                    <a:pt x="1014" y="1680"/>
                  </a:cubicBezTo>
                  <a:cubicBezTo>
                    <a:pt x="1157" y="1680"/>
                    <a:pt x="1283" y="1491"/>
                    <a:pt x="1148" y="1364"/>
                  </a:cubicBezTo>
                  <a:cubicBezTo>
                    <a:pt x="799" y="1019"/>
                    <a:pt x="537" y="598"/>
                    <a:pt x="385" y="131"/>
                  </a:cubicBezTo>
                  <a:cubicBezTo>
                    <a:pt x="359" y="52"/>
                    <a:pt x="285"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494450" y="2809900"/>
              <a:ext cx="29975" cy="31225"/>
            </a:xfrm>
            <a:custGeom>
              <a:avLst/>
              <a:gdLst/>
              <a:ahLst/>
              <a:cxnLst/>
              <a:rect l="l" t="t" r="r" b="b"/>
              <a:pathLst>
                <a:path w="1199" h="1249" extrusionOk="0">
                  <a:moveTo>
                    <a:pt x="204" y="1"/>
                  </a:moveTo>
                  <a:cubicBezTo>
                    <a:pt x="153" y="1"/>
                    <a:pt x="102" y="20"/>
                    <a:pt x="70" y="54"/>
                  </a:cubicBezTo>
                  <a:cubicBezTo>
                    <a:pt x="0" y="129"/>
                    <a:pt x="3" y="245"/>
                    <a:pt x="72" y="317"/>
                  </a:cubicBezTo>
                  <a:lnTo>
                    <a:pt x="869" y="1198"/>
                  </a:lnTo>
                  <a:cubicBezTo>
                    <a:pt x="905" y="1232"/>
                    <a:pt x="952" y="1249"/>
                    <a:pt x="998" y="1249"/>
                  </a:cubicBezTo>
                  <a:cubicBezTo>
                    <a:pt x="1047" y="1249"/>
                    <a:pt x="1096" y="1230"/>
                    <a:pt x="1131" y="1193"/>
                  </a:cubicBezTo>
                  <a:cubicBezTo>
                    <a:pt x="1199" y="1118"/>
                    <a:pt x="1196" y="1005"/>
                    <a:pt x="1127" y="933"/>
                  </a:cubicBezTo>
                  <a:lnTo>
                    <a:pt x="327" y="52"/>
                  </a:lnTo>
                  <a:cubicBezTo>
                    <a:pt x="297" y="17"/>
                    <a:pt x="25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639150" y="2774050"/>
              <a:ext cx="12650" cy="27850"/>
            </a:xfrm>
            <a:custGeom>
              <a:avLst/>
              <a:gdLst/>
              <a:ahLst/>
              <a:cxnLst/>
              <a:rect l="l" t="t" r="r" b="b"/>
              <a:pathLst>
                <a:path w="506" h="1114" extrusionOk="0">
                  <a:moveTo>
                    <a:pt x="210" y="1"/>
                  </a:moveTo>
                  <a:cubicBezTo>
                    <a:pt x="194" y="1"/>
                    <a:pt x="178" y="3"/>
                    <a:pt x="162" y="8"/>
                  </a:cubicBezTo>
                  <a:cubicBezTo>
                    <a:pt x="68" y="42"/>
                    <a:pt x="0" y="138"/>
                    <a:pt x="34" y="235"/>
                  </a:cubicBezTo>
                  <a:cubicBezTo>
                    <a:pt x="65" y="321"/>
                    <a:pt x="87" y="410"/>
                    <a:pt x="99" y="502"/>
                  </a:cubicBezTo>
                  <a:cubicBezTo>
                    <a:pt x="113" y="610"/>
                    <a:pt x="116" y="721"/>
                    <a:pt x="106" y="831"/>
                  </a:cubicBezTo>
                  <a:lnTo>
                    <a:pt x="97" y="887"/>
                  </a:lnTo>
                  <a:cubicBezTo>
                    <a:pt x="89" y="935"/>
                    <a:pt x="97" y="983"/>
                    <a:pt x="118" y="1026"/>
                  </a:cubicBezTo>
                  <a:cubicBezTo>
                    <a:pt x="142" y="1067"/>
                    <a:pt x="183" y="1099"/>
                    <a:pt x="231" y="1111"/>
                  </a:cubicBezTo>
                  <a:cubicBezTo>
                    <a:pt x="243" y="1113"/>
                    <a:pt x="255" y="1114"/>
                    <a:pt x="268" y="1114"/>
                  </a:cubicBezTo>
                  <a:cubicBezTo>
                    <a:pt x="352" y="1114"/>
                    <a:pt x="438" y="1064"/>
                    <a:pt x="455" y="976"/>
                  </a:cubicBezTo>
                  <a:cubicBezTo>
                    <a:pt x="506" y="694"/>
                    <a:pt x="482" y="405"/>
                    <a:pt x="388" y="136"/>
                  </a:cubicBezTo>
                  <a:cubicBezTo>
                    <a:pt x="360" y="60"/>
                    <a:pt x="289"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2"/>
          <p:cNvGrpSpPr/>
          <p:nvPr/>
        </p:nvGrpSpPr>
        <p:grpSpPr>
          <a:xfrm rot="-3397292">
            <a:off x="136225" y="4848900"/>
            <a:ext cx="543623" cy="750158"/>
            <a:chOff x="626325" y="3925200"/>
            <a:chExt cx="612625" cy="845375"/>
          </a:xfrm>
        </p:grpSpPr>
        <p:sp>
          <p:nvSpPr>
            <p:cNvPr id="85" name="Google Shape;85;p2"/>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2"/>
          <p:cNvGrpSpPr/>
          <p:nvPr/>
        </p:nvGrpSpPr>
        <p:grpSpPr>
          <a:xfrm rot="-3397292">
            <a:off x="-436987" y="4097002"/>
            <a:ext cx="1165446" cy="1163116"/>
            <a:chOff x="3917425" y="2056350"/>
            <a:chExt cx="1313375" cy="1310750"/>
          </a:xfrm>
        </p:grpSpPr>
        <p:sp>
          <p:nvSpPr>
            <p:cNvPr id="90" name="Google Shape;90;p2"/>
            <p:cNvSpPr/>
            <p:nvPr/>
          </p:nvSpPr>
          <p:spPr>
            <a:xfrm>
              <a:off x="3917425" y="2056350"/>
              <a:ext cx="1313375" cy="1310750"/>
            </a:xfrm>
            <a:custGeom>
              <a:avLst/>
              <a:gdLst/>
              <a:ahLst/>
              <a:cxnLst/>
              <a:rect l="l" t="t" r="r" b="b"/>
              <a:pathLst>
                <a:path w="52535" h="52430" extrusionOk="0">
                  <a:moveTo>
                    <a:pt x="16937" y="1"/>
                  </a:moveTo>
                  <a:cubicBezTo>
                    <a:pt x="16847" y="1"/>
                    <a:pt x="16756" y="25"/>
                    <a:pt x="16665" y="84"/>
                  </a:cubicBezTo>
                  <a:cubicBezTo>
                    <a:pt x="16434" y="228"/>
                    <a:pt x="16318" y="495"/>
                    <a:pt x="16229" y="743"/>
                  </a:cubicBezTo>
                  <a:cubicBezTo>
                    <a:pt x="16126" y="1037"/>
                    <a:pt x="16003" y="1323"/>
                    <a:pt x="15861" y="1600"/>
                  </a:cubicBezTo>
                  <a:cubicBezTo>
                    <a:pt x="15582" y="2132"/>
                    <a:pt x="15269" y="2647"/>
                    <a:pt x="15002" y="3188"/>
                  </a:cubicBezTo>
                  <a:cubicBezTo>
                    <a:pt x="14732" y="3730"/>
                    <a:pt x="14528" y="4216"/>
                    <a:pt x="14328" y="4745"/>
                  </a:cubicBezTo>
                  <a:cubicBezTo>
                    <a:pt x="13924" y="5795"/>
                    <a:pt x="13620" y="6880"/>
                    <a:pt x="13416" y="7987"/>
                  </a:cubicBezTo>
                  <a:cubicBezTo>
                    <a:pt x="13209" y="9094"/>
                    <a:pt x="13103" y="10218"/>
                    <a:pt x="13101" y="11345"/>
                  </a:cubicBezTo>
                  <a:cubicBezTo>
                    <a:pt x="13093" y="12339"/>
                    <a:pt x="13170" y="13335"/>
                    <a:pt x="13329" y="14319"/>
                  </a:cubicBezTo>
                  <a:cubicBezTo>
                    <a:pt x="12393" y="13684"/>
                    <a:pt x="11180" y="13511"/>
                    <a:pt x="10073" y="13398"/>
                  </a:cubicBezTo>
                  <a:cubicBezTo>
                    <a:pt x="9389" y="13330"/>
                    <a:pt x="8701" y="13272"/>
                    <a:pt x="8034" y="13104"/>
                  </a:cubicBezTo>
                  <a:cubicBezTo>
                    <a:pt x="7695" y="13025"/>
                    <a:pt x="7365" y="12907"/>
                    <a:pt x="7053" y="12755"/>
                  </a:cubicBezTo>
                  <a:cubicBezTo>
                    <a:pt x="6706" y="12584"/>
                    <a:pt x="6386" y="12368"/>
                    <a:pt x="6073" y="12144"/>
                  </a:cubicBezTo>
                  <a:cubicBezTo>
                    <a:pt x="5917" y="12033"/>
                    <a:pt x="5763" y="11917"/>
                    <a:pt x="5609" y="11804"/>
                  </a:cubicBezTo>
                  <a:cubicBezTo>
                    <a:pt x="5454" y="11689"/>
                    <a:pt x="5315" y="11564"/>
                    <a:pt x="5125" y="11549"/>
                  </a:cubicBezTo>
                  <a:cubicBezTo>
                    <a:pt x="5112" y="11548"/>
                    <a:pt x="5099" y="11548"/>
                    <a:pt x="5087" y="11548"/>
                  </a:cubicBezTo>
                  <a:cubicBezTo>
                    <a:pt x="4735" y="11548"/>
                    <a:pt x="4605" y="11940"/>
                    <a:pt x="4610" y="12240"/>
                  </a:cubicBezTo>
                  <a:cubicBezTo>
                    <a:pt x="4612" y="12404"/>
                    <a:pt x="4655" y="12572"/>
                    <a:pt x="4689" y="12731"/>
                  </a:cubicBezTo>
                  <a:cubicBezTo>
                    <a:pt x="4720" y="12890"/>
                    <a:pt x="4766" y="13068"/>
                    <a:pt x="4817" y="13229"/>
                  </a:cubicBezTo>
                  <a:cubicBezTo>
                    <a:pt x="4915" y="13559"/>
                    <a:pt x="5038" y="13881"/>
                    <a:pt x="5183" y="14197"/>
                  </a:cubicBezTo>
                  <a:cubicBezTo>
                    <a:pt x="5763" y="15472"/>
                    <a:pt x="6675" y="16574"/>
                    <a:pt x="7690" y="17525"/>
                  </a:cubicBezTo>
                  <a:cubicBezTo>
                    <a:pt x="8870" y="18627"/>
                    <a:pt x="10196" y="19544"/>
                    <a:pt x="11469" y="20529"/>
                  </a:cubicBezTo>
                  <a:cubicBezTo>
                    <a:pt x="11303" y="20565"/>
                    <a:pt x="11142" y="20611"/>
                    <a:pt x="10983" y="20666"/>
                  </a:cubicBezTo>
                  <a:cubicBezTo>
                    <a:pt x="10706" y="20759"/>
                    <a:pt x="10435" y="20837"/>
                    <a:pt x="10149" y="20837"/>
                  </a:cubicBezTo>
                  <a:cubicBezTo>
                    <a:pt x="10079" y="20837"/>
                    <a:pt x="10008" y="20833"/>
                    <a:pt x="9936" y="20822"/>
                  </a:cubicBezTo>
                  <a:cubicBezTo>
                    <a:pt x="9568" y="20772"/>
                    <a:pt x="9170" y="20627"/>
                    <a:pt x="8797" y="20507"/>
                  </a:cubicBezTo>
                  <a:cubicBezTo>
                    <a:pt x="8424" y="20387"/>
                    <a:pt x="7962" y="20257"/>
                    <a:pt x="7534" y="20158"/>
                  </a:cubicBezTo>
                  <a:cubicBezTo>
                    <a:pt x="6670" y="19951"/>
                    <a:pt x="5791" y="19807"/>
                    <a:pt x="4908" y="19727"/>
                  </a:cubicBezTo>
                  <a:cubicBezTo>
                    <a:pt x="4516" y="19691"/>
                    <a:pt x="4121" y="19668"/>
                    <a:pt x="3726" y="19668"/>
                  </a:cubicBezTo>
                  <a:cubicBezTo>
                    <a:pt x="3331" y="19668"/>
                    <a:pt x="2936" y="19691"/>
                    <a:pt x="2542" y="19747"/>
                  </a:cubicBezTo>
                  <a:cubicBezTo>
                    <a:pt x="1676" y="19867"/>
                    <a:pt x="829" y="20144"/>
                    <a:pt x="124" y="20678"/>
                  </a:cubicBezTo>
                  <a:cubicBezTo>
                    <a:pt x="13" y="20762"/>
                    <a:pt x="1" y="20919"/>
                    <a:pt x="131" y="20998"/>
                  </a:cubicBezTo>
                  <a:cubicBezTo>
                    <a:pt x="1183" y="21629"/>
                    <a:pt x="2290" y="22165"/>
                    <a:pt x="3402" y="22685"/>
                  </a:cubicBezTo>
                  <a:cubicBezTo>
                    <a:pt x="4511" y="23205"/>
                    <a:pt x="5640" y="23720"/>
                    <a:pt x="6723" y="24302"/>
                  </a:cubicBezTo>
                  <a:cubicBezTo>
                    <a:pt x="7806" y="24887"/>
                    <a:pt x="8831" y="25532"/>
                    <a:pt x="9755" y="26324"/>
                  </a:cubicBezTo>
                  <a:cubicBezTo>
                    <a:pt x="10273" y="26767"/>
                    <a:pt x="10761" y="27236"/>
                    <a:pt x="11310" y="27636"/>
                  </a:cubicBezTo>
                  <a:cubicBezTo>
                    <a:pt x="11750" y="27961"/>
                    <a:pt x="12227" y="28233"/>
                    <a:pt x="12730" y="28449"/>
                  </a:cubicBezTo>
                  <a:cubicBezTo>
                    <a:pt x="13710" y="28879"/>
                    <a:pt x="14768" y="29100"/>
                    <a:pt x="15837" y="29100"/>
                  </a:cubicBezTo>
                  <a:cubicBezTo>
                    <a:pt x="15876" y="29100"/>
                    <a:pt x="15916" y="29100"/>
                    <a:pt x="15955" y="29099"/>
                  </a:cubicBezTo>
                  <a:lnTo>
                    <a:pt x="16352" y="29080"/>
                  </a:lnTo>
                  <a:lnTo>
                    <a:pt x="16352" y="29080"/>
                  </a:lnTo>
                  <a:cubicBezTo>
                    <a:pt x="15693" y="29474"/>
                    <a:pt x="14944" y="29698"/>
                    <a:pt x="14277" y="30086"/>
                  </a:cubicBezTo>
                  <a:cubicBezTo>
                    <a:pt x="13493" y="30548"/>
                    <a:pt x="12867" y="31229"/>
                    <a:pt x="12357" y="31975"/>
                  </a:cubicBezTo>
                  <a:cubicBezTo>
                    <a:pt x="11329" y="33474"/>
                    <a:pt x="10802" y="35239"/>
                    <a:pt x="9835" y="36772"/>
                  </a:cubicBezTo>
                  <a:cubicBezTo>
                    <a:pt x="9645" y="37072"/>
                    <a:pt x="9389" y="37364"/>
                    <a:pt x="9310" y="37720"/>
                  </a:cubicBezTo>
                  <a:cubicBezTo>
                    <a:pt x="9228" y="38078"/>
                    <a:pt x="9401" y="38418"/>
                    <a:pt x="9770" y="38485"/>
                  </a:cubicBezTo>
                  <a:cubicBezTo>
                    <a:pt x="9823" y="38495"/>
                    <a:pt x="9874" y="38499"/>
                    <a:pt x="9926" y="38499"/>
                  </a:cubicBezTo>
                  <a:cubicBezTo>
                    <a:pt x="10228" y="38499"/>
                    <a:pt x="10503" y="38348"/>
                    <a:pt x="10785" y="38278"/>
                  </a:cubicBezTo>
                  <a:cubicBezTo>
                    <a:pt x="11001" y="38225"/>
                    <a:pt x="11248" y="38206"/>
                    <a:pt x="11497" y="38206"/>
                  </a:cubicBezTo>
                  <a:cubicBezTo>
                    <a:pt x="11632" y="38206"/>
                    <a:pt x="11767" y="38212"/>
                    <a:pt x="11897" y="38220"/>
                  </a:cubicBezTo>
                  <a:cubicBezTo>
                    <a:pt x="12265" y="38244"/>
                    <a:pt x="12682" y="38307"/>
                    <a:pt x="13074" y="38343"/>
                  </a:cubicBezTo>
                  <a:cubicBezTo>
                    <a:pt x="13422" y="38377"/>
                    <a:pt x="13771" y="38392"/>
                    <a:pt x="14120" y="38392"/>
                  </a:cubicBezTo>
                  <a:cubicBezTo>
                    <a:pt x="14169" y="38392"/>
                    <a:pt x="14219" y="38392"/>
                    <a:pt x="14268" y="38391"/>
                  </a:cubicBezTo>
                  <a:cubicBezTo>
                    <a:pt x="15074" y="38382"/>
                    <a:pt x="15883" y="38285"/>
                    <a:pt x="16662" y="38074"/>
                  </a:cubicBezTo>
                  <a:cubicBezTo>
                    <a:pt x="18287" y="37631"/>
                    <a:pt x="19791" y="36644"/>
                    <a:pt x="20672" y="35186"/>
                  </a:cubicBezTo>
                  <a:cubicBezTo>
                    <a:pt x="20737" y="35072"/>
                    <a:pt x="20797" y="34962"/>
                    <a:pt x="20855" y="34849"/>
                  </a:cubicBezTo>
                  <a:cubicBezTo>
                    <a:pt x="20954" y="34952"/>
                    <a:pt x="20997" y="35104"/>
                    <a:pt x="21002" y="35248"/>
                  </a:cubicBezTo>
                  <a:cubicBezTo>
                    <a:pt x="21009" y="35472"/>
                    <a:pt x="20918" y="35679"/>
                    <a:pt x="20802" y="35864"/>
                  </a:cubicBezTo>
                  <a:cubicBezTo>
                    <a:pt x="20684" y="36052"/>
                    <a:pt x="20525" y="36245"/>
                    <a:pt x="20383" y="36430"/>
                  </a:cubicBezTo>
                  <a:cubicBezTo>
                    <a:pt x="20241" y="36618"/>
                    <a:pt x="20128" y="36779"/>
                    <a:pt x="20008" y="36959"/>
                  </a:cubicBezTo>
                  <a:cubicBezTo>
                    <a:pt x="19531" y="37672"/>
                    <a:pt x="19139" y="38437"/>
                    <a:pt x="18841" y="39238"/>
                  </a:cubicBezTo>
                  <a:cubicBezTo>
                    <a:pt x="18251" y="40815"/>
                    <a:pt x="18027" y="42533"/>
                    <a:pt x="18299" y="44201"/>
                  </a:cubicBezTo>
                  <a:cubicBezTo>
                    <a:pt x="18364" y="44608"/>
                    <a:pt x="18460" y="45012"/>
                    <a:pt x="18588" y="45404"/>
                  </a:cubicBezTo>
                  <a:cubicBezTo>
                    <a:pt x="18653" y="45599"/>
                    <a:pt x="18725" y="45797"/>
                    <a:pt x="18804" y="45984"/>
                  </a:cubicBezTo>
                  <a:cubicBezTo>
                    <a:pt x="18881" y="46175"/>
                    <a:pt x="19011" y="46410"/>
                    <a:pt x="19218" y="46509"/>
                  </a:cubicBezTo>
                  <a:cubicBezTo>
                    <a:pt x="19284" y="46540"/>
                    <a:pt x="19354" y="46554"/>
                    <a:pt x="19427" y="46554"/>
                  </a:cubicBezTo>
                  <a:cubicBezTo>
                    <a:pt x="19584" y="46554"/>
                    <a:pt x="19749" y="46488"/>
                    <a:pt x="19883" y="46391"/>
                  </a:cubicBezTo>
                  <a:cubicBezTo>
                    <a:pt x="20080" y="46249"/>
                    <a:pt x="20304" y="46069"/>
                    <a:pt x="20520" y="45917"/>
                  </a:cubicBezTo>
                  <a:cubicBezTo>
                    <a:pt x="20732" y="45763"/>
                    <a:pt x="20956" y="45628"/>
                    <a:pt x="21192" y="45513"/>
                  </a:cubicBezTo>
                  <a:cubicBezTo>
                    <a:pt x="21421" y="45404"/>
                    <a:pt x="21664" y="45330"/>
                    <a:pt x="21909" y="45255"/>
                  </a:cubicBezTo>
                  <a:cubicBezTo>
                    <a:pt x="22386" y="45104"/>
                    <a:pt x="22848" y="44913"/>
                    <a:pt x="23271" y="44639"/>
                  </a:cubicBezTo>
                  <a:cubicBezTo>
                    <a:pt x="23692" y="44370"/>
                    <a:pt x="24068" y="44037"/>
                    <a:pt x="24390" y="43652"/>
                  </a:cubicBezTo>
                  <a:cubicBezTo>
                    <a:pt x="25276" y="42589"/>
                    <a:pt x="25676" y="41202"/>
                    <a:pt x="25490" y="39831"/>
                  </a:cubicBezTo>
                  <a:cubicBezTo>
                    <a:pt x="25461" y="39599"/>
                    <a:pt x="25413" y="39371"/>
                    <a:pt x="25351" y="39147"/>
                  </a:cubicBezTo>
                  <a:cubicBezTo>
                    <a:pt x="25293" y="38942"/>
                    <a:pt x="25209" y="38735"/>
                    <a:pt x="25201" y="38519"/>
                  </a:cubicBezTo>
                  <a:cubicBezTo>
                    <a:pt x="25199" y="38355"/>
                    <a:pt x="25257" y="38184"/>
                    <a:pt x="25389" y="38100"/>
                  </a:cubicBezTo>
                  <a:cubicBezTo>
                    <a:pt x="25423" y="38079"/>
                    <a:pt x="25458" y="38069"/>
                    <a:pt x="25494" y="38069"/>
                  </a:cubicBezTo>
                  <a:cubicBezTo>
                    <a:pt x="25598" y="38069"/>
                    <a:pt x="25705" y="38150"/>
                    <a:pt x="25777" y="38247"/>
                  </a:cubicBezTo>
                  <a:cubicBezTo>
                    <a:pt x="26025" y="38584"/>
                    <a:pt x="26171" y="39015"/>
                    <a:pt x="26210" y="39433"/>
                  </a:cubicBezTo>
                  <a:cubicBezTo>
                    <a:pt x="26220" y="39520"/>
                    <a:pt x="26222" y="39609"/>
                    <a:pt x="26222" y="39698"/>
                  </a:cubicBezTo>
                  <a:cubicBezTo>
                    <a:pt x="25623" y="40820"/>
                    <a:pt x="25627" y="42177"/>
                    <a:pt x="25839" y="43409"/>
                  </a:cubicBezTo>
                  <a:cubicBezTo>
                    <a:pt x="25974" y="44172"/>
                    <a:pt x="26179" y="44918"/>
                    <a:pt x="26451" y="45643"/>
                  </a:cubicBezTo>
                  <a:cubicBezTo>
                    <a:pt x="26742" y="46418"/>
                    <a:pt x="27124" y="47164"/>
                    <a:pt x="27656" y="47806"/>
                  </a:cubicBezTo>
                  <a:cubicBezTo>
                    <a:pt x="27919" y="48119"/>
                    <a:pt x="28217" y="48386"/>
                    <a:pt x="28530" y="48644"/>
                  </a:cubicBezTo>
                  <a:cubicBezTo>
                    <a:pt x="28843" y="48904"/>
                    <a:pt x="29148" y="49137"/>
                    <a:pt x="29413" y="49431"/>
                  </a:cubicBezTo>
                  <a:cubicBezTo>
                    <a:pt x="29538" y="49563"/>
                    <a:pt x="29644" y="49715"/>
                    <a:pt x="29733" y="49876"/>
                  </a:cubicBezTo>
                  <a:cubicBezTo>
                    <a:pt x="29827" y="50045"/>
                    <a:pt x="29875" y="50225"/>
                    <a:pt x="29914" y="50410"/>
                  </a:cubicBezTo>
                  <a:cubicBezTo>
                    <a:pt x="29986" y="50769"/>
                    <a:pt x="30087" y="51181"/>
                    <a:pt x="30455" y="51349"/>
                  </a:cubicBezTo>
                  <a:cubicBezTo>
                    <a:pt x="30535" y="51386"/>
                    <a:pt x="30615" y="51402"/>
                    <a:pt x="30693" y="51402"/>
                  </a:cubicBezTo>
                  <a:cubicBezTo>
                    <a:pt x="30974" y="51402"/>
                    <a:pt x="31235" y="51190"/>
                    <a:pt x="31399" y="50940"/>
                  </a:cubicBezTo>
                  <a:cubicBezTo>
                    <a:pt x="31611" y="50622"/>
                    <a:pt x="31757" y="50201"/>
                    <a:pt x="31887" y="49811"/>
                  </a:cubicBezTo>
                  <a:cubicBezTo>
                    <a:pt x="32017" y="49424"/>
                    <a:pt x="32164" y="49041"/>
                    <a:pt x="32357" y="48675"/>
                  </a:cubicBezTo>
                  <a:cubicBezTo>
                    <a:pt x="32549" y="48307"/>
                    <a:pt x="32775" y="47934"/>
                    <a:pt x="32968" y="47558"/>
                  </a:cubicBezTo>
                  <a:cubicBezTo>
                    <a:pt x="33156" y="47200"/>
                    <a:pt x="33300" y="46820"/>
                    <a:pt x="33396" y="46427"/>
                  </a:cubicBezTo>
                  <a:cubicBezTo>
                    <a:pt x="33481" y="46064"/>
                    <a:pt x="33529" y="45691"/>
                    <a:pt x="33538" y="45318"/>
                  </a:cubicBezTo>
                  <a:cubicBezTo>
                    <a:pt x="33546" y="45075"/>
                    <a:pt x="33536" y="44829"/>
                    <a:pt x="33517" y="44589"/>
                  </a:cubicBezTo>
                  <a:lnTo>
                    <a:pt x="33517" y="44589"/>
                  </a:lnTo>
                  <a:cubicBezTo>
                    <a:pt x="34275" y="45693"/>
                    <a:pt x="35367" y="46567"/>
                    <a:pt x="36559" y="47188"/>
                  </a:cubicBezTo>
                  <a:cubicBezTo>
                    <a:pt x="37011" y="47424"/>
                    <a:pt x="37483" y="47638"/>
                    <a:pt x="37885" y="47953"/>
                  </a:cubicBezTo>
                  <a:cubicBezTo>
                    <a:pt x="38289" y="48268"/>
                    <a:pt x="38624" y="48714"/>
                    <a:pt x="38941" y="49137"/>
                  </a:cubicBezTo>
                  <a:cubicBezTo>
                    <a:pt x="39589" y="50009"/>
                    <a:pt x="40332" y="50791"/>
                    <a:pt x="41115" y="51542"/>
                  </a:cubicBezTo>
                  <a:cubicBezTo>
                    <a:pt x="41307" y="51729"/>
                    <a:pt x="41502" y="51912"/>
                    <a:pt x="41699" y="52098"/>
                  </a:cubicBezTo>
                  <a:cubicBezTo>
                    <a:pt x="41898" y="52284"/>
                    <a:pt x="42034" y="52430"/>
                    <a:pt x="42271" y="52430"/>
                  </a:cubicBezTo>
                  <a:cubicBezTo>
                    <a:pt x="42273" y="52430"/>
                    <a:pt x="42275" y="52430"/>
                    <a:pt x="42277" y="52430"/>
                  </a:cubicBezTo>
                  <a:cubicBezTo>
                    <a:pt x="42717" y="52420"/>
                    <a:pt x="42915" y="51828"/>
                    <a:pt x="42973" y="51472"/>
                  </a:cubicBezTo>
                  <a:cubicBezTo>
                    <a:pt x="43100" y="50651"/>
                    <a:pt x="42770" y="49845"/>
                    <a:pt x="42575" y="49063"/>
                  </a:cubicBezTo>
                  <a:cubicBezTo>
                    <a:pt x="42325" y="48071"/>
                    <a:pt x="42205" y="47055"/>
                    <a:pt x="42032" y="46049"/>
                  </a:cubicBezTo>
                  <a:cubicBezTo>
                    <a:pt x="41863" y="45087"/>
                    <a:pt x="41632" y="44131"/>
                    <a:pt x="41307" y="43210"/>
                  </a:cubicBezTo>
                  <a:cubicBezTo>
                    <a:pt x="40843" y="41903"/>
                    <a:pt x="40188" y="40637"/>
                    <a:pt x="39288" y="39575"/>
                  </a:cubicBezTo>
                  <a:cubicBezTo>
                    <a:pt x="39843" y="39418"/>
                    <a:pt x="40416" y="39338"/>
                    <a:pt x="40990" y="39338"/>
                  </a:cubicBezTo>
                  <a:cubicBezTo>
                    <a:pt x="41431" y="39338"/>
                    <a:pt x="41872" y="39385"/>
                    <a:pt x="42306" y="39479"/>
                  </a:cubicBezTo>
                  <a:cubicBezTo>
                    <a:pt x="42910" y="39612"/>
                    <a:pt x="43492" y="39816"/>
                    <a:pt x="44075" y="40028"/>
                  </a:cubicBezTo>
                  <a:cubicBezTo>
                    <a:pt x="44655" y="40242"/>
                    <a:pt x="45317" y="40495"/>
                    <a:pt x="45933" y="40733"/>
                  </a:cubicBezTo>
                  <a:cubicBezTo>
                    <a:pt x="46549" y="40971"/>
                    <a:pt x="47160" y="41212"/>
                    <a:pt x="47772" y="41455"/>
                  </a:cubicBezTo>
                  <a:cubicBezTo>
                    <a:pt x="48383" y="41698"/>
                    <a:pt x="48929" y="41936"/>
                    <a:pt x="49516" y="42155"/>
                  </a:cubicBezTo>
                  <a:cubicBezTo>
                    <a:pt x="50104" y="42374"/>
                    <a:pt x="50614" y="42524"/>
                    <a:pt x="51191" y="42579"/>
                  </a:cubicBezTo>
                  <a:cubicBezTo>
                    <a:pt x="51316" y="42592"/>
                    <a:pt x="51448" y="42605"/>
                    <a:pt x="51579" y="42605"/>
                  </a:cubicBezTo>
                  <a:cubicBezTo>
                    <a:pt x="51736" y="42605"/>
                    <a:pt x="51893" y="42586"/>
                    <a:pt x="52034" y="42528"/>
                  </a:cubicBezTo>
                  <a:cubicBezTo>
                    <a:pt x="52284" y="42432"/>
                    <a:pt x="52460" y="42206"/>
                    <a:pt x="52498" y="41941"/>
                  </a:cubicBezTo>
                  <a:cubicBezTo>
                    <a:pt x="52534" y="41676"/>
                    <a:pt x="52474" y="41407"/>
                    <a:pt x="52332" y="41181"/>
                  </a:cubicBezTo>
                  <a:cubicBezTo>
                    <a:pt x="52157" y="40906"/>
                    <a:pt x="51887" y="40719"/>
                    <a:pt x="51625" y="40533"/>
                  </a:cubicBezTo>
                  <a:cubicBezTo>
                    <a:pt x="51362" y="40350"/>
                    <a:pt x="51126" y="40165"/>
                    <a:pt x="50917" y="39927"/>
                  </a:cubicBezTo>
                  <a:cubicBezTo>
                    <a:pt x="50713" y="39686"/>
                    <a:pt x="50532" y="39426"/>
                    <a:pt x="50373" y="39154"/>
                  </a:cubicBezTo>
                  <a:cubicBezTo>
                    <a:pt x="50043" y="38605"/>
                    <a:pt x="49750" y="38035"/>
                    <a:pt x="49406" y="37494"/>
                  </a:cubicBezTo>
                  <a:cubicBezTo>
                    <a:pt x="49054" y="36947"/>
                    <a:pt x="48672" y="36425"/>
                    <a:pt x="48258" y="35929"/>
                  </a:cubicBezTo>
                  <a:cubicBezTo>
                    <a:pt x="47451" y="34955"/>
                    <a:pt x="46530" y="34057"/>
                    <a:pt x="45500" y="33320"/>
                  </a:cubicBezTo>
                  <a:cubicBezTo>
                    <a:pt x="44997" y="32959"/>
                    <a:pt x="44460" y="32656"/>
                    <a:pt x="43875" y="32442"/>
                  </a:cubicBezTo>
                  <a:cubicBezTo>
                    <a:pt x="43293" y="32228"/>
                    <a:pt x="42730" y="32139"/>
                    <a:pt x="42140" y="32093"/>
                  </a:cubicBezTo>
                  <a:cubicBezTo>
                    <a:pt x="41842" y="32073"/>
                    <a:pt x="41543" y="32064"/>
                    <a:pt x="41245" y="32064"/>
                  </a:cubicBezTo>
                  <a:cubicBezTo>
                    <a:pt x="40957" y="32064"/>
                    <a:pt x="40668" y="32073"/>
                    <a:pt x="40381" y="32091"/>
                  </a:cubicBezTo>
                  <a:cubicBezTo>
                    <a:pt x="39793" y="32117"/>
                    <a:pt x="39204" y="32180"/>
                    <a:pt x="38631" y="32322"/>
                  </a:cubicBezTo>
                  <a:cubicBezTo>
                    <a:pt x="38061" y="32464"/>
                    <a:pt x="37531" y="32731"/>
                    <a:pt x="36990" y="32976"/>
                  </a:cubicBezTo>
                  <a:cubicBezTo>
                    <a:pt x="36631" y="33140"/>
                    <a:pt x="36248" y="33275"/>
                    <a:pt x="35859" y="33275"/>
                  </a:cubicBezTo>
                  <a:cubicBezTo>
                    <a:pt x="35718" y="33275"/>
                    <a:pt x="35576" y="33257"/>
                    <a:pt x="35435" y="33217"/>
                  </a:cubicBezTo>
                  <a:cubicBezTo>
                    <a:pt x="35281" y="33176"/>
                    <a:pt x="35139" y="33099"/>
                    <a:pt x="35018" y="32998"/>
                  </a:cubicBezTo>
                  <a:cubicBezTo>
                    <a:pt x="35050" y="32483"/>
                    <a:pt x="35502" y="32107"/>
                    <a:pt x="35957" y="31934"/>
                  </a:cubicBezTo>
                  <a:cubicBezTo>
                    <a:pt x="36523" y="31717"/>
                    <a:pt x="37148" y="31645"/>
                    <a:pt x="37748" y="31585"/>
                  </a:cubicBezTo>
                  <a:cubicBezTo>
                    <a:pt x="38953" y="31458"/>
                    <a:pt x="40171" y="31470"/>
                    <a:pt x="41382" y="31373"/>
                  </a:cubicBezTo>
                  <a:cubicBezTo>
                    <a:pt x="41991" y="31330"/>
                    <a:pt x="42597" y="31246"/>
                    <a:pt x="43196" y="31121"/>
                  </a:cubicBezTo>
                  <a:cubicBezTo>
                    <a:pt x="43834" y="30976"/>
                    <a:pt x="44458" y="30767"/>
                    <a:pt x="45054" y="30497"/>
                  </a:cubicBezTo>
                  <a:cubicBezTo>
                    <a:pt x="46308" y="29949"/>
                    <a:pt x="47473" y="29207"/>
                    <a:pt x="48650" y="28517"/>
                  </a:cubicBezTo>
                  <a:cubicBezTo>
                    <a:pt x="49278" y="28146"/>
                    <a:pt x="49906" y="27785"/>
                    <a:pt x="50530" y="27409"/>
                  </a:cubicBezTo>
                  <a:cubicBezTo>
                    <a:pt x="50674" y="27320"/>
                    <a:pt x="50809" y="27217"/>
                    <a:pt x="50867" y="27051"/>
                  </a:cubicBezTo>
                  <a:cubicBezTo>
                    <a:pt x="50912" y="26919"/>
                    <a:pt x="50898" y="26774"/>
                    <a:pt x="50828" y="26654"/>
                  </a:cubicBezTo>
                  <a:cubicBezTo>
                    <a:pt x="50676" y="26379"/>
                    <a:pt x="50373" y="26305"/>
                    <a:pt x="50087" y="26278"/>
                  </a:cubicBezTo>
                  <a:cubicBezTo>
                    <a:pt x="49803" y="26249"/>
                    <a:pt x="49553" y="26194"/>
                    <a:pt x="49305" y="26042"/>
                  </a:cubicBezTo>
                  <a:cubicBezTo>
                    <a:pt x="49059" y="25893"/>
                    <a:pt x="48852" y="25691"/>
                    <a:pt x="48652" y="25489"/>
                  </a:cubicBezTo>
                  <a:cubicBezTo>
                    <a:pt x="48455" y="25287"/>
                    <a:pt x="48246" y="25065"/>
                    <a:pt x="48024" y="24870"/>
                  </a:cubicBezTo>
                  <a:cubicBezTo>
                    <a:pt x="47800" y="24673"/>
                    <a:pt x="47557" y="24497"/>
                    <a:pt x="47302" y="24346"/>
                  </a:cubicBezTo>
                  <a:cubicBezTo>
                    <a:pt x="46277" y="23744"/>
                    <a:pt x="45054" y="23537"/>
                    <a:pt x="43878" y="23537"/>
                  </a:cubicBezTo>
                  <a:cubicBezTo>
                    <a:pt x="43865" y="23537"/>
                    <a:pt x="43853" y="23537"/>
                    <a:pt x="43841" y="23537"/>
                  </a:cubicBezTo>
                  <a:cubicBezTo>
                    <a:pt x="43213" y="23537"/>
                    <a:pt x="42585" y="23597"/>
                    <a:pt x="41969" y="23710"/>
                  </a:cubicBezTo>
                  <a:cubicBezTo>
                    <a:pt x="41302" y="23836"/>
                    <a:pt x="40672" y="24057"/>
                    <a:pt x="40060" y="24343"/>
                  </a:cubicBezTo>
                  <a:cubicBezTo>
                    <a:pt x="39449" y="24630"/>
                    <a:pt x="38823" y="24986"/>
                    <a:pt x="38215" y="25320"/>
                  </a:cubicBezTo>
                  <a:lnTo>
                    <a:pt x="36304" y="26363"/>
                  </a:lnTo>
                  <a:cubicBezTo>
                    <a:pt x="36015" y="26519"/>
                    <a:pt x="35728" y="26687"/>
                    <a:pt x="35430" y="26825"/>
                  </a:cubicBezTo>
                  <a:cubicBezTo>
                    <a:pt x="35151" y="26956"/>
                    <a:pt x="34910" y="27032"/>
                    <a:pt x="34641" y="27032"/>
                  </a:cubicBezTo>
                  <a:cubicBezTo>
                    <a:pt x="34625" y="27032"/>
                    <a:pt x="34609" y="27032"/>
                    <a:pt x="34592" y="27032"/>
                  </a:cubicBezTo>
                  <a:cubicBezTo>
                    <a:pt x="34475" y="27029"/>
                    <a:pt x="34340" y="26993"/>
                    <a:pt x="34284" y="26904"/>
                  </a:cubicBezTo>
                  <a:cubicBezTo>
                    <a:pt x="34231" y="26813"/>
                    <a:pt x="34243" y="26760"/>
                    <a:pt x="34263" y="26671"/>
                  </a:cubicBezTo>
                  <a:cubicBezTo>
                    <a:pt x="34323" y="26430"/>
                    <a:pt x="34513" y="26245"/>
                    <a:pt x="34694" y="26079"/>
                  </a:cubicBezTo>
                  <a:cubicBezTo>
                    <a:pt x="34937" y="25857"/>
                    <a:pt x="35213" y="25674"/>
                    <a:pt x="35512" y="25535"/>
                  </a:cubicBezTo>
                  <a:cubicBezTo>
                    <a:pt x="35548" y="25515"/>
                    <a:pt x="35574" y="25482"/>
                    <a:pt x="35586" y="25443"/>
                  </a:cubicBezTo>
                  <a:lnTo>
                    <a:pt x="35618" y="25431"/>
                  </a:lnTo>
                  <a:cubicBezTo>
                    <a:pt x="36669" y="24846"/>
                    <a:pt x="37832" y="24500"/>
                    <a:pt x="38925" y="23994"/>
                  </a:cubicBezTo>
                  <a:cubicBezTo>
                    <a:pt x="40070" y="23465"/>
                    <a:pt x="41091" y="22707"/>
                    <a:pt x="41863" y="21706"/>
                  </a:cubicBezTo>
                  <a:cubicBezTo>
                    <a:pt x="42636" y="20702"/>
                    <a:pt x="43071" y="19518"/>
                    <a:pt x="43683" y="18420"/>
                  </a:cubicBezTo>
                  <a:cubicBezTo>
                    <a:pt x="43993" y="17862"/>
                    <a:pt x="44376" y="17361"/>
                    <a:pt x="44756" y="16849"/>
                  </a:cubicBezTo>
                  <a:cubicBezTo>
                    <a:pt x="44953" y="16586"/>
                    <a:pt x="45146" y="16322"/>
                    <a:pt x="45317" y="16043"/>
                  </a:cubicBezTo>
                  <a:cubicBezTo>
                    <a:pt x="45447" y="15833"/>
                    <a:pt x="45569" y="15605"/>
                    <a:pt x="45598" y="15357"/>
                  </a:cubicBezTo>
                  <a:cubicBezTo>
                    <a:pt x="45630" y="15111"/>
                    <a:pt x="45560" y="14839"/>
                    <a:pt x="45346" y="14680"/>
                  </a:cubicBezTo>
                  <a:cubicBezTo>
                    <a:pt x="45196" y="14568"/>
                    <a:pt x="45038" y="14532"/>
                    <a:pt x="44876" y="14532"/>
                  </a:cubicBezTo>
                  <a:cubicBezTo>
                    <a:pt x="44809" y="14532"/>
                    <a:pt x="44740" y="14538"/>
                    <a:pt x="44672" y="14548"/>
                  </a:cubicBezTo>
                  <a:cubicBezTo>
                    <a:pt x="44441" y="14582"/>
                    <a:pt x="44188" y="14668"/>
                    <a:pt x="43945" y="14741"/>
                  </a:cubicBezTo>
                  <a:cubicBezTo>
                    <a:pt x="43661" y="14822"/>
                    <a:pt x="43372" y="14890"/>
                    <a:pt x="43081" y="14943"/>
                  </a:cubicBezTo>
                  <a:cubicBezTo>
                    <a:pt x="42494" y="15046"/>
                    <a:pt x="41902" y="15106"/>
                    <a:pt x="41314" y="15191"/>
                  </a:cubicBezTo>
                  <a:cubicBezTo>
                    <a:pt x="39687" y="15419"/>
                    <a:pt x="38133" y="16014"/>
                    <a:pt x="36771" y="16931"/>
                  </a:cubicBezTo>
                  <a:cubicBezTo>
                    <a:pt x="35863" y="17530"/>
                    <a:pt x="35050" y="18259"/>
                    <a:pt x="34354" y="19094"/>
                  </a:cubicBezTo>
                  <a:cubicBezTo>
                    <a:pt x="34003" y="19513"/>
                    <a:pt x="33683" y="19961"/>
                    <a:pt x="33396" y="20430"/>
                  </a:cubicBezTo>
                  <a:cubicBezTo>
                    <a:pt x="33257" y="20661"/>
                    <a:pt x="33127" y="20895"/>
                    <a:pt x="33004" y="21140"/>
                  </a:cubicBezTo>
                  <a:cubicBezTo>
                    <a:pt x="32879" y="21383"/>
                    <a:pt x="32763" y="21665"/>
                    <a:pt x="32624" y="21917"/>
                  </a:cubicBezTo>
                  <a:cubicBezTo>
                    <a:pt x="32487" y="22170"/>
                    <a:pt x="32321" y="22418"/>
                    <a:pt x="32070" y="22565"/>
                  </a:cubicBezTo>
                  <a:cubicBezTo>
                    <a:pt x="31983" y="22618"/>
                    <a:pt x="31879" y="22664"/>
                    <a:pt x="31775" y="22664"/>
                  </a:cubicBezTo>
                  <a:cubicBezTo>
                    <a:pt x="31761" y="22664"/>
                    <a:pt x="31747" y="22663"/>
                    <a:pt x="31733" y="22661"/>
                  </a:cubicBezTo>
                  <a:cubicBezTo>
                    <a:pt x="31697" y="22659"/>
                    <a:pt x="31661" y="22644"/>
                    <a:pt x="31632" y="22623"/>
                  </a:cubicBezTo>
                  <a:cubicBezTo>
                    <a:pt x="31608" y="22603"/>
                    <a:pt x="31591" y="22582"/>
                    <a:pt x="31579" y="22555"/>
                  </a:cubicBezTo>
                  <a:cubicBezTo>
                    <a:pt x="31512" y="22384"/>
                    <a:pt x="31608" y="22151"/>
                    <a:pt x="31685" y="21987"/>
                  </a:cubicBezTo>
                  <a:cubicBezTo>
                    <a:pt x="31827" y="21701"/>
                    <a:pt x="31981" y="21422"/>
                    <a:pt x="32130" y="21140"/>
                  </a:cubicBezTo>
                  <a:lnTo>
                    <a:pt x="32585" y="20269"/>
                  </a:lnTo>
                  <a:cubicBezTo>
                    <a:pt x="32609" y="20225"/>
                    <a:pt x="32614" y="20172"/>
                    <a:pt x="32595" y="20124"/>
                  </a:cubicBezTo>
                  <a:cubicBezTo>
                    <a:pt x="32602" y="20108"/>
                    <a:pt x="32609" y="20088"/>
                    <a:pt x="32609" y="20069"/>
                  </a:cubicBezTo>
                  <a:cubicBezTo>
                    <a:pt x="32614" y="20047"/>
                    <a:pt x="32612" y="20028"/>
                    <a:pt x="32607" y="20009"/>
                  </a:cubicBezTo>
                  <a:cubicBezTo>
                    <a:pt x="33213" y="19037"/>
                    <a:pt x="33979" y="18173"/>
                    <a:pt x="34691" y="17277"/>
                  </a:cubicBezTo>
                  <a:cubicBezTo>
                    <a:pt x="35500" y="16266"/>
                    <a:pt x="36234" y="15195"/>
                    <a:pt x="36633" y="13951"/>
                  </a:cubicBezTo>
                  <a:cubicBezTo>
                    <a:pt x="37002" y="12806"/>
                    <a:pt x="37079" y="11597"/>
                    <a:pt x="36908" y="10408"/>
                  </a:cubicBezTo>
                  <a:cubicBezTo>
                    <a:pt x="36737" y="9220"/>
                    <a:pt x="36364" y="8086"/>
                    <a:pt x="36085" y="6928"/>
                  </a:cubicBezTo>
                  <a:cubicBezTo>
                    <a:pt x="35947" y="6363"/>
                    <a:pt x="35834" y="5788"/>
                    <a:pt x="35784" y="5208"/>
                  </a:cubicBezTo>
                  <a:cubicBezTo>
                    <a:pt x="35760" y="4914"/>
                    <a:pt x="35801" y="4563"/>
                    <a:pt x="35644" y="4300"/>
                  </a:cubicBezTo>
                  <a:cubicBezTo>
                    <a:pt x="35548" y="4140"/>
                    <a:pt x="35377" y="4043"/>
                    <a:pt x="35202" y="4043"/>
                  </a:cubicBezTo>
                  <a:cubicBezTo>
                    <a:pt x="35093" y="4043"/>
                    <a:pt x="34983" y="4081"/>
                    <a:pt x="34888" y="4165"/>
                  </a:cubicBezTo>
                  <a:cubicBezTo>
                    <a:pt x="34785" y="4262"/>
                    <a:pt x="34701" y="4389"/>
                    <a:pt x="34600" y="4493"/>
                  </a:cubicBezTo>
                  <a:cubicBezTo>
                    <a:pt x="34501" y="4599"/>
                    <a:pt x="34400" y="4693"/>
                    <a:pt x="34292" y="4786"/>
                  </a:cubicBezTo>
                  <a:cubicBezTo>
                    <a:pt x="34080" y="4962"/>
                    <a:pt x="33854" y="5121"/>
                    <a:pt x="33618" y="5261"/>
                  </a:cubicBezTo>
                  <a:cubicBezTo>
                    <a:pt x="33124" y="5557"/>
                    <a:pt x="32595" y="5780"/>
                    <a:pt x="32061" y="5995"/>
                  </a:cubicBezTo>
                  <a:cubicBezTo>
                    <a:pt x="31529" y="6209"/>
                    <a:pt x="30941" y="6430"/>
                    <a:pt x="30400" y="6688"/>
                  </a:cubicBezTo>
                  <a:cubicBezTo>
                    <a:pt x="29839" y="6945"/>
                    <a:pt x="29315" y="7280"/>
                    <a:pt x="28843" y="7679"/>
                  </a:cubicBezTo>
                  <a:cubicBezTo>
                    <a:pt x="27837" y="8536"/>
                    <a:pt x="27110" y="9684"/>
                    <a:pt x="26559" y="10871"/>
                  </a:cubicBezTo>
                  <a:cubicBezTo>
                    <a:pt x="26008" y="12059"/>
                    <a:pt x="25611" y="13366"/>
                    <a:pt x="25189" y="14630"/>
                  </a:cubicBezTo>
                  <a:cubicBezTo>
                    <a:pt x="24980" y="15260"/>
                    <a:pt x="24761" y="15889"/>
                    <a:pt x="24501" y="16507"/>
                  </a:cubicBezTo>
                  <a:cubicBezTo>
                    <a:pt x="24294" y="16996"/>
                    <a:pt x="24090" y="17559"/>
                    <a:pt x="23673" y="17917"/>
                  </a:cubicBezTo>
                  <a:cubicBezTo>
                    <a:pt x="23570" y="18009"/>
                    <a:pt x="23442" y="18071"/>
                    <a:pt x="23305" y="18095"/>
                  </a:cubicBezTo>
                  <a:cubicBezTo>
                    <a:pt x="23223" y="17843"/>
                    <a:pt x="23223" y="17571"/>
                    <a:pt x="23252" y="17306"/>
                  </a:cubicBezTo>
                  <a:cubicBezTo>
                    <a:pt x="23288" y="16993"/>
                    <a:pt x="23346" y="16680"/>
                    <a:pt x="23401" y="16367"/>
                  </a:cubicBezTo>
                  <a:cubicBezTo>
                    <a:pt x="23517" y="15703"/>
                    <a:pt x="23654" y="15044"/>
                    <a:pt x="23786" y="14384"/>
                  </a:cubicBezTo>
                  <a:cubicBezTo>
                    <a:pt x="24032" y="13138"/>
                    <a:pt x="24256" y="11879"/>
                    <a:pt x="24263" y="10603"/>
                  </a:cubicBezTo>
                  <a:cubicBezTo>
                    <a:pt x="24272" y="9427"/>
                    <a:pt x="24099" y="8240"/>
                    <a:pt x="23620" y="7159"/>
                  </a:cubicBezTo>
                  <a:cubicBezTo>
                    <a:pt x="23353" y="6551"/>
                    <a:pt x="22980" y="5997"/>
                    <a:pt x="22588" y="5463"/>
                  </a:cubicBezTo>
                  <a:cubicBezTo>
                    <a:pt x="22198" y="4926"/>
                    <a:pt x="21741" y="4341"/>
                    <a:pt x="21288" y="3802"/>
                  </a:cubicBezTo>
                  <a:cubicBezTo>
                    <a:pt x="20393" y="2733"/>
                    <a:pt x="19409" y="1735"/>
                    <a:pt x="18318" y="859"/>
                  </a:cubicBezTo>
                  <a:cubicBezTo>
                    <a:pt x="18042" y="637"/>
                    <a:pt x="17758" y="423"/>
                    <a:pt x="17464" y="218"/>
                  </a:cubicBezTo>
                  <a:cubicBezTo>
                    <a:pt x="17305" y="105"/>
                    <a:pt x="17124" y="1"/>
                    <a:pt x="16937"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697875" y="3033125"/>
              <a:ext cx="51050" cy="102275"/>
            </a:xfrm>
            <a:custGeom>
              <a:avLst/>
              <a:gdLst/>
              <a:ahLst/>
              <a:cxnLst/>
              <a:rect l="l" t="t" r="r" b="b"/>
              <a:pathLst>
                <a:path w="2042" h="4091" extrusionOk="0">
                  <a:moveTo>
                    <a:pt x="205" y="0"/>
                  </a:moveTo>
                  <a:cubicBezTo>
                    <a:pt x="157" y="0"/>
                    <a:pt x="109" y="19"/>
                    <a:pt x="72" y="54"/>
                  </a:cubicBezTo>
                  <a:cubicBezTo>
                    <a:pt x="7" y="122"/>
                    <a:pt x="0" y="252"/>
                    <a:pt x="77" y="314"/>
                  </a:cubicBezTo>
                  <a:cubicBezTo>
                    <a:pt x="886" y="993"/>
                    <a:pt x="1413" y="1951"/>
                    <a:pt x="1560" y="2998"/>
                  </a:cubicBezTo>
                  <a:cubicBezTo>
                    <a:pt x="1598" y="3299"/>
                    <a:pt x="1606" y="3604"/>
                    <a:pt x="1581" y="3910"/>
                  </a:cubicBezTo>
                  <a:cubicBezTo>
                    <a:pt x="1574" y="4004"/>
                    <a:pt x="1678" y="4090"/>
                    <a:pt x="1769" y="4090"/>
                  </a:cubicBezTo>
                  <a:cubicBezTo>
                    <a:pt x="1863" y="4090"/>
                    <a:pt x="1942" y="3999"/>
                    <a:pt x="1950" y="3900"/>
                  </a:cubicBezTo>
                  <a:cubicBezTo>
                    <a:pt x="2041" y="2781"/>
                    <a:pt x="1685" y="1628"/>
                    <a:pt x="997" y="740"/>
                  </a:cubicBezTo>
                  <a:cubicBezTo>
                    <a:pt x="799" y="488"/>
                    <a:pt x="575" y="257"/>
                    <a:pt x="332" y="50"/>
                  </a:cubicBezTo>
                  <a:cubicBezTo>
                    <a:pt x="296" y="17"/>
                    <a:pt x="251"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771200" y="2980050"/>
              <a:ext cx="94075" cy="38325"/>
            </a:xfrm>
            <a:custGeom>
              <a:avLst/>
              <a:gdLst/>
              <a:ahLst/>
              <a:cxnLst/>
              <a:rect l="l" t="t" r="r" b="b"/>
              <a:pathLst>
                <a:path w="3763" h="1533" extrusionOk="0">
                  <a:moveTo>
                    <a:pt x="481" y="0"/>
                  </a:moveTo>
                  <a:cubicBezTo>
                    <a:pt x="399" y="0"/>
                    <a:pt x="316" y="3"/>
                    <a:pt x="232" y="9"/>
                  </a:cubicBezTo>
                  <a:cubicBezTo>
                    <a:pt x="2" y="28"/>
                    <a:pt x="1" y="378"/>
                    <a:pt x="224" y="378"/>
                  </a:cubicBezTo>
                  <a:cubicBezTo>
                    <a:pt x="229" y="378"/>
                    <a:pt x="234" y="378"/>
                    <a:pt x="239" y="377"/>
                  </a:cubicBezTo>
                  <a:cubicBezTo>
                    <a:pt x="316" y="372"/>
                    <a:pt x="393" y="369"/>
                    <a:pt x="470" y="369"/>
                  </a:cubicBezTo>
                  <a:cubicBezTo>
                    <a:pt x="1564" y="369"/>
                    <a:pt x="2580" y="901"/>
                    <a:pt x="3467" y="1508"/>
                  </a:cubicBezTo>
                  <a:cubicBezTo>
                    <a:pt x="3491" y="1525"/>
                    <a:pt x="3519" y="1532"/>
                    <a:pt x="3547" y="1532"/>
                  </a:cubicBezTo>
                  <a:cubicBezTo>
                    <a:pt x="3615" y="1532"/>
                    <a:pt x="3685" y="1491"/>
                    <a:pt x="3717" y="1434"/>
                  </a:cubicBezTo>
                  <a:cubicBezTo>
                    <a:pt x="3763" y="1354"/>
                    <a:pt x="3727" y="1241"/>
                    <a:pt x="3642" y="1186"/>
                  </a:cubicBezTo>
                  <a:cubicBezTo>
                    <a:pt x="2713" y="546"/>
                    <a:pt x="1633"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246500" y="2412025"/>
              <a:ext cx="116075" cy="133800"/>
            </a:xfrm>
            <a:custGeom>
              <a:avLst/>
              <a:gdLst/>
              <a:ahLst/>
              <a:cxnLst/>
              <a:rect l="l" t="t" r="r" b="b"/>
              <a:pathLst>
                <a:path w="4643" h="5352" extrusionOk="0">
                  <a:moveTo>
                    <a:pt x="200" y="0"/>
                  </a:moveTo>
                  <a:cubicBezTo>
                    <a:pt x="156" y="0"/>
                    <a:pt x="111" y="17"/>
                    <a:pt x="75" y="56"/>
                  </a:cubicBezTo>
                  <a:cubicBezTo>
                    <a:pt x="0" y="133"/>
                    <a:pt x="0" y="254"/>
                    <a:pt x="77" y="314"/>
                  </a:cubicBezTo>
                  <a:cubicBezTo>
                    <a:pt x="1425" y="1341"/>
                    <a:pt x="2474" y="2684"/>
                    <a:pt x="3430" y="4073"/>
                  </a:cubicBezTo>
                  <a:cubicBezTo>
                    <a:pt x="3702" y="4465"/>
                    <a:pt x="3966" y="4870"/>
                    <a:pt x="4236" y="5269"/>
                  </a:cubicBezTo>
                  <a:cubicBezTo>
                    <a:pt x="4274" y="5328"/>
                    <a:pt x="4330" y="5352"/>
                    <a:pt x="4385" y="5352"/>
                  </a:cubicBezTo>
                  <a:cubicBezTo>
                    <a:pt x="4514" y="5352"/>
                    <a:pt x="4642" y="5220"/>
                    <a:pt x="4551" y="5084"/>
                  </a:cubicBezTo>
                  <a:cubicBezTo>
                    <a:pt x="3603" y="3657"/>
                    <a:pt x="2648" y="2215"/>
                    <a:pt x="1425" y="1005"/>
                  </a:cubicBezTo>
                  <a:cubicBezTo>
                    <a:pt x="1083" y="663"/>
                    <a:pt x="717" y="345"/>
                    <a:pt x="332" y="49"/>
                  </a:cubicBezTo>
                  <a:cubicBezTo>
                    <a:pt x="293" y="18"/>
                    <a:pt x="246"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85600" y="2560725"/>
              <a:ext cx="152225" cy="118000"/>
            </a:xfrm>
            <a:custGeom>
              <a:avLst/>
              <a:gdLst/>
              <a:ahLst/>
              <a:cxnLst/>
              <a:rect l="l" t="t" r="r" b="b"/>
              <a:pathLst>
                <a:path w="6089" h="4720" extrusionOk="0">
                  <a:moveTo>
                    <a:pt x="266" y="1"/>
                  </a:moveTo>
                  <a:cubicBezTo>
                    <a:pt x="66" y="1"/>
                    <a:pt x="0" y="320"/>
                    <a:pt x="220" y="358"/>
                  </a:cubicBezTo>
                  <a:cubicBezTo>
                    <a:pt x="1129" y="534"/>
                    <a:pt x="1972" y="934"/>
                    <a:pt x="2739" y="1449"/>
                  </a:cubicBezTo>
                  <a:cubicBezTo>
                    <a:pt x="3507" y="1961"/>
                    <a:pt x="4215" y="2590"/>
                    <a:pt x="4843" y="3259"/>
                  </a:cubicBezTo>
                  <a:cubicBezTo>
                    <a:pt x="5206" y="3646"/>
                    <a:pt x="5534" y="4082"/>
                    <a:pt x="5690" y="4592"/>
                  </a:cubicBezTo>
                  <a:cubicBezTo>
                    <a:pt x="5718" y="4681"/>
                    <a:pt x="5791" y="4719"/>
                    <a:pt x="5863" y="4719"/>
                  </a:cubicBezTo>
                  <a:cubicBezTo>
                    <a:pt x="5975" y="4719"/>
                    <a:pt x="6088" y="4629"/>
                    <a:pt x="6046" y="4493"/>
                  </a:cubicBezTo>
                  <a:cubicBezTo>
                    <a:pt x="5750" y="3535"/>
                    <a:pt x="4961" y="2811"/>
                    <a:pt x="4234" y="2161"/>
                  </a:cubicBezTo>
                  <a:cubicBezTo>
                    <a:pt x="3510" y="1511"/>
                    <a:pt x="2723" y="924"/>
                    <a:pt x="1839" y="510"/>
                  </a:cubicBezTo>
                  <a:cubicBezTo>
                    <a:pt x="1353" y="277"/>
                    <a:pt x="836" y="106"/>
                    <a:pt x="306" y="5"/>
                  </a:cubicBezTo>
                  <a:cubicBezTo>
                    <a:pt x="292" y="2"/>
                    <a:pt x="279"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935575" y="2733475"/>
              <a:ext cx="85300" cy="18525"/>
            </a:xfrm>
            <a:custGeom>
              <a:avLst/>
              <a:gdLst/>
              <a:ahLst/>
              <a:cxnLst/>
              <a:rect l="l" t="t" r="r" b="b"/>
              <a:pathLst>
                <a:path w="3412" h="741" extrusionOk="0">
                  <a:moveTo>
                    <a:pt x="2991" y="0"/>
                  </a:moveTo>
                  <a:cubicBezTo>
                    <a:pt x="2053" y="0"/>
                    <a:pt x="1117" y="128"/>
                    <a:pt x="211" y="377"/>
                  </a:cubicBezTo>
                  <a:cubicBezTo>
                    <a:pt x="0" y="435"/>
                    <a:pt x="69" y="741"/>
                    <a:pt x="259" y="741"/>
                  </a:cubicBezTo>
                  <a:cubicBezTo>
                    <a:pt x="276" y="741"/>
                    <a:pt x="293" y="739"/>
                    <a:pt x="312" y="734"/>
                  </a:cubicBezTo>
                  <a:cubicBezTo>
                    <a:pt x="1195" y="488"/>
                    <a:pt x="2105" y="367"/>
                    <a:pt x="3020" y="367"/>
                  </a:cubicBezTo>
                  <a:cubicBezTo>
                    <a:pt x="3072" y="367"/>
                    <a:pt x="3124" y="367"/>
                    <a:pt x="3176" y="368"/>
                  </a:cubicBezTo>
                  <a:cubicBezTo>
                    <a:pt x="3177" y="368"/>
                    <a:pt x="3179" y="368"/>
                    <a:pt x="3180" y="368"/>
                  </a:cubicBezTo>
                  <a:cubicBezTo>
                    <a:pt x="3411" y="368"/>
                    <a:pt x="3403" y="4"/>
                    <a:pt x="3166" y="2"/>
                  </a:cubicBezTo>
                  <a:cubicBezTo>
                    <a:pt x="3108" y="1"/>
                    <a:pt x="3050" y="0"/>
                    <a:pt x="2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786025" y="2753075"/>
              <a:ext cx="123225" cy="51850"/>
            </a:xfrm>
            <a:custGeom>
              <a:avLst/>
              <a:gdLst/>
              <a:ahLst/>
              <a:cxnLst/>
              <a:rect l="l" t="t" r="r" b="b"/>
              <a:pathLst>
                <a:path w="4929" h="2074" extrusionOk="0">
                  <a:moveTo>
                    <a:pt x="4681" y="1"/>
                  </a:moveTo>
                  <a:cubicBezTo>
                    <a:pt x="4663" y="1"/>
                    <a:pt x="4643" y="4"/>
                    <a:pt x="4623" y="10"/>
                  </a:cubicBezTo>
                  <a:cubicBezTo>
                    <a:pt x="3427" y="376"/>
                    <a:pt x="2250" y="804"/>
                    <a:pt x="1098" y="1297"/>
                  </a:cubicBezTo>
                  <a:cubicBezTo>
                    <a:pt x="768" y="1437"/>
                    <a:pt x="436" y="1581"/>
                    <a:pt x="111" y="1733"/>
                  </a:cubicBezTo>
                  <a:cubicBezTo>
                    <a:pt x="22" y="1774"/>
                    <a:pt x="0" y="1906"/>
                    <a:pt x="46" y="1986"/>
                  </a:cubicBezTo>
                  <a:cubicBezTo>
                    <a:pt x="83" y="2047"/>
                    <a:pt x="141" y="2074"/>
                    <a:pt x="201" y="2074"/>
                  </a:cubicBezTo>
                  <a:cubicBezTo>
                    <a:pt x="234" y="2074"/>
                    <a:pt x="267" y="2066"/>
                    <a:pt x="298" y="2051"/>
                  </a:cubicBezTo>
                  <a:cubicBezTo>
                    <a:pt x="1415" y="1536"/>
                    <a:pt x="2558" y="1078"/>
                    <a:pt x="3726" y="686"/>
                  </a:cubicBezTo>
                  <a:cubicBezTo>
                    <a:pt x="4055" y="575"/>
                    <a:pt x="4390" y="465"/>
                    <a:pt x="4724" y="364"/>
                  </a:cubicBezTo>
                  <a:cubicBezTo>
                    <a:pt x="4928" y="300"/>
                    <a:pt x="4865" y="1"/>
                    <a:pt x="4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836200" y="2713000"/>
              <a:ext cx="101850" cy="42325"/>
            </a:xfrm>
            <a:custGeom>
              <a:avLst/>
              <a:gdLst/>
              <a:ahLst/>
              <a:cxnLst/>
              <a:rect l="l" t="t" r="r" b="b"/>
              <a:pathLst>
                <a:path w="4074" h="1693" extrusionOk="0">
                  <a:moveTo>
                    <a:pt x="3817" y="0"/>
                  </a:moveTo>
                  <a:cubicBezTo>
                    <a:pt x="3800" y="0"/>
                    <a:pt x="3783" y="2"/>
                    <a:pt x="3764" y="8"/>
                  </a:cubicBezTo>
                  <a:cubicBezTo>
                    <a:pt x="2515" y="364"/>
                    <a:pt x="1293" y="814"/>
                    <a:pt x="111" y="1353"/>
                  </a:cubicBezTo>
                  <a:cubicBezTo>
                    <a:pt x="22" y="1396"/>
                    <a:pt x="0" y="1524"/>
                    <a:pt x="46" y="1606"/>
                  </a:cubicBezTo>
                  <a:cubicBezTo>
                    <a:pt x="81" y="1666"/>
                    <a:pt x="137" y="1692"/>
                    <a:pt x="197" y="1692"/>
                  </a:cubicBezTo>
                  <a:cubicBezTo>
                    <a:pt x="231" y="1692"/>
                    <a:pt x="266" y="1684"/>
                    <a:pt x="299" y="1668"/>
                  </a:cubicBezTo>
                  <a:cubicBezTo>
                    <a:pt x="1451" y="1143"/>
                    <a:pt x="2645" y="708"/>
                    <a:pt x="3865" y="364"/>
                  </a:cubicBezTo>
                  <a:cubicBezTo>
                    <a:pt x="4074" y="306"/>
                    <a:pt x="4007" y="0"/>
                    <a:pt x="3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899725" y="2522500"/>
              <a:ext cx="48275" cy="60825"/>
            </a:xfrm>
            <a:custGeom>
              <a:avLst/>
              <a:gdLst/>
              <a:ahLst/>
              <a:cxnLst/>
              <a:rect l="l" t="t" r="r" b="b"/>
              <a:pathLst>
                <a:path w="1931" h="2433" extrusionOk="0">
                  <a:moveTo>
                    <a:pt x="1714" y="0"/>
                  </a:moveTo>
                  <a:cubicBezTo>
                    <a:pt x="1666" y="0"/>
                    <a:pt x="1619" y="20"/>
                    <a:pt x="1589" y="58"/>
                  </a:cubicBezTo>
                  <a:lnTo>
                    <a:pt x="73" y="2116"/>
                  </a:lnTo>
                  <a:cubicBezTo>
                    <a:pt x="18" y="2196"/>
                    <a:pt x="1" y="2301"/>
                    <a:pt x="80" y="2376"/>
                  </a:cubicBezTo>
                  <a:cubicBezTo>
                    <a:pt x="119" y="2413"/>
                    <a:pt x="169" y="2433"/>
                    <a:pt x="217" y="2433"/>
                  </a:cubicBezTo>
                  <a:cubicBezTo>
                    <a:pt x="265" y="2433"/>
                    <a:pt x="310" y="2413"/>
                    <a:pt x="338" y="2374"/>
                  </a:cubicBezTo>
                  <a:lnTo>
                    <a:pt x="1854" y="316"/>
                  </a:lnTo>
                  <a:cubicBezTo>
                    <a:pt x="1914" y="236"/>
                    <a:pt x="1931" y="131"/>
                    <a:pt x="1851" y="56"/>
                  </a:cubicBezTo>
                  <a:cubicBezTo>
                    <a:pt x="1812" y="19"/>
                    <a:pt x="176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749000" y="2595225"/>
              <a:ext cx="135000" cy="97525"/>
            </a:xfrm>
            <a:custGeom>
              <a:avLst/>
              <a:gdLst/>
              <a:ahLst/>
              <a:cxnLst/>
              <a:rect l="l" t="t" r="r" b="b"/>
              <a:pathLst>
                <a:path w="5400" h="3901" extrusionOk="0">
                  <a:moveTo>
                    <a:pt x="5129" y="0"/>
                  </a:moveTo>
                  <a:cubicBezTo>
                    <a:pt x="5087" y="0"/>
                    <a:pt x="5043" y="16"/>
                    <a:pt x="5004" y="54"/>
                  </a:cubicBezTo>
                  <a:cubicBezTo>
                    <a:pt x="3895" y="1140"/>
                    <a:pt x="2663" y="2095"/>
                    <a:pt x="1337" y="2906"/>
                  </a:cubicBezTo>
                  <a:cubicBezTo>
                    <a:pt x="959" y="3135"/>
                    <a:pt x="571" y="3351"/>
                    <a:pt x="179" y="3561"/>
                  </a:cubicBezTo>
                  <a:cubicBezTo>
                    <a:pt x="1" y="3655"/>
                    <a:pt x="111" y="3900"/>
                    <a:pt x="277" y="3900"/>
                  </a:cubicBezTo>
                  <a:cubicBezTo>
                    <a:pt x="306" y="3900"/>
                    <a:pt x="336" y="3893"/>
                    <a:pt x="367" y="3876"/>
                  </a:cubicBezTo>
                  <a:cubicBezTo>
                    <a:pt x="1767" y="3140"/>
                    <a:pt x="3084" y="2244"/>
                    <a:pt x="4285" y="1212"/>
                  </a:cubicBezTo>
                  <a:cubicBezTo>
                    <a:pt x="4627" y="923"/>
                    <a:pt x="4952" y="622"/>
                    <a:pt x="5269" y="309"/>
                  </a:cubicBezTo>
                  <a:cubicBezTo>
                    <a:pt x="5399" y="181"/>
                    <a:pt x="5271" y="0"/>
                    <a:pt x="5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821825" y="2571950"/>
              <a:ext cx="34675" cy="26575"/>
            </a:xfrm>
            <a:custGeom>
              <a:avLst/>
              <a:gdLst/>
              <a:ahLst/>
              <a:cxnLst/>
              <a:rect l="l" t="t" r="r" b="b"/>
              <a:pathLst>
                <a:path w="1387" h="1063" extrusionOk="0">
                  <a:moveTo>
                    <a:pt x="1183" y="1"/>
                  </a:moveTo>
                  <a:cubicBezTo>
                    <a:pt x="1161" y="1"/>
                    <a:pt x="1139" y="5"/>
                    <a:pt x="1117" y="13"/>
                  </a:cubicBezTo>
                  <a:cubicBezTo>
                    <a:pt x="684" y="145"/>
                    <a:pt x="311" y="422"/>
                    <a:pt x="55" y="795"/>
                  </a:cubicBezTo>
                  <a:cubicBezTo>
                    <a:pt x="0" y="872"/>
                    <a:pt x="46" y="1005"/>
                    <a:pt x="128" y="1045"/>
                  </a:cubicBezTo>
                  <a:cubicBezTo>
                    <a:pt x="152" y="1057"/>
                    <a:pt x="180" y="1063"/>
                    <a:pt x="207" y="1063"/>
                  </a:cubicBezTo>
                  <a:cubicBezTo>
                    <a:pt x="271" y="1063"/>
                    <a:pt x="338" y="1032"/>
                    <a:pt x="378" y="973"/>
                  </a:cubicBezTo>
                  <a:cubicBezTo>
                    <a:pt x="397" y="940"/>
                    <a:pt x="421" y="911"/>
                    <a:pt x="445" y="882"/>
                  </a:cubicBezTo>
                  <a:cubicBezTo>
                    <a:pt x="477" y="848"/>
                    <a:pt x="505" y="812"/>
                    <a:pt x="539" y="781"/>
                  </a:cubicBezTo>
                  <a:cubicBezTo>
                    <a:pt x="573" y="747"/>
                    <a:pt x="607" y="713"/>
                    <a:pt x="643" y="684"/>
                  </a:cubicBezTo>
                  <a:cubicBezTo>
                    <a:pt x="672" y="656"/>
                    <a:pt x="703" y="632"/>
                    <a:pt x="734" y="607"/>
                  </a:cubicBezTo>
                  <a:cubicBezTo>
                    <a:pt x="881" y="502"/>
                    <a:pt x="1042" y="417"/>
                    <a:pt x="1215" y="364"/>
                  </a:cubicBezTo>
                  <a:cubicBezTo>
                    <a:pt x="1321" y="345"/>
                    <a:pt x="1386" y="237"/>
                    <a:pt x="1357" y="133"/>
                  </a:cubicBezTo>
                  <a:cubicBezTo>
                    <a:pt x="1335" y="52"/>
                    <a:pt x="1262"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729400" y="2615550"/>
              <a:ext cx="67775" cy="57025"/>
            </a:xfrm>
            <a:custGeom>
              <a:avLst/>
              <a:gdLst/>
              <a:ahLst/>
              <a:cxnLst/>
              <a:rect l="l" t="t" r="r" b="b"/>
              <a:pathLst>
                <a:path w="2711" h="2281" extrusionOk="0">
                  <a:moveTo>
                    <a:pt x="2508" y="1"/>
                  </a:moveTo>
                  <a:cubicBezTo>
                    <a:pt x="2459" y="1"/>
                    <a:pt x="2409" y="18"/>
                    <a:pt x="2371" y="50"/>
                  </a:cubicBezTo>
                  <a:lnTo>
                    <a:pt x="75" y="1973"/>
                  </a:lnTo>
                  <a:cubicBezTo>
                    <a:pt x="0" y="2035"/>
                    <a:pt x="15" y="2168"/>
                    <a:pt x="82" y="2230"/>
                  </a:cubicBezTo>
                  <a:cubicBezTo>
                    <a:pt x="117" y="2265"/>
                    <a:pt x="160" y="2281"/>
                    <a:pt x="203" y="2281"/>
                  </a:cubicBezTo>
                  <a:cubicBezTo>
                    <a:pt x="251" y="2281"/>
                    <a:pt x="300" y="2261"/>
                    <a:pt x="340" y="2228"/>
                  </a:cubicBezTo>
                  <a:lnTo>
                    <a:pt x="2636" y="305"/>
                  </a:lnTo>
                  <a:cubicBezTo>
                    <a:pt x="2710" y="242"/>
                    <a:pt x="2696" y="110"/>
                    <a:pt x="2631" y="48"/>
                  </a:cubicBezTo>
                  <a:cubicBezTo>
                    <a:pt x="2598" y="16"/>
                    <a:pt x="2553" y="1"/>
                    <a:pt x="2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756625" y="2338675"/>
              <a:ext cx="26900" cy="63100"/>
            </a:xfrm>
            <a:custGeom>
              <a:avLst/>
              <a:gdLst/>
              <a:ahLst/>
              <a:cxnLst/>
              <a:rect l="l" t="t" r="r" b="b"/>
              <a:pathLst>
                <a:path w="1076" h="2524" extrusionOk="0">
                  <a:moveTo>
                    <a:pt x="854" y="1"/>
                  </a:moveTo>
                  <a:cubicBezTo>
                    <a:pt x="779" y="1"/>
                    <a:pt x="704" y="40"/>
                    <a:pt x="678" y="131"/>
                  </a:cubicBezTo>
                  <a:cubicBezTo>
                    <a:pt x="464" y="858"/>
                    <a:pt x="249" y="1580"/>
                    <a:pt x="40" y="2304"/>
                  </a:cubicBezTo>
                  <a:cubicBezTo>
                    <a:pt x="0" y="2438"/>
                    <a:pt x="109" y="2523"/>
                    <a:pt x="219" y="2523"/>
                  </a:cubicBezTo>
                  <a:cubicBezTo>
                    <a:pt x="294" y="2523"/>
                    <a:pt x="370" y="2483"/>
                    <a:pt x="399" y="2391"/>
                  </a:cubicBezTo>
                  <a:lnTo>
                    <a:pt x="1036" y="220"/>
                  </a:lnTo>
                  <a:cubicBezTo>
                    <a:pt x="1075" y="86"/>
                    <a:pt x="964" y="1"/>
                    <a:pt x="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652450" y="2441350"/>
              <a:ext cx="92275" cy="141625"/>
            </a:xfrm>
            <a:custGeom>
              <a:avLst/>
              <a:gdLst/>
              <a:ahLst/>
              <a:cxnLst/>
              <a:rect l="l" t="t" r="r" b="b"/>
              <a:pathLst>
                <a:path w="3691" h="5665" extrusionOk="0">
                  <a:moveTo>
                    <a:pt x="3443" y="1"/>
                  </a:moveTo>
                  <a:cubicBezTo>
                    <a:pt x="3386" y="1"/>
                    <a:pt x="3331" y="29"/>
                    <a:pt x="3297" y="99"/>
                  </a:cubicBezTo>
                  <a:cubicBezTo>
                    <a:pt x="2611" y="1552"/>
                    <a:pt x="1803" y="2943"/>
                    <a:pt x="879" y="4260"/>
                  </a:cubicBezTo>
                  <a:cubicBezTo>
                    <a:pt x="621" y="4628"/>
                    <a:pt x="349" y="4994"/>
                    <a:pt x="72" y="5348"/>
                  </a:cubicBezTo>
                  <a:cubicBezTo>
                    <a:pt x="10" y="5427"/>
                    <a:pt x="0" y="5533"/>
                    <a:pt x="77" y="5610"/>
                  </a:cubicBezTo>
                  <a:cubicBezTo>
                    <a:pt x="113" y="5646"/>
                    <a:pt x="161" y="5664"/>
                    <a:pt x="207" y="5664"/>
                  </a:cubicBezTo>
                  <a:cubicBezTo>
                    <a:pt x="257" y="5664"/>
                    <a:pt x="305" y="5644"/>
                    <a:pt x="337" y="5603"/>
                  </a:cubicBezTo>
                  <a:cubicBezTo>
                    <a:pt x="1343" y="4315"/>
                    <a:pt x="2236" y="2943"/>
                    <a:pt x="3006" y="1499"/>
                  </a:cubicBezTo>
                  <a:cubicBezTo>
                    <a:pt x="3223" y="1097"/>
                    <a:pt x="3427" y="688"/>
                    <a:pt x="3622" y="272"/>
                  </a:cubicBezTo>
                  <a:cubicBezTo>
                    <a:pt x="3691" y="130"/>
                    <a:pt x="3564" y="1"/>
                    <a:pt x="3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695925" y="2290025"/>
              <a:ext cx="35550" cy="42375"/>
            </a:xfrm>
            <a:custGeom>
              <a:avLst/>
              <a:gdLst/>
              <a:ahLst/>
              <a:cxnLst/>
              <a:rect l="l" t="t" r="r" b="b"/>
              <a:pathLst>
                <a:path w="1422" h="1695" extrusionOk="0">
                  <a:moveTo>
                    <a:pt x="1174" y="1"/>
                  </a:moveTo>
                  <a:cubicBezTo>
                    <a:pt x="1116" y="1"/>
                    <a:pt x="1059" y="29"/>
                    <a:pt x="1024" y="96"/>
                  </a:cubicBezTo>
                  <a:cubicBezTo>
                    <a:pt x="774" y="558"/>
                    <a:pt x="473" y="989"/>
                    <a:pt x="122" y="1379"/>
                  </a:cubicBezTo>
                  <a:cubicBezTo>
                    <a:pt x="0" y="1514"/>
                    <a:pt x="126" y="1694"/>
                    <a:pt x="264" y="1694"/>
                  </a:cubicBezTo>
                  <a:cubicBezTo>
                    <a:pt x="306" y="1694"/>
                    <a:pt x="349" y="1677"/>
                    <a:pt x="386" y="1637"/>
                  </a:cubicBezTo>
                  <a:cubicBezTo>
                    <a:pt x="759" y="1220"/>
                    <a:pt x="1082" y="763"/>
                    <a:pt x="1347" y="270"/>
                  </a:cubicBezTo>
                  <a:cubicBezTo>
                    <a:pt x="1422" y="129"/>
                    <a:pt x="1296" y="1"/>
                    <a:pt x="1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578675" y="2375625"/>
              <a:ext cx="89725" cy="148350"/>
            </a:xfrm>
            <a:custGeom>
              <a:avLst/>
              <a:gdLst/>
              <a:ahLst/>
              <a:cxnLst/>
              <a:rect l="l" t="t" r="r" b="b"/>
              <a:pathLst>
                <a:path w="3589" h="5934" extrusionOk="0">
                  <a:moveTo>
                    <a:pt x="3379" y="1"/>
                  </a:moveTo>
                  <a:cubicBezTo>
                    <a:pt x="3330" y="1"/>
                    <a:pt x="3282" y="20"/>
                    <a:pt x="3252" y="59"/>
                  </a:cubicBezTo>
                  <a:cubicBezTo>
                    <a:pt x="2236" y="1402"/>
                    <a:pt x="1356" y="2841"/>
                    <a:pt x="621" y="4357"/>
                  </a:cubicBezTo>
                  <a:cubicBezTo>
                    <a:pt x="412" y="4785"/>
                    <a:pt x="220" y="5219"/>
                    <a:pt x="37" y="5657"/>
                  </a:cubicBezTo>
                  <a:cubicBezTo>
                    <a:pt x="1" y="5748"/>
                    <a:pt x="20" y="5854"/>
                    <a:pt x="111" y="5907"/>
                  </a:cubicBezTo>
                  <a:cubicBezTo>
                    <a:pt x="141" y="5925"/>
                    <a:pt x="174" y="5933"/>
                    <a:pt x="206" y="5933"/>
                  </a:cubicBezTo>
                  <a:cubicBezTo>
                    <a:pt x="273" y="5933"/>
                    <a:pt x="335" y="5896"/>
                    <a:pt x="362" y="5832"/>
                  </a:cubicBezTo>
                  <a:cubicBezTo>
                    <a:pt x="997" y="4297"/>
                    <a:pt x="1784" y="2829"/>
                    <a:pt x="2711" y="1450"/>
                  </a:cubicBezTo>
                  <a:cubicBezTo>
                    <a:pt x="2970" y="1065"/>
                    <a:pt x="3238" y="684"/>
                    <a:pt x="3517" y="314"/>
                  </a:cubicBezTo>
                  <a:cubicBezTo>
                    <a:pt x="3577" y="237"/>
                    <a:pt x="3589" y="131"/>
                    <a:pt x="3514" y="56"/>
                  </a:cubicBezTo>
                  <a:cubicBezTo>
                    <a:pt x="3477" y="19"/>
                    <a:pt x="3427" y="1"/>
                    <a:pt x="3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554275" y="2415275"/>
              <a:ext cx="58725" cy="89050"/>
            </a:xfrm>
            <a:custGeom>
              <a:avLst/>
              <a:gdLst/>
              <a:ahLst/>
              <a:cxnLst/>
              <a:rect l="l" t="t" r="r" b="b"/>
              <a:pathLst>
                <a:path w="2349" h="3562" extrusionOk="0">
                  <a:moveTo>
                    <a:pt x="2143" y="0"/>
                  </a:moveTo>
                  <a:cubicBezTo>
                    <a:pt x="2078" y="0"/>
                    <a:pt x="2010" y="35"/>
                    <a:pt x="1973" y="92"/>
                  </a:cubicBezTo>
                  <a:cubicBezTo>
                    <a:pt x="1287" y="1127"/>
                    <a:pt x="654" y="2193"/>
                    <a:pt x="74" y="3293"/>
                  </a:cubicBezTo>
                  <a:cubicBezTo>
                    <a:pt x="0" y="3434"/>
                    <a:pt x="126" y="3562"/>
                    <a:pt x="249" y="3562"/>
                  </a:cubicBezTo>
                  <a:cubicBezTo>
                    <a:pt x="307" y="3562"/>
                    <a:pt x="364" y="3534"/>
                    <a:pt x="399" y="3467"/>
                  </a:cubicBezTo>
                  <a:cubicBezTo>
                    <a:pt x="977" y="2371"/>
                    <a:pt x="1612" y="1303"/>
                    <a:pt x="2295" y="268"/>
                  </a:cubicBezTo>
                  <a:cubicBezTo>
                    <a:pt x="2348" y="184"/>
                    <a:pt x="2303" y="63"/>
                    <a:pt x="2223" y="20"/>
                  </a:cubicBezTo>
                  <a:cubicBezTo>
                    <a:pt x="2199" y="6"/>
                    <a:pt x="2171" y="0"/>
                    <a:pt x="2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490175" y="2936000"/>
              <a:ext cx="23975" cy="90875"/>
            </a:xfrm>
            <a:custGeom>
              <a:avLst/>
              <a:gdLst/>
              <a:ahLst/>
              <a:cxnLst/>
              <a:rect l="l" t="t" r="r" b="b"/>
              <a:pathLst>
                <a:path w="959" h="3635" extrusionOk="0">
                  <a:moveTo>
                    <a:pt x="200" y="0"/>
                  </a:moveTo>
                  <a:cubicBezTo>
                    <a:pt x="167" y="0"/>
                    <a:pt x="135" y="8"/>
                    <a:pt x="109" y="24"/>
                  </a:cubicBezTo>
                  <a:cubicBezTo>
                    <a:pt x="29" y="69"/>
                    <a:pt x="0" y="185"/>
                    <a:pt x="41" y="276"/>
                  </a:cubicBezTo>
                  <a:cubicBezTo>
                    <a:pt x="511" y="1249"/>
                    <a:pt x="571" y="2387"/>
                    <a:pt x="229" y="3407"/>
                  </a:cubicBezTo>
                  <a:cubicBezTo>
                    <a:pt x="198" y="3501"/>
                    <a:pt x="275" y="3610"/>
                    <a:pt x="364" y="3631"/>
                  </a:cubicBezTo>
                  <a:cubicBezTo>
                    <a:pt x="375" y="3634"/>
                    <a:pt x="386" y="3635"/>
                    <a:pt x="397" y="3635"/>
                  </a:cubicBezTo>
                  <a:cubicBezTo>
                    <a:pt x="478" y="3635"/>
                    <a:pt x="558" y="3576"/>
                    <a:pt x="585" y="3494"/>
                  </a:cubicBezTo>
                  <a:cubicBezTo>
                    <a:pt x="958" y="2382"/>
                    <a:pt x="869" y="1143"/>
                    <a:pt x="356" y="89"/>
                  </a:cubicBezTo>
                  <a:cubicBezTo>
                    <a:pt x="329" y="30"/>
                    <a:pt x="264"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457550" y="3060475"/>
              <a:ext cx="33250" cy="44025"/>
            </a:xfrm>
            <a:custGeom>
              <a:avLst/>
              <a:gdLst/>
              <a:ahLst/>
              <a:cxnLst/>
              <a:rect l="l" t="t" r="r" b="b"/>
              <a:pathLst>
                <a:path w="1330" h="1761" extrusionOk="0">
                  <a:moveTo>
                    <a:pt x="1123" y="0"/>
                  </a:moveTo>
                  <a:cubicBezTo>
                    <a:pt x="1039" y="0"/>
                    <a:pt x="965" y="57"/>
                    <a:pt x="942" y="140"/>
                  </a:cubicBezTo>
                  <a:cubicBezTo>
                    <a:pt x="788" y="638"/>
                    <a:pt x="509" y="1088"/>
                    <a:pt x="131" y="1446"/>
                  </a:cubicBezTo>
                  <a:cubicBezTo>
                    <a:pt x="0" y="1580"/>
                    <a:pt x="124" y="1761"/>
                    <a:pt x="265" y="1761"/>
                  </a:cubicBezTo>
                  <a:cubicBezTo>
                    <a:pt x="309" y="1761"/>
                    <a:pt x="355" y="1743"/>
                    <a:pt x="396" y="1702"/>
                  </a:cubicBezTo>
                  <a:cubicBezTo>
                    <a:pt x="819" y="1297"/>
                    <a:pt x="1130" y="789"/>
                    <a:pt x="1298" y="229"/>
                  </a:cubicBezTo>
                  <a:cubicBezTo>
                    <a:pt x="1329" y="132"/>
                    <a:pt x="1257" y="29"/>
                    <a:pt x="1163" y="5"/>
                  </a:cubicBezTo>
                  <a:cubicBezTo>
                    <a:pt x="1150" y="2"/>
                    <a:pt x="1136"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320325" y="2850225"/>
              <a:ext cx="84075" cy="40050"/>
            </a:xfrm>
            <a:custGeom>
              <a:avLst/>
              <a:gdLst/>
              <a:ahLst/>
              <a:cxnLst/>
              <a:rect l="l" t="t" r="r" b="b"/>
              <a:pathLst>
                <a:path w="3363" h="1602" extrusionOk="0">
                  <a:moveTo>
                    <a:pt x="3142" y="0"/>
                  </a:moveTo>
                  <a:cubicBezTo>
                    <a:pt x="3136" y="0"/>
                    <a:pt x="3130" y="1"/>
                    <a:pt x="3124" y="1"/>
                  </a:cubicBezTo>
                  <a:cubicBezTo>
                    <a:pt x="1993" y="83"/>
                    <a:pt x="922" y="538"/>
                    <a:pt x="77" y="1291"/>
                  </a:cubicBezTo>
                  <a:cubicBezTo>
                    <a:pt x="0" y="1358"/>
                    <a:pt x="12" y="1486"/>
                    <a:pt x="80" y="1551"/>
                  </a:cubicBezTo>
                  <a:cubicBezTo>
                    <a:pt x="116" y="1586"/>
                    <a:pt x="159" y="1602"/>
                    <a:pt x="203" y="1602"/>
                  </a:cubicBezTo>
                  <a:cubicBezTo>
                    <a:pt x="252" y="1602"/>
                    <a:pt x="301" y="1582"/>
                    <a:pt x="342" y="1546"/>
                  </a:cubicBezTo>
                  <a:cubicBezTo>
                    <a:pt x="1117" y="858"/>
                    <a:pt x="2096" y="444"/>
                    <a:pt x="3129" y="367"/>
                  </a:cubicBezTo>
                  <a:cubicBezTo>
                    <a:pt x="3359" y="350"/>
                    <a:pt x="3362" y="0"/>
                    <a:pt x="3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250450" y="2906075"/>
              <a:ext cx="48150" cy="34775"/>
            </a:xfrm>
            <a:custGeom>
              <a:avLst/>
              <a:gdLst/>
              <a:ahLst/>
              <a:cxnLst/>
              <a:rect l="l" t="t" r="r" b="b"/>
              <a:pathLst>
                <a:path w="1926" h="1391" extrusionOk="0">
                  <a:moveTo>
                    <a:pt x="1657" y="0"/>
                  </a:moveTo>
                  <a:cubicBezTo>
                    <a:pt x="1628" y="0"/>
                    <a:pt x="1597" y="8"/>
                    <a:pt x="1565" y="27"/>
                  </a:cubicBezTo>
                  <a:cubicBezTo>
                    <a:pt x="1041" y="335"/>
                    <a:pt x="542" y="689"/>
                    <a:pt x="76" y="1079"/>
                  </a:cubicBezTo>
                  <a:cubicBezTo>
                    <a:pt x="1" y="1141"/>
                    <a:pt x="15" y="1274"/>
                    <a:pt x="83" y="1341"/>
                  </a:cubicBezTo>
                  <a:cubicBezTo>
                    <a:pt x="118" y="1375"/>
                    <a:pt x="159" y="1390"/>
                    <a:pt x="201" y="1390"/>
                  </a:cubicBezTo>
                  <a:cubicBezTo>
                    <a:pt x="250" y="1390"/>
                    <a:pt x="300" y="1369"/>
                    <a:pt x="340" y="1334"/>
                  </a:cubicBezTo>
                  <a:cubicBezTo>
                    <a:pt x="783" y="966"/>
                    <a:pt x="1255" y="636"/>
                    <a:pt x="1753" y="345"/>
                  </a:cubicBezTo>
                  <a:cubicBezTo>
                    <a:pt x="1926" y="243"/>
                    <a:pt x="1817" y="0"/>
                    <a:pt x="1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268275" y="2851300"/>
              <a:ext cx="60000" cy="40225"/>
            </a:xfrm>
            <a:custGeom>
              <a:avLst/>
              <a:gdLst/>
              <a:ahLst/>
              <a:cxnLst/>
              <a:rect l="l" t="t" r="r" b="b"/>
              <a:pathLst>
                <a:path w="2400" h="1609" extrusionOk="0">
                  <a:moveTo>
                    <a:pt x="2193" y="0"/>
                  </a:moveTo>
                  <a:cubicBezTo>
                    <a:pt x="2163" y="0"/>
                    <a:pt x="2131" y="6"/>
                    <a:pt x="2101" y="18"/>
                  </a:cubicBezTo>
                  <a:cubicBezTo>
                    <a:pt x="1377" y="331"/>
                    <a:pt x="713" y="764"/>
                    <a:pt x="138" y="1303"/>
                  </a:cubicBezTo>
                  <a:cubicBezTo>
                    <a:pt x="1" y="1427"/>
                    <a:pt x="131" y="1609"/>
                    <a:pt x="278" y="1609"/>
                  </a:cubicBezTo>
                  <a:cubicBezTo>
                    <a:pt x="320" y="1609"/>
                    <a:pt x="363" y="1594"/>
                    <a:pt x="402" y="1558"/>
                  </a:cubicBezTo>
                  <a:cubicBezTo>
                    <a:pt x="956" y="1046"/>
                    <a:pt x="1594" y="632"/>
                    <a:pt x="2287" y="333"/>
                  </a:cubicBezTo>
                  <a:cubicBezTo>
                    <a:pt x="2381" y="295"/>
                    <a:pt x="2400" y="160"/>
                    <a:pt x="2354" y="81"/>
                  </a:cubicBezTo>
                  <a:cubicBezTo>
                    <a:pt x="2323" y="28"/>
                    <a:pt x="2260" y="0"/>
                    <a:pt x="2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663525" y="3055575"/>
              <a:ext cx="27750" cy="128075"/>
            </a:xfrm>
            <a:custGeom>
              <a:avLst/>
              <a:gdLst/>
              <a:ahLst/>
              <a:cxnLst/>
              <a:rect l="l" t="t" r="r" b="b"/>
              <a:pathLst>
                <a:path w="1110" h="5123" extrusionOk="0">
                  <a:moveTo>
                    <a:pt x="208" y="0"/>
                  </a:moveTo>
                  <a:cubicBezTo>
                    <a:pt x="193" y="0"/>
                    <a:pt x="178" y="2"/>
                    <a:pt x="164" y="6"/>
                  </a:cubicBezTo>
                  <a:cubicBezTo>
                    <a:pt x="70" y="32"/>
                    <a:pt x="0" y="141"/>
                    <a:pt x="34" y="235"/>
                  </a:cubicBezTo>
                  <a:cubicBezTo>
                    <a:pt x="455" y="1404"/>
                    <a:pt x="671" y="2636"/>
                    <a:pt x="671" y="3881"/>
                  </a:cubicBezTo>
                  <a:cubicBezTo>
                    <a:pt x="671" y="4235"/>
                    <a:pt x="652" y="4588"/>
                    <a:pt x="621" y="4942"/>
                  </a:cubicBezTo>
                  <a:cubicBezTo>
                    <a:pt x="611" y="5038"/>
                    <a:pt x="717" y="5123"/>
                    <a:pt x="806" y="5123"/>
                  </a:cubicBezTo>
                  <a:cubicBezTo>
                    <a:pt x="898" y="5123"/>
                    <a:pt x="977" y="5034"/>
                    <a:pt x="987" y="4932"/>
                  </a:cubicBezTo>
                  <a:cubicBezTo>
                    <a:pt x="1110" y="3669"/>
                    <a:pt x="1013" y="2393"/>
                    <a:pt x="700" y="1164"/>
                  </a:cubicBezTo>
                  <a:cubicBezTo>
                    <a:pt x="614" y="815"/>
                    <a:pt x="508" y="473"/>
                    <a:pt x="387" y="136"/>
                  </a:cubicBezTo>
                  <a:cubicBezTo>
                    <a:pt x="363" y="54"/>
                    <a:pt x="289"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635900" y="3013550"/>
              <a:ext cx="24200" cy="25875"/>
            </a:xfrm>
            <a:custGeom>
              <a:avLst/>
              <a:gdLst/>
              <a:ahLst/>
              <a:cxnLst/>
              <a:rect l="l" t="t" r="r" b="b"/>
              <a:pathLst>
                <a:path w="968" h="1035" extrusionOk="0">
                  <a:moveTo>
                    <a:pt x="203" y="0"/>
                  </a:moveTo>
                  <a:cubicBezTo>
                    <a:pt x="151" y="0"/>
                    <a:pt x="98" y="20"/>
                    <a:pt x="65" y="55"/>
                  </a:cubicBezTo>
                  <a:cubicBezTo>
                    <a:pt x="0" y="125"/>
                    <a:pt x="5" y="236"/>
                    <a:pt x="70" y="315"/>
                  </a:cubicBezTo>
                  <a:lnTo>
                    <a:pt x="638" y="982"/>
                  </a:lnTo>
                  <a:cubicBezTo>
                    <a:pt x="670" y="1018"/>
                    <a:pt x="717" y="1035"/>
                    <a:pt x="765" y="1035"/>
                  </a:cubicBezTo>
                  <a:cubicBezTo>
                    <a:pt x="817" y="1035"/>
                    <a:pt x="868" y="1015"/>
                    <a:pt x="900" y="979"/>
                  </a:cubicBezTo>
                  <a:cubicBezTo>
                    <a:pt x="968" y="905"/>
                    <a:pt x="965" y="789"/>
                    <a:pt x="893" y="717"/>
                  </a:cubicBezTo>
                  <a:lnTo>
                    <a:pt x="325" y="50"/>
                  </a:lnTo>
                  <a:cubicBezTo>
                    <a:pt x="296" y="16"/>
                    <a:pt x="250"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612550" y="3022025"/>
              <a:ext cx="35650" cy="74150"/>
            </a:xfrm>
            <a:custGeom>
              <a:avLst/>
              <a:gdLst/>
              <a:ahLst/>
              <a:cxnLst/>
              <a:rect l="l" t="t" r="r" b="b"/>
              <a:pathLst>
                <a:path w="1426" h="2966" extrusionOk="0">
                  <a:moveTo>
                    <a:pt x="211" y="1"/>
                  </a:moveTo>
                  <a:cubicBezTo>
                    <a:pt x="180" y="1"/>
                    <a:pt x="149" y="8"/>
                    <a:pt x="121" y="24"/>
                  </a:cubicBezTo>
                  <a:cubicBezTo>
                    <a:pt x="39" y="72"/>
                    <a:pt x="1" y="195"/>
                    <a:pt x="53" y="277"/>
                  </a:cubicBezTo>
                  <a:cubicBezTo>
                    <a:pt x="571" y="1025"/>
                    <a:pt x="910" y="1885"/>
                    <a:pt x="1043" y="2785"/>
                  </a:cubicBezTo>
                  <a:cubicBezTo>
                    <a:pt x="1059" y="2881"/>
                    <a:pt x="1122" y="2965"/>
                    <a:pt x="1230" y="2965"/>
                  </a:cubicBezTo>
                  <a:cubicBezTo>
                    <a:pt x="1339" y="2965"/>
                    <a:pt x="1425" y="2876"/>
                    <a:pt x="1411" y="2780"/>
                  </a:cubicBezTo>
                  <a:cubicBezTo>
                    <a:pt x="1276" y="1815"/>
                    <a:pt x="920" y="895"/>
                    <a:pt x="374" y="89"/>
                  </a:cubicBezTo>
                  <a:cubicBezTo>
                    <a:pt x="336" y="33"/>
                    <a:pt x="274"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848775" y="3107425"/>
              <a:ext cx="47850" cy="69025"/>
            </a:xfrm>
            <a:custGeom>
              <a:avLst/>
              <a:gdLst/>
              <a:ahLst/>
              <a:cxnLst/>
              <a:rect l="l" t="t" r="r" b="b"/>
              <a:pathLst>
                <a:path w="1914" h="2761" extrusionOk="0">
                  <a:moveTo>
                    <a:pt x="213" y="1"/>
                  </a:moveTo>
                  <a:cubicBezTo>
                    <a:pt x="184" y="1"/>
                    <a:pt x="155" y="8"/>
                    <a:pt x="125" y="26"/>
                  </a:cubicBezTo>
                  <a:cubicBezTo>
                    <a:pt x="34" y="79"/>
                    <a:pt x="0" y="199"/>
                    <a:pt x="63" y="278"/>
                  </a:cubicBezTo>
                  <a:cubicBezTo>
                    <a:pt x="648" y="1017"/>
                    <a:pt x="1146" y="1821"/>
                    <a:pt x="1553" y="2673"/>
                  </a:cubicBezTo>
                  <a:cubicBezTo>
                    <a:pt x="1580" y="2730"/>
                    <a:pt x="1645" y="2760"/>
                    <a:pt x="1710" y="2760"/>
                  </a:cubicBezTo>
                  <a:cubicBezTo>
                    <a:pt x="1744" y="2760"/>
                    <a:pt x="1777" y="2752"/>
                    <a:pt x="1805" y="2736"/>
                  </a:cubicBezTo>
                  <a:cubicBezTo>
                    <a:pt x="1885" y="2688"/>
                    <a:pt x="1914" y="2574"/>
                    <a:pt x="1868" y="2483"/>
                  </a:cubicBezTo>
                  <a:cubicBezTo>
                    <a:pt x="1464" y="1633"/>
                    <a:pt x="963" y="830"/>
                    <a:pt x="378" y="91"/>
                  </a:cubicBezTo>
                  <a:cubicBezTo>
                    <a:pt x="335" y="38"/>
                    <a:pt x="276"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755800" y="3005700"/>
              <a:ext cx="76275" cy="71875"/>
            </a:xfrm>
            <a:custGeom>
              <a:avLst/>
              <a:gdLst/>
              <a:ahLst/>
              <a:cxnLst/>
              <a:rect l="l" t="t" r="r" b="b"/>
              <a:pathLst>
                <a:path w="3051" h="2875" extrusionOk="0">
                  <a:moveTo>
                    <a:pt x="218" y="1"/>
                  </a:moveTo>
                  <a:cubicBezTo>
                    <a:pt x="151" y="1"/>
                    <a:pt x="83" y="40"/>
                    <a:pt x="51" y="97"/>
                  </a:cubicBezTo>
                  <a:cubicBezTo>
                    <a:pt x="1" y="189"/>
                    <a:pt x="39" y="292"/>
                    <a:pt x="124" y="345"/>
                  </a:cubicBezTo>
                  <a:cubicBezTo>
                    <a:pt x="1125" y="985"/>
                    <a:pt x="1991" y="1813"/>
                    <a:pt x="2675" y="2786"/>
                  </a:cubicBezTo>
                  <a:cubicBezTo>
                    <a:pt x="2713" y="2840"/>
                    <a:pt x="2773" y="2875"/>
                    <a:pt x="2835" y="2875"/>
                  </a:cubicBezTo>
                  <a:cubicBezTo>
                    <a:pt x="2866" y="2875"/>
                    <a:pt x="2897" y="2866"/>
                    <a:pt x="2927" y="2848"/>
                  </a:cubicBezTo>
                  <a:cubicBezTo>
                    <a:pt x="3016" y="2795"/>
                    <a:pt x="3050" y="2680"/>
                    <a:pt x="2992" y="2600"/>
                  </a:cubicBezTo>
                  <a:cubicBezTo>
                    <a:pt x="2273" y="1573"/>
                    <a:pt x="1358" y="699"/>
                    <a:pt x="302" y="25"/>
                  </a:cubicBezTo>
                  <a:cubicBezTo>
                    <a:pt x="276" y="8"/>
                    <a:pt x="247"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726925" y="3012525"/>
              <a:ext cx="69850" cy="68375"/>
            </a:xfrm>
            <a:custGeom>
              <a:avLst/>
              <a:gdLst/>
              <a:ahLst/>
              <a:cxnLst/>
              <a:rect l="l" t="t" r="r" b="b"/>
              <a:pathLst>
                <a:path w="2794" h="2735" extrusionOk="0">
                  <a:moveTo>
                    <a:pt x="223" y="1"/>
                  </a:moveTo>
                  <a:cubicBezTo>
                    <a:pt x="155" y="1"/>
                    <a:pt x="84" y="43"/>
                    <a:pt x="54" y="101"/>
                  </a:cubicBezTo>
                  <a:cubicBezTo>
                    <a:pt x="1" y="192"/>
                    <a:pt x="46" y="294"/>
                    <a:pt x="126" y="349"/>
                  </a:cubicBezTo>
                  <a:cubicBezTo>
                    <a:pt x="1014" y="970"/>
                    <a:pt x="1782" y="1752"/>
                    <a:pt x="2386" y="2652"/>
                  </a:cubicBezTo>
                  <a:cubicBezTo>
                    <a:pt x="2425" y="2710"/>
                    <a:pt x="2481" y="2734"/>
                    <a:pt x="2536" y="2734"/>
                  </a:cubicBezTo>
                  <a:cubicBezTo>
                    <a:pt x="2666" y="2734"/>
                    <a:pt x="2794" y="2601"/>
                    <a:pt x="2701" y="2464"/>
                  </a:cubicBezTo>
                  <a:cubicBezTo>
                    <a:pt x="2061" y="1509"/>
                    <a:pt x="1247" y="683"/>
                    <a:pt x="304" y="24"/>
                  </a:cubicBezTo>
                  <a:cubicBezTo>
                    <a:pt x="279" y="8"/>
                    <a:pt x="25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448775" y="2445075"/>
              <a:ext cx="11575" cy="54050"/>
            </a:xfrm>
            <a:custGeom>
              <a:avLst/>
              <a:gdLst/>
              <a:ahLst/>
              <a:cxnLst/>
              <a:rect l="l" t="t" r="r" b="b"/>
              <a:pathLst>
                <a:path w="463" h="2162" extrusionOk="0">
                  <a:moveTo>
                    <a:pt x="198" y="0"/>
                  </a:moveTo>
                  <a:cubicBezTo>
                    <a:pt x="92" y="0"/>
                    <a:pt x="0" y="92"/>
                    <a:pt x="17" y="190"/>
                  </a:cubicBezTo>
                  <a:cubicBezTo>
                    <a:pt x="92" y="785"/>
                    <a:pt x="94" y="1384"/>
                    <a:pt x="29" y="1981"/>
                  </a:cubicBezTo>
                  <a:cubicBezTo>
                    <a:pt x="20" y="2075"/>
                    <a:pt x="126" y="2161"/>
                    <a:pt x="215" y="2161"/>
                  </a:cubicBezTo>
                  <a:cubicBezTo>
                    <a:pt x="306" y="2161"/>
                    <a:pt x="386" y="2070"/>
                    <a:pt x="398" y="1971"/>
                  </a:cubicBezTo>
                  <a:cubicBezTo>
                    <a:pt x="463" y="1374"/>
                    <a:pt x="458" y="775"/>
                    <a:pt x="383" y="181"/>
                  </a:cubicBezTo>
                  <a:cubicBezTo>
                    <a:pt x="371" y="84"/>
                    <a:pt x="301"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415250" y="2289825"/>
              <a:ext cx="37825" cy="121150"/>
            </a:xfrm>
            <a:custGeom>
              <a:avLst/>
              <a:gdLst/>
              <a:ahLst/>
              <a:cxnLst/>
              <a:rect l="l" t="t" r="r" b="b"/>
              <a:pathLst>
                <a:path w="1513" h="4846" extrusionOk="0">
                  <a:moveTo>
                    <a:pt x="213" y="0"/>
                  </a:moveTo>
                  <a:cubicBezTo>
                    <a:pt x="197" y="0"/>
                    <a:pt x="180" y="3"/>
                    <a:pt x="162" y="8"/>
                  </a:cubicBezTo>
                  <a:cubicBezTo>
                    <a:pt x="61" y="37"/>
                    <a:pt x="1" y="140"/>
                    <a:pt x="37" y="232"/>
                  </a:cubicBezTo>
                  <a:cubicBezTo>
                    <a:pt x="470" y="1341"/>
                    <a:pt x="790" y="2489"/>
                    <a:pt x="993" y="3661"/>
                  </a:cubicBezTo>
                  <a:cubicBezTo>
                    <a:pt x="1050" y="3996"/>
                    <a:pt x="1098" y="4331"/>
                    <a:pt x="1135" y="4665"/>
                  </a:cubicBezTo>
                  <a:cubicBezTo>
                    <a:pt x="1147" y="4764"/>
                    <a:pt x="1216" y="4846"/>
                    <a:pt x="1322" y="4846"/>
                  </a:cubicBezTo>
                  <a:cubicBezTo>
                    <a:pt x="1426" y="4846"/>
                    <a:pt x="1512" y="4757"/>
                    <a:pt x="1503" y="4658"/>
                  </a:cubicBezTo>
                  <a:cubicBezTo>
                    <a:pt x="1370" y="3450"/>
                    <a:pt x="1113" y="2256"/>
                    <a:pt x="737" y="1098"/>
                  </a:cubicBezTo>
                  <a:cubicBezTo>
                    <a:pt x="629" y="773"/>
                    <a:pt x="516" y="453"/>
                    <a:pt x="388" y="133"/>
                  </a:cubicBezTo>
                  <a:cubicBezTo>
                    <a:pt x="358" y="59"/>
                    <a:pt x="29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350225" y="2353675"/>
              <a:ext cx="46700" cy="152650"/>
            </a:xfrm>
            <a:custGeom>
              <a:avLst/>
              <a:gdLst/>
              <a:ahLst/>
              <a:cxnLst/>
              <a:rect l="l" t="t" r="r" b="b"/>
              <a:pathLst>
                <a:path w="1868" h="6106" extrusionOk="0">
                  <a:moveTo>
                    <a:pt x="197" y="0"/>
                  </a:moveTo>
                  <a:cubicBezTo>
                    <a:pt x="196" y="0"/>
                    <a:pt x="194" y="0"/>
                    <a:pt x="193" y="0"/>
                  </a:cubicBezTo>
                  <a:cubicBezTo>
                    <a:pt x="87" y="5"/>
                    <a:pt x="0" y="89"/>
                    <a:pt x="12" y="188"/>
                  </a:cubicBezTo>
                  <a:cubicBezTo>
                    <a:pt x="200" y="1728"/>
                    <a:pt x="539" y="3249"/>
                    <a:pt x="1026" y="4725"/>
                  </a:cubicBezTo>
                  <a:cubicBezTo>
                    <a:pt x="1163" y="5144"/>
                    <a:pt x="1314" y="5560"/>
                    <a:pt x="1476" y="5969"/>
                  </a:cubicBezTo>
                  <a:cubicBezTo>
                    <a:pt x="1506" y="6048"/>
                    <a:pt x="1574" y="6105"/>
                    <a:pt x="1655" y="6105"/>
                  </a:cubicBezTo>
                  <a:cubicBezTo>
                    <a:pt x="1670" y="6105"/>
                    <a:pt x="1686" y="6103"/>
                    <a:pt x="1702" y="6099"/>
                  </a:cubicBezTo>
                  <a:cubicBezTo>
                    <a:pt x="1805" y="6073"/>
                    <a:pt x="1868" y="5964"/>
                    <a:pt x="1829" y="5870"/>
                  </a:cubicBezTo>
                  <a:cubicBezTo>
                    <a:pt x="1266" y="4438"/>
                    <a:pt x="845" y="2958"/>
                    <a:pt x="571" y="1444"/>
                  </a:cubicBezTo>
                  <a:cubicBezTo>
                    <a:pt x="496" y="1028"/>
                    <a:pt x="431" y="607"/>
                    <a:pt x="378" y="181"/>
                  </a:cubicBezTo>
                  <a:cubicBezTo>
                    <a:pt x="366" y="84"/>
                    <a:pt x="298"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341625" y="2260575"/>
              <a:ext cx="13375" cy="53750"/>
            </a:xfrm>
            <a:custGeom>
              <a:avLst/>
              <a:gdLst/>
              <a:ahLst/>
              <a:cxnLst/>
              <a:rect l="l" t="t" r="r" b="b"/>
              <a:pathLst>
                <a:path w="535" h="2150" extrusionOk="0">
                  <a:moveTo>
                    <a:pt x="186" y="0"/>
                  </a:moveTo>
                  <a:cubicBezTo>
                    <a:pt x="93" y="0"/>
                    <a:pt x="0" y="61"/>
                    <a:pt x="3" y="182"/>
                  </a:cubicBezTo>
                  <a:cubicBezTo>
                    <a:pt x="15" y="795"/>
                    <a:pt x="68" y="1409"/>
                    <a:pt x="166" y="2016"/>
                  </a:cubicBezTo>
                  <a:cubicBezTo>
                    <a:pt x="178" y="2100"/>
                    <a:pt x="266" y="2149"/>
                    <a:pt x="345" y="2149"/>
                  </a:cubicBezTo>
                  <a:cubicBezTo>
                    <a:pt x="360" y="2149"/>
                    <a:pt x="376" y="2147"/>
                    <a:pt x="390" y="2143"/>
                  </a:cubicBezTo>
                  <a:cubicBezTo>
                    <a:pt x="479" y="2119"/>
                    <a:pt x="534" y="2016"/>
                    <a:pt x="518" y="1917"/>
                  </a:cubicBezTo>
                  <a:cubicBezTo>
                    <a:pt x="429" y="1339"/>
                    <a:pt x="378" y="759"/>
                    <a:pt x="371" y="175"/>
                  </a:cubicBezTo>
                  <a:cubicBezTo>
                    <a:pt x="367" y="58"/>
                    <a:pt x="276" y="0"/>
                    <a:pt x="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322250" y="2339825"/>
              <a:ext cx="22450" cy="87225"/>
            </a:xfrm>
            <a:custGeom>
              <a:avLst/>
              <a:gdLst/>
              <a:ahLst/>
              <a:cxnLst/>
              <a:rect l="l" t="t" r="r" b="b"/>
              <a:pathLst>
                <a:path w="898" h="3489" extrusionOk="0">
                  <a:moveTo>
                    <a:pt x="272" y="1"/>
                  </a:moveTo>
                  <a:cubicBezTo>
                    <a:pt x="181" y="1"/>
                    <a:pt x="101" y="90"/>
                    <a:pt x="92" y="189"/>
                  </a:cubicBezTo>
                  <a:cubicBezTo>
                    <a:pt x="0" y="1262"/>
                    <a:pt x="142" y="2340"/>
                    <a:pt x="510" y="3353"/>
                  </a:cubicBezTo>
                  <a:cubicBezTo>
                    <a:pt x="535" y="3436"/>
                    <a:pt x="611" y="3488"/>
                    <a:pt x="694" y="3488"/>
                  </a:cubicBezTo>
                  <a:cubicBezTo>
                    <a:pt x="708" y="3488"/>
                    <a:pt x="722" y="3487"/>
                    <a:pt x="737" y="3483"/>
                  </a:cubicBezTo>
                  <a:cubicBezTo>
                    <a:pt x="826" y="3454"/>
                    <a:pt x="898" y="3346"/>
                    <a:pt x="867" y="3255"/>
                  </a:cubicBezTo>
                  <a:cubicBezTo>
                    <a:pt x="506" y="2273"/>
                    <a:pt x="368" y="1223"/>
                    <a:pt x="462" y="181"/>
                  </a:cubicBezTo>
                  <a:cubicBezTo>
                    <a:pt x="472" y="83"/>
                    <a:pt x="366" y="1"/>
                    <a:pt x="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219175" y="2646200"/>
              <a:ext cx="114275" cy="82475"/>
            </a:xfrm>
            <a:custGeom>
              <a:avLst/>
              <a:gdLst/>
              <a:ahLst/>
              <a:cxnLst/>
              <a:rect l="l" t="t" r="r" b="b"/>
              <a:pathLst>
                <a:path w="4571" h="3299" extrusionOk="0">
                  <a:moveTo>
                    <a:pt x="216" y="0"/>
                  </a:moveTo>
                  <a:cubicBezTo>
                    <a:pt x="150" y="0"/>
                    <a:pt x="83" y="39"/>
                    <a:pt x="51" y="97"/>
                  </a:cubicBezTo>
                  <a:cubicBezTo>
                    <a:pt x="1" y="189"/>
                    <a:pt x="39" y="292"/>
                    <a:pt x="123" y="345"/>
                  </a:cubicBezTo>
                  <a:lnTo>
                    <a:pt x="1793" y="1411"/>
                  </a:lnTo>
                  <a:lnTo>
                    <a:pt x="2626" y="1945"/>
                  </a:lnTo>
                  <a:cubicBezTo>
                    <a:pt x="2898" y="2119"/>
                    <a:pt x="3170" y="2282"/>
                    <a:pt x="3430" y="2473"/>
                  </a:cubicBezTo>
                  <a:cubicBezTo>
                    <a:pt x="3688" y="2663"/>
                    <a:pt x="3974" y="2918"/>
                    <a:pt x="4164" y="3214"/>
                  </a:cubicBezTo>
                  <a:cubicBezTo>
                    <a:pt x="4203" y="3273"/>
                    <a:pt x="4259" y="3298"/>
                    <a:pt x="4315" y="3298"/>
                  </a:cubicBezTo>
                  <a:cubicBezTo>
                    <a:pt x="4444" y="3298"/>
                    <a:pt x="4570" y="3166"/>
                    <a:pt x="4479" y="3026"/>
                  </a:cubicBezTo>
                  <a:cubicBezTo>
                    <a:pt x="4118" y="2468"/>
                    <a:pt x="3555" y="2102"/>
                    <a:pt x="3006" y="1751"/>
                  </a:cubicBezTo>
                  <a:lnTo>
                    <a:pt x="1274" y="643"/>
                  </a:lnTo>
                  <a:lnTo>
                    <a:pt x="301" y="25"/>
                  </a:lnTo>
                  <a:cubicBezTo>
                    <a:pt x="275" y="8"/>
                    <a:pt x="246" y="0"/>
                    <a:pt x="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124575" y="2608100"/>
              <a:ext cx="71050" cy="28175"/>
            </a:xfrm>
            <a:custGeom>
              <a:avLst/>
              <a:gdLst/>
              <a:ahLst/>
              <a:cxnLst/>
              <a:rect l="l" t="t" r="r" b="b"/>
              <a:pathLst>
                <a:path w="2842" h="1127" extrusionOk="0">
                  <a:moveTo>
                    <a:pt x="255" y="0"/>
                  </a:moveTo>
                  <a:cubicBezTo>
                    <a:pt x="62" y="0"/>
                    <a:pt x="1" y="313"/>
                    <a:pt x="213" y="365"/>
                  </a:cubicBezTo>
                  <a:cubicBezTo>
                    <a:pt x="1005" y="560"/>
                    <a:pt x="1782" y="808"/>
                    <a:pt x="2540" y="1108"/>
                  </a:cubicBezTo>
                  <a:cubicBezTo>
                    <a:pt x="2570" y="1120"/>
                    <a:pt x="2602" y="1127"/>
                    <a:pt x="2632" y="1127"/>
                  </a:cubicBezTo>
                  <a:cubicBezTo>
                    <a:pt x="2695" y="1127"/>
                    <a:pt x="2754" y="1099"/>
                    <a:pt x="2788" y="1036"/>
                  </a:cubicBezTo>
                  <a:cubicBezTo>
                    <a:pt x="2841" y="942"/>
                    <a:pt x="2807" y="822"/>
                    <a:pt x="2714" y="786"/>
                  </a:cubicBezTo>
                  <a:cubicBezTo>
                    <a:pt x="1929" y="473"/>
                    <a:pt x="1123" y="213"/>
                    <a:pt x="302" y="6"/>
                  </a:cubicBezTo>
                  <a:cubicBezTo>
                    <a:pt x="286" y="2"/>
                    <a:pt x="270"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68700" y="2599950"/>
              <a:ext cx="24875" cy="11325"/>
            </a:xfrm>
            <a:custGeom>
              <a:avLst/>
              <a:gdLst/>
              <a:ahLst/>
              <a:cxnLst/>
              <a:rect l="l" t="t" r="r" b="b"/>
              <a:pathLst>
                <a:path w="995" h="453" extrusionOk="0">
                  <a:moveTo>
                    <a:pt x="194" y="1"/>
                  </a:moveTo>
                  <a:cubicBezTo>
                    <a:pt x="160" y="1"/>
                    <a:pt x="126" y="9"/>
                    <a:pt x="97" y="27"/>
                  </a:cubicBezTo>
                  <a:cubicBezTo>
                    <a:pt x="53" y="53"/>
                    <a:pt x="24" y="94"/>
                    <a:pt x="12" y="142"/>
                  </a:cubicBezTo>
                  <a:cubicBezTo>
                    <a:pt x="0" y="188"/>
                    <a:pt x="8" y="238"/>
                    <a:pt x="34" y="279"/>
                  </a:cubicBezTo>
                  <a:cubicBezTo>
                    <a:pt x="58" y="323"/>
                    <a:pt x="99" y="354"/>
                    <a:pt x="147" y="363"/>
                  </a:cubicBezTo>
                  <a:lnTo>
                    <a:pt x="763" y="448"/>
                  </a:lnTo>
                  <a:cubicBezTo>
                    <a:pt x="778" y="451"/>
                    <a:pt x="793" y="452"/>
                    <a:pt x="808" y="452"/>
                  </a:cubicBezTo>
                  <a:cubicBezTo>
                    <a:pt x="840" y="452"/>
                    <a:pt x="871" y="446"/>
                    <a:pt x="900" y="431"/>
                  </a:cubicBezTo>
                  <a:cubicBezTo>
                    <a:pt x="941" y="404"/>
                    <a:pt x="973" y="361"/>
                    <a:pt x="985" y="313"/>
                  </a:cubicBezTo>
                  <a:cubicBezTo>
                    <a:pt x="994" y="267"/>
                    <a:pt x="987" y="219"/>
                    <a:pt x="965" y="178"/>
                  </a:cubicBezTo>
                  <a:cubicBezTo>
                    <a:pt x="939" y="135"/>
                    <a:pt x="898" y="104"/>
                    <a:pt x="847" y="94"/>
                  </a:cubicBezTo>
                  <a:lnTo>
                    <a:pt x="234" y="5"/>
                  </a:lnTo>
                  <a:cubicBezTo>
                    <a:pt x="221" y="2"/>
                    <a:pt x="207" y="1"/>
                    <a:pt x="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149175" y="2635325"/>
              <a:ext cx="66650" cy="44850"/>
            </a:xfrm>
            <a:custGeom>
              <a:avLst/>
              <a:gdLst/>
              <a:ahLst/>
              <a:cxnLst/>
              <a:rect l="l" t="t" r="r" b="b"/>
              <a:pathLst>
                <a:path w="2666" h="1794" extrusionOk="0">
                  <a:moveTo>
                    <a:pt x="246" y="0"/>
                  </a:moveTo>
                  <a:cubicBezTo>
                    <a:pt x="57" y="0"/>
                    <a:pt x="0" y="308"/>
                    <a:pt x="211" y="366"/>
                  </a:cubicBezTo>
                  <a:cubicBezTo>
                    <a:pt x="1041" y="604"/>
                    <a:pt x="1782" y="1083"/>
                    <a:pt x="2343" y="1743"/>
                  </a:cubicBezTo>
                  <a:cubicBezTo>
                    <a:pt x="2372" y="1778"/>
                    <a:pt x="2416" y="1794"/>
                    <a:pt x="2461" y="1794"/>
                  </a:cubicBezTo>
                  <a:cubicBezTo>
                    <a:pt x="2513" y="1794"/>
                    <a:pt x="2567" y="1773"/>
                    <a:pt x="2601" y="1738"/>
                  </a:cubicBezTo>
                  <a:cubicBezTo>
                    <a:pt x="2666" y="1670"/>
                    <a:pt x="2661" y="1555"/>
                    <a:pt x="2598" y="1478"/>
                  </a:cubicBezTo>
                  <a:cubicBezTo>
                    <a:pt x="1994" y="773"/>
                    <a:pt x="1193" y="260"/>
                    <a:pt x="298" y="7"/>
                  </a:cubicBezTo>
                  <a:cubicBezTo>
                    <a:pt x="279" y="2"/>
                    <a:pt x="262"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946250" y="2940825"/>
              <a:ext cx="109275" cy="52175"/>
            </a:xfrm>
            <a:custGeom>
              <a:avLst/>
              <a:gdLst/>
              <a:ahLst/>
              <a:cxnLst/>
              <a:rect l="l" t="t" r="r" b="b"/>
              <a:pathLst>
                <a:path w="4371" h="2087" extrusionOk="0">
                  <a:moveTo>
                    <a:pt x="199" y="0"/>
                  </a:moveTo>
                  <a:cubicBezTo>
                    <a:pt x="120" y="0"/>
                    <a:pt x="42" y="65"/>
                    <a:pt x="24" y="143"/>
                  </a:cubicBezTo>
                  <a:cubicBezTo>
                    <a:pt x="0" y="245"/>
                    <a:pt x="65" y="334"/>
                    <a:pt x="159" y="363"/>
                  </a:cubicBezTo>
                  <a:cubicBezTo>
                    <a:pt x="1492" y="813"/>
                    <a:pt x="2785" y="1381"/>
                    <a:pt x="4017" y="2062"/>
                  </a:cubicBezTo>
                  <a:cubicBezTo>
                    <a:pt x="4048" y="2079"/>
                    <a:pt x="4078" y="2086"/>
                    <a:pt x="4106" y="2086"/>
                  </a:cubicBezTo>
                  <a:cubicBezTo>
                    <a:pt x="4268" y="2086"/>
                    <a:pt x="4371" y="1837"/>
                    <a:pt x="4193" y="1737"/>
                  </a:cubicBezTo>
                  <a:cubicBezTo>
                    <a:pt x="2931" y="1044"/>
                    <a:pt x="1610" y="464"/>
                    <a:pt x="246" y="9"/>
                  </a:cubicBezTo>
                  <a:cubicBezTo>
                    <a:pt x="230" y="3"/>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790825" y="2933825"/>
              <a:ext cx="110925" cy="14825"/>
            </a:xfrm>
            <a:custGeom>
              <a:avLst/>
              <a:gdLst/>
              <a:ahLst/>
              <a:cxnLst/>
              <a:rect l="l" t="t" r="r" b="b"/>
              <a:pathLst>
                <a:path w="4437" h="593" extrusionOk="0">
                  <a:moveTo>
                    <a:pt x="3101" y="1"/>
                  </a:moveTo>
                  <a:cubicBezTo>
                    <a:pt x="2115" y="1"/>
                    <a:pt x="1130" y="79"/>
                    <a:pt x="155" y="233"/>
                  </a:cubicBezTo>
                  <a:cubicBezTo>
                    <a:pt x="56" y="253"/>
                    <a:pt x="1" y="375"/>
                    <a:pt x="25" y="462"/>
                  </a:cubicBezTo>
                  <a:cubicBezTo>
                    <a:pt x="52" y="553"/>
                    <a:pt x="128" y="593"/>
                    <a:pt x="212" y="593"/>
                  </a:cubicBezTo>
                  <a:cubicBezTo>
                    <a:pt x="226" y="593"/>
                    <a:pt x="240" y="592"/>
                    <a:pt x="253" y="590"/>
                  </a:cubicBezTo>
                  <a:cubicBezTo>
                    <a:pt x="1192" y="441"/>
                    <a:pt x="2139" y="366"/>
                    <a:pt x="3087" y="366"/>
                  </a:cubicBezTo>
                  <a:cubicBezTo>
                    <a:pt x="3477" y="366"/>
                    <a:pt x="3866" y="379"/>
                    <a:pt x="4256" y="404"/>
                  </a:cubicBezTo>
                  <a:cubicBezTo>
                    <a:pt x="4259" y="404"/>
                    <a:pt x="4262" y="405"/>
                    <a:pt x="4266" y="405"/>
                  </a:cubicBezTo>
                  <a:cubicBezTo>
                    <a:pt x="4360" y="405"/>
                    <a:pt x="4436" y="310"/>
                    <a:pt x="4436" y="219"/>
                  </a:cubicBezTo>
                  <a:cubicBezTo>
                    <a:pt x="4436" y="125"/>
                    <a:pt x="4350" y="43"/>
                    <a:pt x="4246" y="36"/>
                  </a:cubicBezTo>
                  <a:cubicBezTo>
                    <a:pt x="3865" y="13"/>
                    <a:pt x="3483" y="1"/>
                    <a:pt x="3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853050" y="2955725"/>
              <a:ext cx="89225" cy="14200"/>
            </a:xfrm>
            <a:custGeom>
              <a:avLst/>
              <a:gdLst/>
              <a:ahLst/>
              <a:cxnLst/>
              <a:rect l="l" t="t" r="r" b="b"/>
              <a:pathLst>
                <a:path w="3569" h="568" extrusionOk="0">
                  <a:moveTo>
                    <a:pt x="1321" y="0"/>
                  </a:moveTo>
                  <a:cubicBezTo>
                    <a:pt x="942" y="0"/>
                    <a:pt x="561" y="22"/>
                    <a:pt x="183" y="65"/>
                  </a:cubicBezTo>
                  <a:cubicBezTo>
                    <a:pt x="84" y="77"/>
                    <a:pt x="0" y="147"/>
                    <a:pt x="3" y="250"/>
                  </a:cubicBezTo>
                  <a:cubicBezTo>
                    <a:pt x="7" y="341"/>
                    <a:pt x="84" y="436"/>
                    <a:pt x="180" y="436"/>
                  </a:cubicBezTo>
                  <a:cubicBezTo>
                    <a:pt x="183" y="436"/>
                    <a:pt x="187" y="436"/>
                    <a:pt x="190" y="436"/>
                  </a:cubicBezTo>
                  <a:cubicBezTo>
                    <a:pt x="566" y="392"/>
                    <a:pt x="943" y="370"/>
                    <a:pt x="1320" y="370"/>
                  </a:cubicBezTo>
                  <a:cubicBezTo>
                    <a:pt x="1972" y="370"/>
                    <a:pt x="2623" y="435"/>
                    <a:pt x="3264" y="563"/>
                  </a:cubicBezTo>
                  <a:cubicBezTo>
                    <a:pt x="3278" y="566"/>
                    <a:pt x="3292" y="568"/>
                    <a:pt x="3306" y="568"/>
                  </a:cubicBezTo>
                  <a:cubicBezTo>
                    <a:pt x="3505" y="568"/>
                    <a:pt x="3569" y="252"/>
                    <a:pt x="3350" y="207"/>
                  </a:cubicBezTo>
                  <a:cubicBezTo>
                    <a:pt x="2683" y="69"/>
                    <a:pt x="2003" y="0"/>
                    <a:pt x="1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51075" y="2498875"/>
              <a:ext cx="80825" cy="97100"/>
            </a:xfrm>
            <a:custGeom>
              <a:avLst/>
              <a:gdLst/>
              <a:ahLst/>
              <a:cxnLst/>
              <a:rect l="l" t="t" r="r" b="b"/>
              <a:pathLst>
                <a:path w="3233" h="3884" extrusionOk="0">
                  <a:moveTo>
                    <a:pt x="205" y="1"/>
                  </a:moveTo>
                  <a:cubicBezTo>
                    <a:pt x="159" y="1"/>
                    <a:pt x="113" y="18"/>
                    <a:pt x="75" y="58"/>
                  </a:cubicBezTo>
                  <a:cubicBezTo>
                    <a:pt x="0" y="135"/>
                    <a:pt x="2" y="253"/>
                    <a:pt x="82" y="315"/>
                  </a:cubicBezTo>
                  <a:cubicBezTo>
                    <a:pt x="582" y="717"/>
                    <a:pt x="1059" y="1150"/>
                    <a:pt x="1507" y="1612"/>
                  </a:cubicBezTo>
                  <a:cubicBezTo>
                    <a:pt x="1728" y="1843"/>
                    <a:pt x="1940" y="2079"/>
                    <a:pt x="2149" y="2320"/>
                  </a:cubicBezTo>
                  <a:cubicBezTo>
                    <a:pt x="2356" y="2561"/>
                    <a:pt x="2481" y="2717"/>
                    <a:pt x="2619" y="2938"/>
                  </a:cubicBezTo>
                  <a:cubicBezTo>
                    <a:pt x="2753" y="3162"/>
                    <a:pt x="2862" y="3420"/>
                    <a:pt x="2862" y="3694"/>
                  </a:cubicBezTo>
                  <a:cubicBezTo>
                    <a:pt x="2862" y="3825"/>
                    <a:pt x="2944" y="3883"/>
                    <a:pt x="3031" y="3883"/>
                  </a:cubicBezTo>
                  <a:cubicBezTo>
                    <a:pt x="3127" y="3883"/>
                    <a:pt x="3227" y="3812"/>
                    <a:pt x="3227" y="3687"/>
                  </a:cubicBezTo>
                  <a:cubicBezTo>
                    <a:pt x="3232" y="3133"/>
                    <a:pt x="2907" y="2664"/>
                    <a:pt x="2570" y="2252"/>
                  </a:cubicBezTo>
                  <a:cubicBezTo>
                    <a:pt x="2144" y="1735"/>
                    <a:pt x="1685" y="1249"/>
                    <a:pt x="1194" y="794"/>
                  </a:cubicBezTo>
                  <a:cubicBezTo>
                    <a:pt x="917" y="534"/>
                    <a:pt x="633" y="289"/>
                    <a:pt x="337" y="50"/>
                  </a:cubicBezTo>
                  <a:cubicBezTo>
                    <a:pt x="298" y="19"/>
                    <a:pt x="251"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176250" y="2459875"/>
              <a:ext cx="51025" cy="30600"/>
            </a:xfrm>
            <a:custGeom>
              <a:avLst/>
              <a:gdLst/>
              <a:ahLst/>
              <a:cxnLst/>
              <a:rect l="l" t="t" r="r" b="b"/>
              <a:pathLst>
                <a:path w="2041" h="1224" extrusionOk="0">
                  <a:moveTo>
                    <a:pt x="245" y="0"/>
                  </a:moveTo>
                  <a:cubicBezTo>
                    <a:pt x="57" y="0"/>
                    <a:pt x="1" y="306"/>
                    <a:pt x="211" y="366"/>
                  </a:cubicBezTo>
                  <a:cubicBezTo>
                    <a:pt x="748" y="518"/>
                    <a:pt x="1239" y="794"/>
                    <a:pt x="1648" y="1175"/>
                  </a:cubicBezTo>
                  <a:cubicBezTo>
                    <a:pt x="1686" y="1209"/>
                    <a:pt x="1728" y="1224"/>
                    <a:pt x="1768" y="1224"/>
                  </a:cubicBezTo>
                  <a:cubicBezTo>
                    <a:pt x="1914" y="1224"/>
                    <a:pt x="2041" y="1034"/>
                    <a:pt x="1905" y="910"/>
                  </a:cubicBezTo>
                  <a:cubicBezTo>
                    <a:pt x="1448" y="486"/>
                    <a:pt x="897" y="178"/>
                    <a:pt x="298" y="7"/>
                  </a:cubicBezTo>
                  <a:cubicBezTo>
                    <a:pt x="279" y="2"/>
                    <a:pt x="262"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193050" y="2494075"/>
              <a:ext cx="56825" cy="36475"/>
            </a:xfrm>
            <a:custGeom>
              <a:avLst/>
              <a:gdLst/>
              <a:ahLst/>
              <a:cxnLst/>
              <a:rect l="l" t="t" r="r" b="b"/>
              <a:pathLst>
                <a:path w="2273" h="1459" extrusionOk="0">
                  <a:moveTo>
                    <a:pt x="205" y="0"/>
                  </a:moveTo>
                  <a:cubicBezTo>
                    <a:pt x="140" y="0"/>
                    <a:pt x="79" y="31"/>
                    <a:pt x="47" y="93"/>
                  </a:cubicBezTo>
                  <a:cubicBezTo>
                    <a:pt x="1" y="173"/>
                    <a:pt x="30" y="303"/>
                    <a:pt x="119" y="341"/>
                  </a:cubicBezTo>
                  <a:cubicBezTo>
                    <a:pt x="764" y="627"/>
                    <a:pt x="1375" y="986"/>
                    <a:pt x="1938" y="1410"/>
                  </a:cubicBezTo>
                  <a:cubicBezTo>
                    <a:pt x="1979" y="1440"/>
                    <a:pt x="2027" y="1459"/>
                    <a:pt x="2074" y="1459"/>
                  </a:cubicBezTo>
                  <a:cubicBezTo>
                    <a:pt x="2118" y="1459"/>
                    <a:pt x="2162" y="1442"/>
                    <a:pt x="2198" y="1405"/>
                  </a:cubicBezTo>
                  <a:cubicBezTo>
                    <a:pt x="2273" y="1325"/>
                    <a:pt x="2273" y="1205"/>
                    <a:pt x="2196" y="1145"/>
                  </a:cubicBezTo>
                  <a:cubicBezTo>
                    <a:pt x="1606" y="700"/>
                    <a:pt x="968" y="322"/>
                    <a:pt x="297" y="21"/>
                  </a:cubicBezTo>
                  <a:cubicBezTo>
                    <a:pt x="267" y="7"/>
                    <a:pt x="235"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322375" y="2495375"/>
              <a:ext cx="472875" cy="544350"/>
            </a:xfrm>
            <a:custGeom>
              <a:avLst/>
              <a:gdLst/>
              <a:ahLst/>
              <a:cxnLst/>
              <a:rect l="l" t="t" r="r" b="b"/>
              <a:pathLst>
                <a:path w="18915" h="21774" extrusionOk="0">
                  <a:moveTo>
                    <a:pt x="7093" y="0"/>
                  </a:moveTo>
                  <a:cubicBezTo>
                    <a:pt x="6735" y="0"/>
                    <a:pt x="6378" y="67"/>
                    <a:pt x="6041" y="200"/>
                  </a:cubicBezTo>
                  <a:cubicBezTo>
                    <a:pt x="5887" y="260"/>
                    <a:pt x="5740" y="332"/>
                    <a:pt x="5598" y="417"/>
                  </a:cubicBezTo>
                  <a:cubicBezTo>
                    <a:pt x="5335" y="398"/>
                    <a:pt x="5071" y="385"/>
                    <a:pt x="4808" y="385"/>
                  </a:cubicBezTo>
                  <a:cubicBezTo>
                    <a:pt x="4441" y="385"/>
                    <a:pt x="4077" y="411"/>
                    <a:pt x="3718" y="491"/>
                  </a:cubicBezTo>
                  <a:cubicBezTo>
                    <a:pt x="3025" y="638"/>
                    <a:pt x="2409" y="1038"/>
                    <a:pt x="1990" y="1610"/>
                  </a:cubicBezTo>
                  <a:cubicBezTo>
                    <a:pt x="1817" y="1846"/>
                    <a:pt x="1685" y="2111"/>
                    <a:pt x="1596" y="2390"/>
                  </a:cubicBezTo>
                  <a:cubicBezTo>
                    <a:pt x="575" y="3208"/>
                    <a:pt x="0" y="4496"/>
                    <a:pt x="135" y="5805"/>
                  </a:cubicBezTo>
                  <a:cubicBezTo>
                    <a:pt x="168" y="6154"/>
                    <a:pt x="250" y="6501"/>
                    <a:pt x="375" y="6830"/>
                  </a:cubicBezTo>
                  <a:cubicBezTo>
                    <a:pt x="387" y="6855"/>
                    <a:pt x="402" y="6879"/>
                    <a:pt x="419" y="6900"/>
                  </a:cubicBezTo>
                  <a:cubicBezTo>
                    <a:pt x="431" y="7478"/>
                    <a:pt x="546" y="8048"/>
                    <a:pt x="626" y="8623"/>
                  </a:cubicBezTo>
                  <a:cubicBezTo>
                    <a:pt x="676" y="9009"/>
                    <a:pt x="708" y="9398"/>
                    <a:pt x="667" y="9788"/>
                  </a:cubicBezTo>
                  <a:cubicBezTo>
                    <a:pt x="628" y="10176"/>
                    <a:pt x="486" y="10573"/>
                    <a:pt x="342" y="10956"/>
                  </a:cubicBezTo>
                  <a:cubicBezTo>
                    <a:pt x="197" y="11336"/>
                    <a:pt x="75" y="11733"/>
                    <a:pt x="195" y="12137"/>
                  </a:cubicBezTo>
                  <a:cubicBezTo>
                    <a:pt x="216" y="12211"/>
                    <a:pt x="281" y="12263"/>
                    <a:pt x="356" y="12263"/>
                  </a:cubicBezTo>
                  <a:cubicBezTo>
                    <a:pt x="359" y="12263"/>
                    <a:pt x="362" y="12263"/>
                    <a:pt x="366" y="12262"/>
                  </a:cubicBezTo>
                  <a:cubicBezTo>
                    <a:pt x="400" y="12327"/>
                    <a:pt x="464" y="12371"/>
                    <a:pt x="539" y="12376"/>
                  </a:cubicBezTo>
                  <a:cubicBezTo>
                    <a:pt x="1312" y="12450"/>
                    <a:pt x="1988" y="12996"/>
                    <a:pt x="2544" y="13497"/>
                  </a:cubicBezTo>
                  <a:cubicBezTo>
                    <a:pt x="3540" y="14388"/>
                    <a:pt x="4325" y="15492"/>
                    <a:pt x="4837" y="16727"/>
                  </a:cubicBezTo>
                  <a:cubicBezTo>
                    <a:pt x="4870" y="16806"/>
                    <a:pt x="4934" y="16864"/>
                    <a:pt x="5018" y="16864"/>
                  </a:cubicBezTo>
                  <a:cubicBezTo>
                    <a:pt x="5021" y="16864"/>
                    <a:pt x="5024" y="16864"/>
                    <a:pt x="5028" y="16864"/>
                  </a:cubicBezTo>
                  <a:cubicBezTo>
                    <a:pt x="5056" y="16936"/>
                    <a:pt x="5126" y="16984"/>
                    <a:pt x="5203" y="16989"/>
                  </a:cubicBezTo>
                  <a:cubicBezTo>
                    <a:pt x="6091" y="17059"/>
                    <a:pt x="6910" y="17519"/>
                    <a:pt x="7514" y="18156"/>
                  </a:cubicBezTo>
                  <a:cubicBezTo>
                    <a:pt x="7841" y="18505"/>
                    <a:pt x="8113" y="18900"/>
                    <a:pt x="8327" y="19326"/>
                  </a:cubicBezTo>
                  <a:cubicBezTo>
                    <a:pt x="8435" y="19538"/>
                    <a:pt x="8532" y="19752"/>
                    <a:pt x="8616" y="19974"/>
                  </a:cubicBezTo>
                  <a:cubicBezTo>
                    <a:pt x="8700" y="20197"/>
                    <a:pt x="8787" y="20421"/>
                    <a:pt x="8931" y="20614"/>
                  </a:cubicBezTo>
                  <a:cubicBezTo>
                    <a:pt x="9076" y="20806"/>
                    <a:pt x="9268" y="20958"/>
                    <a:pt x="9451" y="21114"/>
                  </a:cubicBezTo>
                  <a:cubicBezTo>
                    <a:pt x="9636" y="21271"/>
                    <a:pt x="9783" y="21413"/>
                    <a:pt x="9834" y="21637"/>
                  </a:cubicBezTo>
                  <a:cubicBezTo>
                    <a:pt x="9855" y="21729"/>
                    <a:pt x="9922" y="21768"/>
                    <a:pt x="9993" y="21768"/>
                  </a:cubicBezTo>
                  <a:cubicBezTo>
                    <a:pt x="10029" y="21768"/>
                    <a:pt x="10066" y="21758"/>
                    <a:pt x="10099" y="21740"/>
                  </a:cubicBezTo>
                  <a:cubicBezTo>
                    <a:pt x="10128" y="21762"/>
                    <a:pt x="10162" y="21773"/>
                    <a:pt x="10197" y="21773"/>
                  </a:cubicBezTo>
                  <a:cubicBezTo>
                    <a:pt x="10244" y="21773"/>
                    <a:pt x="10290" y="21753"/>
                    <a:pt x="10322" y="21714"/>
                  </a:cubicBezTo>
                  <a:cubicBezTo>
                    <a:pt x="10866" y="21096"/>
                    <a:pt x="11642" y="20859"/>
                    <a:pt x="12430" y="20859"/>
                  </a:cubicBezTo>
                  <a:cubicBezTo>
                    <a:pt x="12821" y="20859"/>
                    <a:pt x="13215" y="20917"/>
                    <a:pt x="13586" y="21016"/>
                  </a:cubicBezTo>
                  <a:cubicBezTo>
                    <a:pt x="13916" y="21105"/>
                    <a:pt x="14240" y="21218"/>
                    <a:pt x="14553" y="21355"/>
                  </a:cubicBezTo>
                  <a:cubicBezTo>
                    <a:pt x="14583" y="21368"/>
                    <a:pt x="14615" y="21374"/>
                    <a:pt x="14646" y="21374"/>
                  </a:cubicBezTo>
                  <a:cubicBezTo>
                    <a:pt x="14709" y="21374"/>
                    <a:pt x="14770" y="21346"/>
                    <a:pt x="14804" y="21283"/>
                  </a:cubicBezTo>
                  <a:cubicBezTo>
                    <a:pt x="14808" y="21271"/>
                    <a:pt x="14813" y="21256"/>
                    <a:pt x="14816" y="21244"/>
                  </a:cubicBezTo>
                  <a:cubicBezTo>
                    <a:pt x="15805" y="21131"/>
                    <a:pt x="16799" y="20794"/>
                    <a:pt x="17490" y="20048"/>
                  </a:cubicBezTo>
                  <a:cubicBezTo>
                    <a:pt x="17846" y="19668"/>
                    <a:pt x="18115" y="19187"/>
                    <a:pt x="18207" y="18669"/>
                  </a:cubicBezTo>
                  <a:cubicBezTo>
                    <a:pt x="18257" y="18392"/>
                    <a:pt x="18257" y="18108"/>
                    <a:pt x="18272" y="17829"/>
                  </a:cubicBezTo>
                  <a:cubicBezTo>
                    <a:pt x="18289" y="17557"/>
                    <a:pt x="18341" y="17290"/>
                    <a:pt x="18428" y="17035"/>
                  </a:cubicBezTo>
                  <a:cubicBezTo>
                    <a:pt x="18520" y="16773"/>
                    <a:pt x="18628" y="16517"/>
                    <a:pt x="18712" y="16253"/>
                  </a:cubicBezTo>
                  <a:cubicBezTo>
                    <a:pt x="18787" y="16007"/>
                    <a:pt x="18837" y="15755"/>
                    <a:pt x="18861" y="15499"/>
                  </a:cubicBezTo>
                  <a:cubicBezTo>
                    <a:pt x="18914" y="14996"/>
                    <a:pt x="18866" y="14486"/>
                    <a:pt x="18722" y="14002"/>
                  </a:cubicBezTo>
                  <a:cubicBezTo>
                    <a:pt x="18642" y="13738"/>
                    <a:pt x="18534" y="13483"/>
                    <a:pt x="18488" y="13208"/>
                  </a:cubicBezTo>
                  <a:cubicBezTo>
                    <a:pt x="18445" y="12934"/>
                    <a:pt x="18476" y="12691"/>
                    <a:pt x="18510" y="12438"/>
                  </a:cubicBezTo>
                  <a:cubicBezTo>
                    <a:pt x="18582" y="11911"/>
                    <a:pt x="18638" y="11389"/>
                    <a:pt x="18604" y="10854"/>
                  </a:cubicBezTo>
                  <a:cubicBezTo>
                    <a:pt x="18532" y="9779"/>
                    <a:pt x="18098" y="8708"/>
                    <a:pt x="17193" y="8070"/>
                  </a:cubicBezTo>
                  <a:cubicBezTo>
                    <a:pt x="17100" y="8005"/>
                    <a:pt x="17001" y="7945"/>
                    <a:pt x="16900" y="7892"/>
                  </a:cubicBezTo>
                  <a:cubicBezTo>
                    <a:pt x="16536" y="6534"/>
                    <a:pt x="15692" y="5336"/>
                    <a:pt x="14561" y="4510"/>
                  </a:cubicBezTo>
                  <a:cubicBezTo>
                    <a:pt x="14291" y="4315"/>
                    <a:pt x="14005" y="4145"/>
                    <a:pt x="13706" y="3995"/>
                  </a:cubicBezTo>
                  <a:cubicBezTo>
                    <a:pt x="13706" y="3993"/>
                    <a:pt x="13706" y="3991"/>
                    <a:pt x="13704" y="3988"/>
                  </a:cubicBezTo>
                  <a:cubicBezTo>
                    <a:pt x="13324" y="3285"/>
                    <a:pt x="12770" y="2696"/>
                    <a:pt x="12132" y="2222"/>
                  </a:cubicBezTo>
                  <a:cubicBezTo>
                    <a:pt x="11494" y="1745"/>
                    <a:pt x="10821" y="1365"/>
                    <a:pt x="10089" y="1115"/>
                  </a:cubicBezTo>
                  <a:cubicBezTo>
                    <a:pt x="9822" y="1016"/>
                    <a:pt x="9538" y="965"/>
                    <a:pt x="9251" y="963"/>
                  </a:cubicBezTo>
                  <a:cubicBezTo>
                    <a:pt x="8874" y="549"/>
                    <a:pt x="8387" y="251"/>
                    <a:pt x="7846" y="101"/>
                  </a:cubicBezTo>
                  <a:cubicBezTo>
                    <a:pt x="7599" y="34"/>
                    <a:pt x="7346" y="0"/>
                    <a:pt x="7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713450" y="2873825"/>
              <a:ext cx="18750" cy="54575"/>
            </a:xfrm>
            <a:custGeom>
              <a:avLst/>
              <a:gdLst/>
              <a:ahLst/>
              <a:cxnLst/>
              <a:rect l="l" t="t" r="r" b="b"/>
              <a:pathLst>
                <a:path w="750" h="2183" extrusionOk="0">
                  <a:moveTo>
                    <a:pt x="561" y="0"/>
                  </a:moveTo>
                  <a:cubicBezTo>
                    <a:pt x="458" y="5"/>
                    <a:pt x="378" y="89"/>
                    <a:pt x="381" y="191"/>
                  </a:cubicBezTo>
                  <a:cubicBezTo>
                    <a:pt x="366" y="795"/>
                    <a:pt x="248" y="1392"/>
                    <a:pt x="34" y="1957"/>
                  </a:cubicBezTo>
                  <a:cubicBezTo>
                    <a:pt x="1" y="2051"/>
                    <a:pt x="82" y="2159"/>
                    <a:pt x="169" y="2179"/>
                  </a:cubicBezTo>
                  <a:cubicBezTo>
                    <a:pt x="181" y="2181"/>
                    <a:pt x="193" y="2183"/>
                    <a:pt x="205" y="2183"/>
                  </a:cubicBezTo>
                  <a:cubicBezTo>
                    <a:pt x="282" y="2183"/>
                    <a:pt x="362" y="2125"/>
                    <a:pt x="393" y="2044"/>
                  </a:cubicBezTo>
                  <a:cubicBezTo>
                    <a:pt x="614" y="1447"/>
                    <a:pt x="735" y="819"/>
                    <a:pt x="747" y="181"/>
                  </a:cubicBezTo>
                  <a:cubicBezTo>
                    <a:pt x="749" y="82"/>
                    <a:pt x="658" y="0"/>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648400" y="2943600"/>
              <a:ext cx="52650" cy="32550"/>
            </a:xfrm>
            <a:custGeom>
              <a:avLst/>
              <a:gdLst/>
              <a:ahLst/>
              <a:cxnLst/>
              <a:rect l="l" t="t" r="r" b="b"/>
              <a:pathLst>
                <a:path w="2106" h="1302" extrusionOk="0">
                  <a:moveTo>
                    <a:pt x="1843" y="0"/>
                  </a:moveTo>
                  <a:cubicBezTo>
                    <a:pt x="1800" y="0"/>
                    <a:pt x="1757" y="18"/>
                    <a:pt x="1719" y="59"/>
                  </a:cubicBezTo>
                  <a:cubicBezTo>
                    <a:pt x="1301" y="509"/>
                    <a:pt x="752" y="819"/>
                    <a:pt x="150" y="940"/>
                  </a:cubicBezTo>
                  <a:cubicBezTo>
                    <a:pt x="54" y="961"/>
                    <a:pt x="1" y="1077"/>
                    <a:pt x="25" y="1168"/>
                  </a:cubicBezTo>
                  <a:cubicBezTo>
                    <a:pt x="49" y="1250"/>
                    <a:pt x="125" y="1302"/>
                    <a:pt x="207" y="1302"/>
                  </a:cubicBezTo>
                  <a:cubicBezTo>
                    <a:pt x="222" y="1302"/>
                    <a:pt x="238" y="1300"/>
                    <a:pt x="254" y="1296"/>
                  </a:cubicBezTo>
                  <a:cubicBezTo>
                    <a:pt x="918" y="1156"/>
                    <a:pt x="1522" y="812"/>
                    <a:pt x="1984" y="314"/>
                  </a:cubicBezTo>
                  <a:cubicBezTo>
                    <a:pt x="2105" y="182"/>
                    <a:pt x="1980" y="0"/>
                    <a:pt x="1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581625" y="2974850"/>
              <a:ext cx="39075" cy="10725"/>
            </a:xfrm>
            <a:custGeom>
              <a:avLst/>
              <a:gdLst/>
              <a:ahLst/>
              <a:cxnLst/>
              <a:rect l="l" t="t" r="r" b="b"/>
              <a:pathLst>
                <a:path w="1563" h="429" extrusionOk="0">
                  <a:moveTo>
                    <a:pt x="179" y="0"/>
                  </a:moveTo>
                  <a:cubicBezTo>
                    <a:pt x="85" y="0"/>
                    <a:pt x="1" y="96"/>
                    <a:pt x="5" y="188"/>
                  </a:cubicBezTo>
                  <a:cubicBezTo>
                    <a:pt x="10" y="289"/>
                    <a:pt x="94" y="369"/>
                    <a:pt x="195" y="369"/>
                  </a:cubicBezTo>
                  <a:lnTo>
                    <a:pt x="1382" y="429"/>
                  </a:lnTo>
                  <a:cubicBezTo>
                    <a:pt x="1483" y="424"/>
                    <a:pt x="1562" y="340"/>
                    <a:pt x="1562" y="239"/>
                  </a:cubicBezTo>
                  <a:cubicBezTo>
                    <a:pt x="1558" y="137"/>
                    <a:pt x="1476" y="58"/>
                    <a:pt x="1375" y="58"/>
                  </a:cubicBezTo>
                  <a:lnTo>
                    <a:pt x="186" y="0"/>
                  </a:lnTo>
                  <a:cubicBezTo>
                    <a:pt x="184" y="0"/>
                    <a:pt x="18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666225" y="2909900"/>
              <a:ext cx="30050" cy="31600"/>
            </a:xfrm>
            <a:custGeom>
              <a:avLst/>
              <a:gdLst/>
              <a:ahLst/>
              <a:cxnLst/>
              <a:rect l="l" t="t" r="r" b="b"/>
              <a:pathLst>
                <a:path w="1202" h="1264" extrusionOk="0">
                  <a:moveTo>
                    <a:pt x="990" y="1"/>
                  </a:moveTo>
                  <a:cubicBezTo>
                    <a:pt x="925" y="1"/>
                    <a:pt x="866" y="32"/>
                    <a:pt x="840" y="95"/>
                  </a:cubicBezTo>
                  <a:cubicBezTo>
                    <a:pt x="691" y="437"/>
                    <a:pt x="438" y="726"/>
                    <a:pt x="121" y="923"/>
                  </a:cubicBezTo>
                  <a:cubicBezTo>
                    <a:pt x="39" y="971"/>
                    <a:pt x="0" y="1089"/>
                    <a:pt x="58" y="1174"/>
                  </a:cubicBezTo>
                  <a:cubicBezTo>
                    <a:pt x="92" y="1231"/>
                    <a:pt x="152" y="1263"/>
                    <a:pt x="215" y="1263"/>
                  </a:cubicBezTo>
                  <a:cubicBezTo>
                    <a:pt x="247" y="1263"/>
                    <a:pt x="279" y="1255"/>
                    <a:pt x="308" y="1239"/>
                  </a:cubicBezTo>
                  <a:cubicBezTo>
                    <a:pt x="681" y="1010"/>
                    <a:pt x="980" y="673"/>
                    <a:pt x="1163" y="273"/>
                  </a:cubicBezTo>
                  <a:cubicBezTo>
                    <a:pt x="1201" y="182"/>
                    <a:pt x="1182" y="69"/>
                    <a:pt x="1086" y="23"/>
                  </a:cubicBezTo>
                  <a:cubicBezTo>
                    <a:pt x="1054" y="8"/>
                    <a:pt x="1021" y="1"/>
                    <a:pt x="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681025" y="2706250"/>
              <a:ext cx="23500" cy="64900"/>
            </a:xfrm>
            <a:custGeom>
              <a:avLst/>
              <a:gdLst/>
              <a:ahLst/>
              <a:cxnLst/>
              <a:rect l="l" t="t" r="r" b="b"/>
              <a:pathLst>
                <a:path w="940" h="2596" extrusionOk="0">
                  <a:moveTo>
                    <a:pt x="203" y="0"/>
                  </a:moveTo>
                  <a:cubicBezTo>
                    <a:pt x="170" y="0"/>
                    <a:pt x="136" y="8"/>
                    <a:pt x="109" y="25"/>
                  </a:cubicBezTo>
                  <a:cubicBezTo>
                    <a:pt x="29" y="73"/>
                    <a:pt x="0" y="188"/>
                    <a:pt x="46" y="278"/>
                  </a:cubicBezTo>
                  <a:cubicBezTo>
                    <a:pt x="361" y="949"/>
                    <a:pt x="539" y="1678"/>
                    <a:pt x="566" y="2419"/>
                  </a:cubicBezTo>
                  <a:cubicBezTo>
                    <a:pt x="570" y="2537"/>
                    <a:pt x="662" y="2596"/>
                    <a:pt x="754" y="2596"/>
                  </a:cubicBezTo>
                  <a:cubicBezTo>
                    <a:pt x="847" y="2596"/>
                    <a:pt x="939" y="2535"/>
                    <a:pt x="934" y="2415"/>
                  </a:cubicBezTo>
                  <a:cubicBezTo>
                    <a:pt x="903" y="1608"/>
                    <a:pt x="708" y="817"/>
                    <a:pt x="361" y="90"/>
                  </a:cubicBezTo>
                  <a:cubicBezTo>
                    <a:pt x="334" y="31"/>
                    <a:pt x="268"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642825" y="2649550"/>
              <a:ext cx="28825" cy="30725"/>
            </a:xfrm>
            <a:custGeom>
              <a:avLst/>
              <a:gdLst/>
              <a:ahLst/>
              <a:cxnLst/>
              <a:rect l="l" t="t" r="r" b="b"/>
              <a:pathLst>
                <a:path w="1153" h="1229" extrusionOk="0">
                  <a:moveTo>
                    <a:pt x="196" y="1"/>
                  </a:moveTo>
                  <a:cubicBezTo>
                    <a:pt x="149" y="1"/>
                    <a:pt x="103" y="18"/>
                    <a:pt x="70" y="55"/>
                  </a:cubicBezTo>
                  <a:cubicBezTo>
                    <a:pt x="0" y="129"/>
                    <a:pt x="0" y="245"/>
                    <a:pt x="72" y="317"/>
                  </a:cubicBezTo>
                  <a:cubicBezTo>
                    <a:pt x="337" y="565"/>
                    <a:pt x="573" y="839"/>
                    <a:pt x="777" y="1138"/>
                  </a:cubicBezTo>
                  <a:cubicBezTo>
                    <a:pt x="814" y="1192"/>
                    <a:pt x="878" y="1228"/>
                    <a:pt x="942" y="1228"/>
                  </a:cubicBezTo>
                  <a:cubicBezTo>
                    <a:pt x="972" y="1228"/>
                    <a:pt x="1003" y="1220"/>
                    <a:pt x="1030" y="1203"/>
                  </a:cubicBezTo>
                  <a:cubicBezTo>
                    <a:pt x="1117" y="1145"/>
                    <a:pt x="1153" y="1036"/>
                    <a:pt x="1093" y="950"/>
                  </a:cubicBezTo>
                  <a:cubicBezTo>
                    <a:pt x="871" y="623"/>
                    <a:pt x="616" y="322"/>
                    <a:pt x="330" y="52"/>
                  </a:cubicBezTo>
                  <a:cubicBezTo>
                    <a:pt x="294" y="19"/>
                    <a:pt x="245"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636500" y="2680800"/>
              <a:ext cx="37625" cy="52400"/>
            </a:xfrm>
            <a:custGeom>
              <a:avLst/>
              <a:gdLst/>
              <a:ahLst/>
              <a:cxnLst/>
              <a:rect l="l" t="t" r="r" b="b"/>
              <a:pathLst>
                <a:path w="1505" h="2096" extrusionOk="0">
                  <a:moveTo>
                    <a:pt x="206" y="0"/>
                  </a:moveTo>
                  <a:cubicBezTo>
                    <a:pt x="153" y="0"/>
                    <a:pt x="98" y="21"/>
                    <a:pt x="63" y="56"/>
                  </a:cubicBezTo>
                  <a:cubicBezTo>
                    <a:pt x="0" y="123"/>
                    <a:pt x="8" y="241"/>
                    <a:pt x="70" y="316"/>
                  </a:cubicBezTo>
                  <a:cubicBezTo>
                    <a:pt x="491" y="836"/>
                    <a:pt x="850" y="1404"/>
                    <a:pt x="1144" y="2005"/>
                  </a:cubicBezTo>
                  <a:cubicBezTo>
                    <a:pt x="1174" y="2065"/>
                    <a:pt x="1239" y="2095"/>
                    <a:pt x="1302" y="2095"/>
                  </a:cubicBezTo>
                  <a:cubicBezTo>
                    <a:pt x="1336" y="2095"/>
                    <a:pt x="1369" y="2087"/>
                    <a:pt x="1396" y="2070"/>
                  </a:cubicBezTo>
                  <a:cubicBezTo>
                    <a:pt x="1478" y="2022"/>
                    <a:pt x="1505" y="1907"/>
                    <a:pt x="1464" y="1820"/>
                  </a:cubicBezTo>
                  <a:cubicBezTo>
                    <a:pt x="1151" y="1190"/>
                    <a:pt x="771" y="595"/>
                    <a:pt x="325" y="51"/>
                  </a:cubicBezTo>
                  <a:cubicBezTo>
                    <a:pt x="296" y="16"/>
                    <a:pt x="252"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478750" y="2561675"/>
              <a:ext cx="63625" cy="24750"/>
            </a:xfrm>
            <a:custGeom>
              <a:avLst/>
              <a:gdLst/>
              <a:ahLst/>
              <a:cxnLst/>
              <a:rect l="l" t="t" r="r" b="b"/>
              <a:pathLst>
                <a:path w="2545" h="990" extrusionOk="0">
                  <a:moveTo>
                    <a:pt x="172" y="0"/>
                  </a:moveTo>
                  <a:cubicBezTo>
                    <a:pt x="78" y="0"/>
                    <a:pt x="0" y="93"/>
                    <a:pt x="2" y="186"/>
                  </a:cubicBezTo>
                  <a:cubicBezTo>
                    <a:pt x="7" y="287"/>
                    <a:pt x="89" y="364"/>
                    <a:pt x="190" y="366"/>
                  </a:cubicBezTo>
                  <a:cubicBezTo>
                    <a:pt x="895" y="405"/>
                    <a:pt x="1581" y="607"/>
                    <a:pt x="2193" y="963"/>
                  </a:cubicBezTo>
                  <a:cubicBezTo>
                    <a:pt x="2224" y="981"/>
                    <a:pt x="2254" y="989"/>
                    <a:pt x="2283" y="989"/>
                  </a:cubicBezTo>
                  <a:cubicBezTo>
                    <a:pt x="2442" y="989"/>
                    <a:pt x="2544" y="741"/>
                    <a:pt x="2371" y="641"/>
                  </a:cubicBezTo>
                  <a:cubicBezTo>
                    <a:pt x="1702" y="256"/>
                    <a:pt x="953" y="37"/>
                    <a:pt x="183" y="0"/>
                  </a:cubicBezTo>
                  <a:cubicBezTo>
                    <a:pt x="179" y="0"/>
                    <a:pt x="176"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416575" y="2563725"/>
              <a:ext cx="44375" cy="24100"/>
            </a:xfrm>
            <a:custGeom>
              <a:avLst/>
              <a:gdLst/>
              <a:ahLst/>
              <a:cxnLst/>
              <a:rect l="l" t="t" r="r" b="b"/>
              <a:pathLst>
                <a:path w="1775" h="964" extrusionOk="0">
                  <a:moveTo>
                    <a:pt x="1564" y="0"/>
                  </a:moveTo>
                  <a:cubicBezTo>
                    <a:pt x="1550" y="0"/>
                    <a:pt x="1536" y="2"/>
                    <a:pt x="1522" y="5"/>
                  </a:cubicBezTo>
                  <a:cubicBezTo>
                    <a:pt x="1014" y="106"/>
                    <a:pt x="538" y="316"/>
                    <a:pt x="121" y="621"/>
                  </a:cubicBezTo>
                  <a:cubicBezTo>
                    <a:pt x="42" y="679"/>
                    <a:pt x="1" y="780"/>
                    <a:pt x="56" y="871"/>
                  </a:cubicBezTo>
                  <a:cubicBezTo>
                    <a:pt x="89" y="927"/>
                    <a:pt x="156" y="963"/>
                    <a:pt x="221" y="963"/>
                  </a:cubicBezTo>
                  <a:cubicBezTo>
                    <a:pt x="252" y="963"/>
                    <a:pt x="283" y="955"/>
                    <a:pt x="309" y="936"/>
                  </a:cubicBezTo>
                  <a:cubicBezTo>
                    <a:pt x="696" y="650"/>
                    <a:pt x="1146" y="453"/>
                    <a:pt x="1621" y="359"/>
                  </a:cubicBezTo>
                  <a:cubicBezTo>
                    <a:pt x="1719" y="340"/>
                    <a:pt x="1775" y="222"/>
                    <a:pt x="1751" y="130"/>
                  </a:cubicBezTo>
                  <a:cubicBezTo>
                    <a:pt x="1730" y="54"/>
                    <a:pt x="1649" y="0"/>
                    <a:pt x="1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442325" y="2584025"/>
              <a:ext cx="54300" cy="19975"/>
            </a:xfrm>
            <a:custGeom>
              <a:avLst/>
              <a:gdLst/>
              <a:ahLst/>
              <a:cxnLst/>
              <a:rect l="l" t="t" r="r" b="b"/>
              <a:pathLst>
                <a:path w="2172" h="799" extrusionOk="0">
                  <a:moveTo>
                    <a:pt x="1586" y="0"/>
                  </a:moveTo>
                  <a:cubicBezTo>
                    <a:pt x="1065" y="0"/>
                    <a:pt x="548" y="154"/>
                    <a:pt x="121" y="457"/>
                  </a:cubicBezTo>
                  <a:cubicBezTo>
                    <a:pt x="39" y="514"/>
                    <a:pt x="1" y="618"/>
                    <a:pt x="54" y="709"/>
                  </a:cubicBezTo>
                  <a:cubicBezTo>
                    <a:pt x="86" y="763"/>
                    <a:pt x="154" y="799"/>
                    <a:pt x="219" y="799"/>
                  </a:cubicBezTo>
                  <a:cubicBezTo>
                    <a:pt x="250" y="799"/>
                    <a:pt x="281" y="791"/>
                    <a:pt x="307" y="772"/>
                  </a:cubicBezTo>
                  <a:cubicBezTo>
                    <a:pt x="681" y="507"/>
                    <a:pt x="1128" y="367"/>
                    <a:pt x="1583" y="367"/>
                  </a:cubicBezTo>
                  <a:cubicBezTo>
                    <a:pt x="1697" y="367"/>
                    <a:pt x="1812" y="376"/>
                    <a:pt x="1926" y="394"/>
                  </a:cubicBezTo>
                  <a:cubicBezTo>
                    <a:pt x="1938" y="396"/>
                    <a:pt x="1949" y="397"/>
                    <a:pt x="1960" y="397"/>
                  </a:cubicBezTo>
                  <a:cubicBezTo>
                    <a:pt x="2045" y="397"/>
                    <a:pt x="2126" y="348"/>
                    <a:pt x="2148" y="257"/>
                  </a:cubicBezTo>
                  <a:cubicBezTo>
                    <a:pt x="2172" y="156"/>
                    <a:pt x="2112" y="52"/>
                    <a:pt x="2013" y="35"/>
                  </a:cubicBezTo>
                  <a:cubicBezTo>
                    <a:pt x="1871" y="12"/>
                    <a:pt x="1728" y="0"/>
                    <a:pt x="1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387275" y="2729900"/>
              <a:ext cx="15125" cy="43250"/>
            </a:xfrm>
            <a:custGeom>
              <a:avLst/>
              <a:gdLst/>
              <a:ahLst/>
              <a:cxnLst/>
              <a:rect l="l" t="t" r="r" b="b"/>
              <a:pathLst>
                <a:path w="605" h="1730" extrusionOk="0">
                  <a:moveTo>
                    <a:pt x="432" y="508"/>
                  </a:moveTo>
                  <a:cubicBezTo>
                    <a:pt x="432" y="508"/>
                    <a:pt x="432" y="509"/>
                    <a:pt x="431" y="512"/>
                  </a:cubicBezTo>
                  <a:lnTo>
                    <a:pt x="431" y="512"/>
                  </a:lnTo>
                  <a:cubicBezTo>
                    <a:pt x="431" y="512"/>
                    <a:pt x="431" y="511"/>
                    <a:pt x="432" y="511"/>
                  </a:cubicBezTo>
                  <a:cubicBezTo>
                    <a:pt x="432" y="509"/>
                    <a:pt x="432" y="508"/>
                    <a:pt x="432" y="508"/>
                  </a:cubicBezTo>
                  <a:close/>
                  <a:moveTo>
                    <a:pt x="309" y="1"/>
                  </a:moveTo>
                  <a:cubicBezTo>
                    <a:pt x="225" y="1"/>
                    <a:pt x="149" y="57"/>
                    <a:pt x="126" y="143"/>
                  </a:cubicBezTo>
                  <a:cubicBezTo>
                    <a:pt x="1" y="624"/>
                    <a:pt x="32" y="1132"/>
                    <a:pt x="213" y="1594"/>
                  </a:cubicBezTo>
                  <a:cubicBezTo>
                    <a:pt x="243" y="1668"/>
                    <a:pt x="310" y="1730"/>
                    <a:pt x="389" y="1730"/>
                  </a:cubicBezTo>
                  <a:cubicBezTo>
                    <a:pt x="405" y="1730"/>
                    <a:pt x="422" y="1727"/>
                    <a:pt x="439" y="1721"/>
                  </a:cubicBezTo>
                  <a:cubicBezTo>
                    <a:pt x="538" y="1688"/>
                    <a:pt x="605" y="1589"/>
                    <a:pt x="569" y="1495"/>
                  </a:cubicBezTo>
                  <a:cubicBezTo>
                    <a:pt x="525" y="1389"/>
                    <a:pt x="492" y="1281"/>
                    <a:pt x="468" y="1170"/>
                  </a:cubicBezTo>
                  <a:lnTo>
                    <a:pt x="448" y="1086"/>
                  </a:lnTo>
                  <a:cubicBezTo>
                    <a:pt x="448" y="1074"/>
                    <a:pt x="446" y="1060"/>
                    <a:pt x="444" y="1047"/>
                  </a:cubicBezTo>
                  <a:cubicBezTo>
                    <a:pt x="444" y="1043"/>
                    <a:pt x="441" y="1038"/>
                    <a:pt x="439" y="1035"/>
                  </a:cubicBezTo>
                  <a:cubicBezTo>
                    <a:pt x="434" y="980"/>
                    <a:pt x="427" y="925"/>
                    <a:pt x="424" y="869"/>
                  </a:cubicBezTo>
                  <a:cubicBezTo>
                    <a:pt x="417" y="759"/>
                    <a:pt x="417" y="648"/>
                    <a:pt x="427" y="537"/>
                  </a:cubicBezTo>
                  <a:cubicBezTo>
                    <a:pt x="427" y="536"/>
                    <a:pt x="430" y="520"/>
                    <a:pt x="431" y="512"/>
                  </a:cubicBezTo>
                  <a:lnTo>
                    <a:pt x="431" y="512"/>
                  </a:lnTo>
                  <a:cubicBezTo>
                    <a:pt x="431" y="514"/>
                    <a:pt x="430" y="515"/>
                    <a:pt x="430" y="515"/>
                  </a:cubicBezTo>
                  <a:cubicBezTo>
                    <a:pt x="429" y="515"/>
                    <a:pt x="434" y="492"/>
                    <a:pt x="434" y="484"/>
                  </a:cubicBezTo>
                  <a:cubicBezTo>
                    <a:pt x="436" y="455"/>
                    <a:pt x="441" y="427"/>
                    <a:pt x="448" y="398"/>
                  </a:cubicBezTo>
                  <a:cubicBezTo>
                    <a:pt x="458" y="342"/>
                    <a:pt x="470" y="285"/>
                    <a:pt x="485" y="229"/>
                  </a:cubicBezTo>
                  <a:cubicBezTo>
                    <a:pt x="506" y="131"/>
                    <a:pt x="446" y="32"/>
                    <a:pt x="350" y="5"/>
                  </a:cubicBezTo>
                  <a:cubicBezTo>
                    <a:pt x="336" y="2"/>
                    <a:pt x="323"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366350" y="2691775"/>
              <a:ext cx="14575" cy="58600"/>
            </a:xfrm>
            <a:custGeom>
              <a:avLst/>
              <a:gdLst/>
              <a:ahLst/>
              <a:cxnLst/>
              <a:rect l="l" t="t" r="r" b="b"/>
              <a:pathLst>
                <a:path w="583" h="2344" extrusionOk="0">
                  <a:moveTo>
                    <a:pt x="371" y="1"/>
                  </a:moveTo>
                  <a:cubicBezTo>
                    <a:pt x="288" y="1"/>
                    <a:pt x="213" y="58"/>
                    <a:pt x="193" y="142"/>
                  </a:cubicBezTo>
                  <a:cubicBezTo>
                    <a:pt x="0" y="818"/>
                    <a:pt x="0" y="1535"/>
                    <a:pt x="190" y="2214"/>
                  </a:cubicBezTo>
                  <a:cubicBezTo>
                    <a:pt x="215" y="2304"/>
                    <a:pt x="286" y="2343"/>
                    <a:pt x="358" y="2343"/>
                  </a:cubicBezTo>
                  <a:cubicBezTo>
                    <a:pt x="468" y="2343"/>
                    <a:pt x="583" y="2252"/>
                    <a:pt x="542" y="2115"/>
                  </a:cubicBezTo>
                  <a:cubicBezTo>
                    <a:pt x="373" y="1497"/>
                    <a:pt x="376" y="844"/>
                    <a:pt x="551" y="228"/>
                  </a:cubicBezTo>
                  <a:cubicBezTo>
                    <a:pt x="576" y="130"/>
                    <a:pt x="515" y="31"/>
                    <a:pt x="417" y="7"/>
                  </a:cubicBezTo>
                  <a:cubicBezTo>
                    <a:pt x="401" y="3"/>
                    <a:pt x="386"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493300" y="2850450"/>
              <a:ext cx="47125" cy="50375"/>
            </a:xfrm>
            <a:custGeom>
              <a:avLst/>
              <a:gdLst/>
              <a:ahLst/>
              <a:cxnLst/>
              <a:rect l="l" t="t" r="r" b="b"/>
              <a:pathLst>
                <a:path w="1885" h="2015" extrusionOk="0">
                  <a:moveTo>
                    <a:pt x="255" y="0"/>
                  </a:moveTo>
                  <a:cubicBezTo>
                    <a:pt x="127" y="0"/>
                    <a:pt x="1" y="133"/>
                    <a:pt x="89" y="271"/>
                  </a:cubicBezTo>
                  <a:cubicBezTo>
                    <a:pt x="487" y="907"/>
                    <a:pt x="978" y="1479"/>
                    <a:pt x="1550" y="1965"/>
                  </a:cubicBezTo>
                  <a:cubicBezTo>
                    <a:pt x="1590" y="1997"/>
                    <a:pt x="1638" y="2014"/>
                    <a:pt x="1684" y="2014"/>
                  </a:cubicBezTo>
                  <a:cubicBezTo>
                    <a:pt x="1731" y="2014"/>
                    <a:pt x="1777" y="1997"/>
                    <a:pt x="1813" y="1958"/>
                  </a:cubicBezTo>
                  <a:cubicBezTo>
                    <a:pt x="1885" y="1884"/>
                    <a:pt x="1885" y="1763"/>
                    <a:pt x="1805" y="1701"/>
                  </a:cubicBezTo>
                  <a:cubicBezTo>
                    <a:pt x="1259" y="1236"/>
                    <a:pt x="785" y="692"/>
                    <a:pt x="405" y="86"/>
                  </a:cubicBezTo>
                  <a:cubicBezTo>
                    <a:pt x="366" y="25"/>
                    <a:pt x="310"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61900" y="2834450"/>
              <a:ext cx="32100" cy="42000"/>
            </a:xfrm>
            <a:custGeom>
              <a:avLst/>
              <a:gdLst/>
              <a:ahLst/>
              <a:cxnLst/>
              <a:rect l="l" t="t" r="r" b="b"/>
              <a:pathLst>
                <a:path w="1284" h="1680" extrusionOk="0">
                  <a:moveTo>
                    <a:pt x="205" y="1"/>
                  </a:moveTo>
                  <a:cubicBezTo>
                    <a:pt x="189" y="1"/>
                    <a:pt x="174" y="2"/>
                    <a:pt x="159" y="6"/>
                  </a:cubicBezTo>
                  <a:cubicBezTo>
                    <a:pt x="65" y="33"/>
                    <a:pt x="0" y="139"/>
                    <a:pt x="29" y="232"/>
                  </a:cubicBezTo>
                  <a:cubicBezTo>
                    <a:pt x="200" y="760"/>
                    <a:pt x="496" y="1238"/>
                    <a:pt x="893" y="1628"/>
                  </a:cubicBezTo>
                  <a:cubicBezTo>
                    <a:pt x="931" y="1665"/>
                    <a:pt x="973" y="1680"/>
                    <a:pt x="1014" y="1680"/>
                  </a:cubicBezTo>
                  <a:cubicBezTo>
                    <a:pt x="1157" y="1680"/>
                    <a:pt x="1283" y="1491"/>
                    <a:pt x="1148" y="1364"/>
                  </a:cubicBezTo>
                  <a:cubicBezTo>
                    <a:pt x="799" y="1019"/>
                    <a:pt x="537" y="598"/>
                    <a:pt x="385" y="131"/>
                  </a:cubicBezTo>
                  <a:cubicBezTo>
                    <a:pt x="359" y="52"/>
                    <a:pt x="285"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494450" y="2809900"/>
              <a:ext cx="29975" cy="31225"/>
            </a:xfrm>
            <a:custGeom>
              <a:avLst/>
              <a:gdLst/>
              <a:ahLst/>
              <a:cxnLst/>
              <a:rect l="l" t="t" r="r" b="b"/>
              <a:pathLst>
                <a:path w="1199" h="1249" extrusionOk="0">
                  <a:moveTo>
                    <a:pt x="204" y="1"/>
                  </a:moveTo>
                  <a:cubicBezTo>
                    <a:pt x="153" y="1"/>
                    <a:pt x="102" y="20"/>
                    <a:pt x="70" y="54"/>
                  </a:cubicBezTo>
                  <a:cubicBezTo>
                    <a:pt x="0" y="129"/>
                    <a:pt x="3" y="245"/>
                    <a:pt x="72" y="317"/>
                  </a:cubicBezTo>
                  <a:lnTo>
                    <a:pt x="869" y="1198"/>
                  </a:lnTo>
                  <a:cubicBezTo>
                    <a:pt x="905" y="1232"/>
                    <a:pt x="952" y="1249"/>
                    <a:pt x="998" y="1249"/>
                  </a:cubicBezTo>
                  <a:cubicBezTo>
                    <a:pt x="1047" y="1249"/>
                    <a:pt x="1096" y="1230"/>
                    <a:pt x="1131" y="1193"/>
                  </a:cubicBezTo>
                  <a:cubicBezTo>
                    <a:pt x="1199" y="1118"/>
                    <a:pt x="1196" y="1005"/>
                    <a:pt x="1127" y="933"/>
                  </a:cubicBezTo>
                  <a:lnTo>
                    <a:pt x="327" y="52"/>
                  </a:lnTo>
                  <a:cubicBezTo>
                    <a:pt x="297" y="17"/>
                    <a:pt x="25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639150" y="2774050"/>
              <a:ext cx="12650" cy="27850"/>
            </a:xfrm>
            <a:custGeom>
              <a:avLst/>
              <a:gdLst/>
              <a:ahLst/>
              <a:cxnLst/>
              <a:rect l="l" t="t" r="r" b="b"/>
              <a:pathLst>
                <a:path w="506" h="1114" extrusionOk="0">
                  <a:moveTo>
                    <a:pt x="210" y="1"/>
                  </a:moveTo>
                  <a:cubicBezTo>
                    <a:pt x="194" y="1"/>
                    <a:pt x="178" y="3"/>
                    <a:pt x="162" y="8"/>
                  </a:cubicBezTo>
                  <a:cubicBezTo>
                    <a:pt x="68" y="42"/>
                    <a:pt x="0" y="138"/>
                    <a:pt x="34" y="235"/>
                  </a:cubicBezTo>
                  <a:cubicBezTo>
                    <a:pt x="65" y="321"/>
                    <a:pt x="87" y="410"/>
                    <a:pt x="99" y="502"/>
                  </a:cubicBezTo>
                  <a:cubicBezTo>
                    <a:pt x="113" y="610"/>
                    <a:pt x="116" y="721"/>
                    <a:pt x="106" y="831"/>
                  </a:cubicBezTo>
                  <a:lnTo>
                    <a:pt x="97" y="887"/>
                  </a:lnTo>
                  <a:cubicBezTo>
                    <a:pt x="89" y="935"/>
                    <a:pt x="97" y="983"/>
                    <a:pt x="118" y="1026"/>
                  </a:cubicBezTo>
                  <a:cubicBezTo>
                    <a:pt x="142" y="1067"/>
                    <a:pt x="183" y="1099"/>
                    <a:pt x="231" y="1111"/>
                  </a:cubicBezTo>
                  <a:cubicBezTo>
                    <a:pt x="243" y="1113"/>
                    <a:pt x="255" y="1114"/>
                    <a:pt x="268" y="1114"/>
                  </a:cubicBezTo>
                  <a:cubicBezTo>
                    <a:pt x="352" y="1114"/>
                    <a:pt x="438" y="1064"/>
                    <a:pt x="455" y="976"/>
                  </a:cubicBezTo>
                  <a:cubicBezTo>
                    <a:pt x="506" y="694"/>
                    <a:pt x="482" y="405"/>
                    <a:pt x="388" y="136"/>
                  </a:cubicBezTo>
                  <a:cubicBezTo>
                    <a:pt x="360" y="60"/>
                    <a:pt x="289"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22"/>
        <p:cNvGrpSpPr/>
        <p:nvPr/>
      </p:nvGrpSpPr>
      <p:grpSpPr>
        <a:xfrm>
          <a:off x="0" y="0"/>
          <a:ext cx="0" cy="0"/>
          <a:chOff x="0" y="0"/>
          <a:chExt cx="0" cy="0"/>
        </a:xfrm>
      </p:grpSpPr>
      <p:pic>
        <p:nvPicPr>
          <p:cNvPr id="1623" name="Google Shape;1623;p21"/>
          <p:cNvPicPr preferRelativeResize="0"/>
          <p:nvPr/>
        </p:nvPicPr>
        <p:blipFill rotWithShape="1">
          <a:blip r:embed="rId2">
            <a:alphaModFix amt="26000"/>
          </a:blip>
          <a:srcRect/>
          <a:stretch/>
        </p:blipFill>
        <p:spPr>
          <a:xfrm rot="10800000">
            <a:off x="0" y="0"/>
            <a:ext cx="9144003" cy="5143502"/>
          </a:xfrm>
          <a:prstGeom prst="rect">
            <a:avLst/>
          </a:prstGeom>
          <a:noFill/>
          <a:ln>
            <a:noFill/>
          </a:ln>
        </p:spPr>
      </p:pic>
      <p:sp>
        <p:nvSpPr>
          <p:cNvPr id="1624" name="Google Shape;1624;p21"/>
          <p:cNvSpPr txBox="1">
            <a:spLocks noGrp="1"/>
          </p:cNvSpPr>
          <p:nvPr>
            <p:ph type="title"/>
          </p:nvPr>
        </p:nvSpPr>
        <p:spPr>
          <a:xfrm>
            <a:off x="1359875" y="1658000"/>
            <a:ext cx="2133600" cy="387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5" name="Google Shape;1625;p21"/>
          <p:cNvSpPr txBox="1">
            <a:spLocks noGrp="1"/>
          </p:cNvSpPr>
          <p:nvPr>
            <p:ph type="subTitle" idx="1"/>
          </p:nvPr>
        </p:nvSpPr>
        <p:spPr>
          <a:xfrm>
            <a:off x="1359875" y="2044925"/>
            <a:ext cx="2133600" cy="56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626" name="Google Shape;1626;p21"/>
          <p:cNvSpPr txBox="1">
            <a:spLocks noGrp="1"/>
          </p:cNvSpPr>
          <p:nvPr>
            <p:ph type="title" idx="2"/>
          </p:nvPr>
        </p:nvSpPr>
        <p:spPr>
          <a:xfrm>
            <a:off x="4438832" y="1658000"/>
            <a:ext cx="2133600" cy="387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7" name="Google Shape;1627;p21"/>
          <p:cNvSpPr txBox="1">
            <a:spLocks noGrp="1"/>
          </p:cNvSpPr>
          <p:nvPr>
            <p:ph type="subTitle" idx="3"/>
          </p:nvPr>
        </p:nvSpPr>
        <p:spPr>
          <a:xfrm>
            <a:off x="4438830" y="2044925"/>
            <a:ext cx="2133600" cy="56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628" name="Google Shape;1628;p21"/>
          <p:cNvSpPr txBox="1">
            <a:spLocks noGrp="1"/>
          </p:cNvSpPr>
          <p:nvPr>
            <p:ph type="title" idx="4"/>
          </p:nvPr>
        </p:nvSpPr>
        <p:spPr>
          <a:xfrm>
            <a:off x="3218225" y="3091325"/>
            <a:ext cx="2133600" cy="387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9" name="Google Shape;1629;p21"/>
          <p:cNvSpPr txBox="1">
            <a:spLocks noGrp="1"/>
          </p:cNvSpPr>
          <p:nvPr>
            <p:ph type="subTitle" idx="5"/>
          </p:nvPr>
        </p:nvSpPr>
        <p:spPr>
          <a:xfrm>
            <a:off x="3218225" y="3478325"/>
            <a:ext cx="2133600" cy="56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630" name="Google Shape;1630;p21"/>
          <p:cNvSpPr txBox="1">
            <a:spLocks noGrp="1"/>
          </p:cNvSpPr>
          <p:nvPr>
            <p:ph type="title" idx="6"/>
          </p:nvPr>
        </p:nvSpPr>
        <p:spPr>
          <a:xfrm>
            <a:off x="6297182" y="3091325"/>
            <a:ext cx="2133600" cy="387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31" name="Google Shape;1631;p21"/>
          <p:cNvSpPr txBox="1">
            <a:spLocks noGrp="1"/>
          </p:cNvSpPr>
          <p:nvPr>
            <p:ph type="subTitle" idx="7"/>
          </p:nvPr>
        </p:nvSpPr>
        <p:spPr>
          <a:xfrm>
            <a:off x="6297180" y="3478325"/>
            <a:ext cx="2133600" cy="56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632" name="Google Shape;1632;p21"/>
          <p:cNvSpPr txBox="1">
            <a:spLocks noGrp="1"/>
          </p:cNvSpPr>
          <p:nvPr>
            <p:ph type="title" idx="8"/>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sz="3500"/>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633" name="Google Shape;1633;p21"/>
          <p:cNvGrpSpPr/>
          <p:nvPr/>
        </p:nvGrpSpPr>
        <p:grpSpPr>
          <a:xfrm rot="10800000">
            <a:off x="144352" y="4046507"/>
            <a:ext cx="528275" cy="1124150"/>
            <a:chOff x="666950" y="1942750"/>
            <a:chExt cx="528275" cy="1124150"/>
          </a:xfrm>
        </p:grpSpPr>
        <p:sp>
          <p:nvSpPr>
            <p:cNvPr id="1634" name="Google Shape;1634;p21"/>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1"/>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1"/>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1"/>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1"/>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1"/>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1"/>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1"/>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2" name="Google Shape;1642;p21"/>
          <p:cNvSpPr/>
          <p:nvPr/>
        </p:nvSpPr>
        <p:spPr>
          <a:xfrm flipH="1">
            <a:off x="199331" y="3530050"/>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1"/>
          <p:cNvSpPr/>
          <p:nvPr/>
        </p:nvSpPr>
        <p:spPr>
          <a:xfrm flipH="1">
            <a:off x="364801" y="3247800"/>
            <a:ext cx="168286"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865"/>
        <p:cNvGrpSpPr/>
        <p:nvPr/>
      </p:nvGrpSpPr>
      <p:grpSpPr>
        <a:xfrm>
          <a:off x="0" y="0"/>
          <a:ext cx="0" cy="0"/>
          <a:chOff x="0" y="0"/>
          <a:chExt cx="0" cy="0"/>
        </a:xfrm>
      </p:grpSpPr>
      <p:pic>
        <p:nvPicPr>
          <p:cNvPr id="1866" name="Google Shape;1866;p23"/>
          <p:cNvPicPr preferRelativeResize="0"/>
          <p:nvPr/>
        </p:nvPicPr>
        <p:blipFill rotWithShape="1">
          <a:blip r:embed="rId2">
            <a:alphaModFix amt="26000"/>
          </a:blip>
          <a:srcRect/>
          <a:stretch/>
        </p:blipFill>
        <p:spPr>
          <a:xfrm>
            <a:off x="0" y="0"/>
            <a:ext cx="9144003" cy="5143502"/>
          </a:xfrm>
          <a:prstGeom prst="rect">
            <a:avLst/>
          </a:prstGeom>
          <a:noFill/>
          <a:ln>
            <a:noFill/>
          </a:ln>
        </p:spPr>
      </p:pic>
      <p:sp>
        <p:nvSpPr>
          <p:cNvPr id="1867" name="Google Shape;1867;p23"/>
          <p:cNvSpPr txBox="1">
            <a:spLocks noGrp="1"/>
          </p:cNvSpPr>
          <p:nvPr>
            <p:ph type="title" hasCustomPrompt="1"/>
          </p:nvPr>
        </p:nvSpPr>
        <p:spPr>
          <a:xfrm>
            <a:off x="713225" y="670225"/>
            <a:ext cx="4745100" cy="76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68" name="Google Shape;1868;p23"/>
          <p:cNvSpPr txBox="1">
            <a:spLocks noGrp="1"/>
          </p:cNvSpPr>
          <p:nvPr>
            <p:ph type="subTitle" idx="1"/>
          </p:nvPr>
        </p:nvSpPr>
        <p:spPr>
          <a:xfrm>
            <a:off x="713225" y="1439125"/>
            <a:ext cx="4745100" cy="39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869" name="Google Shape;1869;p23"/>
          <p:cNvSpPr txBox="1">
            <a:spLocks noGrp="1"/>
          </p:cNvSpPr>
          <p:nvPr>
            <p:ph type="title" idx="2" hasCustomPrompt="1"/>
          </p:nvPr>
        </p:nvSpPr>
        <p:spPr>
          <a:xfrm>
            <a:off x="713225" y="1992000"/>
            <a:ext cx="4745100" cy="76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70" name="Google Shape;1870;p23"/>
          <p:cNvSpPr txBox="1">
            <a:spLocks noGrp="1"/>
          </p:cNvSpPr>
          <p:nvPr>
            <p:ph type="subTitle" idx="3"/>
          </p:nvPr>
        </p:nvSpPr>
        <p:spPr>
          <a:xfrm>
            <a:off x="713225" y="2760900"/>
            <a:ext cx="4745100" cy="39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871" name="Google Shape;1871;p23"/>
          <p:cNvSpPr txBox="1">
            <a:spLocks noGrp="1"/>
          </p:cNvSpPr>
          <p:nvPr>
            <p:ph type="title" idx="4" hasCustomPrompt="1"/>
          </p:nvPr>
        </p:nvSpPr>
        <p:spPr>
          <a:xfrm>
            <a:off x="713225" y="3313775"/>
            <a:ext cx="4745100" cy="76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72" name="Google Shape;1872;p23"/>
          <p:cNvSpPr txBox="1">
            <a:spLocks noGrp="1"/>
          </p:cNvSpPr>
          <p:nvPr>
            <p:ph type="subTitle" idx="5"/>
          </p:nvPr>
        </p:nvSpPr>
        <p:spPr>
          <a:xfrm>
            <a:off x="713225" y="4082675"/>
            <a:ext cx="4745100" cy="39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grpSp>
        <p:nvGrpSpPr>
          <p:cNvPr id="1873" name="Google Shape;1873;p23"/>
          <p:cNvGrpSpPr/>
          <p:nvPr/>
        </p:nvGrpSpPr>
        <p:grpSpPr>
          <a:xfrm rot="5400000">
            <a:off x="8215159" y="3528858"/>
            <a:ext cx="543589" cy="564021"/>
            <a:chOff x="1843825" y="3806950"/>
            <a:chExt cx="1608250" cy="1668700"/>
          </a:xfrm>
        </p:grpSpPr>
        <p:sp>
          <p:nvSpPr>
            <p:cNvPr id="1874" name="Google Shape;1874;p2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23"/>
          <p:cNvSpPr/>
          <p:nvPr/>
        </p:nvSpPr>
        <p:spPr>
          <a:xfrm>
            <a:off x="8402837" y="2347827"/>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402"/>
        <p:cNvGrpSpPr/>
        <p:nvPr/>
      </p:nvGrpSpPr>
      <p:grpSpPr>
        <a:xfrm>
          <a:off x="0" y="0"/>
          <a:ext cx="0" cy="0"/>
          <a:chOff x="0" y="0"/>
          <a:chExt cx="0" cy="0"/>
        </a:xfrm>
      </p:grpSpPr>
      <p:pic>
        <p:nvPicPr>
          <p:cNvPr id="2403" name="Google Shape;2403;p28"/>
          <p:cNvPicPr preferRelativeResize="0"/>
          <p:nvPr/>
        </p:nvPicPr>
        <p:blipFill rotWithShape="1">
          <a:blip r:embed="rId2">
            <a:alphaModFix amt="26000"/>
          </a:blip>
          <a:srcRect/>
          <a:stretch/>
        </p:blipFill>
        <p:spPr>
          <a:xfrm rot="10800000">
            <a:off x="0" y="0"/>
            <a:ext cx="9144003" cy="5143502"/>
          </a:xfrm>
          <a:prstGeom prst="rect">
            <a:avLst/>
          </a:prstGeom>
          <a:noFill/>
          <a:ln>
            <a:noFill/>
          </a:ln>
        </p:spPr>
      </p:pic>
      <p:grpSp>
        <p:nvGrpSpPr>
          <p:cNvPr id="2404" name="Google Shape;2404;p28"/>
          <p:cNvGrpSpPr/>
          <p:nvPr/>
        </p:nvGrpSpPr>
        <p:grpSpPr>
          <a:xfrm rot="10800000">
            <a:off x="620473" y="3794783"/>
            <a:ext cx="1829814" cy="1445579"/>
            <a:chOff x="1833175" y="2043150"/>
            <a:chExt cx="1633325" cy="1290350"/>
          </a:xfrm>
        </p:grpSpPr>
        <p:sp>
          <p:nvSpPr>
            <p:cNvPr id="2405" name="Google Shape;2405;p28"/>
            <p:cNvSpPr/>
            <p:nvPr/>
          </p:nvSpPr>
          <p:spPr>
            <a:xfrm>
              <a:off x="1833175" y="2043150"/>
              <a:ext cx="1633325" cy="1290350"/>
            </a:xfrm>
            <a:custGeom>
              <a:avLst/>
              <a:gdLst/>
              <a:ahLst/>
              <a:cxnLst/>
              <a:rect l="l" t="t" r="r" b="b"/>
              <a:pathLst>
                <a:path w="65333" h="51614" extrusionOk="0">
                  <a:moveTo>
                    <a:pt x="30576" y="0"/>
                  </a:moveTo>
                  <a:cubicBezTo>
                    <a:pt x="30558" y="0"/>
                    <a:pt x="30540" y="1"/>
                    <a:pt x="30522" y="3"/>
                  </a:cubicBezTo>
                  <a:cubicBezTo>
                    <a:pt x="30257" y="27"/>
                    <a:pt x="30041" y="251"/>
                    <a:pt x="29930" y="506"/>
                  </a:cubicBezTo>
                  <a:cubicBezTo>
                    <a:pt x="29819" y="761"/>
                    <a:pt x="29699" y="1071"/>
                    <a:pt x="29576" y="1351"/>
                  </a:cubicBezTo>
                  <a:cubicBezTo>
                    <a:pt x="29456" y="1627"/>
                    <a:pt x="29311" y="1892"/>
                    <a:pt x="29145" y="2142"/>
                  </a:cubicBezTo>
                  <a:cubicBezTo>
                    <a:pt x="28979" y="2385"/>
                    <a:pt x="28777" y="2600"/>
                    <a:pt x="28582" y="2816"/>
                  </a:cubicBezTo>
                  <a:cubicBezTo>
                    <a:pt x="28195" y="3249"/>
                    <a:pt x="27846" y="3704"/>
                    <a:pt x="27586" y="4224"/>
                  </a:cubicBezTo>
                  <a:cubicBezTo>
                    <a:pt x="27326" y="4739"/>
                    <a:pt x="27145" y="5290"/>
                    <a:pt x="27049" y="5861"/>
                  </a:cubicBezTo>
                  <a:cubicBezTo>
                    <a:pt x="26871" y="6920"/>
                    <a:pt x="26999" y="8005"/>
                    <a:pt x="27417" y="8992"/>
                  </a:cubicBezTo>
                  <a:cubicBezTo>
                    <a:pt x="27617" y="9461"/>
                    <a:pt x="27875" y="9902"/>
                    <a:pt x="28188" y="10301"/>
                  </a:cubicBezTo>
                  <a:cubicBezTo>
                    <a:pt x="28351" y="10513"/>
                    <a:pt x="28532" y="10713"/>
                    <a:pt x="28727" y="10896"/>
                  </a:cubicBezTo>
                  <a:cubicBezTo>
                    <a:pt x="28905" y="11069"/>
                    <a:pt x="29109" y="11225"/>
                    <a:pt x="29242" y="11435"/>
                  </a:cubicBezTo>
                  <a:cubicBezTo>
                    <a:pt x="29340" y="11593"/>
                    <a:pt x="29384" y="11798"/>
                    <a:pt x="29302" y="11962"/>
                  </a:cubicBezTo>
                  <a:cubicBezTo>
                    <a:pt x="29255" y="12055"/>
                    <a:pt x="29162" y="12092"/>
                    <a:pt x="29060" y="12092"/>
                  </a:cubicBezTo>
                  <a:cubicBezTo>
                    <a:pt x="28984" y="12092"/>
                    <a:pt x="28903" y="12071"/>
                    <a:pt x="28830" y="12039"/>
                  </a:cubicBezTo>
                  <a:cubicBezTo>
                    <a:pt x="28385" y="11851"/>
                    <a:pt x="27988" y="11507"/>
                    <a:pt x="27706" y="11117"/>
                  </a:cubicBezTo>
                  <a:cubicBezTo>
                    <a:pt x="27646" y="11033"/>
                    <a:pt x="27588" y="10946"/>
                    <a:pt x="27538" y="10857"/>
                  </a:cubicBezTo>
                  <a:cubicBezTo>
                    <a:pt x="27478" y="9396"/>
                    <a:pt x="26683" y="8048"/>
                    <a:pt x="25752" y="6946"/>
                  </a:cubicBezTo>
                  <a:cubicBezTo>
                    <a:pt x="25174" y="6267"/>
                    <a:pt x="24534" y="5644"/>
                    <a:pt x="23841" y="5086"/>
                  </a:cubicBezTo>
                  <a:cubicBezTo>
                    <a:pt x="23097" y="4484"/>
                    <a:pt x="22282" y="3967"/>
                    <a:pt x="21377" y="3642"/>
                  </a:cubicBezTo>
                  <a:cubicBezTo>
                    <a:pt x="20939" y="3480"/>
                    <a:pt x="20484" y="3389"/>
                    <a:pt x="20024" y="3314"/>
                  </a:cubicBezTo>
                  <a:cubicBezTo>
                    <a:pt x="19562" y="3242"/>
                    <a:pt x="19122" y="3187"/>
                    <a:pt x="18686" y="3050"/>
                  </a:cubicBezTo>
                  <a:cubicBezTo>
                    <a:pt x="18481" y="2992"/>
                    <a:pt x="18289" y="2905"/>
                    <a:pt x="18108" y="2795"/>
                  </a:cubicBezTo>
                  <a:cubicBezTo>
                    <a:pt x="17918" y="2681"/>
                    <a:pt x="17764" y="2532"/>
                    <a:pt x="17617" y="2371"/>
                  </a:cubicBezTo>
                  <a:cubicBezTo>
                    <a:pt x="17352" y="2076"/>
                    <a:pt x="17038" y="1750"/>
                    <a:pt x="16621" y="1750"/>
                  </a:cubicBezTo>
                  <a:cubicBezTo>
                    <a:pt x="16592" y="1750"/>
                    <a:pt x="16562" y="1752"/>
                    <a:pt x="16532" y="1755"/>
                  </a:cubicBezTo>
                  <a:cubicBezTo>
                    <a:pt x="16067" y="1805"/>
                    <a:pt x="15853" y="2272"/>
                    <a:pt x="15829" y="2708"/>
                  </a:cubicBezTo>
                  <a:cubicBezTo>
                    <a:pt x="15805" y="3144"/>
                    <a:pt x="15909" y="3656"/>
                    <a:pt x="16005" y="4116"/>
                  </a:cubicBezTo>
                  <a:cubicBezTo>
                    <a:pt x="16101" y="4576"/>
                    <a:pt x="16183" y="5042"/>
                    <a:pt x="16202" y="5521"/>
                  </a:cubicBezTo>
                  <a:cubicBezTo>
                    <a:pt x="16224" y="5998"/>
                    <a:pt x="16219" y="6498"/>
                    <a:pt x="16248" y="6989"/>
                  </a:cubicBezTo>
                  <a:cubicBezTo>
                    <a:pt x="16279" y="7480"/>
                    <a:pt x="16342" y="7916"/>
                    <a:pt x="16479" y="8361"/>
                  </a:cubicBezTo>
                  <a:cubicBezTo>
                    <a:pt x="16606" y="8773"/>
                    <a:pt x="16777" y="9170"/>
                    <a:pt x="16987" y="9545"/>
                  </a:cubicBezTo>
                  <a:cubicBezTo>
                    <a:pt x="17124" y="9791"/>
                    <a:pt x="17273" y="10027"/>
                    <a:pt x="17434" y="10255"/>
                  </a:cubicBezTo>
                  <a:cubicBezTo>
                    <a:pt x="16205" y="9683"/>
                    <a:pt x="14827" y="9435"/>
                    <a:pt x="13464" y="9435"/>
                  </a:cubicBezTo>
                  <a:cubicBezTo>
                    <a:pt x="13274" y="9435"/>
                    <a:pt x="13084" y="9440"/>
                    <a:pt x="12895" y="9449"/>
                  </a:cubicBezTo>
                  <a:cubicBezTo>
                    <a:pt x="12519" y="9469"/>
                    <a:pt x="12137" y="9503"/>
                    <a:pt x="11757" y="9503"/>
                  </a:cubicBezTo>
                  <a:cubicBezTo>
                    <a:pt x="11546" y="9503"/>
                    <a:pt x="11335" y="9493"/>
                    <a:pt x="11126" y="9464"/>
                  </a:cubicBezTo>
                  <a:cubicBezTo>
                    <a:pt x="10544" y="9384"/>
                    <a:pt x="9952" y="9139"/>
                    <a:pt x="9386" y="8903"/>
                  </a:cubicBezTo>
                  <a:cubicBezTo>
                    <a:pt x="8234" y="8419"/>
                    <a:pt x="7042" y="8075"/>
                    <a:pt x="5827" y="7784"/>
                  </a:cubicBezTo>
                  <a:lnTo>
                    <a:pt x="4917" y="7572"/>
                  </a:lnTo>
                  <a:cubicBezTo>
                    <a:pt x="4775" y="7540"/>
                    <a:pt x="4619" y="7500"/>
                    <a:pt x="4467" y="7500"/>
                  </a:cubicBezTo>
                  <a:cubicBezTo>
                    <a:pt x="4357" y="7500"/>
                    <a:pt x="4250" y="7521"/>
                    <a:pt x="4152" y="7582"/>
                  </a:cubicBezTo>
                  <a:cubicBezTo>
                    <a:pt x="3719" y="7846"/>
                    <a:pt x="3868" y="8554"/>
                    <a:pt x="4019" y="8939"/>
                  </a:cubicBezTo>
                  <a:cubicBezTo>
                    <a:pt x="4371" y="9829"/>
                    <a:pt x="5167" y="10436"/>
                    <a:pt x="5820" y="11103"/>
                  </a:cubicBezTo>
                  <a:cubicBezTo>
                    <a:pt x="6645" y="11940"/>
                    <a:pt x="7360" y="12879"/>
                    <a:pt x="8118" y="13779"/>
                  </a:cubicBezTo>
                  <a:cubicBezTo>
                    <a:pt x="8876" y="14679"/>
                    <a:pt x="9634" y="15449"/>
                    <a:pt x="10498" y="16176"/>
                  </a:cubicBezTo>
                  <a:cubicBezTo>
                    <a:pt x="11723" y="17206"/>
                    <a:pt x="13117" y="18082"/>
                    <a:pt x="14628" y="18611"/>
                  </a:cubicBezTo>
                  <a:cubicBezTo>
                    <a:pt x="13815" y="19461"/>
                    <a:pt x="12804" y="20099"/>
                    <a:pt x="11685" y="20467"/>
                  </a:cubicBezTo>
                  <a:cubicBezTo>
                    <a:pt x="11006" y="20688"/>
                    <a:pt x="10306" y="20828"/>
                    <a:pt x="9605" y="20953"/>
                  </a:cubicBezTo>
                  <a:cubicBezTo>
                    <a:pt x="8852" y="21088"/>
                    <a:pt x="8101" y="21216"/>
                    <a:pt x="7346" y="21338"/>
                  </a:cubicBezTo>
                  <a:cubicBezTo>
                    <a:pt x="6592" y="21463"/>
                    <a:pt x="5849" y="21579"/>
                    <a:pt x="5095" y="21694"/>
                  </a:cubicBezTo>
                  <a:cubicBezTo>
                    <a:pt x="4344" y="21808"/>
                    <a:pt x="3668" y="21892"/>
                    <a:pt x="2953" y="22019"/>
                  </a:cubicBezTo>
                  <a:cubicBezTo>
                    <a:pt x="2299" y="22132"/>
                    <a:pt x="1649" y="22294"/>
                    <a:pt x="1040" y="22575"/>
                  </a:cubicBezTo>
                  <a:cubicBezTo>
                    <a:pt x="756" y="22705"/>
                    <a:pt x="433" y="22862"/>
                    <a:pt x="234" y="23117"/>
                  </a:cubicBezTo>
                  <a:cubicBezTo>
                    <a:pt x="44" y="23360"/>
                    <a:pt x="0" y="23687"/>
                    <a:pt x="118" y="23971"/>
                  </a:cubicBezTo>
                  <a:cubicBezTo>
                    <a:pt x="236" y="24255"/>
                    <a:pt x="450" y="24489"/>
                    <a:pt x="725" y="24631"/>
                  </a:cubicBezTo>
                  <a:cubicBezTo>
                    <a:pt x="1059" y="24799"/>
                    <a:pt x="1442" y="24828"/>
                    <a:pt x="1808" y="24859"/>
                  </a:cubicBezTo>
                  <a:cubicBezTo>
                    <a:pt x="2176" y="24888"/>
                    <a:pt x="2518" y="24936"/>
                    <a:pt x="2867" y="25052"/>
                  </a:cubicBezTo>
                  <a:cubicBezTo>
                    <a:pt x="3216" y="25165"/>
                    <a:pt x="3538" y="25329"/>
                    <a:pt x="3856" y="25499"/>
                  </a:cubicBezTo>
                  <a:cubicBezTo>
                    <a:pt x="4506" y="25856"/>
                    <a:pt x="5129" y="26253"/>
                    <a:pt x="5788" y="26585"/>
                  </a:cubicBezTo>
                  <a:cubicBezTo>
                    <a:pt x="6453" y="26922"/>
                    <a:pt x="7139" y="27218"/>
                    <a:pt x="7839" y="27473"/>
                  </a:cubicBezTo>
                  <a:cubicBezTo>
                    <a:pt x="9211" y="27969"/>
                    <a:pt x="10652" y="28323"/>
                    <a:pt x="12106" y="28455"/>
                  </a:cubicBezTo>
                  <a:cubicBezTo>
                    <a:pt x="12376" y="28479"/>
                    <a:pt x="12646" y="28492"/>
                    <a:pt x="12915" y="28492"/>
                  </a:cubicBezTo>
                  <a:cubicBezTo>
                    <a:pt x="13356" y="28492"/>
                    <a:pt x="13796" y="28457"/>
                    <a:pt x="14233" y="28378"/>
                  </a:cubicBezTo>
                  <a:cubicBezTo>
                    <a:pt x="14936" y="28253"/>
                    <a:pt x="15550" y="28012"/>
                    <a:pt x="16161" y="27709"/>
                  </a:cubicBezTo>
                  <a:cubicBezTo>
                    <a:pt x="16770" y="27403"/>
                    <a:pt x="17348" y="27059"/>
                    <a:pt x="17916" y="26688"/>
                  </a:cubicBezTo>
                  <a:cubicBezTo>
                    <a:pt x="18481" y="26318"/>
                    <a:pt x="19028" y="25909"/>
                    <a:pt x="19511" y="25437"/>
                  </a:cubicBezTo>
                  <a:cubicBezTo>
                    <a:pt x="19995" y="24965"/>
                    <a:pt x="20366" y="24388"/>
                    <a:pt x="20760" y="23827"/>
                  </a:cubicBezTo>
                  <a:cubicBezTo>
                    <a:pt x="21117" y="23321"/>
                    <a:pt x="21547" y="22840"/>
                    <a:pt x="22168" y="22679"/>
                  </a:cubicBezTo>
                  <a:cubicBezTo>
                    <a:pt x="22274" y="22650"/>
                    <a:pt x="22382" y="22636"/>
                    <a:pt x="22491" y="22636"/>
                  </a:cubicBezTo>
                  <a:cubicBezTo>
                    <a:pt x="22564" y="22636"/>
                    <a:pt x="22637" y="22642"/>
                    <a:pt x="22710" y="22655"/>
                  </a:cubicBezTo>
                  <a:cubicBezTo>
                    <a:pt x="22977" y="23184"/>
                    <a:pt x="22748" y="23822"/>
                    <a:pt x="22397" y="24260"/>
                  </a:cubicBezTo>
                  <a:cubicBezTo>
                    <a:pt x="21964" y="24804"/>
                    <a:pt x="21384" y="25244"/>
                    <a:pt x="20823" y="25654"/>
                  </a:cubicBezTo>
                  <a:cubicBezTo>
                    <a:pt x="19694" y="26484"/>
                    <a:pt x="18479" y="27182"/>
                    <a:pt x="17333" y="27981"/>
                  </a:cubicBezTo>
                  <a:cubicBezTo>
                    <a:pt x="16756" y="28385"/>
                    <a:pt x="16197" y="28816"/>
                    <a:pt x="15680" y="29292"/>
                  </a:cubicBezTo>
                  <a:cubicBezTo>
                    <a:pt x="15162" y="29771"/>
                    <a:pt x="14635" y="30385"/>
                    <a:pt x="14193" y="30996"/>
                  </a:cubicBezTo>
                  <a:cubicBezTo>
                    <a:pt x="13271" y="32277"/>
                    <a:pt x="12544" y="33692"/>
                    <a:pt x="11781" y="35069"/>
                  </a:cubicBezTo>
                  <a:cubicBezTo>
                    <a:pt x="11372" y="35800"/>
                    <a:pt x="10956" y="36529"/>
                    <a:pt x="10558" y="37266"/>
                  </a:cubicBezTo>
                  <a:cubicBezTo>
                    <a:pt x="10467" y="37437"/>
                    <a:pt x="10395" y="37620"/>
                    <a:pt x="10428" y="37817"/>
                  </a:cubicBezTo>
                  <a:cubicBezTo>
                    <a:pt x="10465" y="37973"/>
                    <a:pt x="10563" y="38108"/>
                    <a:pt x="10703" y="38190"/>
                  </a:cubicBezTo>
                  <a:cubicBezTo>
                    <a:pt x="10821" y="38260"/>
                    <a:pt x="10945" y="38288"/>
                    <a:pt x="11069" y="38288"/>
                  </a:cubicBezTo>
                  <a:cubicBezTo>
                    <a:pt x="11269" y="38288"/>
                    <a:pt x="11470" y="38216"/>
                    <a:pt x="11656" y="38130"/>
                  </a:cubicBezTo>
                  <a:cubicBezTo>
                    <a:pt x="11945" y="37993"/>
                    <a:pt x="12216" y="37908"/>
                    <a:pt x="12536" y="37908"/>
                  </a:cubicBezTo>
                  <a:cubicBezTo>
                    <a:pt x="12549" y="37908"/>
                    <a:pt x="12562" y="37908"/>
                    <a:pt x="12575" y="37908"/>
                  </a:cubicBezTo>
                  <a:cubicBezTo>
                    <a:pt x="12912" y="37918"/>
                    <a:pt x="13227" y="37993"/>
                    <a:pt x="13545" y="38077"/>
                  </a:cubicBezTo>
                  <a:cubicBezTo>
                    <a:pt x="13865" y="38161"/>
                    <a:pt x="14195" y="38262"/>
                    <a:pt x="14530" y="38325"/>
                  </a:cubicBezTo>
                  <a:cubicBezTo>
                    <a:pt x="14866" y="38390"/>
                    <a:pt x="15211" y="38424"/>
                    <a:pt x="15552" y="38424"/>
                  </a:cubicBezTo>
                  <a:cubicBezTo>
                    <a:pt x="16924" y="38421"/>
                    <a:pt x="18257" y="37916"/>
                    <a:pt x="19427" y="37230"/>
                  </a:cubicBezTo>
                  <a:cubicBezTo>
                    <a:pt x="20067" y="36857"/>
                    <a:pt x="20669" y="36424"/>
                    <a:pt x="21227" y="35940"/>
                  </a:cubicBezTo>
                  <a:cubicBezTo>
                    <a:pt x="21815" y="35430"/>
                    <a:pt x="22310" y="34840"/>
                    <a:pt x="22751" y="34200"/>
                  </a:cubicBezTo>
                  <a:cubicBezTo>
                    <a:pt x="23194" y="33560"/>
                    <a:pt x="23605" y="32838"/>
                    <a:pt x="24019" y="32149"/>
                  </a:cubicBezTo>
                  <a:lnTo>
                    <a:pt x="25307" y="30000"/>
                  </a:lnTo>
                  <a:cubicBezTo>
                    <a:pt x="25502" y="29673"/>
                    <a:pt x="25687" y="29341"/>
                    <a:pt x="25906" y="29028"/>
                  </a:cubicBezTo>
                  <a:cubicBezTo>
                    <a:pt x="26123" y="28715"/>
                    <a:pt x="26327" y="28493"/>
                    <a:pt x="26618" y="28330"/>
                  </a:cubicBezTo>
                  <a:cubicBezTo>
                    <a:pt x="26698" y="28287"/>
                    <a:pt x="26794" y="28255"/>
                    <a:pt x="26881" y="28255"/>
                  </a:cubicBezTo>
                  <a:cubicBezTo>
                    <a:pt x="26922" y="28255"/>
                    <a:pt x="26961" y="28262"/>
                    <a:pt x="26996" y="28279"/>
                  </a:cubicBezTo>
                  <a:cubicBezTo>
                    <a:pt x="27105" y="28335"/>
                    <a:pt x="27124" y="28400"/>
                    <a:pt x="27153" y="28498"/>
                  </a:cubicBezTo>
                  <a:cubicBezTo>
                    <a:pt x="27232" y="28773"/>
                    <a:pt x="27155" y="29071"/>
                    <a:pt x="27071" y="29338"/>
                  </a:cubicBezTo>
                  <a:cubicBezTo>
                    <a:pt x="26958" y="29702"/>
                    <a:pt x="26792" y="30046"/>
                    <a:pt x="26577" y="30361"/>
                  </a:cubicBezTo>
                  <a:cubicBezTo>
                    <a:pt x="26553" y="30400"/>
                    <a:pt x="26544" y="30448"/>
                    <a:pt x="26553" y="30493"/>
                  </a:cubicBezTo>
                  <a:cubicBezTo>
                    <a:pt x="26546" y="30503"/>
                    <a:pt x="26539" y="30513"/>
                    <a:pt x="26534" y="30525"/>
                  </a:cubicBezTo>
                  <a:cubicBezTo>
                    <a:pt x="25827" y="31721"/>
                    <a:pt x="24876" y="32744"/>
                    <a:pt x="24084" y="33882"/>
                  </a:cubicBezTo>
                  <a:cubicBezTo>
                    <a:pt x="23254" y="35076"/>
                    <a:pt x="22683" y="36424"/>
                    <a:pt x="22498" y="37872"/>
                  </a:cubicBezTo>
                  <a:cubicBezTo>
                    <a:pt x="22315" y="39324"/>
                    <a:pt x="22575" y="40753"/>
                    <a:pt x="22611" y="42200"/>
                  </a:cubicBezTo>
                  <a:cubicBezTo>
                    <a:pt x="22628" y="42936"/>
                    <a:pt x="22541" y="43658"/>
                    <a:pt x="22460" y="44387"/>
                  </a:cubicBezTo>
                  <a:cubicBezTo>
                    <a:pt x="22419" y="44763"/>
                    <a:pt x="22383" y="45138"/>
                    <a:pt x="22375" y="45514"/>
                  </a:cubicBezTo>
                  <a:cubicBezTo>
                    <a:pt x="22371" y="45800"/>
                    <a:pt x="22378" y="46099"/>
                    <a:pt x="22493" y="46363"/>
                  </a:cubicBezTo>
                  <a:cubicBezTo>
                    <a:pt x="22606" y="46628"/>
                    <a:pt x="22835" y="46854"/>
                    <a:pt x="23141" y="46886"/>
                  </a:cubicBezTo>
                  <a:cubicBezTo>
                    <a:pt x="23174" y="46889"/>
                    <a:pt x="23207" y="46891"/>
                    <a:pt x="23239" y="46891"/>
                  </a:cubicBezTo>
                  <a:cubicBezTo>
                    <a:pt x="23495" y="46891"/>
                    <a:pt x="23698" y="46776"/>
                    <a:pt x="23887" y="46628"/>
                  </a:cubicBezTo>
                  <a:cubicBezTo>
                    <a:pt x="24096" y="46462"/>
                    <a:pt x="24301" y="46221"/>
                    <a:pt x="24500" y="46007"/>
                  </a:cubicBezTo>
                  <a:cubicBezTo>
                    <a:pt x="24734" y="45759"/>
                    <a:pt x="24982" y="45526"/>
                    <a:pt x="25239" y="45304"/>
                  </a:cubicBezTo>
                  <a:cubicBezTo>
                    <a:pt x="25762" y="44859"/>
                    <a:pt x="26313" y="44452"/>
                    <a:pt x="26847" y="44026"/>
                  </a:cubicBezTo>
                  <a:cubicBezTo>
                    <a:pt x="28332" y="42849"/>
                    <a:pt x="29528" y="41350"/>
                    <a:pt x="30351" y="39646"/>
                  </a:cubicBezTo>
                  <a:cubicBezTo>
                    <a:pt x="30900" y="38517"/>
                    <a:pt x="31283" y="37319"/>
                    <a:pt x="31490" y="36084"/>
                  </a:cubicBezTo>
                  <a:cubicBezTo>
                    <a:pt x="31593" y="35461"/>
                    <a:pt x="31648" y="34830"/>
                    <a:pt x="31660" y="34200"/>
                  </a:cubicBezTo>
                  <a:cubicBezTo>
                    <a:pt x="31663" y="33887"/>
                    <a:pt x="31658" y="33574"/>
                    <a:pt x="31636" y="33264"/>
                  </a:cubicBezTo>
                  <a:cubicBezTo>
                    <a:pt x="31615" y="32955"/>
                    <a:pt x="31569" y="32599"/>
                    <a:pt x="31557" y="32265"/>
                  </a:cubicBezTo>
                  <a:cubicBezTo>
                    <a:pt x="31545" y="31933"/>
                    <a:pt x="31567" y="31591"/>
                    <a:pt x="31728" y="31300"/>
                  </a:cubicBezTo>
                  <a:cubicBezTo>
                    <a:pt x="31793" y="31182"/>
                    <a:pt x="31882" y="31061"/>
                    <a:pt x="32009" y="31008"/>
                  </a:cubicBezTo>
                  <a:cubicBezTo>
                    <a:pt x="32043" y="30994"/>
                    <a:pt x="32079" y="30986"/>
                    <a:pt x="32116" y="30986"/>
                  </a:cubicBezTo>
                  <a:cubicBezTo>
                    <a:pt x="32121" y="30986"/>
                    <a:pt x="32127" y="30986"/>
                    <a:pt x="32132" y="30987"/>
                  </a:cubicBezTo>
                  <a:cubicBezTo>
                    <a:pt x="32163" y="30992"/>
                    <a:pt x="32195" y="31006"/>
                    <a:pt x="32221" y="31023"/>
                  </a:cubicBezTo>
                  <a:cubicBezTo>
                    <a:pt x="32390" y="31153"/>
                    <a:pt x="32433" y="31444"/>
                    <a:pt x="32447" y="31649"/>
                  </a:cubicBezTo>
                  <a:cubicBezTo>
                    <a:pt x="32474" y="32017"/>
                    <a:pt x="32484" y="32383"/>
                    <a:pt x="32503" y="32751"/>
                  </a:cubicBezTo>
                  <a:cubicBezTo>
                    <a:pt x="32520" y="33117"/>
                    <a:pt x="32541" y="33504"/>
                    <a:pt x="32561" y="33882"/>
                  </a:cubicBezTo>
                  <a:cubicBezTo>
                    <a:pt x="32561" y="33940"/>
                    <a:pt x="32587" y="33995"/>
                    <a:pt x="32635" y="34031"/>
                  </a:cubicBezTo>
                  <a:cubicBezTo>
                    <a:pt x="32635" y="34055"/>
                    <a:pt x="32640" y="34077"/>
                    <a:pt x="32652" y="34099"/>
                  </a:cubicBezTo>
                  <a:cubicBezTo>
                    <a:pt x="32659" y="34120"/>
                    <a:pt x="32671" y="34140"/>
                    <a:pt x="32688" y="34154"/>
                  </a:cubicBezTo>
                  <a:cubicBezTo>
                    <a:pt x="32654" y="35475"/>
                    <a:pt x="32399" y="36777"/>
                    <a:pt x="32214" y="38084"/>
                  </a:cubicBezTo>
                  <a:cubicBezTo>
                    <a:pt x="32002" y="39564"/>
                    <a:pt x="31896" y="41056"/>
                    <a:pt x="32226" y="42525"/>
                  </a:cubicBezTo>
                  <a:cubicBezTo>
                    <a:pt x="32529" y="43877"/>
                    <a:pt x="33157" y="45126"/>
                    <a:pt x="34021" y="46207"/>
                  </a:cubicBezTo>
                  <a:cubicBezTo>
                    <a:pt x="34885" y="47287"/>
                    <a:pt x="35915" y="48195"/>
                    <a:pt x="36871" y="49184"/>
                  </a:cubicBezTo>
                  <a:cubicBezTo>
                    <a:pt x="37335" y="49670"/>
                    <a:pt x="37785" y="50171"/>
                    <a:pt x="38175" y="50719"/>
                  </a:cubicBezTo>
                  <a:cubicBezTo>
                    <a:pt x="38370" y="50994"/>
                    <a:pt x="38534" y="51369"/>
                    <a:pt x="38840" y="51538"/>
                  </a:cubicBezTo>
                  <a:cubicBezTo>
                    <a:pt x="38933" y="51589"/>
                    <a:pt x="39036" y="51614"/>
                    <a:pt x="39137" y="51614"/>
                  </a:cubicBezTo>
                  <a:cubicBezTo>
                    <a:pt x="39369" y="51614"/>
                    <a:pt x="39593" y="51481"/>
                    <a:pt x="39670" y="51230"/>
                  </a:cubicBezTo>
                  <a:cubicBezTo>
                    <a:pt x="39718" y="51071"/>
                    <a:pt x="39730" y="50900"/>
                    <a:pt x="39766" y="50736"/>
                  </a:cubicBezTo>
                  <a:cubicBezTo>
                    <a:pt x="39802" y="50575"/>
                    <a:pt x="39850" y="50421"/>
                    <a:pt x="39903" y="50265"/>
                  </a:cubicBezTo>
                  <a:cubicBezTo>
                    <a:pt x="40009" y="49966"/>
                    <a:pt x="40142" y="49675"/>
                    <a:pt x="40298" y="49398"/>
                  </a:cubicBezTo>
                  <a:cubicBezTo>
                    <a:pt x="40616" y="48818"/>
                    <a:pt x="41010" y="48286"/>
                    <a:pt x="41412" y="47762"/>
                  </a:cubicBezTo>
                  <a:cubicBezTo>
                    <a:pt x="41817" y="47239"/>
                    <a:pt x="42272" y="46676"/>
                    <a:pt x="42661" y="46103"/>
                  </a:cubicBezTo>
                  <a:cubicBezTo>
                    <a:pt x="43054" y="45533"/>
                    <a:pt x="43393" y="44886"/>
                    <a:pt x="43627" y="44209"/>
                  </a:cubicBezTo>
                  <a:cubicBezTo>
                    <a:pt x="44127" y="42770"/>
                    <a:pt x="44180" y="41206"/>
                    <a:pt x="44033" y="39701"/>
                  </a:cubicBezTo>
                  <a:cubicBezTo>
                    <a:pt x="43886" y="38197"/>
                    <a:pt x="43518" y="36674"/>
                    <a:pt x="43203" y="35172"/>
                  </a:cubicBezTo>
                  <a:cubicBezTo>
                    <a:pt x="43044" y="34419"/>
                    <a:pt x="42893" y="33665"/>
                    <a:pt x="42791" y="32903"/>
                  </a:cubicBezTo>
                  <a:cubicBezTo>
                    <a:pt x="42710" y="32296"/>
                    <a:pt x="42587" y="31615"/>
                    <a:pt x="42789" y="31018"/>
                  </a:cubicBezTo>
                  <a:cubicBezTo>
                    <a:pt x="42837" y="30864"/>
                    <a:pt x="42929" y="30727"/>
                    <a:pt x="43054" y="30626"/>
                  </a:cubicBezTo>
                  <a:cubicBezTo>
                    <a:pt x="43282" y="30830"/>
                    <a:pt x="43439" y="31095"/>
                    <a:pt x="43562" y="31379"/>
                  </a:cubicBezTo>
                  <a:cubicBezTo>
                    <a:pt x="43711" y="31711"/>
                    <a:pt x="43838" y="32055"/>
                    <a:pt x="43964" y="32397"/>
                  </a:cubicBezTo>
                  <a:cubicBezTo>
                    <a:pt x="44235" y="33124"/>
                    <a:pt x="44486" y="33860"/>
                    <a:pt x="44741" y="34594"/>
                  </a:cubicBezTo>
                  <a:cubicBezTo>
                    <a:pt x="45222" y="35976"/>
                    <a:pt x="45737" y="37360"/>
                    <a:pt x="46471" y="38628"/>
                  </a:cubicBezTo>
                  <a:cubicBezTo>
                    <a:pt x="47150" y="39805"/>
                    <a:pt x="48016" y="40881"/>
                    <a:pt x="49123" y="41680"/>
                  </a:cubicBezTo>
                  <a:cubicBezTo>
                    <a:pt x="49747" y="42125"/>
                    <a:pt x="50438" y="42457"/>
                    <a:pt x="51140" y="42763"/>
                  </a:cubicBezTo>
                  <a:cubicBezTo>
                    <a:pt x="51841" y="43066"/>
                    <a:pt x="52635" y="43381"/>
                    <a:pt x="53398" y="43653"/>
                  </a:cubicBezTo>
                  <a:cubicBezTo>
                    <a:pt x="54914" y="44188"/>
                    <a:pt x="56476" y="44609"/>
                    <a:pt x="58067" y="44840"/>
                  </a:cubicBezTo>
                  <a:cubicBezTo>
                    <a:pt x="58474" y="44900"/>
                    <a:pt x="58883" y="44946"/>
                    <a:pt x="59292" y="44982"/>
                  </a:cubicBezTo>
                  <a:cubicBezTo>
                    <a:pt x="59353" y="44987"/>
                    <a:pt x="59415" y="44990"/>
                    <a:pt x="59477" y="44990"/>
                  </a:cubicBezTo>
                  <a:cubicBezTo>
                    <a:pt x="59755" y="44990"/>
                    <a:pt x="60024" y="44925"/>
                    <a:pt x="60168" y="44647"/>
                  </a:cubicBezTo>
                  <a:cubicBezTo>
                    <a:pt x="60310" y="44368"/>
                    <a:pt x="60267" y="44034"/>
                    <a:pt x="60216" y="43740"/>
                  </a:cubicBezTo>
                  <a:cubicBezTo>
                    <a:pt x="60149" y="43381"/>
                    <a:pt x="60096" y="43035"/>
                    <a:pt x="60081" y="42671"/>
                  </a:cubicBezTo>
                  <a:cubicBezTo>
                    <a:pt x="60048" y="41981"/>
                    <a:pt x="60057" y="41285"/>
                    <a:pt x="60004" y="40590"/>
                  </a:cubicBezTo>
                  <a:cubicBezTo>
                    <a:pt x="59956" y="39940"/>
                    <a:pt x="59877" y="39292"/>
                    <a:pt x="59768" y="38650"/>
                  </a:cubicBezTo>
                  <a:cubicBezTo>
                    <a:pt x="59554" y="37369"/>
                    <a:pt x="59222" y="36113"/>
                    <a:pt x="58779" y="34895"/>
                  </a:cubicBezTo>
                  <a:cubicBezTo>
                    <a:pt x="58339" y="33675"/>
                    <a:pt x="57788" y="32496"/>
                    <a:pt x="57135" y="31374"/>
                  </a:cubicBezTo>
                  <a:cubicBezTo>
                    <a:pt x="56558" y="30383"/>
                    <a:pt x="55901" y="29439"/>
                    <a:pt x="55169" y="28554"/>
                  </a:cubicBezTo>
                  <a:lnTo>
                    <a:pt x="55169" y="28554"/>
                  </a:lnTo>
                  <a:cubicBezTo>
                    <a:pt x="55260" y="28560"/>
                    <a:pt x="55352" y="28562"/>
                    <a:pt x="55443" y="28562"/>
                  </a:cubicBezTo>
                  <a:cubicBezTo>
                    <a:pt x="56652" y="28562"/>
                    <a:pt x="57857" y="28064"/>
                    <a:pt x="58940" y="27567"/>
                  </a:cubicBezTo>
                  <a:cubicBezTo>
                    <a:pt x="59662" y="27235"/>
                    <a:pt x="60382" y="26893"/>
                    <a:pt x="61143" y="26667"/>
                  </a:cubicBezTo>
                  <a:cubicBezTo>
                    <a:pt x="61525" y="26549"/>
                    <a:pt x="61920" y="26474"/>
                    <a:pt x="62317" y="26443"/>
                  </a:cubicBezTo>
                  <a:cubicBezTo>
                    <a:pt x="62455" y="26433"/>
                    <a:pt x="62593" y="26429"/>
                    <a:pt x="62730" y="26429"/>
                  </a:cubicBezTo>
                  <a:cubicBezTo>
                    <a:pt x="63038" y="26429"/>
                    <a:pt x="63344" y="26450"/>
                    <a:pt x="63650" y="26477"/>
                  </a:cubicBezTo>
                  <a:lnTo>
                    <a:pt x="64310" y="26544"/>
                  </a:lnTo>
                  <a:cubicBezTo>
                    <a:pt x="64419" y="26554"/>
                    <a:pt x="64535" y="26572"/>
                    <a:pt x="64648" y="26572"/>
                  </a:cubicBezTo>
                  <a:cubicBezTo>
                    <a:pt x="64749" y="26572"/>
                    <a:pt x="64849" y="26558"/>
                    <a:pt x="64943" y="26513"/>
                  </a:cubicBezTo>
                  <a:cubicBezTo>
                    <a:pt x="65333" y="26320"/>
                    <a:pt x="65234" y="25832"/>
                    <a:pt x="65046" y="25531"/>
                  </a:cubicBezTo>
                  <a:cubicBezTo>
                    <a:pt x="64948" y="25367"/>
                    <a:pt x="64810" y="25225"/>
                    <a:pt x="64683" y="25086"/>
                  </a:cubicBezTo>
                  <a:cubicBezTo>
                    <a:pt x="64558" y="24944"/>
                    <a:pt x="64408" y="24799"/>
                    <a:pt x="64264" y="24664"/>
                  </a:cubicBezTo>
                  <a:cubicBezTo>
                    <a:pt x="63973" y="24395"/>
                    <a:pt x="63662" y="24144"/>
                    <a:pt x="63337" y="23916"/>
                  </a:cubicBezTo>
                  <a:cubicBezTo>
                    <a:pt x="62016" y="22989"/>
                    <a:pt x="60464" y="22424"/>
                    <a:pt x="58897" y="22077"/>
                  </a:cubicBezTo>
                  <a:cubicBezTo>
                    <a:pt x="57087" y="21670"/>
                    <a:pt x="55229" y="21528"/>
                    <a:pt x="53393" y="21297"/>
                  </a:cubicBezTo>
                  <a:cubicBezTo>
                    <a:pt x="53535" y="21165"/>
                    <a:pt x="53670" y="21023"/>
                    <a:pt x="53795" y="20876"/>
                  </a:cubicBezTo>
                  <a:cubicBezTo>
                    <a:pt x="54072" y="20558"/>
                    <a:pt x="54348" y="20272"/>
                    <a:pt x="54743" y="20106"/>
                  </a:cubicBezTo>
                  <a:cubicBezTo>
                    <a:pt x="55138" y="19940"/>
                    <a:pt x="55619" y="19856"/>
                    <a:pt x="56062" y="19757"/>
                  </a:cubicBezTo>
                  <a:cubicBezTo>
                    <a:pt x="56551" y="19646"/>
                    <a:pt x="57039" y="19516"/>
                    <a:pt x="57518" y="19370"/>
                  </a:cubicBezTo>
                  <a:cubicBezTo>
                    <a:pt x="58498" y="19069"/>
                    <a:pt x="59453" y="18698"/>
                    <a:pt x="60382" y="18260"/>
                  </a:cubicBezTo>
                  <a:cubicBezTo>
                    <a:pt x="61203" y="17873"/>
                    <a:pt x="62007" y="17427"/>
                    <a:pt x="62719" y="16862"/>
                  </a:cubicBezTo>
                  <a:cubicBezTo>
                    <a:pt x="63511" y="16236"/>
                    <a:pt x="64192" y="15466"/>
                    <a:pt x="64577" y="14525"/>
                  </a:cubicBezTo>
                  <a:cubicBezTo>
                    <a:pt x="64637" y="14376"/>
                    <a:pt x="64560" y="14212"/>
                    <a:pt x="64384" y="14210"/>
                  </a:cubicBezTo>
                  <a:cubicBezTo>
                    <a:pt x="64315" y="14209"/>
                    <a:pt x="64246" y="14209"/>
                    <a:pt x="64176" y="14209"/>
                  </a:cubicBezTo>
                  <a:cubicBezTo>
                    <a:pt x="62833" y="14209"/>
                    <a:pt x="61488" y="14317"/>
                    <a:pt x="60153" y="14441"/>
                  </a:cubicBezTo>
                  <a:cubicBezTo>
                    <a:pt x="58748" y="14571"/>
                    <a:pt x="57326" y="14720"/>
                    <a:pt x="55906" y="14775"/>
                  </a:cubicBezTo>
                  <a:cubicBezTo>
                    <a:pt x="55567" y="14788"/>
                    <a:pt x="55230" y="14795"/>
                    <a:pt x="54894" y="14795"/>
                  </a:cubicBezTo>
                  <a:cubicBezTo>
                    <a:pt x="53823" y="14795"/>
                    <a:pt x="52765" y="14723"/>
                    <a:pt x="51711" y="14534"/>
                  </a:cubicBezTo>
                  <a:cubicBezTo>
                    <a:pt x="50941" y="14395"/>
                    <a:pt x="50180" y="14217"/>
                    <a:pt x="49400" y="14140"/>
                  </a:cubicBezTo>
                  <a:cubicBezTo>
                    <a:pt x="49116" y="14111"/>
                    <a:pt x="48830" y="14097"/>
                    <a:pt x="48544" y="14097"/>
                  </a:cubicBezTo>
                  <a:cubicBezTo>
                    <a:pt x="48200" y="14097"/>
                    <a:pt x="47855" y="14118"/>
                    <a:pt x="47513" y="14161"/>
                  </a:cubicBezTo>
                  <a:cubicBezTo>
                    <a:pt x="46245" y="14313"/>
                    <a:pt x="45022" y="14734"/>
                    <a:pt x="43932" y="15396"/>
                  </a:cubicBezTo>
                  <a:cubicBezTo>
                    <a:pt x="43802" y="15478"/>
                    <a:pt x="43672" y="15560"/>
                    <a:pt x="43547" y="15646"/>
                  </a:cubicBezTo>
                  <a:cubicBezTo>
                    <a:pt x="43971" y="14871"/>
                    <a:pt x="44587" y="14212"/>
                    <a:pt x="45018" y="13439"/>
                  </a:cubicBezTo>
                  <a:cubicBezTo>
                    <a:pt x="45528" y="12518"/>
                    <a:pt x="45754" y="11478"/>
                    <a:pt x="45826" y="10436"/>
                  </a:cubicBezTo>
                  <a:cubicBezTo>
                    <a:pt x="45971" y="8352"/>
                    <a:pt x="45468" y="6287"/>
                    <a:pt x="45535" y="4200"/>
                  </a:cubicBezTo>
                  <a:cubicBezTo>
                    <a:pt x="45547" y="3791"/>
                    <a:pt x="45631" y="3351"/>
                    <a:pt x="45501" y="2949"/>
                  </a:cubicBezTo>
                  <a:cubicBezTo>
                    <a:pt x="45398" y="2627"/>
                    <a:pt x="45145" y="2413"/>
                    <a:pt x="44842" y="2413"/>
                  </a:cubicBezTo>
                  <a:cubicBezTo>
                    <a:pt x="44764" y="2413"/>
                    <a:pt x="44682" y="2427"/>
                    <a:pt x="44599" y="2458"/>
                  </a:cubicBezTo>
                  <a:cubicBezTo>
                    <a:pt x="44197" y="2609"/>
                    <a:pt x="43992" y="2985"/>
                    <a:pt x="43706" y="3259"/>
                  </a:cubicBezTo>
                  <a:cubicBezTo>
                    <a:pt x="43420" y="3531"/>
                    <a:pt x="43020" y="3772"/>
                    <a:pt x="42637" y="3962"/>
                  </a:cubicBezTo>
                  <a:cubicBezTo>
                    <a:pt x="42255" y="4152"/>
                    <a:pt x="41807" y="4335"/>
                    <a:pt x="41396" y="4530"/>
                  </a:cubicBezTo>
                  <a:cubicBezTo>
                    <a:pt x="40979" y="4725"/>
                    <a:pt x="40575" y="4939"/>
                    <a:pt x="40183" y="5175"/>
                  </a:cubicBezTo>
                  <a:cubicBezTo>
                    <a:pt x="39386" y="5656"/>
                    <a:pt x="38640" y="6224"/>
                    <a:pt x="37990" y="6893"/>
                  </a:cubicBezTo>
                  <a:cubicBezTo>
                    <a:pt x="36633" y="8282"/>
                    <a:pt x="35713" y="10142"/>
                    <a:pt x="35692" y="12104"/>
                  </a:cubicBezTo>
                  <a:cubicBezTo>
                    <a:pt x="35689" y="12251"/>
                    <a:pt x="35694" y="12397"/>
                    <a:pt x="35704" y="12544"/>
                  </a:cubicBezTo>
                  <a:cubicBezTo>
                    <a:pt x="35545" y="12496"/>
                    <a:pt x="35415" y="12373"/>
                    <a:pt x="35328" y="12236"/>
                  </a:cubicBezTo>
                  <a:cubicBezTo>
                    <a:pt x="35189" y="12015"/>
                    <a:pt x="35160" y="11757"/>
                    <a:pt x="35165" y="11504"/>
                  </a:cubicBezTo>
                  <a:cubicBezTo>
                    <a:pt x="35172" y="11252"/>
                    <a:pt x="35215" y="10965"/>
                    <a:pt x="35249" y="10698"/>
                  </a:cubicBezTo>
                  <a:cubicBezTo>
                    <a:pt x="35283" y="10431"/>
                    <a:pt x="35299" y="10202"/>
                    <a:pt x="35316" y="9952"/>
                  </a:cubicBezTo>
                  <a:cubicBezTo>
                    <a:pt x="35372" y="8968"/>
                    <a:pt x="35314" y="7979"/>
                    <a:pt x="35143" y="7006"/>
                  </a:cubicBezTo>
                  <a:cubicBezTo>
                    <a:pt x="34811" y="5095"/>
                    <a:pt x="34024" y="3254"/>
                    <a:pt x="32784" y="1757"/>
                  </a:cubicBezTo>
                  <a:cubicBezTo>
                    <a:pt x="32481" y="1391"/>
                    <a:pt x="32151" y="1047"/>
                    <a:pt x="31795" y="732"/>
                  </a:cubicBezTo>
                  <a:cubicBezTo>
                    <a:pt x="31615" y="576"/>
                    <a:pt x="31432" y="422"/>
                    <a:pt x="31239" y="280"/>
                  </a:cubicBezTo>
                  <a:cubicBezTo>
                    <a:pt x="31060" y="147"/>
                    <a:pt x="30822" y="0"/>
                    <a:pt x="30576"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8"/>
            <p:cNvSpPr/>
            <p:nvPr/>
          </p:nvSpPr>
          <p:spPr>
            <a:xfrm>
              <a:off x="2300075" y="2326650"/>
              <a:ext cx="104700" cy="80175"/>
            </a:xfrm>
            <a:custGeom>
              <a:avLst/>
              <a:gdLst/>
              <a:ahLst/>
              <a:cxnLst/>
              <a:rect l="l" t="t" r="r" b="b"/>
              <a:pathLst>
                <a:path w="4188" h="3207" extrusionOk="0">
                  <a:moveTo>
                    <a:pt x="232" y="0"/>
                  </a:moveTo>
                  <a:cubicBezTo>
                    <a:pt x="192" y="0"/>
                    <a:pt x="152" y="10"/>
                    <a:pt x="121" y="30"/>
                  </a:cubicBezTo>
                  <a:cubicBezTo>
                    <a:pt x="29" y="83"/>
                    <a:pt x="0" y="215"/>
                    <a:pt x="51" y="321"/>
                  </a:cubicBezTo>
                  <a:cubicBezTo>
                    <a:pt x="614" y="1488"/>
                    <a:pt x="1639" y="2427"/>
                    <a:pt x="2840" y="2906"/>
                  </a:cubicBezTo>
                  <a:cubicBezTo>
                    <a:pt x="3184" y="3040"/>
                    <a:pt x="3541" y="3142"/>
                    <a:pt x="3904" y="3202"/>
                  </a:cubicBezTo>
                  <a:cubicBezTo>
                    <a:pt x="3920" y="3205"/>
                    <a:pt x="3935" y="3206"/>
                    <a:pt x="3950" y="3206"/>
                  </a:cubicBezTo>
                  <a:cubicBezTo>
                    <a:pt x="4049" y="3206"/>
                    <a:pt x="4136" y="3148"/>
                    <a:pt x="4161" y="3048"/>
                  </a:cubicBezTo>
                  <a:cubicBezTo>
                    <a:pt x="4188" y="2930"/>
                    <a:pt x="4118" y="2812"/>
                    <a:pt x="4005" y="2790"/>
                  </a:cubicBezTo>
                  <a:cubicBezTo>
                    <a:pt x="2802" y="2588"/>
                    <a:pt x="1719" y="1948"/>
                    <a:pt x="965" y="992"/>
                  </a:cubicBezTo>
                  <a:cubicBezTo>
                    <a:pt x="749" y="716"/>
                    <a:pt x="563" y="415"/>
                    <a:pt x="412" y="99"/>
                  </a:cubicBezTo>
                  <a:cubicBezTo>
                    <a:pt x="379" y="33"/>
                    <a:pt x="305"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8"/>
            <p:cNvSpPr/>
            <p:nvPr/>
          </p:nvSpPr>
          <p:spPr>
            <a:xfrm>
              <a:off x="2251400" y="2491850"/>
              <a:ext cx="112175" cy="31325"/>
            </a:xfrm>
            <a:custGeom>
              <a:avLst/>
              <a:gdLst/>
              <a:ahLst/>
              <a:cxnLst/>
              <a:rect l="l" t="t" r="r" b="b"/>
              <a:pathLst>
                <a:path w="4487" h="1253" extrusionOk="0">
                  <a:moveTo>
                    <a:pt x="4191" y="0"/>
                  </a:moveTo>
                  <a:cubicBezTo>
                    <a:pt x="4156" y="0"/>
                    <a:pt x="4118" y="12"/>
                    <a:pt x="4080" y="38"/>
                  </a:cubicBezTo>
                  <a:cubicBezTo>
                    <a:pt x="3183" y="652"/>
                    <a:pt x="2102" y="829"/>
                    <a:pt x="1034" y="829"/>
                  </a:cubicBezTo>
                  <a:cubicBezTo>
                    <a:pt x="758" y="829"/>
                    <a:pt x="483" y="818"/>
                    <a:pt x="212" y="798"/>
                  </a:cubicBezTo>
                  <a:cubicBezTo>
                    <a:pt x="208" y="798"/>
                    <a:pt x="203" y="798"/>
                    <a:pt x="199" y="798"/>
                  </a:cubicBezTo>
                  <a:cubicBezTo>
                    <a:pt x="89" y="798"/>
                    <a:pt x="0" y="915"/>
                    <a:pt x="5" y="1017"/>
                  </a:cubicBezTo>
                  <a:cubicBezTo>
                    <a:pt x="12" y="1123"/>
                    <a:pt x="109" y="1212"/>
                    <a:pt x="222" y="1222"/>
                  </a:cubicBezTo>
                  <a:cubicBezTo>
                    <a:pt x="491" y="1241"/>
                    <a:pt x="765" y="1252"/>
                    <a:pt x="1040" y="1252"/>
                  </a:cubicBezTo>
                  <a:cubicBezTo>
                    <a:pt x="2184" y="1252"/>
                    <a:pt x="3346" y="1055"/>
                    <a:pt x="4299" y="401"/>
                  </a:cubicBezTo>
                  <a:cubicBezTo>
                    <a:pt x="4487" y="273"/>
                    <a:pt x="4367"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8"/>
            <p:cNvSpPr/>
            <p:nvPr/>
          </p:nvSpPr>
          <p:spPr>
            <a:xfrm>
              <a:off x="3025300" y="2687150"/>
              <a:ext cx="190675" cy="73350"/>
            </a:xfrm>
            <a:custGeom>
              <a:avLst/>
              <a:gdLst/>
              <a:ahLst/>
              <a:cxnLst/>
              <a:rect l="l" t="t" r="r" b="b"/>
              <a:pathLst>
                <a:path w="7627" h="2934" extrusionOk="0">
                  <a:moveTo>
                    <a:pt x="323" y="1"/>
                  </a:moveTo>
                  <a:cubicBezTo>
                    <a:pt x="128" y="1"/>
                    <a:pt x="1" y="292"/>
                    <a:pt x="213" y="397"/>
                  </a:cubicBezTo>
                  <a:cubicBezTo>
                    <a:pt x="1987" y="1258"/>
                    <a:pt x="3780" y="2132"/>
                    <a:pt x="5698" y="2623"/>
                  </a:cubicBezTo>
                  <a:cubicBezTo>
                    <a:pt x="6237" y="2760"/>
                    <a:pt x="6786" y="2863"/>
                    <a:pt x="7342" y="2931"/>
                  </a:cubicBezTo>
                  <a:cubicBezTo>
                    <a:pt x="7356" y="2933"/>
                    <a:pt x="7369" y="2934"/>
                    <a:pt x="7383" y="2934"/>
                  </a:cubicBezTo>
                  <a:cubicBezTo>
                    <a:pt x="7481" y="2934"/>
                    <a:pt x="7570" y="2880"/>
                    <a:pt x="7597" y="2774"/>
                  </a:cubicBezTo>
                  <a:cubicBezTo>
                    <a:pt x="7626" y="2654"/>
                    <a:pt x="7554" y="2534"/>
                    <a:pt x="7441" y="2519"/>
                  </a:cubicBezTo>
                  <a:cubicBezTo>
                    <a:pt x="5503" y="2288"/>
                    <a:pt x="3677" y="1566"/>
                    <a:pt x="1920" y="745"/>
                  </a:cubicBezTo>
                  <a:cubicBezTo>
                    <a:pt x="1414" y="510"/>
                    <a:pt x="919" y="267"/>
                    <a:pt x="418" y="23"/>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8"/>
            <p:cNvSpPr/>
            <p:nvPr/>
          </p:nvSpPr>
          <p:spPr>
            <a:xfrm>
              <a:off x="2971800" y="2541075"/>
              <a:ext cx="217875" cy="47550"/>
            </a:xfrm>
            <a:custGeom>
              <a:avLst/>
              <a:gdLst/>
              <a:ahLst/>
              <a:cxnLst/>
              <a:rect l="l" t="t" r="r" b="b"/>
              <a:pathLst>
                <a:path w="8715" h="1902" extrusionOk="0">
                  <a:moveTo>
                    <a:pt x="314" y="0"/>
                  </a:moveTo>
                  <a:cubicBezTo>
                    <a:pt x="147" y="0"/>
                    <a:pt x="0" y="217"/>
                    <a:pt x="159" y="362"/>
                  </a:cubicBezTo>
                  <a:cubicBezTo>
                    <a:pt x="1013" y="1140"/>
                    <a:pt x="2221" y="1402"/>
                    <a:pt x="3321" y="1623"/>
                  </a:cubicBezTo>
                  <a:cubicBezTo>
                    <a:pt x="4147" y="1792"/>
                    <a:pt x="4990" y="1902"/>
                    <a:pt x="5832" y="1902"/>
                  </a:cubicBezTo>
                  <a:cubicBezTo>
                    <a:pt x="6109" y="1902"/>
                    <a:pt x="6385" y="1890"/>
                    <a:pt x="6661" y="1864"/>
                  </a:cubicBezTo>
                  <a:cubicBezTo>
                    <a:pt x="7285" y="1811"/>
                    <a:pt x="7896" y="1679"/>
                    <a:pt x="8486" y="1474"/>
                  </a:cubicBezTo>
                  <a:cubicBezTo>
                    <a:pt x="8715" y="1392"/>
                    <a:pt x="8641" y="1054"/>
                    <a:pt x="8437" y="1054"/>
                  </a:cubicBezTo>
                  <a:cubicBezTo>
                    <a:pt x="8414" y="1054"/>
                    <a:pt x="8389" y="1058"/>
                    <a:pt x="8363" y="1067"/>
                  </a:cubicBezTo>
                  <a:cubicBezTo>
                    <a:pt x="7546" y="1358"/>
                    <a:pt x="6689" y="1476"/>
                    <a:pt x="5828" y="1476"/>
                  </a:cubicBezTo>
                  <a:cubicBezTo>
                    <a:pt x="5626" y="1476"/>
                    <a:pt x="5424" y="1470"/>
                    <a:pt x="5222" y="1457"/>
                  </a:cubicBezTo>
                  <a:cubicBezTo>
                    <a:pt x="4158" y="1395"/>
                    <a:pt x="3095" y="1185"/>
                    <a:pt x="2074" y="887"/>
                  </a:cubicBezTo>
                  <a:cubicBezTo>
                    <a:pt x="1487" y="711"/>
                    <a:pt x="909" y="475"/>
                    <a:pt x="452" y="57"/>
                  </a:cubicBezTo>
                  <a:cubicBezTo>
                    <a:pt x="409" y="17"/>
                    <a:pt x="361"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8"/>
            <p:cNvSpPr/>
            <p:nvPr/>
          </p:nvSpPr>
          <p:spPr>
            <a:xfrm>
              <a:off x="2256075" y="2824400"/>
              <a:ext cx="82275" cy="62325"/>
            </a:xfrm>
            <a:custGeom>
              <a:avLst/>
              <a:gdLst/>
              <a:ahLst/>
              <a:cxnLst/>
              <a:rect l="l" t="t" r="r" b="b"/>
              <a:pathLst>
                <a:path w="3291" h="2493" extrusionOk="0">
                  <a:moveTo>
                    <a:pt x="2979" y="0"/>
                  </a:moveTo>
                  <a:cubicBezTo>
                    <a:pt x="2930" y="0"/>
                    <a:pt x="2880" y="19"/>
                    <a:pt x="2836" y="64"/>
                  </a:cubicBezTo>
                  <a:cubicBezTo>
                    <a:pt x="2061" y="866"/>
                    <a:pt x="1173" y="1551"/>
                    <a:pt x="201" y="2098"/>
                  </a:cubicBezTo>
                  <a:cubicBezTo>
                    <a:pt x="0" y="2214"/>
                    <a:pt x="130" y="2492"/>
                    <a:pt x="320" y="2492"/>
                  </a:cubicBezTo>
                  <a:cubicBezTo>
                    <a:pt x="353" y="2492"/>
                    <a:pt x="389" y="2484"/>
                    <a:pt x="425" y="2464"/>
                  </a:cubicBezTo>
                  <a:cubicBezTo>
                    <a:pt x="1426" y="1896"/>
                    <a:pt x="2343" y="1188"/>
                    <a:pt x="3144" y="360"/>
                  </a:cubicBezTo>
                  <a:cubicBezTo>
                    <a:pt x="3290" y="210"/>
                    <a:pt x="3142" y="0"/>
                    <a:pt x="2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8"/>
            <p:cNvSpPr/>
            <p:nvPr/>
          </p:nvSpPr>
          <p:spPr>
            <a:xfrm>
              <a:off x="2356350" y="2683575"/>
              <a:ext cx="99825" cy="118275"/>
            </a:xfrm>
            <a:custGeom>
              <a:avLst/>
              <a:gdLst/>
              <a:ahLst/>
              <a:cxnLst/>
              <a:rect l="l" t="t" r="r" b="b"/>
              <a:pathLst>
                <a:path w="3993" h="4731" extrusionOk="0">
                  <a:moveTo>
                    <a:pt x="3745" y="0"/>
                  </a:moveTo>
                  <a:cubicBezTo>
                    <a:pt x="3670" y="0"/>
                    <a:pt x="3601" y="44"/>
                    <a:pt x="3554" y="111"/>
                  </a:cubicBezTo>
                  <a:cubicBezTo>
                    <a:pt x="2746" y="1276"/>
                    <a:pt x="1874" y="2395"/>
                    <a:pt x="948" y="3468"/>
                  </a:cubicBezTo>
                  <a:cubicBezTo>
                    <a:pt x="683" y="3772"/>
                    <a:pt x="413" y="4073"/>
                    <a:pt x="142" y="4369"/>
                  </a:cubicBezTo>
                  <a:cubicBezTo>
                    <a:pt x="0" y="4523"/>
                    <a:pt x="146" y="4730"/>
                    <a:pt x="304" y="4730"/>
                  </a:cubicBezTo>
                  <a:cubicBezTo>
                    <a:pt x="353" y="4730"/>
                    <a:pt x="404" y="4710"/>
                    <a:pt x="447" y="4662"/>
                  </a:cubicBezTo>
                  <a:cubicBezTo>
                    <a:pt x="1424" y="3601"/>
                    <a:pt x="2344" y="2487"/>
                    <a:pt x="3203" y="1327"/>
                  </a:cubicBezTo>
                  <a:cubicBezTo>
                    <a:pt x="3446" y="992"/>
                    <a:pt x="3689" y="655"/>
                    <a:pt x="3925" y="316"/>
                  </a:cubicBezTo>
                  <a:cubicBezTo>
                    <a:pt x="3992" y="222"/>
                    <a:pt x="3937" y="77"/>
                    <a:pt x="3843" y="27"/>
                  </a:cubicBezTo>
                  <a:cubicBezTo>
                    <a:pt x="3810" y="9"/>
                    <a:pt x="3777" y="0"/>
                    <a:pt x="3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8"/>
            <p:cNvSpPr/>
            <p:nvPr/>
          </p:nvSpPr>
          <p:spPr>
            <a:xfrm>
              <a:off x="2351175" y="2762150"/>
              <a:ext cx="84125" cy="96275"/>
            </a:xfrm>
            <a:custGeom>
              <a:avLst/>
              <a:gdLst/>
              <a:ahLst/>
              <a:cxnLst/>
              <a:rect l="l" t="t" r="r" b="b"/>
              <a:pathLst>
                <a:path w="3365" h="3851" extrusionOk="0">
                  <a:moveTo>
                    <a:pt x="3116" y="0"/>
                  </a:moveTo>
                  <a:cubicBezTo>
                    <a:pt x="3041" y="0"/>
                    <a:pt x="2971" y="44"/>
                    <a:pt x="2926" y="109"/>
                  </a:cubicBezTo>
                  <a:cubicBezTo>
                    <a:pt x="2086" y="1305"/>
                    <a:pt x="1157" y="2436"/>
                    <a:pt x="146" y="3490"/>
                  </a:cubicBezTo>
                  <a:cubicBezTo>
                    <a:pt x="0" y="3644"/>
                    <a:pt x="148" y="3851"/>
                    <a:pt x="308" y="3851"/>
                  </a:cubicBezTo>
                  <a:cubicBezTo>
                    <a:pt x="357" y="3851"/>
                    <a:pt x="406" y="3832"/>
                    <a:pt x="450" y="3786"/>
                  </a:cubicBezTo>
                  <a:cubicBezTo>
                    <a:pt x="1484" y="2703"/>
                    <a:pt x="2438" y="1543"/>
                    <a:pt x="3299" y="316"/>
                  </a:cubicBezTo>
                  <a:cubicBezTo>
                    <a:pt x="3364" y="224"/>
                    <a:pt x="3306" y="80"/>
                    <a:pt x="3215" y="27"/>
                  </a:cubicBezTo>
                  <a:cubicBezTo>
                    <a:pt x="3182" y="9"/>
                    <a:pt x="3148"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8"/>
            <p:cNvSpPr/>
            <p:nvPr/>
          </p:nvSpPr>
          <p:spPr>
            <a:xfrm>
              <a:off x="2453200" y="2970325"/>
              <a:ext cx="18600" cy="83900"/>
            </a:xfrm>
            <a:custGeom>
              <a:avLst/>
              <a:gdLst/>
              <a:ahLst/>
              <a:cxnLst/>
              <a:rect l="l" t="t" r="r" b="b"/>
              <a:pathLst>
                <a:path w="744" h="3356" extrusionOk="0">
                  <a:moveTo>
                    <a:pt x="518" y="1"/>
                  </a:moveTo>
                  <a:cubicBezTo>
                    <a:pt x="418" y="1"/>
                    <a:pt x="328" y="67"/>
                    <a:pt x="318" y="164"/>
                  </a:cubicBezTo>
                  <a:lnTo>
                    <a:pt x="12" y="3093"/>
                  </a:lnTo>
                  <a:cubicBezTo>
                    <a:pt x="0" y="3209"/>
                    <a:pt x="46" y="3320"/>
                    <a:pt x="169" y="3349"/>
                  </a:cubicBezTo>
                  <a:cubicBezTo>
                    <a:pt x="188" y="3353"/>
                    <a:pt x="208" y="3356"/>
                    <a:pt x="227" y="3356"/>
                  </a:cubicBezTo>
                  <a:cubicBezTo>
                    <a:pt x="327" y="3356"/>
                    <a:pt x="414" y="3289"/>
                    <a:pt x="424" y="3192"/>
                  </a:cubicBezTo>
                  <a:lnTo>
                    <a:pt x="732" y="266"/>
                  </a:lnTo>
                  <a:cubicBezTo>
                    <a:pt x="744" y="152"/>
                    <a:pt x="696" y="37"/>
                    <a:pt x="576" y="8"/>
                  </a:cubicBezTo>
                  <a:cubicBezTo>
                    <a:pt x="556" y="3"/>
                    <a:pt x="537"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8"/>
            <p:cNvSpPr/>
            <p:nvPr/>
          </p:nvSpPr>
          <p:spPr>
            <a:xfrm>
              <a:off x="2475025" y="2774625"/>
              <a:ext cx="82600" cy="169125"/>
            </a:xfrm>
            <a:custGeom>
              <a:avLst/>
              <a:gdLst/>
              <a:ahLst/>
              <a:cxnLst/>
              <a:rect l="l" t="t" r="r" b="b"/>
              <a:pathLst>
                <a:path w="3304" h="6765" extrusionOk="0">
                  <a:moveTo>
                    <a:pt x="3011" y="1"/>
                  </a:moveTo>
                  <a:cubicBezTo>
                    <a:pt x="2945" y="1"/>
                    <a:pt x="2878" y="30"/>
                    <a:pt x="2834" y="101"/>
                  </a:cubicBezTo>
                  <a:cubicBezTo>
                    <a:pt x="1871" y="1653"/>
                    <a:pt x="1086" y="3311"/>
                    <a:pt x="492" y="5039"/>
                  </a:cubicBezTo>
                  <a:cubicBezTo>
                    <a:pt x="328" y="5526"/>
                    <a:pt x="177" y="6017"/>
                    <a:pt x="42" y="6512"/>
                  </a:cubicBezTo>
                  <a:cubicBezTo>
                    <a:pt x="1" y="6666"/>
                    <a:pt x="128" y="6764"/>
                    <a:pt x="253" y="6764"/>
                  </a:cubicBezTo>
                  <a:cubicBezTo>
                    <a:pt x="340" y="6764"/>
                    <a:pt x="425" y="6718"/>
                    <a:pt x="453" y="6611"/>
                  </a:cubicBezTo>
                  <a:cubicBezTo>
                    <a:pt x="925" y="4883"/>
                    <a:pt x="1589" y="3215"/>
                    <a:pt x="2437" y="1639"/>
                  </a:cubicBezTo>
                  <a:cubicBezTo>
                    <a:pt x="2677" y="1186"/>
                    <a:pt x="2935" y="741"/>
                    <a:pt x="3202" y="308"/>
                  </a:cubicBezTo>
                  <a:cubicBezTo>
                    <a:pt x="3303" y="147"/>
                    <a:pt x="3158" y="1"/>
                    <a:pt x="3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8"/>
            <p:cNvSpPr/>
            <p:nvPr/>
          </p:nvSpPr>
          <p:spPr>
            <a:xfrm>
              <a:off x="2515100" y="2909725"/>
              <a:ext cx="24875" cy="41700"/>
            </a:xfrm>
            <a:custGeom>
              <a:avLst/>
              <a:gdLst/>
              <a:ahLst/>
              <a:cxnLst/>
              <a:rect l="l" t="t" r="r" b="b"/>
              <a:pathLst>
                <a:path w="995" h="1668" extrusionOk="0">
                  <a:moveTo>
                    <a:pt x="785" y="1"/>
                  </a:moveTo>
                  <a:cubicBezTo>
                    <a:pt x="780" y="1"/>
                    <a:pt x="776" y="1"/>
                    <a:pt x="771" y="1"/>
                  </a:cubicBezTo>
                  <a:cubicBezTo>
                    <a:pt x="665" y="8"/>
                    <a:pt x="574" y="100"/>
                    <a:pt x="562" y="220"/>
                  </a:cubicBezTo>
                  <a:cubicBezTo>
                    <a:pt x="562" y="261"/>
                    <a:pt x="557" y="304"/>
                    <a:pt x="547" y="345"/>
                  </a:cubicBezTo>
                  <a:cubicBezTo>
                    <a:pt x="540" y="398"/>
                    <a:pt x="528" y="451"/>
                    <a:pt x="513" y="502"/>
                  </a:cubicBezTo>
                  <a:cubicBezTo>
                    <a:pt x="501" y="555"/>
                    <a:pt x="487" y="608"/>
                    <a:pt x="470" y="658"/>
                  </a:cubicBezTo>
                  <a:cubicBezTo>
                    <a:pt x="456" y="704"/>
                    <a:pt x="441" y="747"/>
                    <a:pt x="422" y="788"/>
                  </a:cubicBezTo>
                  <a:cubicBezTo>
                    <a:pt x="340" y="981"/>
                    <a:pt x="225" y="1156"/>
                    <a:pt x="85" y="1313"/>
                  </a:cubicBezTo>
                  <a:cubicBezTo>
                    <a:pt x="8" y="1392"/>
                    <a:pt x="1" y="1534"/>
                    <a:pt x="90" y="1609"/>
                  </a:cubicBezTo>
                  <a:cubicBezTo>
                    <a:pt x="136" y="1647"/>
                    <a:pt x="190" y="1668"/>
                    <a:pt x="244" y="1668"/>
                  </a:cubicBezTo>
                  <a:cubicBezTo>
                    <a:pt x="297" y="1668"/>
                    <a:pt x="349" y="1647"/>
                    <a:pt x="388" y="1604"/>
                  </a:cubicBezTo>
                  <a:cubicBezTo>
                    <a:pt x="740" y="1219"/>
                    <a:pt x="951" y="726"/>
                    <a:pt x="988" y="206"/>
                  </a:cubicBezTo>
                  <a:cubicBezTo>
                    <a:pt x="994" y="98"/>
                    <a:pt x="8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8"/>
            <p:cNvSpPr/>
            <p:nvPr/>
          </p:nvSpPr>
          <p:spPr>
            <a:xfrm>
              <a:off x="2548250" y="2782075"/>
              <a:ext cx="41250" cy="91825"/>
            </a:xfrm>
            <a:custGeom>
              <a:avLst/>
              <a:gdLst/>
              <a:ahLst/>
              <a:cxnLst/>
              <a:rect l="l" t="t" r="r" b="b"/>
              <a:pathLst>
                <a:path w="1650" h="3673" extrusionOk="0">
                  <a:moveTo>
                    <a:pt x="1402" y="1"/>
                  </a:moveTo>
                  <a:cubicBezTo>
                    <a:pt x="1307" y="1"/>
                    <a:pt x="1232" y="72"/>
                    <a:pt x="1197" y="164"/>
                  </a:cubicBezTo>
                  <a:cubicBezTo>
                    <a:pt x="812" y="1247"/>
                    <a:pt x="427" y="2330"/>
                    <a:pt x="39" y="3413"/>
                  </a:cubicBezTo>
                  <a:cubicBezTo>
                    <a:pt x="1" y="3521"/>
                    <a:pt x="95" y="3644"/>
                    <a:pt x="196" y="3668"/>
                  </a:cubicBezTo>
                  <a:cubicBezTo>
                    <a:pt x="209" y="3671"/>
                    <a:pt x="222" y="3673"/>
                    <a:pt x="236" y="3673"/>
                  </a:cubicBezTo>
                  <a:cubicBezTo>
                    <a:pt x="326" y="3673"/>
                    <a:pt x="417" y="3606"/>
                    <a:pt x="451" y="3512"/>
                  </a:cubicBezTo>
                  <a:cubicBezTo>
                    <a:pt x="838" y="2429"/>
                    <a:pt x="1226" y="1346"/>
                    <a:pt x="1611" y="263"/>
                  </a:cubicBezTo>
                  <a:cubicBezTo>
                    <a:pt x="1650" y="154"/>
                    <a:pt x="1556" y="31"/>
                    <a:pt x="1455" y="7"/>
                  </a:cubicBezTo>
                  <a:cubicBezTo>
                    <a:pt x="1437" y="3"/>
                    <a:pt x="1419" y="1"/>
                    <a:pt x="1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8"/>
            <p:cNvSpPr/>
            <p:nvPr/>
          </p:nvSpPr>
          <p:spPr>
            <a:xfrm>
              <a:off x="2707975" y="3067200"/>
              <a:ext cx="28050" cy="73700"/>
            </a:xfrm>
            <a:custGeom>
              <a:avLst/>
              <a:gdLst/>
              <a:ahLst/>
              <a:cxnLst/>
              <a:rect l="l" t="t" r="r" b="b"/>
              <a:pathLst>
                <a:path w="1122" h="2948" extrusionOk="0">
                  <a:moveTo>
                    <a:pt x="264" y="1"/>
                  </a:moveTo>
                  <a:cubicBezTo>
                    <a:pt x="137" y="1"/>
                    <a:pt x="0" y="110"/>
                    <a:pt x="40" y="273"/>
                  </a:cubicBezTo>
                  <a:lnTo>
                    <a:pt x="676" y="2800"/>
                  </a:lnTo>
                  <a:cubicBezTo>
                    <a:pt x="701" y="2903"/>
                    <a:pt x="779" y="2948"/>
                    <a:pt x="860" y="2948"/>
                  </a:cubicBezTo>
                  <a:cubicBezTo>
                    <a:pt x="987" y="2948"/>
                    <a:pt x="1122" y="2840"/>
                    <a:pt x="1082" y="2679"/>
                  </a:cubicBezTo>
                  <a:lnTo>
                    <a:pt x="447" y="147"/>
                  </a:lnTo>
                  <a:cubicBezTo>
                    <a:pt x="421" y="45"/>
                    <a:pt x="344"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8"/>
            <p:cNvSpPr/>
            <p:nvPr/>
          </p:nvSpPr>
          <p:spPr>
            <a:xfrm>
              <a:off x="2698800" y="2826300"/>
              <a:ext cx="19100" cy="189400"/>
            </a:xfrm>
            <a:custGeom>
              <a:avLst/>
              <a:gdLst/>
              <a:ahLst/>
              <a:cxnLst/>
              <a:rect l="l" t="t" r="r" b="b"/>
              <a:pathLst>
                <a:path w="764" h="7576" extrusionOk="0">
                  <a:moveTo>
                    <a:pt x="533" y="0"/>
                  </a:moveTo>
                  <a:cubicBezTo>
                    <a:pt x="434" y="0"/>
                    <a:pt x="347" y="67"/>
                    <a:pt x="335" y="164"/>
                  </a:cubicBezTo>
                  <a:cubicBezTo>
                    <a:pt x="87" y="2031"/>
                    <a:pt x="0" y="3918"/>
                    <a:pt x="78" y="5800"/>
                  </a:cubicBezTo>
                  <a:cubicBezTo>
                    <a:pt x="102" y="6327"/>
                    <a:pt x="133" y="6854"/>
                    <a:pt x="181" y="7377"/>
                  </a:cubicBezTo>
                  <a:cubicBezTo>
                    <a:pt x="193" y="7510"/>
                    <a:pt x="301" y="7576"/>
                    <a:pt x="406" y="7576"/>
                  </a:cubicBezTo>
                  <a:cubicBezTo>
                    <a:pt x="515" y="7576"/>
                    <a:pt x="619" y="7505"/>
                    <a:pt x="607" y="7365"/>
                  </a:cubicBezTo>
                  <a:cubicBezTo>
                    <a:pt x="441" y="5521"/>
                    <a:pt x="431" y="3663"/>
                    <a:pt x="583" y="1817"/>
                  </a:cubicBezTo>
                  <a:cubicBezTo>
                    <a:pt x="624" y="1297"/>
                    <a:pt x="677" y="780"/>
                    <a:pt x="747" y="262"/>
                  </a:cubicBezTo>
                  <a:cubicBezTo>
                    <a:pt x="763" y="149"/>
                    <a:pt x="710" y="36"/>
                    <a:pt x="590" y="7"/>
                  </a:cubicBezTo>
                  <a:cubicBezTo>
                    <a:pt x="571" y="2"/>
                    <a:pt x="552"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8"/>
            <p:cNvSpPr/>
            <p:nvPr/>
          </p:nvSpPr>
          <p:spPr>
            <a:xfrm>
              <a:off x="2804450" y="3101525"/>
              <a:ext cx="15675" cy="56800"/>
            </a:xfrm>
            <a:custGeom>
              <a:avLst/>
              <a:gdLst/>
              <a:ahLst/>
              <a:cxnLst/>
              <a:rect l="l" t="t" r="r" b="b"/>
              <a:pathLst>
                <a:path w="627" h="2272" extrusionOk="0">
                  <a:moveTo>
                    <a:pt x="373" y="1"/>
                  </a:moveTo>
                  <a:cubicBezTo>
                    <a:pt x="287" y="1"/>
                    <a:pt x="205" y="49"/>
                    <a:pt x="184" y="158"/>
                  </a:cubicBezTo>
                  <a:cubicBezTo>
                    <a:pt x="51" y="789"/>
                    <a:pt x="1" y="1431"/>
                    <a:pt x="27" y="2074"/>
                  </a:cubicBezTo>
                  <a:cubicBezTo>
                    <a:pt x="33" y="2207"/>
                    <a:pt x="137" y="2272"/>
                    <a:pt x="240" y="2272"/>
                  </a:cubicBezTo>
                  <a:cubicBezTo>
                    <a:pt x="349" y="2272"/>
                    <a:pt x="457" y="2200"/>
                    <a:pt x="451" y="2060"/>
                  </a:cubicBezTo>
                  <a:cubicBezTo>
                    <a:pt x="422" y="1455"/>
                    <a:pt x="472" y="851"/>
                    <a:pt x="595" y="259"/>
                  </a:cubicBezTo>
                  <a:cubicBezTo>
                    <a:pt x="626" y="100"/>
                    <a:pt x="496"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8"/>
            <p:cNvSpPr/>
            <p:nvPr/>
          </p:nvSpPr>
          <p:spPr>
            <a:xfrm>
              <a:off x="2814500" y="2841825"/>
              <a:ext cx="19400" cy="195175"/>
            </a:xfrm>
            <a:custGeom>
              <a:avLst/>
              <a:gdLst/>
              <a:ahLst/>
              <a:cxnLst/>
              <a:rect l="l" t="t" r="r" b="b"/>
              <a:pathLst>
                <a:path w="776" h="7807" extrusionOk="0">
                  <a:moveTo>
                    <a:pt x="227" y="0"/>
                  </a:moveTo>
                  <a:cubicBezTo>
                    <a:pt x="225" y="0"/>
                    <a:pt x="224" y="0"/>
                    <a:pt x="222" y="0"/>
                  </a:cubicBezTo>
                  <a:cubicBezTo>
                    <a:pt x="99" y="2"/>
                    <a:pt x="1" y="106"/>
                    <a:pt x="17" y="219"/>
                  </a:cubicBezTo>
                  <a:cubicBezTo>
                    <a:pt x="280" y="2116"/>
                    <a:pt x="354" y="4036"/>
                    <a:pt x="241" y="5947"/>
                  </a:cubicBezTo>
                  <a:cubicBezTo>
                    <a:pt x="210" y="6484"/>
                    <a:pt x="162" y="7016"/>
                    <a:pt x="99" y="7545"/>
                  </a:cubicBezTo>
                  <a:cubicBezTo>
                    <a:pt x="87" y="7658"/>
                    <a:pt x="135" y="7774"/>
                    <a:pt x="256" y="7800"/>
                  </a:cubicBezTo>
                  <a:cubicBezTo>
                    <a:pt x="274" y="7804"/>
                    <a:pt x="292" y="7806"/>
                    <a:pt x="309" y="7806"/>
                  </a:cubicBezTo>
                  <a:cubicBezTo>
                    <a:pt x="410" y="7806"/>
                    <a:pt x="501" y="7744"/>
                    <a:pt x="513" y="7644"/>
                  </a:cubicBezTo>
                  <a:cubicBezTo>
                    <a:pt x="739" y="5716"/>
                    <a:pt x="776" y="3771"/>
                    <a:pt x="619" y="1839"/>
                  </a:cubicBezTo>
                  <a:cubicBezTo>
                    <a:pt x="576" y="1290"/>
                    <a:pt x="516" y="749"/>
                    <a:pt x="443" y="207"/>
                  </a:cubicBezTo>
                  <a:cubicBezTo>
                    <a:pt x="424" y="95"/>
                    <a:pt x="349"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8"/>
            <p:cNvSpPr/>
            <p:nvPr/>
          </p:nvSpPr>
          <p:spPr>
            <a:xfrm>
              <a:off x="2849050" y="2847650"/>
              <a:ext cx="12775" cy="117600"/>
            </a:xfrm>
            <a:custGeom>
              <a:avLst/>
              <a:gdLst/>
              <a:ahLst/>
              <a:cxnLst/>
              <a:rect l="l" t="t" r="r" b="b"/>
              <a:pathLst>
                <a:path w="511" h="4704" extrusionOk="0">
                  <a:moveTo>
                    <a:pt x="234" y="0"/>
                  </a:moveTo>
                  <a:cubicBezTo>
                    <a:pt x="126" y="0"/>
                    <a:pt x="18" y="72"/>
                    <a:pt x="24" y="212"/>
                  </a:cubicBezTo>
                  <a:cubicBezTo>
                    <a:pt x="84" y="1642"/>
                    <a:pt x="79" y="3071"/>
                    <a:pt x="5" y="4499"/>
                  </a:cubicBezTo>
                  <a:cubicBezTo>
                    <a:pt x="0" y="4613"/>
                    <a:pt x="113" y="4703"/>
                    <a:pt x="220" y="4703"/>
                  </a:cubicBezTo>
                  <a:cubicBezTo>
                    <a:pt x="221" y="4703"/>
                    <a:pt x="222" y="4703"/>
                    <a:pt x="224" y="4703"/>
                  </a:cubicBezTo>
                  <a:cubicBezTo>
                    <a:pt x="332" y="4701"/>
                    <a:pt x="424" y="4602"/>
                    <a:pt x="428" y="4484"/>
                  </a:cubicBezTo>
                  <a:cubicBezTo>
                    <a:pt x="505" y="3057"/>
                    <a:pt x="510" y="1625"/>
                    <a:pt x="448" y="200"/>
                  </a:cubicBezTo>
                  <a:cubicBezTo>
                    <a:pt x="442" y="66"/>
                    <a:pt x="337"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8"/>
            <p:cNvSpPr/>
            <p:nvPr/>
          </p:nvSpPr>
          <p:spPr>
            <a:xfrm>
              <a:off x="2603625" y="2293325"/>
              <a:ext cx="64525" cy="88800"/>
            </a:xfrm>
            <a:custGeom>
              <a:avLst/>
              <a:gdLst/>
              <a:ahLst/>
              <a:cxnLst/>
              <a:rect l="l" t="t" r="r" b="b"/>
              <a:pathLst>
                <a:path w="2581" h="3552" extrusionOk="0">
                  <a:moveTo>
                    <a:pt x="218" y="0"/>
                  </a:moveTo>
                  <a:cubicBezTo>
                    <a:pt x="200" y="0"/>
                    <a:pt x="181" y="3"/>
                    <a:pt x="164" y="8"/>
                  </a:cubicBezTo>
                  <a:cubicBezTo>
                    <a:pt x="63" y="39"/>
                    <a:pt x="0" y="159"/>
                    <a:pt x="24" y="272"/>
                  </a:cubicBezTo>
                  <a:cubicBezTo>
                    <a:pt x="301" y="1596"/>
                    <a:pt x="1117" y="2773"/>
                    <a:pt x="2238" y="3521"/>
                  </a:cubicBezTo>
                  <a:cubicBezTo>
                    <a:pt x="2268" y="3542"/>
                    <a:pt x="2302" y="3551"/>
                    <a:pt x="2335" y="3551"/>
                  </a:cubicBezTo>
                  <a:cubicBezTo>
                    <a:pt x="2411" y="3551"/>
                    <a:pt x="2489" y="3505"/>
                    <a:pt x="2527" y="3442"/>
                  </a:cubicBezTo>
                  <a:cubicBezTo>
                    <a:pt x="2580" y="3348"/>
                    <a:pt x="2539" y="3216"/>
                    <a:pt x="2443" y="3153"/>
                  </a:cubicBezTo>
                  <a:cubicBezTo>
                    <a:pt x="1410" y="2463"/>
                    <a:pt x="686" y="1363"/>
                    <a:pt x="431" y="150"/>
                  </a:cubicBezTo>
                  <a:cubicBezTo>
                    <a:pt x="409" y="58"/>
                    <a:pt x="310"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8"/>
            <p:cNvSpPr/>
            <p:nvPr/>
          </p:nvSpPr>
          <p:spPr>
            <a:xfrm>
              <a:off x="2589950" y="2195050"/>
              <a:ext cx="15925" cy="57675"/>
            </a:xfrm>
            <a:custGeom>
              <a:avLst/>
              <a:gdLst/>
              <a:ahLst/>
              <a:cxnLst/>
              <a:rect l="l" t="t" r="r" b="b"/>
              <a:pathLst>
                <a:path w="637" h="2307" extrusionOk="0">
                  <a:moveTo>
                    <a:pt x="405" y="1"/>
                  </a:moveTo>
                  <a:cubicBezTo>
                    <a:pt x="309" y="1"/>
                    <a:pt x="221" y="66"/>
                    <a:pt x="198" y="163"/>
                  </a:cubicBezTo>
                  <a:cubicBezTo>
                    <a:pt x="13" y="812"/>
                    <a:pt x="1" y="1498"/>
                    <a:pt x="160" y="2155"/>
                  </a:cubicBezTo>
                  <a:cubicBezTo>
                    <a:pt x="182" y="2248"/>
                    <a:pt x="278" y="2307"/>
                    <a:pt x="371" y="2307"/>
                  </a:cubicBezTo>
                  <a:cubicBezTo>
                    <a:pt x="389" y="2307"/>
                    <a:pt x="407" y="2304"/>
                    <a:pt x="424" y="2300"/>
                  </a:cubicBezTo>
                  <a:cubicBezTo>
                    <a:pt x="533" y="2264"/>
                    <a:pt x="595" y="2146"/>
                    <a:pt x="564" y="2035"/>
                  </a:cubicBezTo>
                  <a:cubicBezTo>
                    <a:pt x="427" y="1450"/>
                    <a:pt x="441" y="839"/>
                    <a:pt x="610" y="264"/>
                  </a:cubicBezTo>
                  <a:cubicBezTo>
                    <a:pt x="636" y="151"/>
                    <a:pt x="566" y="35"/>
                    <a:pt x="453" y="6"/>
                  </a:cubicBezTo>
                  <a:cubicBezTo>
                    <a:pt x="437" y="2"/>
                    <a:pt x="421"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8"/>
            <p:cNvSpPr/>
            <p:nvPr/>
          </p:nvSpPr>
          <p:spPr>
            <a:xfrm>
              <a:off x="2800825" y="2326950"/>
              <a:ext cx="67975" cy="84050"/>
            </a:xfrm>
            <a:custGeom>
              <a:avLst/>
              <a:gdLst/>
              <a:ahLst/>
              <a:cxnLst/>
              <a:rect l="l" t="t" r="r" b="b"/>
              <a:pathLst>
                <a:path w="2719" h="3362" extrusionOk="0">
                  <a:moveTo>
                    <a:pt x="2482" y="0"/>
                  </a:moveTo>
                  <a:cubicBezTo>
                    <a:pt x="2385" y="0"/>
                    <a:pt x="2300" y="65"/>
                    <a:pt x="2273" y="162"/>
                  </a:cubicBezTo>
                  <a:cubicBezTo>
                    <a:pt x="1903" y="1298"/>
                    <a:pt x="1171" y="2280"/>
                    <a:pt x="189" y="2963"/>
                  </a:cubicBezTo>
                  <a:cubicBezTo>
                    <a:pt x="1" y="3089"/>
                    <a:pt x="124" y="3362"/>
                    <a:pt x="298" y="3362"/>
                  </a:cubicBezTo>
                  <a:cubicBezTo>
                    <a:pt x="333" y="3362"/>
                    <a:pt x="371" y="3351"/>
                    <a:pt x="408" y="3324"/>
                  </a:cubicBezTo>
                  <a:cubicBezTo>
                    <a:pt x="1484" y="2581"/>
                    <a:pt x="2285" y="1505"/>
                    <a:pt x="2685" y="261"/>
                  </a:cubicBezTo>
                  <a:cubicBezTo>
                    <a:pt x="2718" y="152"/>
                    <a:pt x="2634" y="32"/>
                    <a:pt x="2531" y="6"/>
                  </a:cubicBezTo>
                  <a:cubicBezTo>
                    <a:pt x="2514" y="2"/>
                    <a:pt x="2498" y="0"/>
                    <a:pt x="2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8"/>
            <p:cNvSpPr/>
            <p:nvPr/>
          </p:nvSpPr>
          <p:spPr>
            <a:xfrm>
              <a:off x="2874650" y="2235900"/>
              <a:ext cx="34150" cy="57150"/>
            </a:xfrm>
            <a:custGeom>
              <a:avLst/>
              <a:gdLst/>
              <a:ahLst/>
              <a:cxnLst/>
              <a:rect l="l" t="t" r="r" b="b"/>
              <a:pathLst>
                <a:path w="1366" h="2286" extrusionOk="0">
                  <a:moveTo>
                    <a:pt x="1120" y="0"/>
                  </a:moveTo>
                  <a:cubicBezTo>
                    <a:pt x="1022" y="0"/>
                    <a:pt x="949" y="70"/>
                    <a:pt x="916" y="163"/>
                  </a:cubicBezTo>
                  <a:cubicBezTo>
                    <a:pt x="692" y="788"/>
                    <a:pt x="418" y="1393"/>
                    <a:pt x="93" y="1973"/>
                  </a:cubicBezTo>
                  <a:cubicBezTo>
                    <a:pt x="0" y="2138"/>
                    <a:pt x="147" y="2286"/>
                    <a:pt x="290" y="2286"/>
                  </a:cubicBezTo>
                  <a:cubicBezTo>
                    <a:pt x="356" y="2286"/>
                    <a:pt x="422" y="2254"/>
                    <a:pt x="463" y="2180"/>
                  </a:cubicBezTo>
                  <a:cubicBezTo>
                    <a:pt x="803" y="1563"/>
                    <a:pt x="1092" y="923"/>
                    <a:pt x="1327" y="264"/>
                  </a:cubicBezTo>
                  <a:cubicBezTo>
                    <a:pt x="1366" y="155"/>
                    <a:pt x="1274" y="30"/>
                    <a:pt x="1171" y="6"/>
                  </a:cubicBezTo>
                  <a:cubicBezTo>
                    <a:pt x="1153" y="2"/>
                    <a:pt x="1136"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8"/>
            <p:cNvSpPr/>
            <p:nvPr/>
          </p:nvSpPr>
          <p:spPr>
            <a:xfrm>
              <a:off x="2876300" y="2296350"/>
              <a:ext cx="42250" cy="69500"/>
            </a:xfrm>
            <a:custGeom>
              <a:avLst/>
              <a:gdLst/>
              <a:ahLst/>
              <a:cxnLst/>
              <a:rect l="l" t="t" r="r" b="b"/>
              <a:pathLst>
                <a:path w="1690" h="2780" extrusionOk="0">
                  <a:moveTo>
                    <a:pt x="1438" y="0"/>
                  </a:moveTo>
                  <a:cubicBezTo>
                    <a:pt x="1351" y="0"/>
                    <a:pt x="1264" y="46"/>
                    <a:pt x="1233" y="151"/>
                  </a:cubicBezTo>
                  <a:cubicBezTo>
                    <a:pt x="977" y="984"/>
                    <a:pt x="585" y="1769"/>
                    <a:pt x="70" y="2471"/>
                  </a:cubicBezTo>
                  <a:cubicBezTo>
                    <a:pt x="0" y="2563"/>
                    <a:pt x="60" y="2710"/>
                    <a:pt x="152" y="2758"/>
                  </a:cubicBezTo>
                  <a:cubicBezTo>
                    <a:pt x="179" y="2772"/>
                    <a:pt x="209" y="2779"/>
                    <a:pt x="240" y="2779"/>
                  </a:cubicBezTo>
                  <a:cubicBezTo>
                    <a:pt x="313" y="2779"/>
                    <a:pt x="392" y="2742"/>
                    <a:pt x="441" y="2676"/>
                  </a:cubicBezTo>
                  <a:cubicBezTo>
                    <a:pt x="977" y="1942"/>
                    <a:pt x="1384" y="1121"/>
                    <a:pt x="1644" y="253"/>
                  </a:cubicBezTo>
                  <a:cubicBezTo>
                    <a:pt x="1690" y="97"/>
                    <a:pt x="1564" y="0"/>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8"/>
            <p:cNvSpPr/>
            <p:nvPr/>
          </p:nvSpPr>
          <p:spPr>
            <a:xfrm>
              <a:off x="2329900" y="2244550"/>
              <a:ext cx="95875" cy="119975"/>
            </a:xfrm>
            <a:custGeom>
              <a:avLst/>
              <a:gdLst/>
              <a:ahLst/>
              <a:cxnLst/>
              <a:rect l="l" t="t" r="r" b="b"/>
              <a:pathLst>
                <a:path w="3835" h="4799" extrusionOk="0">
                  <a:moveTo>
                    <a:pt x="233" y="0"/>
                  </a:moveTo>
                  <a:cubicBezTo>
                    <a:pt x="193" y="0"/>
                    <a:pt x="154" y="10"/>
                    <a:pt x="121" y="31"/>
                  </a:cubicBezTo>
                  <a:cubicBezTo>
                    <a:pt x="32" y="89"/>
                    <a:pt x="1" y="216"/>
                    <a:pt x="49" y="322"/>
                  </a:cubicBezTo>
                  <a:cubicBezTo>
                    <a:pt x="668" y="1648"/>
                    <a:pt x="1508" y="2859"/>
                    <a:pt x="2533" y="3903"/>
                  </a:cubicBezTo>
                  <a:cubicBezTo>
                    <a:pt x="2826" y="4197"/>
                    <a:pt x="3130" y="4476"/>
                    <a:pt x="3450" y="4741"/>
                  </a:cubicBezTo>
                  <a:cubicBezTo>
                    <a:pt x="3493" y="4778"/>
                    <a:pt x="3547" y="4799"/>
                    <a:pt x="3601" y="4799"/>
                  </a:cubicBezTo>
                  <a:cubicBezTo>
                    <a:pt x="3655" y="4799"/>
                    <a:pt x="3708" y="4779"/>
                    <a:pt x="3751" y="4736"/>
                  </a:cubicBezTo>
                  <a:cubicBezTo>
                    <a:pt x="3835" y="4649"/>
                    <a:pt x="3830" y="4510"/>
                    <a:pt x="3743" y="4435"/>
                  </a:cubicBezTo>
                  <a:cubicBezTo>
                    <a:pt x="2644" y="3518"/>
                    <a:pt x="1707" y="2418"/>
                    <a:pt x="978" y="1184"/>
                  </a:cubicBezTo>
                  <a:cubicBezTo>
                    <a:pt x="774" y="832"/>
                    <a:pt x="586" y="471"/>
                    <a:pt x="413" y="101"/>
                  </a:cubicBezTo>
                  <a:cubicBezTo>
                    <a:pt x="380" y="34"/>
                    <a:pt x="306"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8"/>
            <p:cNvSpPr/>
            <p:nvPr/>
          </p:nvSpPr>
          <p:spPr>
            <a:xfrm>
              <a:off x="2442475" y="2371100"/>
              <a:ext cx="35300" cy="19025"/>
            </a:xfrm>
            <a:custGeom>
              <a:avLst/>
              <a:gdLst/>
              <a:ahLst/>
              <a:cxnLst/>
              <a:rect l="l" t="t" r="r" b="b"/>
              <a:pathLst>
                <a:path w="1412" h="761" extrusionOk="0">
                  <a:moveTo>
                    <a:pt x="227" y="0"/>
                  </a:moveTo>
                  <a:cubicBezTo>
                    <a:pt x="134" y="0"/>
                    <a:pt x="41" y="76"/>
                    <a:pt x="23" y="165"/>
                  </a:cubicBezTo>
                  <a:cubicBezTo>
                    <a:pt x="1" y="271"/>
                    <a:pt x="68" y="382"/>
                    <a:pt x="179" y="420"/>
                  </a:cubicBezTo>
                  <a:lnTo>
                    <a:pt x="1134" y="752"/>
                  </a:lnTo>
                  <a:cubicBezTo>
                    <a:pt x="1151" y="758"/>
                    <a:pt x="1168" y="760"/>
                    <a:pt x="1185" y="760"/>
                  </a:cubicBezTo>
                  <a:cubicBezTo>
                    <a:pt x="1278" y="760"/>
                    <a:pt x="1374" y="683"/>
                    <a:pt x="1392" y="596"/>
                  </a:cubicBezTo>
                  <a:cubicBezTo>
                    <a:pt x="1411" y="490"/>
                    <a:pt x="1346" y="379"/>
                    <a:pt x="1236" y="338"/>
                  </a:cubicBezTo>
                  <a:lnTo>
                    <a:pt x="278" y="9"/>
                  </a:lnTo>
                  <a:cubicBezTo>
                    <a:pt x="261" y="3"/>
                    <a:pt x="244"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8"/>
            <p:cNvSpPr/>
            <p:nvPr/>
          </p:nvSpPr>
          <p:spPr>
            <a:xfrm>
              <a:off x="2420525" y="2307875"/>
              <a:ext cx="75525" cy="60250"/>
            </a:xfrm>
            <a:custGeom>
              <a:avLst/>
              <a:gdLst/>
              <a:ahLst/>
              <a:cxnLst/>
              <a:rect l="l" t="t" r="r" b="b"/>
              <a:pathLst>
                <a:path w="3021" h="2410" extrusionOk="0">
                  <a:moveTo>
                    <a:pt x="247" y="0"/>
                  </a:moveTo>
                  <a:cubicBezTo>
                    <a:pt x="213" y="0"/>
                    <a:pt x="177" y="10"/>
                    <a:pt x="142" y="32"/>
                  </a:cubicBezTo>
                  <a:cubicBezTo>
                    <a:pt x="37" y="97"/>
                    <a:pt x="0" y="232"/>
                    <a:pt x="73" y="323"/>
                  </a:cubicBezTo>
                  <a:cubicBezTo>
                    <a:pt x="771" y="1202"/>
                    <a:pt x="1661" y="1907"/>
                    <a:pt x="2674" y="2386"/>
                  </a:cubicBezTo>
                  <a:cubicBezTo>
                    <a:pt x="2708" y="2402"/>
                    <a:pt x="2745" y="2410"/>
                    <a:pt x="2781" y="2410"/>
                  </a:cubicBezTo>
                  <a:cubicBezTo>
                    <a:pt x="2855" y="2410"/>
                    <a:pt x="2926" y="2376"/>
                    <a:pt x="2963" y="2307"/>
                  </a:cubicBezTo>
                  <a:cubicBezTo>
                    <a:pt x="3021" y="2201"/>
                    <a:pt x="2985" y="2066"/>
                    <a:pt x="2881" y="2018"/>
                  </a:cubicBezTo>
                  <a:cubicBezTo>
                    <a:pt x="1928" y="1572"/>
                    <a:pt x="1093" y="918"/>
                    <a:pt x="434" y="100"/>
                  </a:cubicBezTo>
                  <a:cubicBezTo>
                    <a:pt x="385" y="41"/>
                    <a:pt x="318"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8"/>
            <p:cNvSpPr/>
            <p:nvPr/>
          </p:nvSpPr>
          <p:spPr>
            <a:xfrm>
              <a:off x="2127325" y="2372975"/>
              <a:ext cx="84025" cy="48250"/>
            </a:xfrm>
            <a:custGeom>
              <a:avLst/>
              <a:gdLst/>
              <a:ahLst/>
              <a:cxnLst/>
              <a:rect l="l" t="t" r="r" b="b"/>
              <a:pathLst>
                <a:path w="3361" h="1930" extrusionOk="0">
                  <a:moveTo>
                    <a:pt x="242" y="0"/>
                  </a:moveTo>
                  <a:cubicBezTo>
                    <a:pt x="165" y="0"/>
                    <a:pt x="86" y="47"/>
                    <a:pt x="51" y="112"/>
                  </a:cubicBezTo>
                  <a:cubicBezTo>
                    <a:pt x="1" y="203"/>
                    <a:pt x="39" y="335"/>
                    <a:pt x="133" y="400"/>
                  </a:cubicBezTo>
                  <a:cubicBezTo>
                    <a:pt x="1033" y="1007"/>
                    <a:pt x="1998" y="1515"/>
                    <a:pt x="3011" y="1909"/>
                  </a:cubicBezTo>
                  <a:cubicBezTo>
                    <a:pt x="3047" y="1922"/>
                    <a:pt x="3084" y="1929"/>
                    <a:pt x="3120" y="1929"/>
                  </a:cubicBezTo>
                  <a:cubicBezTo>
                    <a:pt x="3192" y="1929"/>
                    <a:pt x="3260" y="1899"/>
                    <a:pt x="3300" y="1825"/>
                  </a:cubicBezTo>
                  <a:cubicBezTo>
                    <a:pt x="3360" y="1715"/>
                    <a:pt x="3324" y="1580"/>
                    <a:pt x="3218" y="1536"/>
                  </a:cubicBezTo>
                  <a:cubicBezTo>
                    <a:pt x="2205" y="1142"/>
                    <a:pt x="1240" y="636"/>
                    <a:pt x="340" y="30"/>
                  </a:cubicBezTo>
                  <a:cubicBezTo>
                    <a:pt x="310" y="9"/>
                    <a:pt x="277"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8"/>
            <p:cNvSpPr/>
            <p:nvPr/>
          </p:nvSpPr>
          <p:spPr>
            <a:xfrm>
              <a:off x="2249350" y="2433500"/>
              <a:ext cx="113250" cy="34525"/>
            </a:xfrm>
            <a:custGeom>
              <a:avLst/>
              <a:gdLst/>
              <a:ahLst/>
              <a:cxnLst/>
              <a:rect l="l" t="t" r="r" b="b"/>
              <a:pathLst>
                <a:path w="4530" h="1381" extrusionOk="0">
                  <a:moveTo>
                    <a:pt x="238" y="1"/>
                  </a:moveTo>
                  <a:cubicBezTo>
                    <a:pt x="165" y="1"/>
                    <a:pt x="97" y="34"/>
                    <a:pt x="58" y="105"/>
                  </a:cubicBezTo>
                  <a:cubicBezTo>
                    <a:pt x="0" y="210"/>
                    <a:pt x="37" y="345"/>
                    <a:pt x="140" y="393"/>
                  </a:cubicBezTo>
                  <a:cubicBezTo>
                    <a:pt x="1454" y="993"/>
                    <a:pt x="2874" y="1330"/>
                    <a:pt x="4318" y="1380"/>
                  </a:cubicBezTo>
                  <a:cubicBezTo>
                    <a:pt x="4320" y="1380"/>
                    <a:pt x="4323" y="1380"/>
                    <a:pt x="4325" y="1380"/>
                  </a:cubicBezTo>
                  <a:cubicBezTo>
                    <a:pt x="4435" y="1380"/>
                    <a:pt x="4530" y="1270"/>
                    <a:pt x="4523" y="1161"/>
                  </a:cubicBezTo>
                  <a:cubicBezTo>
                    <a:pt x="4520" y="1041"/>
                    <a:pt x="4419" y="964"/>
                    <a:pt x="4306" y="957"/>
                  </a:cubicBezTo>
                  <a:cubicBezTo>
                    <a:pt x="2939" y="908"/>
                    <a:pt x="1594" y="591"/>
                    <a:pt x="347" y="25"/>
                  </a:cubicBezTo>
                  <a:cubicBezTo>
                    <a:pt x="312" y="9"/>
                    <a:pt x="274"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8"/>
            <p:cNvSpPr/>
            <p:nvPr/>
          </p:nvSpPr>
          <p:spPr>
            <a:xfrm>
              <a:off x="2281400" y="2408925"/>
              <a:ext cx="105750" cy="35450"/>
            </a:xfrm>
            <a:custGeom>
              <a:avLst/>
              <a:gdLst/>
              <a:ahLst/>
              <a:cxnLst/>
              <a:rect l="l" t="t" r="r" b="b"/>
              <a:pathLst>
                <a:path w="4230" h="1418" extrusionOk="0">
                  <a:moveTo>
                    <a:pt x="323" y="1"/>
                  </a:moveTo>
                  <a:cubicBezTo>
                    <a:pt x="127" y="1"/>
                    <a:pt x="0" y="293"/>
                    <a:pt x="213" y="397"/>
                  </a:cubicBezTo>
                  <a:cubicBezTo>
                    <a:pt x="1409" y="970"/>
                    <a:pt x="2702" y="1316"/>
                    <a:pt x="4023" y="1417"/>
                  </a:cubicBezTo>
                  <a:cubicBezTo>
                    <a:pt x="4026" y="1418"/>
                    <a:pt x="4029" y="1418"/>
                    <a:pt x="4033" y="1418"/>
                  </a:cubicBezTo>
                  <a:cubicBezTo>
                    <a:pt x="4143" y="1418"/>
                    <a:pt x="4230" y="1301"/>
                    <a:pt x="4227" y="1201"/>
                  </a:cubicBezTo>
                  <a:cubicBezTo>
                    <a:pt x="4225" y="1073"/>
                    <a:pt x="4121" y="1001"/>
                    <a:pt x="4008" y="991"/>
                  </a:cubicBezTo>
                  <a:cubicBezTo>
                    <a:pt x="2762" y="895"/>
                    <a:pt x="1544" y="565"/>
                    <a:pt x="418" y="24"/>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8"/>
            <p:cNvSpPr/>
            <p:nvPr/>
          </p:nvSpPr>
          <p:spPr>
            <a:xfrm>
              <a:off x="2957750" y="2790825"/>
              <a:ext cx="38475" cy="54825"/>
            </a:xfrm>
            <a:custGeom>
              <a:avLst/>
              <a:gdLst/>
              <a:ahLst/>
              <a:cxnLst/>
              <a:rect l="l" t="t" r="r" b="b"/>
              <a:pathLst>
                <a:path w="1539" h="2193" extrusionOk="0">
                  <a:moveTo>
                    <a:pt x="229" y="1"/>
                  </a:moveTo>
                  <a:cubicBezTo>
                    <a:pt x="189" y="1"/>
                    <a:pt x="150" y="11"/>
                    <a:pt x="119" y="30"/>
                  </a:cubicBezTo>
                  <a:cubicBezTo>
                    <a:pt x="32" y="83"/>
                    <a:pt x="1" y="216"/>
                    <a:pt x="47" y="322"/>
                  </a:cubicBezTo>
                  <a:cubicBezTo>
                    <a:pt x="328" y="952"/>
                    <a:pt x="684" y="1547"/>
                    <a:pt x="1106" y="2093"/>
                  </a:cubicBezTo>
                  <a:cubicBezTo>
                    <a:pt x="1152" y="2154"/>
                    <a:pt x="1220" y="2193"/>
                    <a:pt x="1291" y="2193"/>
                  </a:cubicBezTo>
                  <a:cubicBezTo>
                    <a:pt x="1326" y="2193"/>
                    <a:pt x="1362" y="2183"/>
                    <a:pt x="1397" y="2163"/>
                  </a:cubicBezTo>
                  <a:cubicBezTo>
                    <a:pt x="1503" y="2100"/>
                    <a:pt x="1539" y="1961"/>
                    <a:pt x="1467" y="1872"/>
                  </a:cubicBezTo>
                  <a:cubicBezTo>
                    <a:pt x="1045" y="1325"/>
                    <a:pt x="689" y="731"/>
                    <a:pt x="408" y="103"/>
                  </a:cubicBezTo>
                  <a:cubicBezTo>
                    <a:pt x="378" y="34"/>
                    <a:pt x="302"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8"/>
            <p:cNvSpPr/>
            <p:nvPr/>
          </p:nvSpPr>
          <p:spPr>
            <a:xfrm>
              <a:off x="3014500" y="2874975"/>
              <a:ext cx="105025" cy="105600"/>
            </a:xfrm>
            <a:custGeom>
              <a:avLst/>
              <a:gdLst/>
              <a:ahLst/>
              <a:cxnLst/>
              <a:rect l="l" t="t" r="r" b="b"/>
              <a:pathLst>
                <a:path w="4201" h="4224" extrusionOk="0">
                  <a:moveTo>
                    <a:pt x="244" y="0"/>
                  </a:moveTo>
                  <a:cubicBezTo>
                    <a:pt x="209" y="0"/>
                    <a:pt x="172" y="10"/>
                    <a:pt x="138" y="31"/>
                  </a:cubicBezTo>
                  <a:cubicBezTo>
                    <a:pt x="32" y="94"/>
                    <a:pt x="0" y="229"/>
                    <a:pt x="68" y="323"/>
                  </a:cubicBezTo>
                  <a:cubicBezTo>
                    <a:pt x="905" y="1447"/>
                    <a:pt x="1858" y="2481"/>
                    <a:pt x="2908" y="3410"/>
                  </a:cubicBezTo>
                  <a:cubicBezTo>
                    <a:pt x="3204" y="3673"/>
                    <a:pt x="3505" y="3923"/>
                    <a:pt x="3815" y="4166"/>
                  </a:cubicBezTo>
                  <a:cubicBezTo>
                    <a:pt x="3860" y="4203"/>
                    <a:pt x="3915" y="4223"/>
                    <a:pt x="3970" y="4223"/>
                  </a:cubicBezTo>
                  <a:cubicBezTo>
                    <a:pt x="4022" y="4223"/>
                    <a:pt x="4074" y="4204"/>
                    <a:pt x="4116" y="4161"/>
                  </a:cubicBezTo>
                  <a:cubicBezTo>
                    <a:pt x="4200" y="4075"/>
                    <a:pt x="4200" y="3933"/>
                    <a:pt x="4109" y="3861"/>
                  </a:cubicBezTo>
                  <a:cubicBezTo>
                    <a:pt x="3031" y="3013"/>
                    <a:pt x="2039" y="2060"/>
                    <a:pt x="1156" y="1013"/>
                  </a:cubicBezTo>
                  <a:cubicBezTo>
                    <a:pt x="903" y="717"/>
                    <a:pt x="662" y="412"/>
                    <a:pt x="429" y="104"/>
                  </a:cubicBezTo>
                  <a:cubicBezTo>
                    <a:pt x="384" y="41"/>
                    <a:pt x="31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8"/>
            <p:cNvSpPr/>
            <p:nvPr/>
          </p:nvSpPr>
          <p:spPr>
            <a:xfrm>
              <a:off x="3015450" y="2747150"/>
              <a:ext cx="132175" cy="131775"/>
            </a:xfrm>
            <a:custGeom>
              <a:avLst/>
              <a:gdLst/>
              <a:ahLst/>
              <a:cxnLst/>
              <a:rect l="l" t="t" r="r" b="b"/>
              <a:pathLst>
                <a:path w="5287" h="5271" extrusionOk="0">
                  <a:moveTo>
                    <a:pt x="229" y="0"/>
                  </a:moveTo>
                  <a:cubicBezTo>
                    <a:pt x="177" y="0"/>
                    <a:pt x="126" y="19"/>
                    <a:pt x="85" y="61"/>
                  </a:cubicBezTo>
                  <a:cubicBezTo>
                    <a:pt x="1" y="148"/>
                    <a:pt x="1" y="290"/>
                    <a:pt x="90" y="362"/>
                  </a:cubicBezTo>
                  <a:cubicBezTo>
                    <a:pt x="1486" y="1455"/>
                    <a:pt x="2769" y="2682"/>
                    <a:pt x="3924" y="4028"/>
                  </a:cubicBezTo>
                  <a:cubicBezTo>
                    <a:pt x="4244" y="4396"/>
                    <a:pt x="4554" y="4776"/>
                    <a:pt x="4853" y="5171"/>
                  </a:cubicBezTo>
                  <a:cubicBezTo>
                    <a:pt x="4902" y="5231"/>
                    <a:pt x="4970" y="5270"/>
                    <a:pt x="5041" y="5270"/>
                  </a:cubicBezTo>
                  <a:cubicBezTo>
                    <a:pt x="5075" y="5270"/>
                    <a:pt x="5110" y="5261"/>
                    <a:pt x="5144" y="5241"/>
                  </a:cubicBezTo>
                  <a:cubicBezTo>
                    <a:pt x="5250" y="5176"/>
                    <a:pt x="5286" y="5041"/>
                    <a:pt x="5216" y="4947"/>
                  </a:cubicBezTo>
                  <a:cubicBezTo>
                    <a:pt x="4126" y="3530"/>
                    <a:pt x="2901" y="2218"/>
                    <a:pt x="1558" y="1034"/>
                  </a:cubicBezTo>
                  <a:cubicBezTo>
                    <a:pt x="1175" y="697"/>
                    <a:pt x="786" y="372"/>
                    <a:pt x="386" y="57"/>
                  </a:cubicBezTo>
                  <a:cubicBezTo>
                    <a:pt x="339" y="21"/>
                    <a:pt x="284"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8"/>
            <p:cNvSpPr/>
            <p:nvPr/>
          </p:nvSpPr>
          <p:spPr>
            <a:xfrm>
              <a:off x="3168950" y="2913700"/>
              <a:ext cx="42625" cy="52725"/>
            </a:xfrm>
            <a:custGeom>
              <a:avLst/>
              <a:gdLst/>
              <a:ahLst/>
              <a:cxnLst/>
              <a:rect l="l" t="t" r="r" b="b"/>
              <a:pathLst>
                <a:path w="1705" h="2109" extrusionOk="0">
                  <a:moveTo>
                    <a:pt x="234" y="0"/>
                  </a:moveTo>
                  <a:cubicBezTo>
                    <a:pt x="173" y="0"/>
                    <a:pt x="111" y="25"/>
                    <a:pt x="73" y="66"/>
                  </a:cubicBezTo>
                  <a:cubicBezTo>
                    <a:pt x="0" y="145"/>
                    <a:pt x="3" y="278"/>
                    <a:pt x="80" y="364"/>
                  </a:cubicBezTo>
                  <a:cubicBezTo>
                    <a:pt x="506" y="884"/>
                    <a:pt x="893" y="1435"/>
                    <a:pt x="1242" y="2011"/>
                  </a:cubicBezTo>
                  <a:cubicBezTo>
                    <a:pt x="1286" y="2080"/>
                    <a:pt x="1348" y="2109"/>
                    <a:pt x="1411" y="2109"/>
                  </a:cubicBezTo>
                  <a:cubicBezTo>
                    <a:pt x="1558" y="2109"/>
                    <a:pt x="1704" y="1952"/>
                    <a:pt x="1603" y="1787"/>
                  </a:cubicBezTo>
                  <a:cubicBezTo>
                    <a:pt x="1235" y="1183"/>
                    <a:pt x="824" y="605"/>
                    <a:pt x="371" y="61"/>
                  </a:cubicBezTo>
                  <a:cubicBezTo>
                    <a:pt x="338" y="19"/>
                    <a:pt x="286"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8"/>
            <p:cNvSpPr/>
            <p:nvPr/>
          </p:nvSpPr>
          <p:spPr>
            <a:xfrm>
              <a:off x="3113525" y="2795500"/>
              <a:ext cx="67425" cy="82000"/>
            </a:xfrm>
            <a:custGeom>
              <a:avLst/>
              <a:gdLst/>
              <a:ahLst/>
              <a:cxnLst/>
              <a:rect l="l" t="t" r="r" b="b"/>
              <a:pathLst>
                <a:path w="2697" h="3280" extrusionOk="0">
                  <a:moveTo>
                    <a:pt x="229" y="0"/>
                  </a:moveTo>
                  <a:cubicBezTo>
                    <a:pt x="177" y="0"/>
                    <a:pt x="125" y="20"/>
                    <a:pt x="85" y="62"/>
                  </a:cubicBezTo>
                  <a:cubicBezTo>
                    <a:pt x="3" y="149"/>
                    <a:pt x="1" y="289"/>
                    <a:pt x="90" y="363"/>
                  </a:cubicBezTo>
                  <a:cubicBezTo>
                    <a:pt x="1019" y="1131"/>
                    <a:pt x="1767" y="2091"/>
                    <a:pt x="2285" y="3179"/>
                  </a:cubicBezTo>
                  <a:cubicBezTo>
                    <a:pt x="2316" y="3248"/>
                    <a:pt x="2390" y="3280"/>
                    <a:pt x="2464" y="3280"/>
                  </a:cubicBezTo>
                  <a:cubicBezTo>
                    <a:pt x="2504" y="3280"/>
                    <a:pt x="2544" y="3270"/>
                    <a:pt x="2576" y="3251"/>
                  </a:cubicBezTo>
                  <a:cubicBezTo>
                    <a:pt x="2665" y="3198"/>
                    <a:pt x="2696" y="3061"/>
                    <a:pt x="2646" y="2960"/>
                  </a:cubicBezTo>
                  <a:cubicBezTo>
                    <a:pt x="2112" y="1839"/>
                    <a:pt x="1339" y="847"/>
                    <a:pt x="384" y="58"/>
                  </a:cubicBezTo>
                  <a:cubicBezTo>
                    <a:pt x="338" y="21"/>
                    <a:pt x="283"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8"/>
            <p:cNvSpPr/>
            <p:nvPr/>
          </p:nvSpPr>
          <p:spPr>
            <a:xfrm>
              <a:off x="2947550" y="2488525"/>
              <a:ext cx="158175" cy="23525"/>
            </a:xfrm>
            <a:custGeom>
              <a:avLst/>
              <a:gdLst/>
              <a:ahLst/>
              <a:cxnLst/>
              <a:rect l="l" t="t" r="r" b="b"/>
              <a:pathLst>
                <a:path w="6327" h="941" extrusionOk="0">
                  <a:moveTo>
                    <a:pt x="316" y="1"/>
                  </a:moveTo>
                  <a:cubicBezTo>
                    <a:pt x="122" y="1"/>
                    <a:pt x="1" y="289"/>
                    <a:pt x="212" y="395"/>
                  </a:cubicBezTo>
                  <a:cubicBezTo>
                    <a:pt x="898" y="741"/>
                    <a:pt x="1670" y="772"/>
                    <a:pt x="2421" y="801"/>
                  </a:cubicBezTo>
                  <a:lnTo>
                    <a:pt x="4789" y="888"/>
                  </a:lnTo>
                  <a:lnTo>
                    <a:pt x="6118" y="941"/>
                  </a:lnTo>
                  <a:cubicBezTo>
                    <a:pt x="6119" y="941"/>
                    <a:pt x="6120" y="941"/>
                    <a:pt x="6121" y="941"/>
                  </a:cubicBezTo>
                  <a:cubicBezTo>
                    <a:pt x="6235" y="941"/>
                    <a:pt x="6327" y="827"/>
                    <a:pt x="6325" y="719"/>
                  </a:cubicBezTo>
                  <a:cubicBezTo>
                    <a:pt x="6320" y="599"/>
                    <a:pt x="6219" y="520"/>
                    <a:pt x="6103" y="515"/>
                  </a:cubicBezTo>
                  <a:lnTo>
                    <a:pt x="3824" y="428"/>
                  </a:lnTo>
                  <a:lnTo>
                    <a:pt x="2683" y="385"/>
                  </a:lnTo>
                  <a:cubicBezTo>
                    <a:pt x="2317" y="373"/>
                    <a:pt x="1947" y="366"/>
                    <a:pt x="1579" y="330"/>
                  </a:cubicBezTo>
                  <a:cubicBezTo>
                    <a:pt x="1213" y="293"/>
                    <a:pt x="777" y="207"/>
                    <a:pt x="416" y="26"/>
                  </a:cubicBezTo>
                  <a:cubicBezTo>
                    <a:pt x="382" y="9"/>
                    <a:pt x="348"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8"/>
            <p:cNvSpPr/>
            <p:nvPr/>
          </p:nvSpPr>
          <p:spPr>
            <a:xfrm>
              <a:off x="3140075" y="2484550"/>
              <a:ext cx="82850" cy="26425"/>
            </a:xfrm>
            <a:custGeom>
              <a:avLst/>
              <a:gdLst/>
              <a:ahLst/>
              <a:cxnLst/>
              <a:rect l="l" t="t" r="r" b="b"/>
              <a:pathLst>
                <a:path w="3314" h="1057" extrusionOk="0">
                  <a:moveTo>
                    <a:pt x="3015" y="0"/>
                  </a:moveTo>
                  <a:cubicBezTo>
                    <a:pt x="2995" y="0"/>
                    <a:pt x="2973" y="3"/>
                    <a:pt x="2951" y="10"/>
                  </a:cubicBezTo>
                  <a:cubicBezTo>
                    <a:pt x="2053" y="279"/>
                    <a:pt x="1136" y="486"/>
                    <a:pt x="207" y="631"/>
                  </a:cubicBezTo>
                  <a:cubicBezTo>
                    <a:pt x="97" y="647"/>
                    <a:pt x="0" y="724"/>
                    <a:pt x="3" y="850"/>
                  </a:cubicBezTo>
                  <a:cubicBezTo>
                    <a:pt x="7" y="963"/>
                    <a:pt x="94" y="1056"/>
                    <a:pt x="198" y="1056"/>
                  </a:cubicBezTo>
                  <a:cubicBezTo>
                    <a:pt x="207" y="1056"/>
                    <a:pt x="215" y="1055"/>
                    <a:pt x="224" y="1054"/>
                  </a:cubicBezTo>
                  <a:cubicBezTo>
                    <a:pt x="1187" y="907"/>
                    <a:pt x="2140" y="693"/>
                    <a:pt x="3076" y="416"/>
                  </a:cubicBezTo>
                  <a:cubicBezTo>
                    <a:pt x="3314" y="348"/>
                    <a:pt x="3233" y="0"/>
                    <a:pt x="3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8"/>
            <p:cNvSpPr/>
            <p:nvPr/>
          </p:nvSpPr>
          <p:spPr>
            <a:xfrm>
              <a:off x="3255400" y="2459150"/>
              <a:ext cx="27475" cy="17525"/>
            </a:xfrm>
            <a:custGeom>
              <a:avLst/>
              <a:gdLst/>
              <a:ahLst/>
              <a:cxnLst/>
              <a:rect l="l" t="t" r="r" b="b"/>
              <a:pathLst>
                <a:path w="1099" h="701" extrusionOk="0">
                  <a:moveTo>
                    <a:pt x="884" y="0"/>
                  </a:moveTo>
                  <a:cubicBezTo>
                    <a:pt x="863" y="0"/>
                    <a:pt x="842" y="4"/>
                    <a:pt x="822" y="10"/>
                  </a:cubicBezTo>
                  <a:lnTo>
                    <a:pt x="160" y="282"/>
                  </a:lnTo>
                  <a:cubicBezTo>
                    <a:pt x="107" y="301"/>
                    <a:pt x="61" y="337"/>
                    <a:pt x="32" y="385"/>
                  </a:cubicBezTo>
                  <a:cubicBezTo>
                    <a:pt x="6" y="436"/>
                    <a:pt x="1" y="494"/>
                    <a:pt x="18" y="547"/>
                  </a:cubicBezTo>
                  <a:cubicBezTo>
                    <a:pt x="32" y="602"/>
                    <a:pt x="68" y="645"/>
                    <a:pt x="116" y="674"/>
                  </a:cubicBezTo>
                  <a:cubicBezTo>
                    <a:pt x="148" y="688"/>
                    <a:pt x="185" y="700"/>
                    <a:pt x="222" y="700"/>
                  </a:cubicBezTo>
                  <a:cubicBezTo>
                    <a:pt x="242" y="700"/>
                    <a:pt x="262" y="697"/>
                    <a:pt x="280" y="689"/>
                  </a:cubicBezTo>
                  <a:lnTo>
                    <a:pt x="942" y="414"/>
                  </a:lnTo>
                  <a:cubicBezTo>
                    <a:pt x="992" y="397"/>
                    <a:pt x="1038" y="364"/>
                    <a:pt x="1067" y="316"/>
                  </a:cubicBezTo>
                  <a:cubicBezTo>
                    <a:pt x="1091" y="265"/>
                    <a:pt x="1098" y="205"/>
                    <a:pt x="1086" y="150"/>
                  </a:cubicBezTo>
                  <a:cubicBezTo>
                    <a:pt x="1069" y="97"/>
                    <a:pt x="1031" y="53"/>
                    <a:pt x="983" y="27"/>
                  </a:cubicBezTo>
                  <a:cubicBezTo>
                    <a:pt x="953" y="9"/>
                    <a:pt x="919" y="0"/>
                    <a:pt x="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8"/>
            <p:cNvSpPr/>
            <p:nvPr/>
          </p:nvSpPr>
          <p:spPr>
            <a:xfrm>
              <a:off x="3093625" y="2468775"/>
              <a:ext cx="89200" cy="17900"/>
            </a:xfrm>
            <a:custGeom>
              <a:avLst/>
              <a:gdLst/>
              <a:ahLst/>
              <a:cxnLst/>
              <a:rect l="l" t="t" r="r" b="b"/>
              <a:pathLst>
                <a:path w="3568" h="716" extrusionOk="0">
                  <a:moveTo>
                    <a:pt x="225" y="0"/>
                  </a:moveTo>
                  <a:cubicBezTo>
                    <a:pt x="133" y="0"/>
                    <a:pt x="44" y="78"/>
                    <a:pt x="24" y="167"/>
                  </a:cubicBezTo>
                  <a:cubicBezTo>
                    <a:pt x="0" y="270"/>
                    <a:pt x="72" y="383"/>
                    <a:pt x="181" y="422"/>
                  </a:cubicBezTo>
                  <a:cubicBezTo>
                    <a:pt x="753" y="617"/>
                    <a:pt x="1350" y="715"/>
                    <a:pt x="1948" y="715"/>
                  </a:cubicBezTo>
                  <a:cubicBezTo>
                    <a:pt x="2410" y="715"/>
                    <a:pt x="2872" y="657"/>
                    <a:pt x="3324" y="540"/>
                  </a:cubicBezTo>
                  <a:cubicBezTo>
                    <a:pt x="3568" y="475"/>
                    <a:pt x="3483" y="125"/>
                    <a:pt x="3261" y="125"/>
                  </a:cubicBezTo>
                  <a:cubicBezTo>
                    <a:pt x="3242" y="125"/>
                    <a:pt x="3222" y="127"/>
                    <a:pt x="3201" y="133"/>
                  </a:cubicBezTo>
                  <a:cubicBezTo>
                    <a:pt x="2788" y="238"/>
                    <a:pt x="2364" y="291"/>
                    <a:pt x="1942" y="291"/>
                  </a:cubicBezTo>
                  <a:cubicBezTo>
                    <a:pt x="1378" y="291"/>
                    <a:pt x="816" y="197"/>
                    <a:pt x="279" y="10"/>
                  </a:cubicBezTo>
                  <a:cubicBezTo>
                    <a:pt x="261" y="3"/>
                    <a:pt x="243"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8"/>
            <p:cNvSpPr/>
            <p:nvPr/>
          </p:nvSpPr>
          <p:spPr>
            <a:xfrm>
              <a:off x="2077100" y="2633000"/>
              <a:ext cx="134800" cy="24850"/>
            </a:xfrm>
            <a:custGeom>
              <a:avLst/>
              <a:gdLst/>
              <a:ahLst/>
              <a:cxnLst/>
              <a:rect l="l" t="t" r="r" b="b"/>
              <a:pathLst>
                <a:path w="5392" h="994" extrusionOk="0">
                  <a:moveTo>
                    <a:pt x="5151" y="1"/>
                  </a:moveTo>
                  <a:cubicBezTo>
                    <a:pt x="5132" y="1"/>
                    <a:pt x="5114" y="3"/>
                    <a:pt x="5095" y="7"/>
                  </a:cubicBezTo>
                  <a:cubicBezTo>
                    <a:pt x="3507" y="341"/>
                    <a:pt x="1892" y="529"/>
                    <a:pt x="270" y="570"/>
                  </a:cubicBezTo>
                  <a:cubicBezTo>
                    <a:pt x="1" y="579"/>
                    <a:pt x="9" y="993"/>
                    <a:pt x="275" y="993"/>
                  </a:cubicBezTo>
                  <a:cubicBezTo>
                    <a:pt x="278" y="993"/>
                    <a:pt x="281" y="993"/>
                    <a:pt x="284" y="993"/>
                  </a:cubicBezTo>
                  <a:cubicBezTo>
                    <a:pt x="1942" y="948"/>
                    <a:pt x="3593" y="753"/>
                    <a:pt x="5218" y="413"/>
                  </a:cubicBezTo>
                  <a:cubicBezTo>
                    <a:pt x="5331" y="389"/>
                    <a:pt x="5391" y="252"/>
                    <a:pt x="5360" y="149"/>
                  </a:cubicBezTo>
                  <a:cubicBezTo>
                    <a:pt x="5330" y="50"/>
                    <a:pt x="5243" y="1"/>
                    <a:pt x="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8"/>
            <p:cNvSpPr/>
            <p:nvPr/>
          </p:nvSpPr>
          <p:spPr>
            <a:xfrm>
              <a:off x="2257475" y="2543575"/>
              <a:ext cx="109775" cy="74225"/>
            </a:xfrm>
            <a:custGeom>
              <a:avLst/>
              <a:gdLst/>
              <a:ahLst/>
              <a:cxnLst/>
              <a:rect l="l" t="t" r="r" b="b"/>
              <a:pathLst>
                <a:path w="4391" h="2969" extrusionOk="0">
                  <a:moveTo>
                    <a:pt x="4160" y="0"/>
                  </a:moveTo>
                  <a:cubicBezTo>
                    <a:pt x="4103" y="0"/>
                    <a:pt x="4045" y="25"/>
                    <a:pt x="3995" y="65"/>
                  </a:cubicBezTo>
                  <a:cubicBezTo>
                    <a:pt x="2804" y="1042"/>
                    <a:pt x="1507" y="1887"/>
                    <a:pt x="130" y="2582"/>
                  </a:cubicBezTo>
                  <a:cubicBezTo>
                    <a:pt x="29" y="2633"/>
                    <a:pt x="0" y="2782"/>
                    <a:pt x="58" y="2874"/>
                  </a:cubicBezTo>
                  <a:cubicBezTo>
                    <a:pt x="96" y="2936"/>
                    <a:pt x="168" y="2969"/>
                    <a:pt x="241" y="2969"/>
                  </a:cubicBezTo>
                  <a:cubicBezTo>
                    <a:pt x="278" y="2969"/>
                    <a:pt x="315" y="2960"/>
                    <a:pt x="349" y="2943"/>
                  </a:cubicBezTo>
                  <a:cubicBezTo>
                    <a:pt x="1760" y="2231"/>
                    <a:pt x="3086" y="1362"/>
                    <a:pt x="4304" y="356"/>
                  </a:cubicBezTo>
                  <a:cubicBezTo>
                    <a:pt x="4390" y="284"/>
                    <a:pt x="4373" y="130"/>
                    <a:pt x="4296" y="58"/>
                  </a:cubicBezTo>
                  <a:cubicBezTo>
                    <a:pt x="4255" y="18"/>
                    <a:pt x="4208" y="0"/>
                    <a:pt x="4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8"/>
            <p:cNvSpPr/>
            <p:nvPr/>
          </p:nvSpPr>
          <p:spPr>
            <a:xfrm>
              <a:off x="2202550" y="2561825"/>
              <a:ext cx="92900" cy="52950"/>
            </a:xfrm>
            <a:custGeom>
              <a:avLst/>
              <a:gdLst/>
              <a:ahLst/>
              <a:cxnLst/>
              <a:rect l="l" t="t" r="r" b="b"/>
              <a:pathLst>
                <a:path w="3716" h="2118" extrusionOk="0">
                  <a:moveTo>
                    <a:pt x="3464" y="0"/>
                  </a:moveTo>
                  <a:cubicBezTo>
                    <a:pt x="3428" y="0"/>
                    <a:pt x="3393" y="10"/>
                    <a:pt x="3362" y="33"/>
                  </a:cubicBezTo>
                  <a:cubicBezTo>
                    <a:pt x="2412" y="750"/>
                    <a:pt x="1355" y="1311"/>
                    <a:pt x="231" y="1698"/>
                  </a:cubicBezTo>
                  <a:cubicBezTo>
                    <a:pt x="0" y="1779"/>
                    <a:pt x="77" y="2117"/>
                    <a:pt x="284" y="2117"/>
                  </a:cubicBezTo>
                  <a:cubicBezTo>
                    <a:pt x="306" y="2117"/>
                    <a:pt x="329" y="2113"/>
                    <a:pt x="354" y="2105"/>
                  </a:cubicBezTo>
                  <a:cubicBezTo>
                    <a:pt x="1511" y="1708"/>
                    <a:pt x="2602" y="1130"/>
                    <a:pt x="3581" y="396"/>
                  </a:cubicBezTo>
                  <a:cubicBezTo>
                    <a:pt x="3675" y="327"/>
                    <a:pt x="3716" y="211"/>
                    <a:pt x="3653" y="105"/>
                  </a:cubicBezTo>
                  <a:cubicBezTo>
                    <a:pt x="3614" y="43"/>
                    <a:pt x="3538"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8"/>
            <p:cNvSpPr/>
            <p:nvPr/>
          </p:nvSpPr>
          <p:spPr>
            <a:xfrm>
              <a:off x="3026175" y="2620225"/>
              <a:ext cx="134550" cy="56750"/>
            </a:xfrm>
            <a:custGeom>
              <a:avLst/>
              <a:gdLst/>
              <a:ahLst/>
              <a:cxnLst/>
              <a:rect l="l" t="t" r="r" b="b"/>
              <a:pathLst>
                <a:path w="5382" h="2270" extrusionOk="0">
                  <a:moveTo>
                    <a:pt x="283" y="0"/>
                  </a:moveTo>
                  <a:cubicBezTo>
                    <a:pt x="138" y="0"/>
                    <a:pt x="1" y="176"/>
                    <a:pt x="94" y="342"/>
                  </a:cubicBezTo>
                  <a:cubicBezTo>
                    <a:pt x="417" y="891"/>
                    <a:pt x="1014" y="1167"/>
                    <a:pt x="1586" y="1379"/>
                  </a:cubicBezTo>
                  <a:cubicBezTo>
                    <a:pt x="2311" y="1644"/>
                    <a:pt x="3054" y="1861"/>
                    <a:pt x="3808" y="2029"/>
                  </a:cubicBezTo>
                  <a:cubicBezTo>
                    <a:pt x="4231" y="2125"/>
                    <a:pt x="4662" y="2202"/>
                    <a:pt x="5095" y="2267"/>
                  </a:cubicBezTo>
                  <a:cubicBezTo>
                    <a:pt x="5107" y="2269"/>
                    <a:pt x="5118" y="2270"/>
                    <a:pt x="5130" y="2270"/>
                  </a:cubicBezTo>
                  <a:cubicBezTo>
                    <a:pt x="5229" y="2270"/>
                    <a:pt x="5325" y="2214"/>
                    <a:pt x="5350" y="2111"/>
                  </a:cubicBezTo>
                  <a:cubicBezTo>
                    <a:pt x="5382" y="1993"/>
                    <a:pt x="5310" y="1870"/>
                    <a:pt x="5194" y="1853"/>
                  </a:cubicBezTo>
                  <a:cubicBezTo>
                    <a:pt x="4460" y="1745"/>
                    <a:pt x="3733" y="1593"/>
                    <a:pt x="3018" y="1394"/>
                  </a:cubicBezTo>
                  <a:cubicBezTo>
                    <a:pt x="2665" y="1297"/>
                    <a:pt x="2316" y="1187"/>
                    <a:pt x="1969" y="1066"/>
                  </a:cubicBezTo>
                  <a:cubicBezTo>
                    <a:pt x="1687" y="970"/>
                    <a:pt x="1403" y="867"/>
                    <a:pt x="1141" y="729"/>
                  </a:cubicBezTo>
                  <a:cubicBezTo>
                    <a:pt x="881" y="590"/>
                    <a:pt x="616" y="392"/>
                    <a:pt x="460" y="118"/>
                  </a:cubicBezTo>
                  <a:cubicBezTo>
                    <a:pt x="412" y="34"/>
                    <a:pt x="347" y="0"/>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8"/>
            <p:cNvSpPr/>
            <p:nvPr/>
          </p:nvSpPr>
          <p:spPr>
            <a:xfrm>
              <a:off x="3192925" y="2662025"/>
              <a:ext cx="65425" cy="14050"/>
            </a:xfrm>
            <a:custGeom>
              <a:avLst/>
              <a:gdLst/>
              <a:ahLst/>
              <a:cxnLst/>
              <a:rect l="l" t="t" r="r" b="b"/>
              <a:pathLst>
                <a:path w="2617" h="562" extrusionOk="0">
                  <a:moveTo>
                    <a:pt x="2310" y="1"/>
                  </a:moveTo>
                  <a:cubicBezTo>
                    <a:pt x="2291" y="1"/>
                    <a:pt x="2272" y="3"/>
                    <a:pt x="2252" y="8"/>
                  </a:cubicBezTo>
                  <a:cubicBezTo>
                    <a:pt x="1913" y="96"/>
                    <a:pt x="1566" y="140"/>
                    <a:pt x="1218" y="140"/>
                  </a:cubicBezTo>
                  <a:cubicBezTo>
                    <a:pt x="928" y="140"/>
                    <a:pt x="637" y="109"/>
                    <a:pt x="351" y="47"/>
                  </a:cubicBezTo>
                  <a:cubicBezTo>
                    <a:pt x="333" y="43"/>
                    <a:pt x="317" y="41"/>
                    <a:pt x="301" y="41"/>
                  </a:cubicBezTo>
                  <a:cubicBezTo>
                    <a:pt x="72" y="41"/>
                    <a:pt x="0" y="406"/>
                    <a:pt x="252" y="458"/>
                  </a:cubicBezTo>
                  <a:cubicBezTo>
                    <a:pt x="570" y="527"/>
                    <a:pt x="894" y="561"/>
                    <a:pt x="1217" y="561"/>
                  </a:cubicBezTo>
                  <a:cubicBezTo>
                    <a:pt x="1605" y="561"/>
                    <a:pt x="1993" y="512"/>
                    <a:pt x="2372" y="415"/>
                  </a:cubicBezTo>
                  <a:cubicBezTo>
                    <a:pt x="2617" y="352"/>
                    <a:pt x="2533" y="1"/>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8"/>
            <p:cNvSpPr/>
            <p:nvPr/>
          </p:nvSpPr>
          <p:spPr>
            <a:xfrm>
              <a:off x="3147300" y="2637275"/>
              <a:ext cx="73425" cy="12325"/>
            </a:xfrm>
            <a:custGeom>
              <a:avLst/>
              <a:gdLst/>
              <a:ahLst/>
              <a:cxnLst/>
              <a:rect l="l" t="t" r="r" b="b"/>
              <a:pathLst>
                <a:path w="2937" h="493" extrusionOk="0">
                  <a:moveTo>
                    <a:pt x="2732" y="1"/>
                  </a:moveTo>
                  <a:cubicBezTo>
                    <a:pt x="2726" y="1"/>
                    <a:pt x="2721" y="1"/>
                    <a:pt x="2715" y="2"/>
                  </a:cubicBezTo>
                  <a:cubicBezTo>
                    <a:pt x="2308" y="48"/>
                    <a:pt x="1899" y="71"/>
                    <a:pt x="1490" y="71"/>
                  </a:cubicBezTo>
                  <a:cubicBezTo>
                    <a:pt x="1087" y="71"/>
                    <a:pt x="684" y="48"/>
                    <a:pt x="284" y="4"/>
                  </a:cubicBezTo>
                  <a:cubicBezTo>
                    <a:pt x="271" y="2"/>
                    <a:pt x="258" y="2"/>
                    <a:pt x="245" y="2"/>
                  </a:cubicBezTo>
                  <a:cubicBezTo>
                    <a:pt x="144" y="2"/>
                    <a:pt x="52" y="52"/>
                    <a:pt x="27" y="160"/>
                  </a:cubicBezTo>
                  <a:cubicBezTo>
                    <a:pt x="0" y="283"/>
                    <a:pt x="70" y="401"/>
                    <a:pt x="183" y="418"/>
                  </a:cubicBezTo>
                  <a:cubicBezTo>
                    <a:pt x="616" y="467"/>
                    <a:pt x="1051" y="492"/>
                    <a:pt x="1486" y="492"/>
                  </a:cubicBezTo>
                  <a:cubicBezTo>
                    <a:pt x="1900" y="492"/>
                    <a:pt x="2313" y="470"/>
                    <a:pt x="2724" y="425"/>
                  </a:cubicBezTo>
                  <a:cubicBezTo>
                    <a:pt x="2840" y="413"/>
                    <a:pt x="2936" y="327"/>
                    <a:pt x="2934" y="206"/>
                  </a:cubicBezTo>
                  <a:cubicBezTo>
                    <a:pt x="2927" y="103"/>
                    <a:pt x="2838"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8"/>
            <p:cNvSpPr/>
            <p:nvPr/>
          </p:nvSpPr>
          <p:spPr>
            <a:xfrm>
              <a:off x="2363375" y="2322675"/>
              <a:ext cx="669375" cy="519100"/>
            </a:xfrm>
            <a:custGeom>
              <a:avLst/>
              <a:gdLst/>
              <a:ahLst/>
              <a:cxnLst/>
              <a:rect l="l" t="t" r="r" b="b"/>
              <a:pathLst>
                <a:path w="26775" h="20764" extrusionOk="0">
                  <a:moveTo>
                    <a:pt x="6675" y="1"/>
                  </a:moveTo>
                  <a:cubicBezTo>
                    <a:pt x="6601" y="1"/>
                    <a:pt x="6530" y="49"/>
                    <a:pt x="6491" y="116"/>
                  </a:cubicBezTo>
                  <a:cubicBezTo>
                    <a:pt x="6483" y="116"/>
                    <a:pt x="6475" y="115"/>
                    <a:pt x="6468" y="115"/>
                  </a:cubicBezTo>
                  <a:cubicBezTo>
                    <a:pt x="6376" y="115"/>
                    <a:pt x="6297" y="180"/>
                    <a:pt x="6282" y="273"/>
                  </a:cubicBezTo>
                  <a:cubicBezTo>
                    <a:pt x="6014" y="1669"/>
                    <a:pt x="4734" y="2516"/>
                    <a:pt x="3449" y="2872"/>
                  </a:cubicBezTo>
                  <a:cubicBezTo>
                    <a:pt x="3066" y="2976"/>
                    <a:pt x="2679" y="3050"/>
                    <a:pt x="2286" y="3101"/>
                  </a:cubicBezTo>
                  <a:cubicBezTo>
                    <a:pt x="2173" y="3115"/>
                    <a:pt x="2077" y="3197"/>
                    <a:pt x="2082" y="3320"/>
                  </a:cubicBezTo>
                  <a:cubicBezTo>
                    <a:pt x="2082" y="3334"/>
                    <a:pt x="2084" y="3351"/>
                    <a:pt x="2089" y="3366"/>
                  </a:cubicBezTo>
                  <a:cubicBezTo>
                    <a:pt x="1170" y="4054"/>
                    <a:pt x="383" y="4968"/>
                    <a:pt x="130" y="6114"/>
                  </a:cubicBezTo>
                  <a:cubicBezTo>
                    <a:pt x="0" y="6701"/>
                    <a:pt x="12" y="7337"/>
                    <a:pt x="224" y="7905"/>
                  </a:cubicBezTo>
                  <a:cubicBezTo>
                    <a:pt x="337" y="8208"/>
                    <a:pt x="501" y="8487"/>
                    <a:pt x="648" y="8776"/>
                  </a:cubicBezTo>
                  <a:cubicBezTo>
                    <a:pt x="790" y="9055"/>
                    <a:pt x="893" y="9351"/>
                    <a:pt x="958" y="9659"/>
                  </a:cubicBezTo>
                  <a:cubicBezTo>
                    <a:pt x="1021" y="9972"/>
                    <a:pt x="1059" y="10287"/>
                    <a:pt x="1134" y="10598"/>
                  </a:cubicBezTo>
                  <a:cubicBezTo>
                    <a:pt x="1203" y="10884"/>
                    <a:pt x="1300" y="11166"/>
                    <a:pt x="1422" y="11433"/>
                  </a:cubicBezTo>
                  <a:cubicBezTo>
                    <a:pt x="1666" y="11962"/>
                    <a:pt x="2012" y="12441"/>
                    <a:pt x="2438" y="12838"/>
                  </a:cubicBezTo>
                  <a:cubicBezTo>
                    <a:pt x="2669" y="13055"/>
                    <a:pt x="2927" y="13250"/>
                    <a:pt x="3129" y="13498"/>
                  </a:cubicBezTo>
                  <a:cubicBezTo>
                    <a:pt x="3331" y="13743"/>
                    <a:pt x="3444" y="14003"/>
                    <a:pt x="3560" y="14273"/>
                  </a:cubicBezTo>
                  <a:cubicBezTo>
                    <a:pt x="3798" y="14836"/>
                    <a:pt x="4046" y="15389"/>
                    <a:pt x="4392" y="15897"/>
                  </a:cubicBezTo>
                  <a:cubicBezTo>
                    <a:pt x="5095" y="16927"/>
                    <a:pt x="6147" y="17738"/>
                    <a:pt x="7420" y="17844"/>
                  </a:cubicBezTo>
                  <a:cubicBezTo>
                    <a:pt x="7493" y="17851"/>
                    <a:pt x="7567" y="17854"/>
                    <a:pt x="7641" y="17854"/>
                  </a:cubicBezTo>
                  <a:cubicBezTo>
                    <a:pt x="7698" y="17854"/>
                    <a:pt x="7756" y="17852"/>
                    <a:pt x="7812" y="17849"/>
                  </a:cubicBezTo>
                  <a:cubicBezTo>
                    <a:pt x="8967" y="18985"/>
                    <a:pt x="10508" y="19685"/>
                    <a:pt x="12115" y="19844"/>
                  </a:cubicBezTo>
                  <a:cubicBezTo>
                    <a:pt x="12332" y="19865"/>
                    <a:pt x="12548" y="19875"/>
                    <a:pt x="12764" y="19875"/>
                  </a:cubicBezTo>
                  <a:cubicBezTo>
                    <a:pt x="12930" y="19875"/>
                    <a:pt x="13097" y="19869"/>
                    <a:pt x="13263" y="19856"/>
                  </a:cubicBezTo>
                  <a:lnTo>
                    <a:pt x="13273" y="19864"/>
                  </a:lnTo>
                  <a:cubicBezTo>
                    <a:pt x="14058" y="20338"/>
                    <a:pt x="14955" y="20602"/>
                    <a:pt x="15863" y="20701"/>
                  </a:cubicBezTo>
                  <a:cubicBezTo>
                    <a:pt x="16229" y="20742"/>
                    <a:pt x="16592" y="20763"/>
                    <a:pt x="16953" y="20763"/>
                  </a:cubicBezTo>
                  <a:cubicBezTo>
                    <a:pt x="17489" y="20763"/>
                    <a:pt x="18019" y="20716"/>
                    <a:pt x="18541" y="20612"/>
                  </a:cubicBezTo>
                  <a:cubicBezTo>
                    <a:pt x="18864" y="20549"/>
                    <a:pt x="19177" y="20434"/>
                    <a:pt x="19461" y="20268"/>
                  </a:cubicBezTo>
                  <a:cubicBezTo>
                    <a:pt x="19791" y="20371"/>
                    <a:pt x="20134" y="20423"/>
                    <a:pt x="20476" y="20423"/>
                  </a:cubicBezTo>
                  <a:cubicBezTo>
                    <a:pt x="20774" y="20423"/>
                    <a:pt x="21072" y="20383"/>
                    <a:pt x="21362" y="20304"/>
                  </a:cubicBezTo>
                  <a:cubicBezTo>
                    <a:pt x="22050" y="20119"/>
                    <a:pt x="22659" y="19714"/>
                    <a:pt x="23100" y="19156"/>
                  </a:cubicBezTo>
                  <a:cubicBezTo>
                    <a:pt x="23215" y="19007"/>
                    <a:pt x="23321" y="18848"/>
                    <a:pt x="23413" y="18679"/>
                  </a:cubicBezTo>
                  <a:cubicBezTo>
                    <a:pt x="24062" y="18355"/>
                    <a:pt x="24705" y="18003"/>
                    <a:pt x="25237" y="17507"/>
                  </a:cubicBezTo>
                  <a:cubicBezTo>
                    <a:pt x="25841" y="16949"/>
                    <a:pt x="26219" y="16210"/>
                    <a:pt x="26301" y="15389"/>
                  </a:cubicBezTo>
                  <a:cubicBezTo>
                    <a:pt x="26334" y="15050"/>
                    <a:pt x="26313" y="14711"/>
                    <a:pt x="26238" y="14379"/>
                  </a:cubicBezTo>
                  <a:cubicBezTo>
                    <a:pt x="26775" y="12971"/>
                    <a:pt x="26592" y="11358"/>
                    <a:pt x="25696" y="10133"/>
                  </a:cubicBezTo>
                  <a:cubicBezTo>
                    <a:pt x="25456" y="9806"/>
                    <a:pt x="25174" y="9512"/>
                    <a:pt x="24857" y="9260"/>
                  </a:cubicBezTo>
                  <a:cubicBezTo>
                    <a:pt x="24830" y="9238"/>
                    <a:pt x="24801" y="9223"/>
                    <a:pt x="24772" y="9214"/>
                  </a:cubicBezTo>
                  <a:cubicBezTo>
                    <a:pt x="24426" y="8648"/>
                    <a:pt x="23973" y="8148"/>
                    <a:pt x="23562" y="7623"/>
                  </a:cubicBezTo>
                  <a:cubicBezTo>
                    <a:pt x="23285" y="7267"/>
                    <a:pt x="23027" y="6896"/>
                    <a:pt x="22840" y="6492"/>
                  </a:cubicBezTo>
                  <a:cubicBezTo>
                    <a:pt x="22654" y="6085"/>
                    <a:pt x="22558" y="5604"/>
                    <a:pt x="22484" y="5137"/>
                  </a:cubicBezTo>
                  <a:cubicBezTo>
                    <a:pt x="22407" y="4670"/>
                    <a:pt x="22289" y="4208"/>
                    <a:pt x="21937" y="3881"/>
                  </a:cubicBezTo>
                  <a:cubicBezTo>
                    <a:pt x="21899" y="3841"/>
                    <a:pt x="21848" y="3821"/>
                    <a:pt x="21796" y="3821"/>
                  </a:cubicBezTo>
                  <a:cubicBezTo>
                    <a:pt x="21760" y="3821"/>
                    <a:pt x="21724" y="3831"/>
                    <a:pt x="21692" y="3852"/>
                  </a:cubicBezTo>
                  <a:cubicBezTo>
                    <a:pt x="21657" y="3827"/>
                    <a:pt x="21617" y="3816"/>
                    <a:pt x="21575" y="3816"/>
                  </a:cubicBezTo>
                  <a:cubicBezTo>
                    <a:pt x="21535" y="3816"/>
                    <a:pt x="21494" y="3826"/>
                    <a:pt x="21456" y="3842"/>
                  </a:cubicBezTo>
                  <a:cubicBezTo>
                    <a:pt x="21084" y="4015"/>
                    <a:pt x="20674" y="4077"/>
                    <a:pt x="20258" y="4077"/>
                  </a:cubicBezTo>
                  <a:cubicBezTo>
                    <a:pt x="19767" y="4077"/>
                    <a:pt x="19267" y="3991"/>
                    <a:pt x="18809" y="3900"/>
                  </a:cubicBezTo>
                  <a:cubicBezTo>
                    <a:pt x="17848" y="3707"/>
                    <a:pt x="16922" y="3375"/>
                    <a:pt x="16053" y="2920"/>
                  </a:cubicBezTo>
                  <a:cubicBezTo>
                    <a:pt x="15559" y="2660"/>
                    <a:pt x="15088" y="2362"/>
                    <a:pt x="14643" y="2023"/>
                  </a:cubicBezTo>
                  <a:cubicBezTo>
                    <a:pt x="14595" y="1988"/>
                    <a:pt x="14541" y="1968"/>
                    <a:pt x="14488" y="1968"/>
                  </a:cubicBezTo>
                  <a:cubicBezTo>
                    <a:pt x="14449" y="1968"/>
                    <a:pt x="14410" y="1979"/>
                    <a:pt x="14375" y="2003"/>
                  </a:cubicBezTo>
                  <a:cubicBezTo>
                    <a:pt x="14334" y="1971"/>
                    <a:pt x="14283" y="1955"/>
                    <a:pt x="14232" y="1955"/>
                  </a:cubicBezTo>
                  <a:cubicBezTo>
                    <a:pt x="14195" y="1955"/>
                    <a:pt x="14159" y="1963"/>
                    <a:pt x="14125" y="1982"/>
                  </a:cubicBezTo>
                  <a:cubicBezTo>
                    <a:pt x="13599" y="2237"/>
                    <a:pt x="13020" y="2353"/>
                    <a:pt x="12439" y="2353"/>
                  </a:cubicBezTo>
                  <a:cubicBezTo>
                    <a:pt x="12003" y="2353"/>
                    <a:pt x="11566" y="2288"/>
                    <a:pt x="11150" y="2167"/>
                  </a:cubicBezTo>
                  <a:cubicBezTo>
                    <a:pt x="10623" y="2011"/>
                    <a:pt x="10120" y="1780"/>
                    <a:pt x="9658" y="1481"/>
                  </a:cubicBezTo>
                  <a:cubicBezTo>
                    <a:pt x="9430" y="1337"/>
                    <a:pt x="9208" y="1178"/>
                    <a:pt x="8996" y="1007"/>
                  </a:cubicBezTo>
                  <a:cubicBezTo>
                    <a:pt x="8780" y="834"/>
                    <a:pt x="8563" y="660"/>
                    <a:pt x="8303" y="552"/>
                  </a:cubicBezTo>
                  <a:cubicBezTo>
                    <a:pt x="8046" y="444"/>
                    <a:pt x="7771" y="410"/>
                    <a:pt x="7495" y="360"/>
                  </a:cubicBezTo>
                  <a:cubicBezTo>
                    <a:pt x="7218" y="309"/>
                    <a:pt x="6992" y="256"/>
                    <a:pt x="6811" y="64"/>
                  </a:cubicBezTo>
                  <a:cubicBezTo>
                    <a:pt x="6769" y="19"/>
                    <a:pt x="6721" y="1"/>
                    <a:pt x="6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8"/>
            <p:cNvSpPr/>
            <p:nvPr/>
          </p:nvSpPr>
          <p:spPr>
            <a:xfrm>
              <a:off x="2444175" y="2518650"/>
              <a:ext cx="29325" cy="60775"/>
            </a:xfrm>
            <a:custGeom>
              <a:avLst/>
              <a:gdLst/>
              <a:ahLst/>
              <a:cxnLst/>
              <a:rect l="l" t="t" r="r" b="b"/>
              <a:pathLst>
                <a:path w="1173" h="2431" extrusionOk="0">
                  <a:moveTo>
                    <a:pt x="214" y="1"/>
                  </a:moveTo>
                  <a:cubicBezTo>
                    <a:pt x="195" y="1"/>
                    <a:pt x="177" y="3"/>
                    <a:pt x="159" y="8"/>
                  </a:cubicBezTo>
                  <a:cubicBezTo>
                    <a:pt x="56" y="39"/>
                    <a:pt x="0" y="159"/>
                    <a:pt x="17" y="273"/>
                  </a:cubicBezTo>
                  <a:cubicBezTo>
                    <a:pt x="145" y="995"/>
                    <a:pt x="393" y="1690"/>
                    <a:pt x="751" y="2330"/>
                  </a:cubicBezTo>
                  <a:cubicBezTo>
                    <a:pt x="787" y="2396"/>
                    <a:pt x="860" y="2430"/>
                    <a:pt x="933" y="2430"/>
                  </a:cubicBezTo>
                  <a:cubicBezTo>
                    <a:pt x="972" y="2430"/>
                    <a:pt x="1011" y="2420"/>
                    <a:pt x="1045" y="2400"/>
                  </a:cubicBezTo>
                  <a:cubicBezTo>
                    <a:pt x="1141" y="2338"/>
                    <a:pt x="1172" y="2208"/>
                    <a:pt x="1112" y="2109"/>
                  </a:cubicBezTo>
                  <a:cubicBezTo>
                    <a:pt x="775" y="1498"/>
                    <a:pt x="542" y="836"/>
                    <a:pt x="424" y="150"/>
                  </a:cubicBezTo>
                  <a:cubicBezTo>
                    <a:pt x="410" y="58"/>
                    <a:pt x="308"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8"/>
            <p:cNvSpPr/>
            <p:nvPr/>
          </p:nvSpPr>
          <p:spPr>
            <a:xfrm>
              <a:off x="2453450" y="2433100"/>
              <a:ext cx="39300" cy="57675"/>
            </a:xfrm>
            <a:custGeom>
              <a:avLst/>
              <a:gdLst/>
              <a:ahLst/>
              <a:cxnLst/>
              <a:rect l="l" t="t" r="r" b="b"/>
              <a:pathLst>
                <a:path w="1572" h="2307" extrusionOk="0">
                  <a:moveTo>
                    <a:pt x="1340" y="1"/>
                  </a:moveTo>
                  <a:cubicBezTo>
                    <a:pt x="1283" y="1"/>
                    <a:pt x="1227" y="24"/>
                    <a:pt x="1182" y="65"/>
                  </a:cubicBezTo>
                  <a:cubicBezTo>
                    <a:pt x="602" y="590"/>
                    <a:pt x="200" y="1285"/>
                    <a:pt x="36" y="2051"/>
                  </a:cubicBezTo>
                  <a:cubicBezTo>
                    <a:pt x="1" y="2207"/>
                    <a:pt x="130" y="2306"/>
                    <a:pt x="254" y="2306"/>
                  </a:cubicBezTo>
                  <a:cubicBezTo>
                    <a:pt x="339" y="2306"/>
                    <a:pt x="423" y="2259"/>
                    <a:pt x="448" y="2149"/>
                  </a:cubicBezTo>
                  <a:cubicBezTo>
                    <a:pt x="597" y="1459"/>
                    <a:pt x="960" y="833"/>
                    <a:pt x="1485" y="359"/>
                  </a:cubicBezTo>
                  <a:cubicBezTo>
                    <a:pt x="1572" y="282"/>
                    <a:pt x="1557" y="133"/>
                    <a:pt x="1480" y="58"/>
                  </a:cubicBezTo>
                  <a:cubicBezTo>
                    <a:pt x="1439" y="19"/>
                    <a:pt x="1389"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8"/>
            <p:cNvSpPr/>
            <p:nvPr/>
          </p:nvSpPr>
          <p:spPr>
            <a:xfrm>
              <a:off x="2512400" y="2386150"/>
              <a:ext cx="42500" cy="26375"/>
            </a:xfrm>
            <a:custGeom>
              <a:avLst/>
              <a:gdLst/>
              <a:ahLst/>
              <a:cxnLst/>
              <a:rect l="l" t="t" r="r" b="b"/>
              <a:pathLst>
                <a:path w="1700" h="1055" extrusionOk="0">
                  <a:moveTo>
                    <a:pt x="1454" y="0"/>
                  </a:moveTo>
                  <a:cubicBezTo>
                    <a:pt x="1417" y="0"/>
                    <a:pt x="1379" y="10"/>
                    <a:pt x="1343" y="30"/>
                  </a:cubicBezTo>
                  <a:lnTo>
                    <a:pt x="133" y="663"/>
                  </a:lnTo>
                  <a:cubicBezTo>
                    <a:pt x="32" y="716"/>
                    <a:pt x="1" y="865"/>
                    <a:pt x="61" y="956"/>
                  </a:cubicBezTo>
                  <a:cubicBezTo>
                    <a:pt x="102" y="1019"/>
                    <a:pt x="170" y="1055"/>
                    <a:pt x="241" y="1055"/>
                  </a:cubicBezTo>
                  <a:cubicBezTo>
                    <a:pt x="279" y="1055"/>
                    <a:pt x="317" y="1045"/>
                    <a:pt x="352" y="1024"/>
                  </a:cubicBezTo>
                  <a:lnTo>
                    <a:pt x="1567" y="391"/>
                  </a:lnTo>
                  <a:cubicBezTo>
                    <a:pt x="1666" y="338"/>
                    <a:pt x="1700" y="189"/>
                    <a:pt x="1637" y="97"/>
                  </a:cubicBezTo>
                  <a:cubicBezTo>
                    <a:pt x="1595" y="34"/>
                    <a:pt x="1525"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8"/>
            <p:cNvSpPr/>
            <p:nvPr/>
          </p:nvSpPr>
          <p:spPr>
            <a:xfrm>
              <a:off x="2475875" y="2478125"/>
              <a:ext cx="19100" cy="44350"/>
            </a:xfrm>
            <a:custGeom>
              <a:avLst/>
              <a:gdLst/>
              <a:ahLst/>
              <a:cxnLst/>
              <a:rect l="l" t="t" r="r" b="b"/>
              <a:pathLst>
                <a:path w="764" h="1774" extrusionOk="0">
                  <a:moveTo>
                    <a:pt x="524" y="0"/>
                  </a:moveTo>
                  <a:cubicBezTo>
                    <a:pt x="449" y="0"/>
                    <a:pt x="377" y="39"/>
                    <a:pt x="338" y="110"/>
                  </a:cubicBezTo>
                  <a:cubicBezTo>
                    <a:pt x="99" y="555"/>
                    <a:pt x="1" y="1063"/>
                    <a:pt x="56" y="1566"/>
                  </a:cubicBezTo>
                  <a:cubicBezTo>
                    <a:pt x="68" y="1672"/>
                    <a:pt x="147" y="1774"/>
                    <a:pt x="260" y="1774"/>
                  </a:cubicBezTo>
                  <a:cubicBezTo>
                    <a:pt x="265" y="1774"/>
                    <a:pt x="270" y="1774"/>
                    <a:pt x="275" y="1773"/>
                  </a:cubicBezTo>
                  <a:cubicBezTo>
                    <a:pt x="395" y="1766"/>
                    <a:pt x="492" y="1672"/>
                    <a:pt x="480" y="1554"/>
                  </a:cubicBezTo>
                  <a:cubicBezTo>
                    <a:pt x="427" y="1128"/>
                    <a:pt x="506" y="695"/>
                    <a:pt x="708" y="315"/>
                  </a:cubicBezTo>
                  <a:cubicBezTo>
                    <a:pt x="764" y="216"/>
                    <a:pt x="730" y="76"/>
                    <a:pt x="626" y="26"/>
                  </a:cubicBezTo>
                  <a:cubicBezTo>
                    <a:pt x="594" y="8"/>
                    <a:pt x="559" y="0"/>
                    <a:pt x="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8"/>
            <p:cNvSpPr/>
            <p:nvPr/>
          </p:nvSpPr>
          <p:spPr>
            <a:xfrm>
              <a:off x="2553275" y="2663800"/>
              <a:ext cx="59275" cy="58100"/>
            </a:xfrm>
            <a:custGeom>
              <a:avLst/>
              <a:gdLst/>
              <a:ahLst/>
              <a:cxnLst/>
              <a:rect l="l" t="t" r="r" b="b"/>
              <a:pathLst>
                <a:path w="2371" h="2324" extrusionOk="0">
                  <a:moveTo>
                    <a:pt x="295" y="1"/>
                  </a:moveTo>
                  <a:cubicBezTo>
                    <a:pt x="147" y="1"/>
                    <a:pt x="0" y="159"/>
                    <a:pt x="103" y="320"/>
                  </a:cubicBezTo>
                  <a:cubicBezTo>
                    <a:pt x="601" y="1102"/>
                    <a:pt x="1258" y="1776"/>
                    <a:pt x="2029" y="2296"/>
                  </a:cubicBezTo>
                  <a:cubicBezTo>
                    <a:pt x="2057" y="2315"/>
                    <a:pt x="2090" y="2323"/>
                    <a:pt x="2124" y="2323"/>
                  </a:cubicBezTo>
                  <a:cubicBezTo>
                    <a:pt x="2201" y="2323"/>
                    <a:pt x="2281" y="2279"/>
                    <a:pt x="2317" y="2214"/>
                  </a:cubicBezTo>
                  <a:cubicBezTo>
                    <a:pt x="2370" y="2120"/>
                    <a:pt x="2329" y="1988"/>
                    <a:pt x="2233" y="1925"/>
                  </a:cubicBezTo>
                  <a:cubicBezTo>
                    <a:pt x="1526" y="1441"/>
                    <a:pt x="924" y="820"/>
                    <a:pt x="464" y="98"/>
                  </a:cubicBezTo>
                  <a:cubicBezTo>
                    <a:pt x="420" y="29"/>
                    <a:pt x="35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8"/>
            <p:cNvSpPr/>
            <p:nvPr/>
          </p:nvSpPr>
          <p:spPr>
            <a:xfrm>
              <a:off x="2640850" y="2734675"/>
              <a:ext cx="42575" cy="21175"/>
            </a:xfrm>
            <a:custGeom>
              <a:avLst/>
              <a:gdLst/>
              <a:ahLst/>
              <a:cxnLst/>
              <a:rect l="l" t="t" r="r" b="b"/>
              <a:pathLst>
                <a:path w="1703" h="847" extrusionOk="0">
                  <a:moveTo>
                    <a:pt x="237" y="1"/>
                  </a:moveTo>
                  <a:cubicBezTo>
                    <a:pt x="164" y="1"/>
                    <a:pt x="91" y="34"/>
                    <a:pt x="54" y="108"/>
                  </a:cubicBezTo>
                  <a:cubicBezTo>
                    <a:pt x="1" y="216"/>
                    <a:pt x="30" y="344"/>
                    <a:pt x="138" y="397"/>
                  </a:cubicBezTo>
                  <a:cubicBezTo>
                    <a:pt x="550" y="592"/>
                    <a:pt x="980" y="741"/>
                    <a:pt x="1423" y="842"/>
                  </a:cubicBezTo>
                  <a:cubicBezTo>
                    <a:pt x="1438" y="845"/>
                    <a:pt x="1453" y="847"/>
                    <a:pt x="1468" y="847"/>
                  </a:cubicBezTo>
                  <a:cubicBezTo>
                    <a:pt x="1565" y="847"/>
                    <a:pt x="1653" y="782"/>
                    <a:pt x="1678" y="686"/>
                  </a:cubicBezTo>
                  <a:cubicBezTo>
                    <a:pt x="1702" y="570"/>
                    <a:pt x="1635" y="459"/>
                    <a:pt x="1522" y="428"/>
                  </a:cubicBezTo>
                  <a:cubicBezTo>
                    <a:pt x="1115" y="337"/>
                    <a:pt x="720" y="202"/>
                    <a:pt x="343" y="24"/>
                  </a:cubicBezTo>
                  <a:cubicBezTo>
                    <a:pt x="310" y="9"/>
                    <a:pt x="274"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8"/>
            <p:cNvSpPr/>
            <p:nvPr/>
          </p:nvSpPr>
          <p:spPr>
            <a:xfrm>
              <a:off x="2607175" y="2683600"/>
              <a:ext cx="64400" cy="37525"/>
            </a:xfrm>
            <a:custGeom>
              <a:avLst/>
              <a:gdLst/>
              <a:ahLst/>
              <a:cxnLst/>
              <a:rect l="l" t="t" r="r" b="b"/>
              <a:pathLst>
                <a:path w="2576" h="1501" extrusionOk="0">
                  <a:moveTo>
                    <a:pt x="242" y="1"/>
                  </a:moveTo>
                  <a:cubicBezTo>
                    <a:pt x="165" y="1"/>
                    <a:pt x="86" y="45"/>
                    <a:pt x="51" y="110"/>
                  </a:cubicBezTo>
                  <a:cubicBezTo>
                    <a:pt x="0" y="204"/>
                    <a:pt x="39" y="336"/>
                    <a:pt x="130" y="399"/>
                  </a:cubicBezTo>
                  <a:cubicBezTo>
                    <a:pt x="809" y="844"/>
                    <a:pt x="1533" y="1210"/>
                    <a:pt x="2294" y="1492"/>
                  </a:cubicBezTo>
                  <a:cubicBezTo>
                    <a:pt x="2311" y="1498"/>
                    <a:pt x="2328" y="1500"/>
                    <a:pt x="2345" y="1500"/>
                  </a:cubicBezTo>
                  <a:cubicBezTo>
                    <a:pt x="2438" y="1500"/>
                    <a:pt x="2528" y="1420"/>
                    <a:pt x="2549" y="1335"/>
                  </a:cubicBezTo>
                  <a:cubicBezTo>
                    <a:pt x="2575" y="1232"/>
                    <a:pt x="2503" y="1119"/>
                    <a:pt x="2395" y="1080"/>
                  </a:cubicBezTo>
                  <a:cubicBezTo>
                    <a:pt x="1670" y="808"/>
                    <a:pt x="982" y="457"/>
                    <a:pt x="339" y="28"/>
                  </a:cubicBezTo>
                  <a:cubicBezTo>
                    <a:pt x="310" y="9"/>
                    <a:pt x="27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8"/>
            <p:cNvSpPr/>
            <p:nvPr/>
          </p:nvSpPr>
          <p:spPr>
            <a:xfrm>
              <a:off x="2824400" y="2736675"/>
              <a:ext cx="74000" cy="25750"/>
            </a:xfrm>
            <a:custGeom>
              <a:avLst/>
              <a:gdLst/>
              <a:ahLst/>
              <a:cxnLst/>
              <a:rect l="l" t="t" r="r" b="b"/>
              <a:pathLst>
                <a:path w="2960" h="1030" extrusionOk="0">
                  <a:moveTo>
                    <a:pt x="2724" y="1"/>
                  </a:moveTo>
                  <a:cubicBezTo>
                    <a:pt x="2686" y="1"/>
                    <a:pt x="2646" y="11"/>
                    <a:pt x="2611" y="30"/>
                  </a:cubicBezTo>
                  <a:cubicBezTo>
                    <a:pt x="1886" y="403"/>
                    <a:pt x="1082" y="601"/>
                    <a:pt x="269" y="606"/>
                  </a:cubicBezTo>
                  <a:cubicBezTo>
                    <a:pt x="0" y="608"/>
                    <a:pt x="11" y="1029"/>
                    <a:pt x="281" y="1029"/>
                  </a:cubicBezTo>
                  <a:cubicBezTo>
                    <a:pt x="282" y="1029"/>
                    <a:pt x="283" y="1029"/>
                    <a:pt x="283" y="1029"/>
                  </a:cubicBezTo>
                  <a:cubicBezTo>
                    <a:pt x="1171" y="1020"/>
                    <a:pt x="2045" y="803"/>
                    <a:pt x="2832" y="391"/>
                  </a:cubicBezTo>
                  <a:cubicBezTo>
                    <a:pt x="2931" y="336"/>
                    <a:pt x="2960" y="192"/>
                    <a:pt x="2902" y="100"/>
                  </a:cubicBezTo>
                  <a:cubicBezTo>
                    <a:pt x="2861" y="33"/>
                    <a:pt x="2794" y="1"/>
                    <a:pt x="2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8"/>
            <p:cNvSpPr/>
            <p:nvPr/>
          </p:nvSpPr>
          <p:spPr>
            <a:xfrm>
              <a:off x="2912625" y="2683925"/>
              <a:ext cx="36750" cy="45075"/>
            </a:xfrm>
            <a:custGeom>
              <a:avLst/>
              <a:gdLst/>
              <a:ahLst/>
              <a:cxnLst/>
              <a:rect l="l" t="t" r="r" b="b"/>
              <a:pathLst>
                <a:path w="1470" h="1803" extrusionOk="0">
                  <a:moveTo>
                    <a:pt x="1238" y="0"/>
                  </a:moveTo>
                  <a:cubicBezTo>
                    <a:pt x="1162" y="0"/>
                    <a:pt x="1083" y="35"/>
                    <a:pt x="1050" y="107"/>
                  </a:cubicBezTo>
                  <a:cubicBezTo>
                    <a:pt x="834" y="619"/>
                    <a:pt x="502" y="1079"/>
                    <a:pt x="85" y="1447"/>
                  </a:cubicBezTo>
                  <a:cubicBezTo>
                    <a:pt x="1" y="1527"/>
                    <a:pt x="13" y="1674"/>
                    <a:pt x="92" y="1748"/>
                  </a:cubicBezTo>
                  <a:cubicBezTo>
                    <a:pt x="129" y="1785"/>
                    <a:pt x="180" y="1803"/>
                    <a:pt x="232" y="1803"/>
                  </a:cubicBezTo>
                  <a:cubicBezTo>
                    <a:pt x="288" y="1803"/>
                    <a:pt x="347" y="1782"/>
                    <a:pt x="393" y="1743"/>
                  </a:cubicBezTo>
                  <a:cubicBezTo>
                    <a:pt x="836" y="1346"/>
                    <a:pt x="1187" y="860"/>
                    <a:pt x="1423" y="314"/>
                  </a:cubicBezTo>
                  <a:cubicBezTo>
                    <a:pt x="1469" y="208"/>
                    <a:pt x="1447" y="85"/>
                    <a:pt x="1339" y="25"/>
                  </a:cubicBezTo>
                  <a:cubicBezTo>
                    <a:pt x="1310" y="8"/>
                    <a:pt x="1274"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8"/>
            <p:cNvSpPr/>
            <p:nvPr/>
          </p:nvSpPr>
          <p:spPr>
            <a:xfrm>
              <a:off x="2864800" y="2682800"/>
              <a:ext cx="49600" cy="46225"/>
            </a:xfrm>
            <a:custGeom>
              <a:avLst/>
              <a:gdLst/>
              <a:ahLst/>
              <a:cxnLst/>
              <a:rect l="l" t="t" r="r" b="b"/>
              <a:pathLst>
                <a:path w="1984" h="1849" extrusionOk="0">
                  <a:moveTo>
                    <a:pt x="1754" y="0"/>
                  </a:moveTo>
                  <a:cubicBezTo>
                    <a:pt x="1677" y="0"/>
                    <a:pt x="1598" y="37"/>
                    <a:pt x="1565" y="108"/>
                  </a:cubicBezTo>
                  <a:cubicBezTo>
                    <a:pt x="1295" y="708"/>
                    <a:pt x="795" y="1196"/>
                    <a:pt x="179" y="1430"/>
                  </a:cubicBezTo>
                  <a:cubicBezTo>
                    <a:pt x="73" y="1473"/>
                    <a:pt x="1" y="1581"/>
                    <a:pt x="37" y="1694"/>
                  </a:cubicBezTo>
                  <a:cubicBezTo>
                    <a:pt x="66" y="1787"/>
                    <a:pt x="148" y="1848"/>
                    <a:pt x="236" y="1848"/>
                  </a:cubicBezTo>
                  <a:cubicBezTo>
                    <a:pt x="258" y="1848"/>
                    <a:pt x="280" y="1845"/>
                    <a:pt x="301" y="1836"/>
                  </a:cubicBezTo>
                  <a:cubicBezTo>
                    <a:pt x="1023" y="1562"/>
                    <a:pt x="1611" y="1016"/>
                    <a:pt x="1936" y="313"/>
                  </a:cubicBezTo>
                  <a:cubicBezTo>
                    <a:pt x="1984" y="209"/>
                    <a:pt x="1960" y="84"/>
                    <a:pt x="1854" y="24"/>
                  </a:cubicBezTo>
                  <a:cubicBezTo>
                    <a:pt x="1824" y="8"/>
                    <a:pt x="1789" y="0"/>
                    <a:pt x="1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8"/>
            <p:cNvSpPr/>
            <p:nvPr/>
          </p:nvSpPr>
          <p:spPr>
            <a:xfrm>
              <a:off x="2854150" y="2485225"/>
              <a:ext cx="33700" cy="42525"/>
            </a:xfrm>
            <a:custGeom>
              <a:avLst/>
              <a:gdLst/>
              <a:ahLst/>
              <a:cxnLst/>
              <a:rect l="l" t="t" r="r" b="b"/>
              <a:pathLst>
                <a:path w="1348" h="1701" extrusionOk="0">
                  <a:moveTo>
                    <a:pt x="230" y="0"/>
                  </a:moveTo>
                  <a:cubicBezTo>
                    <a:pt x="178" y="0"/>
                    <a:pt x="127" y="19"/>
                    <a:pt x="87" y="64"/>
                  </a:cubicBezTo>
                  <a:cubicBezTo>
                    <a:pt x="5" y="158"/>
                    <a:pt x="1" y="291"/>
                    <a:pt x="92" y="363"/>
                  </a:cubicBezTo>
                  <a:cubicBezTo>
                    <a:pt x="196" y="442"/>
                    <a:pt x="292" y="529"/>
                    <a:pt x="381" y="623"/>
                  </a:cubicBezTo>
                  <a:lnTo>
                    <a:pt x="448" y="700"/>
                  </a:lnTo>
                  <a:lnTo>
                    <a:pt x="477" y="731"/>
                  </a:lnTo>
                  <a:lnTo>
                    <a:pt x="487" y="743"/>
                  </a:lnTo>
                  <a:cubicBezTo>
                    <a:pt x="525" y="796"/>
                    <a:pt x="566" y="847"/>
                    <a:pt x="602" y="900"/>
                  </a:cubicBezTo>
                  <a:cubicBezTo>
                    <a:pt x="672" y="1005"/>
                    <a:pt x="737" y="1116"/>
                    <a:pt x="790" y="1232"/>
                  </a:cubicBezTo>
                  <a:cubicBezTo>
                    <a:pt x="790" y="1234"/>
                    <a:pt x="804" y="1261"/>
                    <a:pt x="804" y="1261"/>
                  </a:cubicBezTo>
                  <a:cubicBezTo>
                    <a:pt x="804" y="1261"/>
                    <a:pt x="803" y="1261"/>
                    <a:pt x="802" y="1259"/>
                  </a:cubicBezTo>
                  <a:lnTo>
                    <a:pt x="802" y="1259"/>
                  </a:lnTo>
                  <a:cubicBezTo>
                    <a:pt x="807" y="1268"/>
                    <a:pt x="812" y="1278"/>
                    <a:pt x="814" y="1289"/>
                  </a:cubicBezTo>
                  <a:cubicBezTo>
                    <a:pt x="829" y="1318"/>
                    <a:pt x="841" y="1350"/>
                    <a:pt x="850" y="1381"/>
                  </a:cubicBezTo>
                  <a:cubicBezTo>
                    <a:pt x="874" y="1446"/>
                    <a:pt x="896" y="1508"/>
                    <a:pt x="915" y="1571"/>
                  </a:cubicBezTo>
                  <a:cubicBezTo>
                    <a:pt x="953" y="1661"/>
                    <a:pt x="1029" y="1701"/>
                    <a:pt x="1106" y="1701"/>
                  </a:cubicBezTo>
                  <a:cubicBezTo>
                    <a:pt x="1226" y="1701"/>
                    <a:pt x="1348" y="1602"/>
                    <a:pt x="1319" y="1448"/>
                  </a:cubicBezTo>
                  <a:cubicBezTo>
                    <a:pt x="1163" y="897"/>
                    <a:pt x="836" y="411"/>
                    <a:pt x="388" y="57"/>
                  </a:cubicBezTo>
                  <a:cubicBezTo>
                    <a:pt x="343" y="22"/>
                    <a:pt x="286"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8"/>
            <p:cNvSpPr/>
            <p:nvPr/>
          </p:nvSpPr>
          <p:spPr>
            <a:xfrm>
              <a:off x="2887250" y="2495100"/>
              <a:ext cx="42125" cy="59850"/>
            </a:xfrm>
            <a:custGeom>
              <a:avLst/>
              <a:gdLst/>
              <a:ahLst/>
              <a:cxnLst/>
              <a:rect l="l" t="t" r="r" b="b"/>
              <a:pathLst>
                <a:path w="1685" h="2394" extrusionOk="0">
                  <a:moveTo>
                    <a:pt x="308" y="0"/>
                  </a:moveTo>
                  <a:cubicBezTo>
                    <a:pt x="143" y="0"/>
                    <a:pt x="0" y="217"/>
                    <a:pt x="152" y="365"/>
                  </a:cubicBezTo>
                  <a:cubicBezTo>
                    <a:pt x="684" y="878"/>
                    <a:pt x="1062" y="1527"/>
                    <a:pt x="1245" y="2245"/>
                  </a:cubicBezTo>
                  <a:cubicBezTo>
                    <a:pt x="1271" y="2335"/>
                    <a:pt x="1364" y="2394"/>
                    <a:pt x="1456" y="2394"/>
                  </a:cubicBezTo>
                  <a:cubicBezTo>
                    <a:pt x="1474" y="2394"/>
                    <a:pt x="1492" y="2391"/>
                    <a:pt x="1509" y="2387"/>
                  </a:cubicBezTo>
                  <a:cubicBezTo>
                    <a:pt x="1620" y="2351"/>
                    <a:pt x="1685" y="2233"/>
                    <a:pt x="1651" y="2122"/>
                  </a:cubicBezTo>
                  <a:cubicBezTo>
                    <a:pt x="1447" y="1335"/>
                    <a:pt x="1030" y="623"/>
                    <a:pt x="448" y="59"/>
                  </a:cubicBezTo>
                  <a:cubicBezTo>
                    <a:pt x="404" y="18"/>
                    <a:pt x="355"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8"/>
            <p:cNvSpPr/>
            <p:nvPr/>
          </p:nvSpPr>
          <p:spPr>
            <a:xfrm>
              <a:off x="2642375" y="2438975"/>
              <a:ext cx="73350" cy="30700"/>
            </a:xfrm>
            <a:custGeom>
              <a:avLst/>
              <a:gdLst/>
              <a:ahLst/>
              <a:cxnLst/>
              <a:rect l="l" t="t" r="r" b="b"/>
              <a:pathLst>
                <a:path w="2934" h="1228" extrusionOk="0">
                  <a:moveTo>
                    <a:pt x="244" y="1"/>
                  </a:moveTo>
                  <a:cubicBezTo>
                    <a:pt x="144" y="1"/>
                    <a:pt x="50" y="59"/>
                    <a:pt x="26" y="160"/>
                  </a:cubicBezTo>
                  <a:cubicBezTo>
                    <a:pt x="0" y="273"/>
                    <a:pt x="67" y="398"/>
                    <a:pt x="183" y="415"/>
                  </a:cubicBezTo>
                  <a:cubicBezTo>
                    <a:pt x="996" y="555"/>
                    <a:pt x="1786" y="819"/>
                    <a:pt x="2520" y="1202"/>
                  </a:cubicBezTo>
                  <a:cubicBezTo>
                    <a:pt x="2554" y="1220"/>
                    <a:pt x="2587" y="1228"/>
                    <a:pt x="2619" y="1228"/>
                  </a:cubicBezTo>
                  <a:cubicBezTo>
                    <a:pt x="2810" y="1228"/>
                    <a:pt x="2933" y="939"/>
                    <a:pt x="2724" y="831"/>
                  </a:cubicBezTo>
                  <a:cubicBezTo>
                    <a:pt x="1957" y="430"/>
                    <a:pt x="1134" y="150"/>
                    <a:pt x="282" y="4"/>
                  </a:cubicBezTo>
                  <a:cubicBezTo>
                    <a:pt x="269" y="2"/>
                    <a:pt x="256"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8"/>
            <p:cNvSpPr/>
            <p:nvPr/>
          </p:nvSpPr>
          <p:spPr>
            <a:xfrm>
              <a:off x="2702575" y="2435225"/>
              <a:ext cx="52625" cy="31300"/>
            </a:xfrm>
            <a:custGeom>
              <a:avLst/>
              <a:gdLst/>
              <a:ahLst/>
              <a:cxnLst/>
              <a:rect l="l" t="t" r="r" b="b"/>
              <a:pathLst>
                <a:path w="2105" h="1252" extrusionOk="0">
                  <a:moveTo>
                    <a:pt x="294" y="0"/>
                  </a:moveTo>
                  <a:cubicBezTo>
                    <a:pt x="71" y="0"/>
                    <a:pt x="0" y="360"/>
                    <a:pt x="247" y="418"/>
                  </a:cubicBezTo>
                  <a:cubicBezTo>
                    <a:pt x="795" y="553"/>
                    <a:pt x="1303" y="820"/>
                    <a:pt x="1724" y="1196"/>
                  </a:cubicBezTo>
                  <a:cubicBezTo>
                    <a:pt x="1766" y="1233"/>
                    <a:pt x="1819" y="1252"/>
                    <a:pt x="1872" y="1252"/>
                  </a:cubicBezTo>
                  <a:cubicBezTo>
                    <a:pt x="1927" y="1252"/>
                    <a:pt x="1983" y="1231"/>
                    <a:pt x="2025" y="1188"/>
                  </a:cubicBezTo>
                  <a:cubicBezTo>
                    <a:pt x="2100" y="1111"/>
                    <a:pt x="2105" y="967"/>
                    <a:pt x="2020" y="890"/>
                  </a:cubicBezTo>
                  <a:cubicBezTo>
                    <a:pt x="1541" y="464"/>
                    <a:pt x="969" y="161"/>
                    <a:pt x="348" y="7"/>
                  </a:cubicBezTo>
                  <a:cubicBezTo>
                    <a:pt x="329" y="2"/>
                    <a:pt x="311"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8"/>
            <p:cNvSpPr/>
            <p:nvPr/>
          </p:nvSpPr>
          <p:spPr>
            <a:xfrm>
              <a:off x="2693025" y="2488975"/>
              <a:ext cx="44250" cy="20900"/>
            </a:xfrm>
            <a:custGeom>
              <a:avLst/>
              <a:gdLst/>
              <a:ahLst/>
              <a:cxnLst/>
              <a:rect l="l" t="t" r="r" b="b"/>
              <a:pathLst>
                <a:path w="1770" h="836" extrusionOk="0">
                  <a:moveTo>
                    <a:pt x="230" y="1"/>
                  </a:moveTo>
                  <a:cubicBezTo>
                    <a:pt x="138" y="1"/>
                    <a:pt x="43" y="73"/>
                    <a:pt x="25" y="165"/>
                  </a:cubicBezTo>
                  <a:cubicBezTo>
                    <a:pt x="0" y="275"/>
                    <a:pt x="70" y="389"/>
                    <a:pt x="181" y="420"/>
                  </a:cubicBezTo>
                  <a:lnTo>
                    <a:pt x="1490" y="829"/>
                  </a:lnTo>
                  <a:cubicBezTo>
                    <a:pt x="1506" y="834"/>
                    <a:pt x="1522" y="836"/>
                    <a:pt x="1539" y="836"/>
                  </a:cubicBezTo>
                  <a:cubicBezTo>
                    <a:pt x="1632" y="836"/>
                    <a:pt x="1727" y="765"/>
                    <a:pt x="1745" y="673"/>
                  </a:cubicBezTo>
                  <a:cubicBezTo>
                    <a:pt x="1769" y="559"/>
                    <a:pt x="1700" y="446"/>
                    <a:pt x="1589" y="417"/>
                  </a:cubicBezTo>
                  <a:lnTo>
                    <a:pt x="280" y="8"/>
                  </a:lnTo>
                  <a:cubicBezTo>
                    <a:pt x="264"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8"/>
            <p:cNvSpPr/>
            <p:nvPr/>
          </p:nvSpPr>
          <p:spPr>
            <a:xfrm>
              <a:off x="2589650" y="2601875"/>
              <a:ext cx="24650" cy="28175"/>
            </a:xfrm>
            <a:custGeom>
              <a:avLst/>
              <a:gdLst/>
              <a:ahLst/>
              <a:cxnLst/>
              <a:rect l="l" t="t" r="r" b="b"/>
              <a:pathLst>
                <a:path w="986" h="1127" extrusionOk="0">
                  <a:moveTo>
                    <a:pt x="246" y="1"/>
                  </a:moveTo>
                  <a:cubicBezTo>
                    <a:pt x="226" y="1"/>
                    <a:pt x="206" y="4"/>
                    <a:pt x="186" y="10"/>
                  </a:cubicBezTo>
                  <a:cubicBezTo>
                    <a:pt x="83" y="46"/>
                    <a:pt x="1" y="164"/>
                    <a:pt x="44" y="274"/>
                  </a:cubicBezTo>
                  <a:cubicBezTo>
                    <a:pt x="160" y="583"/>
                    <a:pt x="350" y="854"/>
                    <a:pt x="600" y="1069"/>
                  </a:cubicBezTo>
                  <a:cubicBezTo>
                    <a:pt x="643" y="1106"/>
                    <a:pt x="700" y="1127"/>
                    <a:pt x="756" y="1127"/>
                  </a:cubicBezTo>
                  <a:cubicBezTo>
                    <a:pt x="809" y="1127"/>
                    <a:pt x="862" y="1107"/>
                    <a:pt x="901" y="1064"/>
                  </a:cubicBezTo>
                  <a:cubicBezTo>
                    <a:pt x="983" y="972"/>
                    <a:pt x="985" y="840"/>
                    <a:pt x="896" y="765"/>
                  </a:cubicBezTo>
                  <a:cubicBezTo>
                    <a:pt x="814" y="696"/>
                    <a:pt x="740" y="621"/>
                    <a:pt x="672" y="539"/>
                  </a:cubicBezTo>
                  <a:cubicBezTo>
                    <a:pt x="595" y="438"/>
                    <a:pt x="530" y="330"/>
                    <a:pt x="477" y="214"/>
                  </a:cubicBezTo>
                  <a:lnTo>
                    <a:pt x="451" y="152"/>
                  </a:lnTo>
                  <a:cubicBezTo>
                    <a:pt x="432" y="99"/>
                    <a:pt x="398" y="55"/>
                    <a:pt x="350" y="29"/>
                  </a:cubicBezTo>
                  <a:cubicBezTo>
                    <a:pt x="319" y="10"/>
                    <a:pt x="2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5" name="Google Shape;2465;p28"/>
          <p:cNvGrpSpPr/>
          <p:nvPr/>
        </p:nvGrpSpPr>
        <p:grpSpPr>
          <a:xfrm flipH="1">
            <a:off x="293231" y="3369744"/>
            <a:ext cx="543582" cy="750101"/>
            <a:chOff x="626325" y="3925200"/>
            <a:chExt cx="612625" cy="845375"/>
          </a:xfrm>
        </p:grpSpPr>
        <p:sp>
          <p:nvSpPr>
            <p:cNvPr id="2466" name="Google Shape;2466;p28"/>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8"/>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8"/>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8"/>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0" name="Google Shape;2470;p28"/>
          <p:cNvGrpSpPr/>
          <p:nvPr/>
        </p:nvGrpSpPr>
        <p:grpSpPr>
          <a:xfrm rot="-5400000" flipH="1">
            <a:off x="-728428" y="3489799"/>
            <a:ext cx="1335330" cy="1385522"/>
            <a:chOff x="1843825" y="3806950"/>
            <a:chExt cx="1608250" cy="1668700"/>
          </a:xfrm>
        </p:grpSpPr>
        <p:sp>
          <p:nvSpPr>
            <p:cNvPr id="2471" name="Google Shape;2471;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9" name="Google Shape;2539;p28"/>
          <p:cNvSpPr/>
          <p:nvPr/>
        </p:nvSpPr>
        <p:spPr>
          <a:xfrm rot="5400000">
            <a:off x="107746" y="4602526"/>
            <a:ext cx="1013479" cy="921783"/>
          </a:xfrm>
          <a:custGeom>
            <a:avLst/>
            <a:gdLst/>
            <a:ahLst/>
            <a:cxnLst/>
            <a:rect l="l" t="t" r="r" b="b"/>
            <a:pathLst>
              <a:path w="36186" h="32912" extrusionOk="0">
                <a:moveTo>
                  <a:pt x="11343" y="1"/>
                </a:moveTo>
                <a:cubicBezTo>
                  <a:pt x="11219" y="1"/>
                  <a:pt x="11095" y="36"/>
                  <a:pt x="10978" y="115"/>
                </a:cubicBezTo>
                <a:cubicBezTo>
                  <a:pt x="10737" y="281"/>
                  <a:pt x="10612" y="601"/>
                  <a:pt x="10607" y="885"/>
                </a:cubicBezTo>
                <a:cubicBezTo>
                  <a:pt x="10600" y="1237"/>
                  <a:pt x="10766" y="1550"/>
                  <a:pt x="10905" y="1863"/>
                </a:cubicBezTo>
                <a:cubicBezTo>
                  <a:pt x="11043" y="2175"/>
                  <a:pt x="11093" y="2428"/>
                  <a:pt x="11050" y="2743"/>
                </a:cubicBezTo>
                <a:cubicBezTo>
                  <a:pt x="10958" y="3374"/>
                  <a:pt x="10641" y="3940"/>
                  <a:pt x="10694" y="4589"/>
                </a:cubicBezTo>
                <a:cubicBezTo>
                  <a:pt x="10749" y="5239"/>
                  <a:pt x="11105" y="5735"/>
                  <a:pt x="11461" y="6219"/>
                </a:cubicBezTo>
                <a:cubicBezTo>
                  <a:pt x="11815" y="6703"/>
                  <a:pt x="12193" y="7206"/>
                  <a:pt x="12352" y="7817"/>
                </a:cubicBezTo>
                <a:cubicBezTo>
                  <a:pt x="12511" y="8428"/>
                  <a:pt x="12513" y="9095"/>
                  <a:pt x="12475" y="9740"/>
                </a:cubicBezTo>
                <a:cubicBezTo>
                  <a:pt x="12381" y="9627"/>
                  <a:pt x="12280" y="9521"/>
                  <a:pt x="12174" y="9420"/>
                </a:cubicBezTo>
                <a:cubicBezTo>
                  <a:pt x="12051" y="9302"/>
                  <a:pt x="11919" y="9191"/>
                  <a:pt x="11784" y="9085"/>
                </a:cubicBezTo>
                <a:cubicBezTo>
                  <a:pt x="11786" y="9051"/>
                  <a:pt x="11779" y="9020"/>
                  <a:pt x="11765" y="8989"/>
                </a:cubicBezTo>
                <a:cubicBezTo>
                  <a:pt x="11218" y="7995"/>
                  <a:pt x="10634" y="7015"/>
                  <a:pt x="10010" y="6065"/>
                </a:cubicBezTo>
                <a:cubicBezTo>
                  <a:pt x="9702" y="5591"/>
                  <a:pt x="9382" y="5124"/>
                  <a:pt x="9052" y="4664"/>
                </a:cubicBezTo>
                <a:cubicBezTo>
                  <a:pt x="8732" y="4212"/>
                  <a:pt x="8410" y="3754"/>
                  <a:pt x="8046" y="3340"/>
                </a:cubicBezTo>
                <a:cubicBezTo>
                  <a:pt x="7512" y="2732"/>
                  <a:pt x="6749" y="2182"/>
                  <a:pt x="5920" y="2182"/>
                </a:cubicBezTo>
                <a:cubicBezTo>
                  <a:pt x="5770" y="2182"/>
                  <a:pt x="5619" y="2200"/>
                  <a:pt x="5466" y="2238"/>
                </a:cubicBezTo>
                <a:cubicBezTo>
                  <a:pt x="5004" y="2354"/>
                  <a:pt x="4456" y="2719"/>
                  <a:pt x="4650" y="3271"/>
                </a:cubicBezTo>
                <a:cubicBezTo>
                  <a:pt x="4732" y="3492"/>
                  <a:pt x="4915" y="3665"/>
                  <a:pt x="5072" y="3836"/>
                </a:cubicBezTo>
                <a:cubicBezTo>
                  <a:pt x="5228" y="4007"/>
                  <a:pt x="5449" y="4255"/>
                  <a:pt x="5642" y="4462"/>
                </a:cubicBezTo>
                <a:cubicBezTo>
                  <a:pt x="6429" y="5319"/>
                  <a:pt x="7235" y="6161"/>
                  <a:pt x="8104" y="6934"/>
                </a:cubicBezTo>
                <a:cubicBezTo>
                  <a:pt x="8537" y="7316"/>
                  <a:pt x="8983" y="7684"/>
                  <a:pt x="9449" y="8021"/>
                </a:cubicBezTo>
                <a:cubicBezTo>
                  <a:pt x="9914" y="8358"/>
                  <a:pt x="10381" y="8640"/>
                  <a:pt x="10850" y="8946"/>
                </a:cubicBezTo>
                <a:cubicBezTo>
                  <a:pt x="11319" y="9249"/>
                  <a:pt x="11755" y="9557"/>
                  <a:pt x="12116" y="9968"/>
                </a:cubicBezTo>
                <a:cubicBezTo>
                  <a:pt x="12232" y="10096"/>
                  <a:pt x="12335" y="10233"/>
                  <a:pt x="12434" y="10378"/>
                </a:cubicBezTo>
                <a:cubicBezTo>
                  <a:pt x="12441" y="10433"/>
                  <a:pt x="12475" y="10483"/>
                  <a:pt x="12523" y="10515"/>
                </a:cubicBezTo>
                <a:cubicBezTo>
                  <a:pt x="12595" y="10633"/>
                  <a:pt x="12665" y="10751"/>
                  <a:pt x="12727" y="10876"/>
                </a:cubicBezTo>
                <a:cubicBezTo>
                  <a:pt x="13072" y="11547"/>
                  <a:pt x="13266" y="12281"/>
                  <a:pt x="13433" y="13013"/>
                </a:cubicBezTo>
                <a:cubicBezTo>
                  <a:pt x="13745" y="14387"/>
                  <a:pt x="13950" y="15870"/>
                  <a:pt x="14720" y="17075"/>
                </a:cubicBezTo>
                <a:lnTo>
                  <a:pt x="14619" y="17037"/>
                </a:lnTo>
                <a:cubicBezTo>
                  <a:pt x="14470" y="16979"/>
                  <a:pt x="14323" y="16924"/>
                  <a:pt x="14171" y="16871"/>
                </a:cubicBezTo>
                <a:lnTo>
                  <a:pt x="11500" y="14127"/>
                </a:lnTo>
                <a:cubicBezTo>
                  <a:pt x="10672" y="13280"/>
                  <a:pt x="9873" y="12353"/>
                  <a:pt x="8901" y="11665"/>
                </a:cubicBezTo>
                <a:cubicBezTo>
                  <a:pt x="8443" y="11343"/>
                  <a:pt x="7938" y="11076"/>
                  <a:pt x="7394" y="10934"/>
                </a:cubicBezTo>
                <a:cubicBezTo>
                  <a:pt x="6850" y="10792"/>
                  <a:pt x="6311" y="10763"/>
                  <a:pt x="5767" y="10690"/>
                </a:cubicBezTo>
                <a:cubicBezTo>
                  <a:pt x="4788" y="10560"/>
                  <a:pt x="3953" y="10118"/>
                  <a:pt x="3086" y="9672"/>
                </a:cubicBezTo>
                <a:cubicBezTo>
                  <a:pt x="2356" y="9297"/>
                  <a:pt x="1542" y="8931"/>
                  <a:pt x="690" y="8931"/>
                </a:cubicBezTo>
                <a:cubicBezTo>
                  <a:pt x="530" y="8931"/>
                  <a:pt x="370" y="8944"/>
                  <a:pt x="208" y="8972"/>
                </a:cubicBezTo>
                <a:cubicBezTo>
                  <a:pt x="63" y="8996"/>
                  <a:pt x="1" y="9138"/>
                  <a:pt x="46" y="9266"/>
                </a:cubicBezTo>
                <a:cubicBezTo>
                  <a:pt x="263" y="9915"/>
                  <a:pt x="641" y="10493"/>
                  <a:pt x="1004" y="11071"/>
                </a:cubicBezTo>
                <a:cubicBezTo>
                  <a:pt x="1368" y="11648"/>
                  <a:pt x="1779" y="12274"/>
                  <a:pt x="2249" y="12816"/>
                </a:cubicBezTo>
                <a:cubicBezTo>
                  <a:pt x="2718" y="13357"/>
                  <a:pt x="3226" y="13810"/>
                  <a:pt x="3842" y="14134"/>
                </a:cubicBezTo>
                <a:cubicBezTo>
                  <a:pt x="4456" y="14459"/>
                  <a:pt x="5036" y="14560"/>
                  <a:pt x="5673" y="14637"/>
                </a:cubicBezTo>
                <a:cubicBezTo>
                  <a:pt x="6311" y="14712"/>
                  <a:pt x="6903" y="14746"/>
                  <a:pt x="7469" y="14986"/>
                </a:cubicBezTo>
                <a:cubicBezTo>
                  <a:pt x="8119" y="15266"/>
                  <a:pt x="8573" y="15846"/>
                  <a:pt x="9214" y="16149"/>
                </a:cubicBezTo>
                <a:cubicBezTo>
                  <a:pt x="9854" y="16455"/>
                  <a:pt x="10499" y="16474"/>
                  <a:pt x="11149" y="16556"/>
                </a:cubicBezTo>
                <a:cubicBezTo>
                  <a:pt x="11825" y="16642"/>
                  <a:pt x="12494" y="16782"/>
                  <a:pt x="13149" y="16977"/>
                </a:cubicBezTo>
                <a:cubicBezTo>
                  <a:pt x="13861" y="17193"/>
                  <a:pt x="14561" y="17451"/>
                  <a:pt x="15242" y="17754"/>
                </a:cubicBezTo>
                <a:lnTo>
                  <a:pt x="15269" y="17781"/>
                </a:lnTo>
                <a:cubicBezTo>
                  <a:pt x="15315" y="17829"/>
                  <a:pt x="15380" y="17857"/>
                  <a:pt x="15445" y="17857"/>
                </a:cubicBezTo>
                <a:cubicBezTo>
                  <a:pt x="15454" y="17857"/>
                  <a:pt x="15464" y="17856"/>
                  <a:pt x="15473" y="17855"/>
                </a:cubicBezTo>
                <a:cubicBezTo>
                  <a:pt x="16881" y="18488"/>
                  <a:pt x="18229" y="19263"/>
                  <a:pt x="19565" y="20041"/>
                </a:cubicBezTo>
                <a:cubicBezTo>
                  <a:pt x="19198" y="19995"/>
                  <a:pt x="18830" y="19973"/>
                  <a:pt x="18463" y="19973"/>
                </a:cubicBezTo>
                <a:cubicBezTo>
                  <a:pt x="17523" y="19973"/>
                  <a:pt x="16587" y="20120"/>
                  <a:pt x="15688" y="20409"/>
                </a:cubicBezTo>
                <a:cubicBezTo>
                  <a:pt x="15661" y="20327"/>
                  <a:pt x="15589" y="20269"/>
                  <a:pt x="15505" y="20260"/>
                </a:cubicBezTo>
                <a:cubicBezTo>
                  <a:pt x="15501" y="20259"/>
                  <a:pt x="15498" y="20259"/>
                  <a:pt x="15494" y="20259"/>
                </a:cubicBezTo>
                <a:cubicBezTo>
                  <a:pt x="15442" y="20259"/>
                  <a:pt x="15391" y="20276"/>
                  <a:pt x="15351" y="20308"/>
                </a:cubicBezTo>
                <a:lnTo>
                  <a:pt x="15339" y="20315"/>
                </a:lnTo>
                <a:cubicBezTo>
                  <a:pt x="15288" y="20344"/>
                  <a:pt x="15235" y="20365"/>
                  <a:pt x="15180" y="20385"/>
                </a:cubicBezTo>
                <a:cubicBezTo>
                  <a:pt x="15122" y="20399"/>
                  <a:pt x="15067" y="20409"/>
                  <a:pt x="15007" y="20411"/>
                </a:cubicBezTo>
                <a:lnTo>
                  <a:pt x="14997" y="20411"/>
                </a:lnTo>
                <a:cubicBezTo>
                  <a:pt x="14956" y="20411"/>
                  <a:pt x="14915" y="20418"/>
                  <a:pt x="14879" y="20435"/>
                </a:cubicBezTo>
                <a:cubicBezTo>
                  <a:pt x="14834" y="20401"/>
                  <a:pt x="14778" y="20382"/>
                  <a:pt x="14722" y="20382"/>
                </a:cubicBezTo>
                <a:cubicBezTo>
                  <a:pt x="14716" y="20382"/>
                  <a:pt x="14710" y="20382"/>
                  <a:pt x="14703" y="20382"/>
                </a:cubicBezTo>
                <a:cubicBezTo>
                  <a:pt x="14670" y="20384"/>
                  <a:pt x="14637" y="20385"/>
                  <a:pt x="14605" y="20385"/>
                </a:cubicBezTo>
                <a:cubicBezTo>
                  <a:pt x="14187" y="20385"/>
                  <a:pt x="13783" y="20234"/>
                  <a:pt x="13408" y="20065"/>
                </a:cubicBezTo>
                <a:cubicBezTo>
                  <a:pt x="13002" y="19879"/>
                  <a:pt x="12554" y="19624"/>
                  <a:pt x="12102" y="19458"/>
                </a:cubicBezTo>
                <a:cubicBezTo>
                  <a:pt x="11621" y="19281"/>
                  <a:pt x="11122" y="19220"/>
                  <a:pt x="10620" y="19220"/>
                </a:cubicBezTo>
                <a:cubicBezTo>
                  <a:pt x="10192" y="19220"/>
                  <a:pt x="9761" y="19264"/>
                  <a:pt x="9336" y="19321"/>
                </a:cubicBezTo>
                <a:cubicBezTo>
                  <a:pt x="8869" y="19383"/>
                  <a:pt x="8410" y="19456"/>
                  <a:pt x="7943" y="19499"/>
                </a:cubicBezTo>
                <a:cubicBezTo>
                  <a:pt x="7750" y="19516"/>
                  <a:pt x="7560" y="19523"/>
                  <a:pt x="7372" y="19523"/>
                </a:cubicBezTo>
                <a:cubicBezTo>
                  <a:pt x="7107" y="19523"/>
                  <a:pt x="6843" y="19509"/>
                  <a:pt x="6576" y="19489"/>
                </a:cubicBezTo>
                <a:cubicBezTo>
                  <a:pt x="6225" y="19464"/>
                  <a:pt x="5860" y="19435"/>
                  <a:pt x="5497" y="19435"/>
                </a:cubicBezTo>
                <a:cubicBezTo>
                  <a:pt x="5387" y="19435"/>
                  <a:pt x="5277" y="19437"/>
                  <a:pt x="5168" y="19444"/>
                </a:cubicBezTo>
                <a:cubicBezTo>
                  <a:pt x="4699" y="19470"/>
                  <a:pt x="4217" y="19550"/>
                  <a:pt x="3837" y="19805"/>
                </a:cubicBezTo>
                <a:cubicBezTo>
                  <a:pt x="3644" y="19935"/>
                  <a:pt x="3478" y="20142"/>
                  <a:pt x="3478" y="20382"/>
                </a:cubicBezTo>
                <a:cubicBezTo>
                  <a:pt x="3478" y="20623"/>
                  <a:pt x="3688" y="20849"/>
                  <a:pt x="3907" y="20984"/>
                </a:cubicBezTo>
                <a:cubicBezTo>
                  <a:pt x="4354" y="21261"/>
                  <a:pt x="4809" y="21533"/>
                  <a:pt x="5279" y="21773"/>
                </a:cubicBezTo>
                <a:cubicBezTo>
                  <a:pt x="5748" y="22014"/>
                  <a:pt x="6203" y="22202"/>
                  <a:pt x="6699" y="22329"/>
                </a:cubicBezTo>
                <a:cubicBezTo>
                  <a:pt x="7075" y="22423"/>
                  <a:pt x="7462" y="22471"/>
                  <a:pt x="7850" y="22471"/>
                </a:cubicBezTo>
                <a:cubicBezTo>
                  <a:pt x="7980" y="22471"/>
                  <a:pt x="8111" y="22465"/>
                  <a:pt x="8241" y="22454"/>
                </a:cubicBezTo>
                <a:cubicBezTo>
                  <a:pt x="8749" y="22414"/>
                  <a:pt x="9252" y="22308"/>
                  <a:pt x="9757" y="22238"/>
                </a:cubicBezTo>
                <a:cubicBezTo>
                  <a:pt x="10003" y="22199"/>
                  <a:pt x="10253" y="22178"/>
                  <a:pt x="10501" y="22170"/>
                </a:cubicBezTo>
                <a:cubicBezTo>
                  <a:pt x="10526" y="22170"/>
                  <a:pt x="10550" y="22170"/>
                  <a:pt x="10575" y="22170"/>
                </a:cubicBezTo>
                <a:cubicBezTo>
                  <a:pt x="10806" y="22170"/>
                  <a:pt x="11041" y="22189"/>
                  <a:pt x="11271" y="22207"/>
                </a:cubicBezTo>
                <a:cubicBezTo>
                  <a:pt x="11491" y="22223"/>
                  <a:pt x="11711" y="22237"/>
                  <a:pt x="11930" y="22237"/>
                </a:cubicBezTo>
                <a:cubicBezTo>
                  <a:pt x="12226" y="22237"/>
                  <a:pt x="12520" y="22212"/>
                  <a:pt x="12809" y="22134"/>
                </a:cubicBezTo>
                <a:cubicBezTo>
                  <a:pt x="13312" y="21997"/>
                  <a:pt x="13748" y="21766"/>
                  <a:pt x="14195" y="21528"/>
                </a:cubicBezTo>
                <a:cubicBezTo>
                  <a:pt x="14643" y="21292"/>
                  <a:pt x="15064" y="21080"/>
                  <a:pt x="15526" y="20912"/>
                </a:cubicBezTo>
                <a:cubicBezTo>
                  <a:pt x="15926" y="20765"/>
                  <a:pt x="16335" y="20649"/>
                  <a:pt x="16751" y="20565"/>
                </a:cubicBezTo>
                <a:lnTo>
                  <a:pt x="16751" y="20565"/>
                </a:lnTo>
                <a:cubicBezTo>
                  <a:pt x="16696" y="20635"/>
                  <a:pt x="16645" y="20705"/>
                  <a:pt x="16595" y="20779"/>
                </a:cubicBezTo>
                <a:cubicBezTo>
                  <a:pt x="16056" y="21083"/>
                  <a:pt x="15574" y="21482"/>
                  <a:pt x="15180" y="21959"/>
                </a:cubicBezTo>
                <a:cubicBezTo>
                  <a:pt x="15067" y="22093"/>
                  <a:pt x="14963" y="22235"/>
                  <a:pt x="14867" y="22382"/>
                </a:cubicBezTo>
                <a:cubicBezTo>
                  <a:pt x="14766" y="22534"/>
                  <a:pt x="14686" y="22693"/>
                  <a:pt x="14573" y="22837"/>
                </a:cubicBezTo>
                <a:cubicBezTo>
                  <a:pt x="14374" y="23102"/>
                  <a:pt x="14032" y="23172"/>
                  <a:pt x="13748" y="23316"/>
                </a:cubicBezTo>
                <a:cubicBezTo>
                  <a:pt x="13117" y="23629"/>
                  <a:pt x="12629" y="24139"/>
                  <a:pt x="12140" y="24633"/>
                </a:cubicBezTo>
                <a:cubicBezTo>
                  <a:pt x="11606" y="25181"/>
                  <a:pt x="11117" y="25747"/>
                  <a:pt x="10768" y="26433"/>
                </a:cubicBezTo>
                <a:cubicBezTo>
                  <a:pt x="10624" y="26719"/>
                  <a:pt x="10441" y="27061"/>
                  <a:pt x="10451" y="27393"/>
                </a:cubicBezTo>
                <a:cubicBezTo>
                  <a:pt x="10458" y="27773"/>
                  <a:pt x="10776" y="28000"/>
                  <a:pt x="11129" y="28048"/>
                </a:cubicBezTo>
                <a:cubicBezTo>
                  <a:pt x="11182" y="28055"/>
                  <a:pt x="11234" y="28058"/>
                  <a:pt x="11286" y="28058"/>
                </a:cubicBezTo>
                <a:cubicBezTo>
                  <a:pt x="11762" y="28058"/>
                  <a:pt x="12188" y="27771"/>
                  <a:pt x="12520" y="27444"/>
                </a:cubicBezTo>
                <a:cubicBezTo>
                  <a:pt x="12958" y="27010"/>
                  <a:pt x="13319" y="26505"/>
                  <a:pt x="13772" y="26081"/>
                </a:cubicBezTo>
                <a:cubicBezTo>
                  <a:pt x="14041" y="25829"/>
                  <a:pt x="14325" y="25590"/>
                  <a:pt x="14617" y="25362"/>
                </a:cubicBezTo>
                <a:cubicBezTo>
                  <a:pt x="14908" y="25133"/>
                  <a:pt x="15233" y="24938"/>
                  <a:pt x="15497" y="24681"/>
                </a:cubicBezTo>
                <a:cubicBezTo>
                  <a:pt x="15632" y="24555"/>
                  <a:pt x="15741" y="24401"/>
                  <a:pt x="15813" y="24233"/>
                </a:cubicBezTo>
                <a:cubicBezTo>
                  <a:pt x="15883" y="24067"/>
                  <a:pt x="15919" y="23891"/>
                  <a:pt x="15967" y="23716"/>
                </a:cubicBezTo>
                <a:cubicBezTo>
                  <a:pt x="16065" y="23350"/>
                  <a:pt x="16174" y="22982"/>
                  <a:pt x="16292" y="22618"/>
                </a:cubicBezTo>
                <a:cubicBezTo>
                  <a:pt x="16410" y="22255"/>
                  <a:pt x="16516" y="21930"/>
                  <a:pt x="16650" y="21595"/>
                </a:cubicBezTo>
                <a:cubicBezTo>
                  <a:pt x="16718" y="21427"/>
                  <a:pt x="16797" y="21263"/>
                  <a:pt x="16889" y="21104"/>
                </a:cubicBezTo>
                <a:lnTo>
                  <a:pt x="17004" y="21044"/>
                </a:lnTo>
                <a:cubicBezTo>
                  <a:pt x="17103" y="20998"/>
                  <a:pt x="17148" y="20888"/>
                  <a:pt x="17112" y="20787"/>
                </a:cubicBezTo>
                <a:lnTo>
                  <a:pt x="17146" y="20750"/>
                </a:lnTo>
                <a:cubicBezTo>
                  <a:pt x="17250" y="20637"/>
                  <a:pt x="17370" y="20544"/>
                  <a:pt x="17505" y="20469"/>
                </a:cubicBezTo>
                <a:lnTo>
                  <a:pt x="17546" y="20442"/>
                </a:lnTo>
                <a:cubicBezTo>
                  <a:pt x="17854" y="20408"/>
                  <a:pt x="18164" y="20391"/>
                  <a:pt x="18474" y="20391"/>
                </a:cubicBezTo>
                <a:cubicBezTo>
                  <a:pt x="18884" y="20391"/>
                  <a:pt x="19294" y="20421"/>
                  <a:pt x="19700" y="20479"/>
                </a:cubicBezTo>
                <a:cubicBezTo>
                  <a:pt x="19921" y="20512"/>
                  <a:pt x="20142" y="20551"/>
                  <a:pt x="20359" y="20601"/>
                </a:cubicBezTo>
                <a:cubicBezTo>
                  <a:pt x="20383" y="20607"/>
                  <a:pt x="20406" y="20611"/>
                  <a:pt x="20430" y="20611"/>
                </a:cubicBezTo>
                <a:cubicBezTo>
                  <a:pt x="20461" y="20611"/>
                  <a:pt x="20492" y="20605"/>
                  <a:pt x="20523" y="20594"/>
                </a:cubicBezTo>
                <a:lnTo>
                  <a:pt x="20631" y="20657"/>
                </a:lnTo>
                <a:cubicBezTo>
                  <a:pt x="23129" y="22098"/>
                  <a:pt x="25618" y="23569"/>
                  <a:pt x="27998" y="25205"/>
                </a:cubicBezTo>
                <a:cubicBezTo>
                  <a:pt x="27863" y="25193"/>
                  <a:pt x="27724" y="25184"/>
                  <a:pt x="27589" y="25179"/>
                </a:cubicBezTo>
                <a:cubicBezTo>
                  <a:pt x="27376" y="25168"/>
                  <a:pt x="27160" y="25159"/>
                  <a:pt x="26944" y="25159"/>
                </a:cubicBezTo>
                <a:cubicBezTo>
                  <a:pt x="26744" y="25159"/>
                  <a:pt x="26544" y="25166"/>
                  <a:pt x="26347" y="25186"/>
                </a:cubicBezTo>
                <a:lnTo>
                  <a:pt x="26316" y="25172"/>
                </a:lnTo>
                <a:cubicBezTo>
                  <a:pt x="25401" y="24808"/>
                  <a:pt x="24489" y="24423"/>
                  <a:pt x="23562" y="24086"/>
                </a:cubicBezTo>
                <a:cubicBezTo>
                  <a:pt x="23085" y="23912"/>
                  <a:pt x="22574" y="23764"/>
                  <a:pt x="22064" y="23764"/>
                </a:cubicBezTo>
                <a:cubicBezTo>
                  <a:pt x="21825" y="23764"/>
                  <a:pt x="21587" y="23797"/>
                  <a:pt x="21353" y="23874"/>
                </a:cubicBezTo>
                <a:cubicBezTo>
                  <a:pt x="20477" y="24168"/>
                  <a:pt x="20106" y="25051"/>
                  <a:pt x="19526" y="25687"/>
                </a:cubicBezTo>
                <a:cubicBezTo>
                  <a:pt x="18946" y="26322"/>
                  <a:pt x="18111" y="26541"/>
                  <a:pt x="17360" y="26859"/>
                </a:cubicBezTo>
                <a:cubicBezTo>
                  <a:pt x="17170" y="26938"/>
                  <a:pt x="16982" y="27027"/>
                  <a:pt x="16800" y="27128"/>
                </a:cubicBezTo>
                <a:cubicBezTo>
                  <a:pt x="16590" y="27244"/>
                  <a:pt x="16390" y="27388"/>
                  <a:pt x="16304" y="27624"/>
                </a:cubicBezTo>
                <a:cubicBezTo>
                  <a:pt x="16159" y="28002"/>
                  <a:pt x="16347" y="28428"/>
                  <a:pt x="16638" y="28681"/>
                </a:cubicBezTo>
                <a:cubicBezTo>
                  <a:pt x="16999" y="28986"/>
                  <a:pt x="17517" y="29025"/>
                  <a:pt x="17964" y="29078"/>
                </a:cubicBezTo>
                <a:lnTo>
                  <a:pt x="19505" y="29251"/>
                </a:lnTo>
                <a:cubicBezTo>
                  <a:pt x="19761" y="29279"/>
                  <a:pt x="20024" y="29314"/>
                  <a:pt x="20284" y="29314"/>
                </a:cubicBezTo>
                <a:cubicBezTo>
                  <a:pt x="20450" y="29314"/>
                  <a:pt x="20615" y="29300"/>
                  <a:pt x="20775" y="29261"/>
                </a:cubicBezTo>
                <a:cubicBezTo>
                  <a:pt x="21237" y="29143"/>
                  <a:pt x="21553" y="28827"/>
                  <a:pt x="21863" y="28483"/>
                </a:cubicBezTo>
                <a:cubicBezTo>
                  <a:pt x="22126" y="28192"/>
                  <a:pt x="22410" y="27954"/>
                  <a:pt x="22763" y="27778"/>
                </a:cubicBezTo>
                <a:cubicBezTo>
                  <a:pt x="23117" y="27600"/>
                  <a:pt x="23454" y="27494"/>
                  <a:pt x="23805" y="27362"/>
                </a:cubicBezTo>
                <a:cubicBezTo>
                  <a:pt x="24154" y="27229"/>
                  <a:pt x="24506" y="27080"/>
                  <a:pt x="24819" y="26866"/>
                </a:cubicBezTo>
                <a:cubicBezTo>
                  <a:pt x="24982" y="26753"/>
                  <a:pt x="25132" y="26623"/>
                  <a:pt x="25264" y="26474"/>
                </a:cubicBezTo>
                <a:cubicBezTo>
                  <a:pt x="25411" y="26310"/>
                  <a:pt x="25531" y="26120"/>
                  <a:pt x="25675" y="25951"/>
                </a:cubicBezTo>
                <a:cubicBezTo>
                  <a:pt x="25803" y="25795"/>
                  <a:pt x="25979" y="25684"/>
                  <a:pt x="26176" y="25641"/>
                </a:cubicBezTo>
                <a:cubicBezTo>
                  <a:pt x="26385" y="25595"/>
                  <a:pt x="26609" y="25590"/>
                  <a:pt x="26821" y="25588"/>
                </a:cubicBezTo>
                <a:cubicBezTo>
                  <a:pt x="26881" y="25587"/>
                  <a:pt x="26941" y="25586"/>
                  <a:pt x="27000" y="25586"/>
                </a:cubicBezTo>
                <a:cubicBezTo>
                  <a:pt x="27155" y="25586"/>
                  <a:pt x="27309" y="25590"/>
                  <a:pt x="27464" y="25595"/>
                </a:cubicBezTo>
                <a:cubicBezTo>
                  <a:pt x="27199" y="25937"/>
                  <a:pt x="26977" y="26317"/>
                  <a:pt x="26884" y="26743"/>
                </a:cubicBezTo>
                <a:cubicBezTo>
                  <a:pt x="26879" y="26772"/>
                  <a:pt x="26876" y="26803"/>
                  <a:pt x="26869" y="26832"/>
                </a:cubicBezTo>
                <a:cubicBezTo>
                  <a:pt x="26289" y="27056"/>
                  <a:pt x="25714" y="27323"/>
                  <a:pt x="25197" y="27670"/>
                </a:cubicBezTo>
                <a:cubicBezTo>
                  <a:pt x="24679" y="28014"/>
                  <a:pt x="24207" y="28519"/>
                  <a:pt x="24101" y="29176"/>
                </a:cubicBezTo>
                <a:cubicBezTo>
                  <a:pt x="24012" y="29728"/>
                  <a:pt x="24166" y="30293"/>
                  <a:pt x="23959" y="30827"/>
                </a:cubicBezTo>
                <a:cubicBezTo>
                  <a:pt x="23846" y="31123"/>
                  <a:pt x="23678" y="31400"/>
                  <a:pt x="23610" y="31715"/>
                </a:cubicBezTo>
                <a:cubicBezTo>
                  <a:pt x="23546" y="32031"/>
                  <a:pt x="23579" y="32303"/>
                  <a:pt x="23728" y="32548"/>
                </a:cubicBezTo>
                <a:cubicBezTo>
                  <a:pt x="23864" y="32775"/>
                  <a:pt x="24109" y="32912"/>
                  <a:pt x="24372" y="32912"/>
                </a:cubicBezTo>
                <a:cubicBezTo>
                  <a:pt x="24393" y="32912"/>
                  <a:pt x="24415" y="32911"/>
                  <a:pt x="24436" y="32909"/>
                </a:cubicBezTo>
                <a:cubicBezTo>
                  <a:pt x="24674" y="32888"/>
                  <a:pt x="24903" y="32750"/>
                  <a:pt x="25067" y="32582"/>
                </a:cubicBezTo>
                <a:cubicBezTo>
                  <a:pt x="25493" y="32146"/>
                  <a:pt x="25495" y="31472"/>
                  <a:pt x="25931" y="31051"/>
                </a:cubicBezTo>
                <a:cubicBezTo>
                  <a:pt x="26313" y="30678"/>
                  <a:pt x="26821" y="30469"/>
                  <a:pt x="27216" y="30113"/>
                </a:cubicBezTo>
                <a:cubicBezTo>
                  <a:pt x="27415" y="29932"/>
                  <a:pt x="27586" y="29711"/>
                  <a:pt x="27663" y="29451"/>
                </a:cubicBezTo>
                <a:cubicBezTo>
                  <a:pt x="27733" y="29215"/>
                  <a:pt x="27745" y="28967"/>
                  <a:pt x="27697" y="28729"/>
                </a:cubicBezTo>
                <a:cubicBezTo>
                  <a:pt x="27610" y="28259"/>
                  <a:pt x="27363" y="27838"/>
                  <a:pt x="27286" y="27369"/>
                </a:cubicBezTo>
                <a:cubicBezTo>
                  <a:pt x="27196" y="26827"/>
                  <a:pt x="27444" y="26322"/>
                  <a:pt x="27762" y="25901"/>
                </a:cubicBezTo>
                <a:cubicBezTo>
                  <a:pt x="27832" y="25807"/>
                  <a:pt x="27906" y="25720"/>
                  <a:pt x="27986" y="25631"/>
                </a:cubicBezTo>
                <a:lnTo>
                  <a:pt x="28236" y="25655"/>
                </a:lnTo>
                <a:cubicBezTo>
                  <a:pt x="28407" y="25677"/>
                  <a:pt x="28576" y="25701"/>
                  <a:pt x="28744" y="25728"/>
                </a:cubicBezTo>
                <a:cubicBezTo>
                  <a:pt x="29680" y="26397"/>
                  <a:pt x="30595" y="27092"/>
                  <a:pt x="31480" y="27821"/>
                </a:cubicBezTo>
                <a:cubicBezTo>
                  <a:pt x="31509" y="27867"/>
                  <a:pt x="31550" y="27903"/>
                  <a:pt x="31601" y="27918"/>
                </a:cubicBezTo>
                <a:cubicBezTo>
                  <a:pt x="32790" y="28900"/>
                  <a:pt x="33916" y="29956"/>
                  <a:pt x="34968" y="31080"/>
                </a:cubicBezTo>
                <a:cubicBezTo>
                  <a:pt x="35225" y="31354"/>
                  <a:pt x="35478" y="31636"/>
                  <a:pt x="35723" y="31920"/>
                </a:cubicBezTo>
                <a:cubicBezTo>
                  <a:pt x="35769" y="31972"/>
                  <a:pt x="35824" y="31994"/>
                  <a:pt x="35878" y="31994"/>
                </a:cubicBezTo>
                <a:cubicBezTo>
                  <a:pt x="36036" y="31994"/>
                  <a:pt x="36186" y="31808"/>
                  <a:pt x="36053" y="31655"/>
                </a:cubicBezTo>
                <a:cubicBezTo>
                  <a:pt x="34770" y="30175"/>
                  <a:pt x="33350" y="28825"/>
                  <a:pt x="31846" y="27574"/>
                </a:cubicBezTo>
                <a:cubicBezTo>
                  <a:pt x="31625" y="26681"/>
                  <a:pt x="31225" y="25845"/>
                  <a:pt x="30672" y="25111"/>
                </a:cubicBezTo>
                <a:cubicBezTo>
                  <a:pt x="30674" y="25095"/>
                  <a:pt x="30672" y="25078"/>
                  <a:pt x="30667" y="25061"/>
                </a:cubicBezTo>
                <a:cubicBezTo>
                  <a:pt x="30609" y="24803"/>
                  <a:pt x="30602" y="24539"/>
                  <a:pt x="30645" y="24281"/>
                </a:cubicBezTo>
                <a:cubicBezTo>
                  <a:pt x="30686" y="24028"/>
                  <a:pt x="30794" y="23802"/>
                  <a:pt x="30910" y="23578"/>
                </a:cubicBezTo>
                <a:cubicBezTo>
                  <a:pt x="31023" y="23352"/>
                  <a:pt x="31129" y="23078"/>
                  <a:pt x="31091" y="22801"/>
                </a:cubicBezTo>
                <a:cubicBezTo>
                  <a:pt x="31052" y="22524"/>
                  <a:pt x="30900" y="22298"/>
                  <a:pt x="30732" y="22093"/>
                </a:cubicBezTo>
                <a:cubicBezTo>
                  <a:pt x="30337" y="21612"/>
                  <a:pt x="29911" y="21160"/>
                  <a:pt x="29502" y="20693"/>
                </a:cubicBezTo>
                <a:cubicBezTo>
                  <a:pt x="29288" y="20450"/>
                  <a:pt x="29086" y="20197"/>
                  <a:pt x="28857" y="19971"/>
                </a:cubicBezTo>
                <a:cubicBezTo>
                  <a:pt x="28652" y="19767"/>
                  <a:pt x="28427" y="19628"/>
                  <a:pt x="28156" y="19628"/>
                </a:cubicBezTo>
                <a:cubicBezTo>
                  <a:pt x="28126" y="19628"/>
                  <a:pt x="28095" y="19630"/>
                  <a:pt x="28063" y="19634"/>
                </a:cubicBezTo>
                <a:cubicBezTo>
                  <a:pt x="27801" y="19663"/>
                  <a:pt x="27586" y="19862"/>
                  <a:pt x="27533" y="20125"/>
                </a:cubicBezTo>
                <a:cubicBezTo>
                  <a:pt x="27495" y="20344"/>
                  <a:pt x="27582" y="20568"/>
                  <a:pt x="27666" y="20767"/>
                </a:cubicBezTo>
                <a:cubicBezTo>
                  <a:pt x="27750" y="20967"/>
                  <a:pt x="27839" y="21189"/>
                  <a:pt x="27863" y="21432"/>
                </a:cubicBezTo>
                <a:cubicBezTo>
                  <a:pt x="27887" y="21677"/>
                  <a:pt x="27875" y="21920"/>
                  <a:pt x="27887" y="22163"/>
                </a:cubicBezTo>
                <a:cubicBezTo>
                  <a:pt x="27899" y="22406"/>
                  <a:pt x="27938" y="22669"/>
                  <a:pt x="28036" y="22902"/>
                </a:cubicBezTo>
                <a:cubicBezTo>
                  <a:pt x="28147" y="23152"/>
                  <a:pt x="28301" y="23379"/>
                  <a:pt x="28491" y="23571"/>
                </a:cubicBezTo>
                <a:cubicBezTo>
                  <a:pt x="28852" y="23956"/>
                  <a:pt x="29295" y="24250"/>
                  <a:pt x="29673" y="24618"/>
                </a:cubicBezTo>
                <a:cubicBezTo>
                  <a:pt x="30388" y="25311"/>
                  <a:pt x="30932" y="26158"/>
                  <a:pt x="31261" y="27097"/>
                </a:cubicBezTo>
                <a:cubicBezTo>
                  <a:pt x="30691" y="26637"/>
                  <a:pt x="30104" y="26192"/>
                  <a:pt x="29507" y="25759"/>
                </a:cubicBezTo>
                <a:cubicBezTo>
                  <a:pt x="29387" y="25667"/>
                  <a:pt x="29264" y="25581"/>
                  <a:pt x="29141" y="25494"/>
                </a:cubicBezTo>
                <a:cubicBezTo>
                  <a:pt x="29115" y="25410"/>
                  <a:pt x="29045" y="25350"/>
                  <a:pt x="28958" y="25338"/>
                </a:cubicBezTo>
                <a:lnTo>
                  <a:pt x="28912" y="25328"/>
                </a:lnTo>
                <a:cubicBezTo>
                  <a:pt x="28243" y="24856"/>
                  <a:pt x="27565" y="24397"/>
                  <a:pt x="26879" y="23947"/>
                </a:cubicBezTo>
                <a:cubicBezTo>
                  <a:pt x="26874" y="23901"/>
                  <a:pt x="26860" y="23858"/>
                  <a:pt x="26833" y="23821"/>
                </a:cubicBezTo>
                <a:lnTo>
                  <a:pt x="26686" y="23595"/>
                </a:lnTo>
                <a:cubicBezTo>
                  <a:pt x="26679" y="23569"/>
                  <a:pt x="26672" y="23540"/>
                  <a:pt x="26667" y="23511"/>
                </a:cubicBezTo>
                <a:cubicBezTo>
                  <a:pt x="26660" y="23460"/>
                  <a:pt x="26633" y="23415"/>
                  <a:pt x="26592" y="23381"/>
                </a:cubicBezTo>
                <a:cubicBezTo>
                  <a:pt x="26585" y="23364"/>
                  <a:pt x="26573" y="23347"/>
                  <a:pt x="26559" y="23333"/>
                </a:cubicBezTo>
                <a:cubicBezTo>
                  <a:pt x="26034" y="22825"/>
                  <a:pt x="25721" y="22173"/>
                  <a:pt x="25437" y="21504"/>
                </a:cubicBezTo>
                <a:cubicBezTo>
                  <a:pt x="25529" y="21424"/>
                  <a:pt x="25560" y="21268"/>
                  <a:pt x="25435" y="21167"/>
                </a:cubicBezTo>
                <a:cubicBezTo>
                  <a:pt x="25134" y="20936"/>
                  <a:pt x="25091" y="20517"/>
                  <a:pt x="25132" y="20166"/>
                </a:cubicBezTo>
                <a:cubicBezTo>
                  <a:pt x="25180" y="19728"/>
                  <a:pt x="25363" y="19314"/>
                  <a:pt x="25447" y="18885"/>
                </a:cubicBezTo>
                <a:cubicBezTo>
                  <a:pt x="25488" y="18690"/>
                  <a:pt x="25502" y="18493"/>
                  <a:pt x="25485" y="18298"/>
                </a:cubicBezTo>
                <a:cubicBezTo>
                  <a:pt x="25579" y="18286"/>
                  <a:pt x="25675" y="18207"/>
                  <a:pt x="25675" y="18108"/>
                </a:cubicBezTo>
                <a:cubicBezTo>
                  <a:pt x="25680" y="17285"/>
                  <a:pt x="26383" y="16676"/>
                  <a:pt x="26799" y="16036"/>
                </a:cubicBezTo>
                <a:cubicBezTo>
                  <a:pt x="27033" y="15684"/>
                  <a:pt x="27221" y="15287"/>
                  <a:pt x="27233" y="14861"/>
                </a:cubicBezTo>
                <a:cubicBezTo>
                  <a:pt x="27245" y="14438"/>
                  <a:pt x="27081" y="13978"/>
                  <a:pt x="27035" y="13526"/>
                </a:cubicBezTo>
                <a:cubicBezTo>
                  <a:pt x="26944" y="12618"/>
                  <a:pt x="27724" y="11923"/>
                  <a:pt x="27928" y="11080"/>
                </a:cubicBezTo>
                <a:cubicBezTo>
                  <a:pt x="28022" y="10695"/>
                  <a:pt x="28044" y="10264"/>
                  <a:pt x="27870" y="9896"/>
                </a:cubicBezTo>
                <a:cubicBezTo>
                  <a:pt x="27745" y="9624"/>
                  <a:pt x="27450" y="9325"/>
                  <a:pt x="27147" y="9325"/>
                </a:cubicBezTo>
                <a:cubicBezTo>
                  <a:pt x="27039" y="9325"/>
                  <a:pt x="26929" y="9364"/>
                  <a:pt x="26826" y="9456"/>
                </a:cubicBezTo>
                <a:cubicBezTo>
                  <a:pt x="26674" y="9588"/>
                  <a:pt x="26609" y="9783"/>
                  <a:pt x="26489" y="9944"/>
                </a:cubicBezTo>
                <a:cubicBezTo>
                  <a:pt x="26405" y="10053"/>
                  <a:pt x="26277" y="10125"/>
                  <a:pt x="26133" y="10185"/>
                </a:cubicBezTo>
                <a:cubicBezTo>
                  <a:pt x="25817" y="10310"/>
                  <a:pt x="25468" y="10349"/>
                  <a:pt x="25148" y="10486"/>
                </a:cubicBezTo>
                <a:cubicBezTo>
                  <a:pt x="24831" y="10621"/>
                  <a:pt x="24532" y="10931"/>
                  <a:pt x="24462" y="11323"/>
                </a:cubicBezTo>
                <a:cubicBezTo>
                  <a:pt x="24395" y="11718"/>
                  <a:pt x="24520" y="12091"/>
                  <a:pt x="24511" y="12476"/>
                </a:cubicBezTo>
                <a:cubicBezTo>
                  <a:pt x="24499" y="12924"/>
                  <a:pt x="24229" y="13278"/>
                  <a:pt x="23988" y="13631"/>
                </a:cubicBezTo>
                <a:cubicBezTo>
                  <a:pt x="23748" y="13988"/>
                  <a:pt x="23529" y="14368"/>
                  <a:pt x="23509" y="14808"/>
                </a:cubicBezTo>
                <a:cubicBezTo>
                  <a:pt x="23483" y="15499"/>
                  <a:pt x="23885" y="16101"/>
                  <a:pt x="24263" y="16649"/>
                </a:cubicBezTo>
                <a:cubicBezTo>
                  <a:pt x="24638" y="17196"/>
                  <a:pt x="25045" y="17725"/>
                  <a:pt x="25071" y="18373"/>
                </a:cubicBezTo>
                <a:cubicBezTo>
                  <a:pt x="25093" y="18823"/>
                  <a:pt x="24905" y="19258"/>
                  <a:pt x="24795" y="19687"/>
                </a:cubicBezTo>
                <a:cubicBezTo>
                  <a:pt x="24771" y="19783"/>
                  <a:pt x="24749" y="19884"/>
                  <a:pt x="24734" y="19983"/>
                </a:cubicBezTo>
                <a:cubicBezTo>
                  <a:pt x="24552" y="19663"/>
                  <a:pt x="24337" y="19362"/>
                  <a:pt x="24075" y="19107"/>
                </a:cubicBezTo>
                <a:cubicBezTo>
                  <a:pt x="24027" y="19059"/>
                  <a:pt x="23976" y="19013"/>
                  <a:pt x="23928" y="18972"/>
                </a:cubicBezTo>
                <a:cubicBezTo>
                  <a:pt x="23952" y="17167"/>
                  <a:pt x="22617" y="15776"/>
                  <a:pt x="21827" y="14264"/>
                </a:cubicBezTo>
                <a:cubicBezTo>
                  <a:pt x="21598" y="13829"/>
                  <a:pt x="21442" y="13374"/>
                  <a:pt x="21269" y="12919"/>
                </a:cubicBezTo>
                <a:cubicBezTo>
                  <a:pt x="21093" y="12464"/>
                  <a:pt x="20850" y="11968"/>
                  <a:pt x="20448" y="11631"/>
                </a:cubicBezTo>
                <a:cubicBezTo>
                  <a:pt x="20044" y="11295"/>
                  <a:pt x="19440" y="11124"/>
                  <a:pt x="18949" y="10840"/>
                </a:cubicBezTo>
                <a:cubicBezTo>
                  <a:pt x="18540" y="10599"/>
                  <a:pt x="18179" y="10289"/>
                  <a:pt x="17825" y="9976"/>
                </a:cubicBezTo>
                <a:cubicBezTo>
                  <a:pt x="17104" y="9349"/>
                  <a:pt x="16321" y="8637"/>
                  <a:pt x="15327" y="8637"/>
                </a:cubicBezTo>
                <a:cubicBezTo>
                  <a:pt x="15252" y="8637"/>
                  <a:pt x="15175" y="8641"/>
                  <a:pt x="15098" y="8650"/>
                </a:cubicBezTo>
                <a:cubicBezTo>
                  <a:pt x="14949" y="8664"/>
                  <a:pt x="14901" y="8825"/>
                  <a:pt x="14939" y="8946"/>
                </a:cubicBezTo>
                <a:lnTo>
                  <a:pt x="15606" y="11088"/>
                </a:lnTo>
                <a:lnTo>
                  <a:pt x="15948" y="12171"/>
                </a:lnTo>
                <a:cubicBezTo>
                  <a:pt x="16046" y="12486"/>
                  <a:pt x="16140" y="12806"/>
                  <a:pt x="16275" y="13112"/>
                </a:cubicBezTo>
                <a:cubicBezTo>
                  <a:pt x="16414" y="13427"/>
                  <a:pt x="16609" y="13716"/>
                  <a:pt x="16850" y="13966"/>
                </a:cubicBezTo>
                <a:cubicBezTo>
                  <a:pt x="17091" y="14211"/>
                  <a:pt x="17355" y="14433"/>
                  <a:pt x="17579" y="14690"/>
                </a:cubicBezTo>
                <a:cubicBezTo>
                  <a:pt x="18008" y="15181"/>
                  <a:pt x="18301" y="15761"/>
                  <a:pt x="18657" y="16303"/>
                </a:cubicBezTo>
                <a:cubicBezTo>
                  <a:pt x="19011" y="16844"/>
                  <a:pt x="19428" y="17311"/>
                  <a:pt x="19986" y="17636"/>
                </a:cubicBezTo>
                <a:cubicBezTo>
                  <a:pt x="20547" y="17961"/>
                  <a:pt x="21134" y="18149"/>
                  <a:pt x="21728" y="18349"/>
                </a:cubicBezTo>
                <a:cubicBezTo>
                  <a:pt x="22325" y="18548"/>
                  <a:pt x="22896" y="18741"/>
                  <a:pt x="23399" y="19092"/>
                </a:cubicBezTo>
                <a:cubicBezTo>
                  <a:pt x="23849" y="19408"/>
                  <a:pt x="24181" y="19841"/>
                  <a:pt x="24438" y="20322"/>
                </a:cubicBezTo>
                <a:cubicBezTo>
                  <a:pt x="24963" y="21299"/>
                  <a:pt x="25240" y="22423"/>
                  <a:pt x="25950" y="23297"/>
                </a:cubicBezTo>
                <a:lnTo>
                  <a:pt x="26051" y="23412"/>
                </a:lnTo>
                <a:cubicBezTo>
                  <a:pt x="24720" y="22568"/>
                  <a:pt x="23363" y="21754"/>
                  <a:pt x="22000" y="20962"/>
                </a:cubicBezTo>
                <a:cubicBezTo>
                  <a:pt x="20763" y="20240"/>
                  <a:pt x="19524" y="19525"/>
                  <a:pt x="18275" y="18828"/>
                </a:cubicBezTo>
                <a:cubicBezTo>
                  <a:pt x="17370" y="18322"/>
                  <a:pt x="16453" y="17834"/>
                  <a:pt x="15507" y="17410"/>
                </a:cubicBezTo>
                <a:cubicBezTo>
                  <a:pt x="14552" y="16353"/>
                  <a:pt x="14270" y="14893"/>
                  <a:pt x="13979" y="13535"/>
                </a:cubicBezTo>
                <a:cubicBezTo>
                  <a:pt x="13741" y="12414"/>
                  <a:pt x="13476" y="11237"/>
                  <a:pt x="12862" y="10264"/>
                </a:cubicBezTo>
                <a:cubicBezTo>
                  <a:pt x="12910" y="9646"/>
                  <a:pt x="12951" y="9020"/>
                  <a:pt x="12886" y="8397"/>
                </a:cubicBezTo>
                <a:cubicBezTo>
                  <a:pt x="12879" y="8325"/>
                  <a:pt x="12869" y="8255"/>
                  <a:pt x="12857" y="8183"/>
                </a:cubicBezTo>
                <a:cubicBezTo>
                  <a:pt x="12920" y="8183"/>
                  <a:pt x="12978" y="8151"/>
                  <a:pt x="13011" y="8098"/>
                </a:cubicBezTo>
                <a:cubicBezTo>
                  <a:pt x="13353" y="7490"/>
                  <a:pt x="13550" y="6811"/>
                  <a:pt x="13589" y="6113"/>
                </a:cubicBezTo>
                <a:cubicBezTo>
                  <a:pt x="13603" y="5771"/>
                  <a:pt x="13584" y="5429"/>
                  <a:pt x="13524" y="5095"/>
                </a:cubicBezTo>
                <a:cubicBezTo>
                  <a:pt x="13459" y="4729"/>
                  <a:pt x="13315" y="4387"/>
                  <a:pt x="13245" y="4024"/>
                </a:cubicBezTo>
                <a:cubicBezTo>
                  <a:pt x="13175" y="3658"/>
                  <a:pt x="13221" y="3290"/>
                  <a:pt x="13209" y="2919"/>
                </a:cubicBezTo>
                <a:cubicBezTo>
                  <a:pt x="13199" y="2573"/>
                  <a:pt x="13141" y="2231"/>
                  <a:pt x="13040" y="1901"/>
                </a:cubicBezTo>
                <a:cubicBezTo>
                  <a:pt x="12836" y="1256"/>
                  <a:pt x="12436" y="650"/>
                  <a:pt x="11904" y="224"/>
                </a:cubicBezTo>
                <a:cubicBezTo>
                  <a:pt x="11737" y="89"/>
                  <a:pt x="11540" y="1"/>
                  <a:pt x="1134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0" name="Google Shape;2540;p28"/>
          <p:cNvGrpSpPr/>
          <p:nvPr/>
        </p:nvGrpSpPr>
        <p:grpSpPr>
          <a:xfrm flipH="1">
            <a:off x="2368456" y="4522567"/>
            <a:ext cx="1335330" cy="1385522"/>
            <a:chOff x="1843825" y="3806950"/>
            <a:chExt cx="1608250" cy="1668700"/>
          </a:xfrm>
        </p:grpSpPr>
        <p:sp>
          <p:nvSpPr>
            <p:cNvPr id="2541" name="Google Shape;2541;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9" name="Google Shape;2609;p28"/>
          <p:cNvGrpSpPr/>
          <p:nvPr/>
        </p:nvGrpSpPr>
        <p:grpSpPr>
          <a:xfrm rot="10800000">
            <a:off x="-330868" y="-167954"/>
            <a:ext cx="543582" cy="750101"/>
            <a:chOff x="626325" y="3925200"/>
            <a:chExt cx="612625" cy="845375"/>
          </a:xfrm>
        </p:grpSpPr>
        <p:sp>
          <p:nvSpPr>
            <p:cNvPr id="2610" name="Google Shape;2610;p28"/>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8"/>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8"/>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8"/>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4" name="Google Shape;2614;p28"/>
          <p:cNvGrpSpPr/>
          <p:nvPr/>
        </p:nvGrpSpPr>
        <p:grpSpPr>
          <a:xfrm rot="-5400000" flipH="1">
            <a:off x="-218086" y="234142"/>
            <a:ext cx="1386525" cy="1118350"/>
            <a:chOff x="5750750" y="2118725"/>
            <a:chExt cx="1386525" cy="1118350"/>
          </a:xfrm>
        </p:grpSpPr>
        <p:sp>
          <p:nvSpPr>
            <p:cNvPr id="2615" name="Google Shape;2615;p28"/>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8"/>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8"/>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8"/>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8"/>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8"/>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8"/>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8"/>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8"/>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8"/>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8"/>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8"/>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8"/>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8"/>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8"/>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8"/>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8"/>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8"/>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8"/>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8"/>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8"/>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8"/>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8"/>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8"/>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8"/>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8"/>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8"/>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8"/>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8"/>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8"/>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8"/>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8"/>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8"/>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8"/>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8"/>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8"/>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8"/>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8"/>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8"/>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8"/>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8"/>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8"/>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8"/>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8"/>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8"/>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8"/>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8"/>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8"/>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8"/>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8"/>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8"/>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8"/>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8"/>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8"/>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8"/>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8"/>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8"/>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8"/>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8"/>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8"/>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8"/>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8"/>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8"/>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8"/>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8"/>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8"/>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28"/>
          <p:cNvGrpSpPr/>
          <p:nvPr/>
        </p:nvGrpSpPr>
        <p:grpSpPr>
          <a:xfrm rot="-5400000">
            <a:off x="-1147708" y="1258735"/>
            <a:ext cx="1335330" cy="1385522"/>
            <a:chOff x="1843825" y="3806950"/>
            <a:chExt cx="1608250" cy="1668700"/>
          </a:xfrm>
        </p:grpSpPr>
        <p:sp>
          <p:nvSpPr>
            <p:cNvPr id="2682" name="Google Shape;2682;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0" name="Google Shape;2750;p28"/>
          <p:cNvGrpSpPr/>
          <p:nvPr/>
        </p:nvGrpSpPr>
        <p:grpSpPr>
          <a:xfrm rot="5400000" flipH="1">
            <a:off x="1721619" y="178911"/>
            <a:ext cx="543582" cy="750101"/>
            <a:chOff x="626325" y="3925200"/>
            <a:chExt cx="612625" cy="845375"/>
          </a:xfrm>
        </p:grpSpPr>
        <p:sp>
          <p:nvSpPr>
            <p:cNvPr id="2751" name="Google Shape;2751;p28"/>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8"/>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8"/>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8"/>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5" name="Google Shape;2755;p28"/>
          <p:cNvGrpSpPr/>
          <p:nvPr/>
        </p:nvGrpSpPr>
        <p:grpSpPr>
          <a:xfrm flipH="1">
            <a:off x="887979" y="-764584"/>
            <a:ext cx="1335330" cy="1385522"/>
            <a:chOff x="1843825" y="3806950"/>
            <a:chExt cx="1608250" cy="1668700"/>
          </a:xfrm>
        </p:grpSpPr>
        <p:sp>
          <p:nvSpPr>
            <p:cNvPr id="2756" name="Google Shape;2756;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4" name="Google Shape;2824;p28"/>
          <p:cNvGrpSpPr/>
          <p:nvPr/>
        </p:nvGrpSpPr>
        <p:grpSpPr>
          <a:xfrm rot="5400000">
            <a:off x="1263572" y="1669471"/>
            <a:ext cx="543589" cy="564021"/>
            <a:chOff x="1843825" y="3806950"/>
            <a:chExt cx="1608250" cy="1668700"/>
          </a:xfrm>
        </p:grpSpPr>
        <p:sp>
          <p:nvSpPr>
            <p:cNvPr id="2825" name="Google Shape;2825;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3" name="Google Shape;2893;p28"/>
          <p:cNvGrpSpPr/>
          <p:nvPr/>
        </p:nvGrpSpPr>
        <p:grpSpPr>
          <a:xfrm>
            <a:off x="6693721" y="-96858"/>
            <a:ext cx="1829814" cy="1445579"/>
            <a:chOff x="1833175" y="2043150"/>
            <a:chExt cx="1633325" cy="1290350"/>
          </a:xfrm>
        </p:grpSpPr>
        <p:sp>
          <p:nvSpPr>
            <p:cNvPr id="2894" name="Google Shape;2894;p28"/>
            <p:cNvSpPr/>
            <p:nvPr/>
          </p:nvSpPr>
          <p:spPr>
            <a:xfrm>
              <a:off x="1833175" y="2043150"/>
              <a:ext cx="1633325" cy="1290350"/>
            </a:xfrm>
            <a:custGeom>
              <a:avLst/>
              <a:gdLst/>
              <a:ahLst/>
              <a:cxnLst/>
              <a:rect l="l" t="t" r="r" b="b"/>
              <a:pathLst>
                <a:path w="65333" h="51614" extrusionOk="0">
                  <a:moveTo>
                    <a:pt x="30576" y="0"/>
                  </a:moveTo>
                  <a:cubicBezTo>
                    <a:pt x="30558" y="0"/>
                    <a:pt x="30540" y="1"/>
                    <a:pt x="30522" y="3"/>
                  </a:cubicBezTo>
                  <a:cubicBezTo>
                    <a:pt x="30257" y="27"/>
                    <a:pt x="30041" y="251"/>
                    <a:pt x="29930" y="506"/>
                  </a:cubicBezTo>
                  <a:cubicBezTo>
                    <a:pt x="29819" y="761"/>
                    <a:pt x="29699" y="1071"/>
                    <a:pt x="29576" y="1351"/>
                  </a:cubicBezTo>
                  <a:cubicBezTo>
                    <a:pt x="29456" y="1627"/>
                    <a:pt x="29311" y="1892"/>
                    <a:pt x="29145" y="2142"/>
                  </a:cubicBezTo>
                  <a:cubicBezTo>
                    <a:pt x="28979" y="2385"/>
                    <a:pt x="28777" y="2600"/>
                    <a:pt x="28582" y="2816"/>
                  </a:cubicBezTo>
                  <a:cubicBezTo>
                    <a:pt x="28195" y="3249"/>
                    <a:pt x="27846" y="3704"/>
                    <a:pt x="27586" y="4224"/>
                  </a:cubicBezTo>
                  <a:cubicBezTo>
                    <a:pt x="27326" y="4739"/>
                    <a:pt x="27145" y="5290"/>
                    <a:pt x="27049" y="5861"/>
                  </a:cubicBezTo>
                  <a:cubicBezTo>
                    <a:pt x="26871" y="6920"/>
                    <a:pt x="26999" y="8005"/>
                    <a:pt x="27417" y="8992"/>
                  </a:cubicBezTo>
                  <a:cubicBezTo>
                    <a:pt x="27617" y="9461"/>
                    <a:pt x="27875" y="9902"/>
                    <a:pt x="28188" y="10301"/>
                  </a:cubicBezTo>
                  <a:cubicBezTo>
                    <a:pt x="28351" y="10513"/>
                    <a:pt x="28532" y="10713"/>
                    <a:pt x="28727" y="10896"/>
                  </a:cubicBezTo>
                  <a:cubicBezTo>
                    <a:pt x="28905" y="11069"/>
                    <a:pt x="29109" y="11225"/>
                    <a:pt x="29242" y="11435"/>
                  </a:cubicBezTo>
                  <a:cubicBezTo>
                    <a:pt x="29340" y="11593"/>
                    <a:pt x="29384" y="11798"/>
                    <a:pt x="29302" y="11962"/>
                  </a:cubicBezTo>
                  <a:cubicBezTo>
                    <a:pt x="29255" y="12055"/>
                    <a:pt x="29162" y="12092"/>
                    <a:pt x="29060" y="12092"/>
                  </a:cubicBezTo>
                  <a:cubicBezTo>
                    <a:pt x="28984" y="12092"/>
                    <a:pt x="28903" y="12071"/>
                    <a:pt x="28830" y="12039"/>
                  </a:cubicBezTo>
                  <a:cubicBezTo>
                    <a:pt x="28385" y="11851"/>
                    <a:pt x="27988" y="11507"/>
                    <a:pt x="27706" y="11117"/>
                  </a:cubicBezTo>
                  <a:cubicBezTo>
                    <a:pt x="27646" y="11033"/>
                    <a:pt x="27588" y="10946"/>
                    <a:pt x="27538" y="10857"/>
                  </a:cubicBezTo>
                  <a:cubicBezTo>
                    <a:pt x="27478" y="9396"/>
                    <a:pt x="26683" y="8048"/>
                    <a:pt x="25752" y="6946"/>
                  </a:cubicBezTo>
                  <a:cubicBezTo>
                    <a:pt x="25174" y="6267"/>
                    <a:pt x="24534" y="5644"/>
                    <a:pt x="23841" y="5086"/>
                  </a:cubicBezTo>
                  <a:cubicBezTo>
                    <a:pt x="23097" y="4484"/>
                    <a:pt x="22282" y="3967"/>
                    <a:pt x="21377" y="3642"/>
                  </a:cubicBezTo>
                  <a:cubicBezTo>
                    <a:pt x="20939" y="3480"/>
                    <a:pt x="20484" y="3389"/>
                    <a:pt x="20024" y="3314"/>
                  </a:cubicBezTo>
                  <a:cubicBezTo>
                    <a:pt x="19562" y="3242"/>
                    <a:pt x="19122" y="3187"/>
                    <a:pt x="18686" y="3050"/>
                  </a:cubicBezTo>
                  <a:cubicBezTo>
                    <a:pt x="18481" y="2992"/>
                    <a:pt x="18289" y="2905"/>
                    <a:pt x="18108" y="2795"/>
                  </a:cubicBezTo>
                  <a:cubicBezTo>
                    <a:pt x="17918" y="2681"/>
                    <a:pt x="17764" y="2532"/>
                    <a:pt x="17617" y="2371"/>
                  </a:cubicBezTo>
                  <a:cubicBezTo>
                    <a:pt x="17352" y="2076"/>
                    <a:pt x="17038" y="1750"/>
                    <a:pt x="16621" y="1750"/>
                  </a:cubicBezTo>
                  <a:cubicBezTo>
                    <a:pt x="16592" y="1750"/>
                    <a:pt x="16562" y="1752"/>
                    <a:pt x="16532" y="1755"/>
                  </a:cubicBezTo>
                  <a:cubicBezTo>
                    <a:pt x="16067" y="1805"/>
                    <a:pt x="15853" y="2272"/>
                    <a:pt x="15829" y="2708"/>
                  </a:cubicBezTo>
                  <a:cubicBezTo>
                    <a:pt x="15805" y="3144"/>
                    <a:pt x="15909" y="3656"/>
                    <a:pt x="16005" y="4116"/>
                  </a:cubicBezTo>
                  <a:cubicBezTo>
                    <a:pt x="16101" y="4576"/>
                    <a:pt x="16183" y="5042"/>
                    <a:pt x="16202" y="5521"/>
                  </a:cubicBezTo>
                  <a:cubicBezTo>
                    <a:pt x="16224" y="5998"/>
                    <a:pt x="16219" y="6498"/>
                    <a:pt x="16248" y="6989"/>
                  </a:cubicBezTo>
                  <a:cubicBezTo>
                    <a:pt x="16279" y="7480"/>
                    <a:pt x="16342" y="7916"/>
                    <a:pt x="16479" y="8361"/>
                  </a:cubicBezTo>
                  <a:cubicBezTo>
                    <a:pt x="16606" y="8773"/>
                    <a:pt x="16777" y="9170"/>
                    <a:pt x="16987" y="9545"/>
                  </a:cubicBezTo>
                  <a:cubicBezTo>
                    <a:pt x="17124" y="9791"/>
                    <a:pt x="17273" y="10027"/>
                    <a:pt x="17434" y="10255"/>
                  </a:cubicBezTo>
                  <a:cubicBezTo>
                    <a:pt x="16205" y="9683"/>
                    <a:pt x="14827" y="9435"/>
                    <a:pt x="13464" y="9435"/>
                  </a:cubicBezTo>
                  <a:cubicBezTo>
                    <a:pt x="13274" y="9435"/>
                    <a:pt x="13084" y="9440"/>
                    <a:pt x="12895" y="9449"/>
                  </a:cubicBezTo>
                  <a:cubicBezTo>
                    <a:pt x="12519" y="9469"/>
                    <a:pt x="12137" y="9503"/>
                    <a:pt x="11757" y="9503"/>
                  </a:cubicBezTo>
                  <a:cubicBezTo>
                    <a:pt x="11546" y="9503"/>
                    <a:pt x="11335" y="9493"/>
                    <a:pt x="11126" y="9464"/>
                  </a:cubicBezTo>
                  <a:cubicBezTo>
                    <a:pt x="10544" y="9384"/>
                    <a:pt x="9952" y="9139"/>
                    <a:pt x="9386" y="8903"/>
                  </a:cubicBezTo>
                  <a:cubicBezTo>
                    <a:pt x="8234" y="8419"/>
                    <a:pt x="7042" y="8075"/>
                    <a:pt x="5827" y="7784"/>
                  </a:cubicBezTo>
                  <a:lnTo>
                    <a:pt x="4917" y="7572"/>
                  </a:lnTo>
                  <a:cubicBezTo>
                    <a:pt x="4775" y="7540"/>
                    <a:pt x="4619" y="7500"/>
                    <a:pt x="4467" y="7500"/>
                  </a:cubicBezTo>
                  <a:cubicBezTo>
                    <a:pt x="4357" y="7500"/>
                    <a:pt x="4250" y="7521"/>
                    <a:pt x="4152" y="7582"/>
                  </a:cubicBezTo>
                  <a:cubicBezTo>
                    <a:pt x="3719" y="7846"/>
                    <a:pt x="3868" y="8554"/>
                    <a:pt x="4019" y="8939"/>
                  </a:cubicBezTo>
                  <a:cubicBezTo>
                    <a:pt x="4371" y="9829"/>
                    <a:pt x="5167" y="10436"/>
                    <a:pt x="5820" y="11103"/>
                  </a:cubicBezTo>
                  <a:cubicBezTo>
                    <a:pt x="6645" y="11940"/>
                    <a:pt x="7360" y="12879"/>
                    <a:pt x="8118" y="13779"/>
                  </a:cubicBezTo>
                  <a:cubicBezTo>
                    <a:pt x="8876" y="14679"/>
                    <a:pt x="9634" y="15449"/>
                    <a:pt x="10498" y="16176"/>
                  </a:cubicBezTo>
                  <a:cubicBezTo>
                    <a:pt x="11723" y="17206"/>
                    <a:pt x="13117" y="18082"/>
                    <a:pt x="14628" y="18611"/>
                  </a:cubicBezTo>
                  <a:cubicBezTo>
                    <a:pt x="13815" y="19461"/>
                    <a:pt x="12804" y="20099"/>
                    <a:pt x="11685" y="20467"/>
                  </a:cubicBezTo>
                  <a:cubicBezTo>
                    <a:pt x="11006" y="20688"/>
                    <a:pt x="10306" y="20828"/>
                    <a:pt x="9605" y="20953"/>
                  </a:cubicBezTo>
                  <a:cubicBezTo>
                    <a:pt x="8852" y="21088"/>
                    <a:pt x="8101" y="21216"/>
                    <a:pt x="7346" y="21338"/>
                  </a:cubicBezTo>
                  <a:cubicBezTo>
                    <a:pt x="6592" y="21463"/>
                    <a:pt x="5849" y="21579"/>
                    <a:pt x="5095" y="21694"/>
                  </a:cubicBezTo>
                  <a:cubicBezTo>
                    <a:pt x="4344" y="21808"/>
                    <a:pt x="3668" y="21892"/>
                    <a:pt x="2953" y="22019"/>
                  </a:cubicBezTo>
                  <a:cubicBezTo>
                    <a:pt x="2299" y="22132"/>
                    <a:pt x="1649" y="22294"/>
                    <a:pt x="1040" y="22575"/>
                  </a:cubicBezTo>
                  <a:cubicBezTo>
                    <a:pt x="756" y="22705"/>
                    <a:pt x="433" y="22862"/>
                    <a:pt x="234" y="23117"/>
                  </a:cubicBezTo>
                  <a:cubicBezTo>
                    <a:pt x="44" y="23360"/>
                    <a:pt x="0" y="23687"/>
                    <a:pt x="118" y="23971"/>
                  </a:cubicBezTo>
                  <a:cubicBezTo>
                    <a:pt x="236" y="24255"/>
                    <a:pt x="450" y="24489"/>
                    <a:pt x="725" y="24631"/>
                  </a:cubicBezTo>
                  <a:cubicBezTo>
                    <a:pt x="1059" y="24799"/>
                    <a:pt x="1442" y="24828"/>
                    <a:pt x="1808" y="24859"/>
                  </a:cubicBezTo>
                  <a:cubicBezTo>
                    <a:pt x="2176" y="24888"/>
                    <a:pt x="2518" y="24936"/>
                    <a:pt x="2867" y="25052"/>
                  </a:cubicBezTo>
                  <a:cubicBezTo>
                    <a:pt x="3216" y="25165"/>
                    <a:pt x="3538" y="25329"/>
                    <a:pt x="3856" y="25499"/>
                  </a:cubicBezTo>
                  <a:cubicBezTo>
                    <a:pt x="4506" y="25856"/>
                    <a:pt x="5129" y="26253"/>
                    <a:pt x="5788" y="26585"/>
                  </a:cubicBezTo>
                  <a:cubicBezTo>
                    <a:pt x="6453" y="26922"/>
                    <a:pt x="7139" y="27218"/>
                    <a:pt x="7839" y="27473"/>
                  </a:cubicBezTo>
                  <a:cubicBezTo>
                    <a:pt x="9211" y="27969"/>
                    <a:pt x="10652" y="28323"/>
                    <a:pt x="12106" y="28455"/>
                  </a:cubicBezTo>
                  <a:cubicBezTo>
                    <a:pt x="12376" y="28479"/>
                    <a:pt x="12646" y="28492"/>
                    <a:pt x="12915" y="28492"/>
                  </a:cubicBezTo>
                  <a:cubicBezTo>
                    <a:pt x="13356" y="28492"/>
                    <a:pt x="13796" y="28457"/>
                    <a:pt x="14233" y="28378"/>
                  </a:cubicBezTo>
                  <a:cubicBezTo>
                    <a:pt x="14936" y="28253"/>
                    <a:pt x="15550" y="28012"/>
                    <a:pt x="16161" y="27709"/>
                  </a:cubicBezTo>
                  <a:cubicBezTo>
                    <a:pt x="16770" y="27403"/>
                    <a:pt x="17348" y="27059"/>
                    <a:pt x="17916" y="26688"/>
                  </a:cubicBezTo>
                  <a:cubicBezTo>
                    <a:pt x="18481" y="26318"/>
                    <a:pt x="19028" y="25909"/>
                    <a:pt x="19511" y="25437"/>
                  </a:cubicBezTo>
                  <a:cubicBezTo>
                    <a:pt x="19995" y="24965"/>
                    <a:pt x="20366" y="24388"/>
                    <a:pt x="20760" y="23827"/>
                  </a:cubicBezTo>
                  <a:cubicBezTo>
                    <a:pt x="21117" y="23321"/>
                    <a:pt x="21547" y="22840"/>
                    <a:pt x="22168" y="22679"/>
                  </a:cubicBezTo>
                  <a:cubicBezTo>
                    <a:pt x="22274" y="22650"/>
                    <a:pt x="22382" y="22636"/>
                    <a:pt x="22491" y="22636"/>
                  </a:cubicBezTo>
                  <a:cubicBezTo>
                    <a:pt x="22564" y="22636"/>
                    <a:pt x="22637" y="22642"/>
                    <a:pt x="22710" y="22655"/>
                  </a:cubicBezTo>
                  <a:cubicBezTo>
                    <a:pt x="22977" y="23184"/>
                    <a:pt x="22748" y="23822"/>
                    <a:pt x="22397" y="24260"/>
                  </a:cubicBezTo>
                  <a:cubicBezTo>
                    <a:pt x="21964" y="24804"/>
                    <a:pt x="21384" y="25244"/>
                    <a:pt x="20823" y="25654"/>
                  </a:cubicBezTo>
                  <a:cubicBezTo>
                    <a:pt x="19694" y="26484"/>
                    <a:pt x="18479" y="27182"/>
                    <a:pt x="17333" y="27981"/>
                  </a:cubicBezTo>
                  <a:cubicBezTo>
                    <a:pt x="16756" y="28385"/>
                    <a:pt x="16197" y="28816"/>
                    <a:pt x="15680" y="29292"/>
                  </a:cubicBezTo>
                  <a:cubicBezTo>
                    <a:pt x="15162" y="29771"/>
                    <a:pt x="14635" y="30385"/>
                    <a:pt x="14193" y="30996"/>
                  </a:cubicBezTo>
                  <a:cubicBezTo>
                    <a:pt x="13271" y="32277"/>
                    <a:pt x="12544" y="33692"/>
                    <a:pt x="11781" y="35069"/>
                  </a:cubicBezTo>
                  <a:cubicBezTo>
                    <a:pt x="11372" y="35800"/>
                    <a:pt x="10956" y="36529"/>
                    <a:pt x="10558" y="37266"/>
                  </a:cubicBezTo>
                  <a:cubicBezTo>
                    <a:pt x="10467" y="37437"/>
                    <a:pt x="10395" y="37620"/>
                    <a:pt x="10428" y="37817"/>
                  </a:cubicBezTo>
                  <a:cubicBezTo>
                    <a:pt x="10465" y="37973"/>
                    <a:pt x="10563" y="38108"/>
                    <a:pt x="10703" y="38190"/>
                  </a:cubicBezTo>
                  <a:cubicBezTo>
                    <a:pt x="10821" y="38260"/>
                    <a:pt x="10945" y="38288"/>
                    <a:pt x="11069" y="38288"/>
                  </a:cubicBezTo>
                  <a:cubicBezTo>
                    <a:pt x="11269" y="38288"/>
                    <a:pt x="11470" y="38216"/>
                    <a:pt x="11656" y="38130"/>
                  </a:cubicBezTo>
                  <a:cubicBezTo>
                    <a:pt x="11945" y="37993"/>
                    <a:pt x="12216" y="37908"/>
                    <a:pt x="12536" y="37908"/>
                  </a:cubicBezTo>
                  <a:cubicBezTo>
                    <a:pt x="12549" y="37908"/>
                    <a:pt x="12562" y="37908"/>
                    <a:pt x="12575" y="37908"/>
                  </a:cubicBezTo>
                  <a:cubicBezTo>
                    <a:pt x="12912" y="37918"/>
                    <a:pt x="13227" y="37993"/>
                    <a:pt x="13545" y="38077"/>
                  </a:cubicBezTo>
                  <a:cubicBezTo>
                    <a:pt x="13865" y="38161"/>
                    <a:pt x="14195" y="38262"/>
                    <a:pt x="14530" y="38325"/>
                  </a:cubicBezTo>
                  <a:cubicBezTo>
                    <a:pt x="14866" y="38390"/>
                    <a:pt x="15211" y="38424"/>
                    <a:pt x="15552" y="38424"/>
                  </a:cubicBezTo>
                  <a:cubicBezTo>
                    <a:pt x="16924" y="38421"/>
                    <a:pt x="18257" y="37916"/>
                    <a:pt x="19427" y="37230"/>
                  </a:cubicBezTo>
                  <a:cubicBezTo>
                    <a:pt x="20067" y="36857"/>
                    <a:pt x="20669" y="36424"/>
                    <a:pt x="21227" y="35940"/>
                  </a:cubicBezTo>
                  <a:cubicBezTo>
                    <a:pt x="21815" y="35430"/>
                    <a:pt x="22310" y="34840"/>
                    <a:pt x="22751" y="34200"/>
                  </a:cubicBezTo>
                  <a:cubicBezTo>
                    <a:pt x="23194" y="33560"/>
                    <a:pt x="23605" y="32838"/>
                    <a:pt x="24019" y="32149"/>
                  </a:cubicBezTo>
                  <a:lnTo>
                    <a:pt x="25307" y="30000"/>
                  </a:lnTo>
                  <a:cubicBezTo>
                    <a:pt x="25502" y="29673"/>
                    <a:pt x="25687" y="29341"/>
                    <a:pt x="25906" y="29028"/>
                  </a:cubicBezTo>
                  <a:cubicBezTo>
                    <a:pt x="26123" y="28715"/>
                    <a:pt x="26327" y="28493"/>
                    <a:pt x="26618" y="28330"/>
                  </a:cubicBezTo>
                  <a:cubicBezTo>
                    <a:pt x="26698" y="28287"/>
                    <a:pt x="26794" y="28255"/>
                    <a:pt x="26881" y="28255"/>
                  </a:cubicBezTo>
                  <a:cubicBezTo>
                    <a:pt x="26922" y="28255"/>
                    <a:pt x="26961" y="28262"/>
                    <a:pt x="26996" y="28279"/>
                  </a:cubicBezTo>
                  <a:cubicBezTo>
                    <a:pt x="27105" y="28335"/>
                    <a:pt x="27124" y="28400"/>
                    <a:pt x="27153" y="28498"/>
                  </a:cubicBezTo>
                  <a:cubicBezTo>
                    <a:pt x="27232" y="28773"/>
                    <a:pt x="27155" y="29071"/>
                    <a:pt x="27071" y="29338"/>
                  </a:cubicBezTo>
                  <a:cubicBezTo>
                    <a:pt x="26958" y="29702"/>
                    <a:pt x="26792" y="30046"/>
                    <a:pt x="26577" y="30361"/>
                  </a:cubicBezTo>
                  <a:cubicBezTo>
                    <a:pt x="26553" y="30400"/>
                    <a:pt x="26544" y="30448"/>
                    <a:pt x="26553" y="30493"/>
                  </a:cubicBezTo>
                  <a:cubicBezTo>
                    <a:pt x="26546" y="30503"/>
                    <a:pt x="26539" y="30513"/>
                    <a:pt x="26534" y="30525"/>
                  </a:cubicBezTo>
                  <a:cubicBezTo>
                    <a:pt x="25827" y="31721"/>
                    <a:pt x="24876" y="32744"/>
                    <a:pt x="24084" y="33882"/>
                  </a:cubicBezTo>
                  <a:cubicBezTo>
                    <a:pt x="23254" y="35076"/>
                    <a:pt x="22683" y="36424"/>
                    <a:pt x="22498" y="37872"/>
                  </a:cubicBezTo>
                  <a:cubicBezTo>
                    <a:pt x="22315" y="39324"/>
                    <a:pt x="22575" y="40753"/>
                    <a:pt x="22611" y="42200"/>
                  </a:cubicBezTo>
                  <a:cubicBezTo>
                    <a:pt x="22628" y="42936"/>
                    <a:pt x="22541" y="43658"/>
                    <a:pt x="22460" y="44387"/>
                  </a:cubicBezTo>
                  <a:cubicBezTo>
                    <a:pt x="22419" y="44763"/>
                    <a:pt x="22383" y="45138"/>
                    <a:pt x="22375" y="45514"/>
                  </a:cubicBezTo>
                  <a:cubicBezTo>
                    <a:pt x="22371" y="45800"/>
                    <a:pt x="22378" y="46099"/>
                    <a:pt x="22493" y="46363"/>
                  </a:cubicBezTo>
                  <a:cubicBezTo>
                    <a:pt x="22606" y="46628"/>
                    <a:pt x="22835" y="46854"/>
                    <a:pt x="23141" y="46886"/>
                  </a:cubicBezTo>
                  <a:cubicBezTo>
                    <a:pt x="23174" y="46889"/>
                    <a:pt x="23207" y="46891"/>
                    <a:pt x="23239" y="46891"/>
                  </a:cubicBezTo>
                  <a:cubicBezTo>
                    <a:pt x="23495" y="46891"/>
                    <a:pt x="23698" y="46776"/>
                    <a:pt x="23887" y="46628"/>
                  </a:cubicBezTo>
                  <a:cubicBezTo>
                    <a:pt x="24096" y="46462"/>
                    <a:pt x="24301" y="46221"/>
                    <a:pt x="24500" y="46007"/>
                  </a:cubicBezTo>
                  <a:cubicBezTo>
                    <a:pt x="24734" y="45759"/>
                    <a:pt x="24982" y="45526"/>
                    <a:pt x="25239" y="45304"/>
                  </a:cubicBezTo>
                  <a:cubicBezTo>
                    <a:pt x="25762" y="44859"/>
                    <a:pt x="26313" y="44452"/>
                    <a:pt x="26847" y="44026"/>
                  </a:cubicBezTo>
                  <a:cubicBezTo>
                    <a:pt x="28332" y="42849"/>
                    <a:pt x="29528" y="41350"/>
                    <a:pt x="30351" y="39646"/>
                  </a:cubicBezTo>
                  <a:cubicBezTo>
                    <a:pt x="30900" y="38517"/>
                    <a:pt x="31283" y="37319"/>
                    <a:pt x="31490" y="36084"/>
                  </a:cubicBezTo>
                  <a:cubicBezTo>
                    <a:pt x="31593" y="35461"/>
                    <a:pt x="31648" y="34830"/>
                    <a:pt x="31660" y="34200"/>
                  </a:cubicBezTo>
                  <a:cubicBezTo>
                    <a:pt x="31663" y="33887"/>
                    <a:pt x="31658" y="33574"/>
                    <a:pt x="31636" y="33264"/>
                  </a:cubicBezTo>
                  <a:cubicBezTo>
                    <a:pt x="31615" y="32955"/>
                    <a:pt x="31569" y="32599"/>
                    <a:pt x="31557" y="32265"/>
                  </a:cubicBezTo>
                  <a:cubicBezTo>
                    <a:pt x="31545" y="31933"/>
                    <a:pt x="31567" y="31591"/>
                    <a:pt x="31728" y="31300"/>
                  </a:cubicBezTo>
                  <a:cubicBezTo>
                    <a:pt x="31793" y="31182"/>
                    <a:pt x="31882" y="31061"/>
                    <a:pt x="32009" y="31008"/>
                  </a:cubicBezTo>
                  <a:cubicBezTo>
                    <a:pt x="32043" y="30994"/>
                    <a:pt x="32079" y="30986"/>
                    <a:pt x="32116" y="30986"/>
                  </a:cubicBezTo>
                  <a:cubicBezTo>
                    <a:pt x="32121" y="30986"/>
                    <a:pt x="32127" y="30986"/>
                    <a:pt x="32132" y="30987"/>
                  </a:cubicBezTo>
                  <a:cubicBezTo>
                    <a:pt x="32163" y="30992"/>
                    <a:pt x="32195" y="31006"/>
                    <a:pt x="32221" y="31023"/>
                  </a:cubicBezTo>
                  <a:cubicBezTo>
                    <a:pt x="32390" y="31153"/>
                    <a:pt x="32433" y="31444"/>
                    <a:pt x="32447" y="31649"/>
                  </a:cubicBezTo>
                  <a:cubicBezTo>
                    <a:pt x="32474" y="32017"/>
                    <a:pt x="32484" y="32383"/>
                    <a:pt x="32503" y="32751"/>
                  </a:cubicBezTo>
                  <a:cubicBezTo>
                    <a:pt x="32520" y="33117"/>
                    <a:pt x="32541" y="33504"/>
                    <a:pt x="32561" y="33882"/>
                  </a:cubicBezTo>
                  <a:cubicBezTo>
                    <a:pt x="32561" y="33940"/>
                    <a:pt x="32587" y="33995"/>
                    <a:pt x="32635" y="34031"/>
                  </a:cubicBezTo>
                  <a:cubicBezTo>
                    <a:pt x="32635" y="34055"/>
                    <a:pt x="32640" y="34077"/>
                    <a:pt x="32652" y="34099"/>
                  </a:cubicBezTo>
                  <a:cubicBezTo>
                    <a:pt x="32659" y="34120"/>
                    <a:pt x="32671" y="34140"/>
                    <a:pt x="32688" y="34154"/>
                  </a:cubicBezTo>
                  <a:cubicBezTo>
                    <a:pt x="32654" y="35475"/>
                    <a:pt x="32399" y="36777"/>
                    <a:pt x="32214" y="38084"/>
                  </a:cubicBezTo>
                  <a:cubicBezTo>
                    <a:pt x="32002" y="39564"/>
                    <a:pt x="31896" y="41056"/>
                    <a:pt x="32226" y="42525"/>
                  </a:cubicBezTo>
                  <a:cubicBezTo>
                    <a:pt x="32529" y="43877"/>
                    <a:pt x="33157" y="45126"/>
                    <a:pt x="34021" y="46207"/>
                  </a:cubicBezTo>
                  <a:cubicBezTo>
                    <a:pt x="34885" y="47287"/>
                    <a:pt x="35915" y="48195"/>
                    <a:pt x="36871" y="49184"/>
                  </a:cubicBezTo>
                  <a:cubicBezTo>
                    <a:pt x="37335" y="49670"/>
                    <a:pt x="37785" y="50171"/>
                    <a:pt x="38175" y="50719"/>
                  </a:cubicBezTo>
                  <a:cubicBezTo>
                    <a:pt x="38370" y="50994"/>
                    <a:pt x="38534" y="51369"/>
                    <a:pt x="38840" y="51538"/>
                  </a:cubicBezTo>
                  <a:cubicBezTo>
                    <a:pt x="38933" y="51589"/>
                    <a:pt x="39036" y="51614"/>
                    <a:pt x="39137" y="51614"/>
                  </a:cubicBezTo>
                  <a:cubicBezTo>
                    <a:pt x="39369" y="51614"/>
                    <a:pt x="39593" y="51481"/>
                    <a:pt x="39670" y="51230"/>
                  </a:cubicBezTo>
                  <a:cubicBezTo>
                    <a:pt x="39718" y="51071"/>
                    <a:pt x="39730" y="50900"/>
                    <a:pt x="39766" y="50736"/>
                  </a:cubicBezTo>
                  <a:cubicBezTo>
                    <a:pt x="39802" y="50575"/>
                    <a:pt x="39850" y="50421"/>
                    <a:pt x="39903" y="50265"/>
                  </a:cubicBezTo>
                  <a:cubicBezTo>
                    <a:pt x="40009" y="49966"/>
                    <a:pt x="40142" y="49675"/>
                    <a:pt x="40298" y="49398"/>
                  </a:cubicBezTo>
                  <a:cubicBezTo>
                    <a:pt x="40616" y="48818"/>
                    <a:pt x="41010" y="48286"/>
                    <a:pt x="41412" y="47762"/>
                  </a:cubicBezTo>
                  <a:cubicBezTo>
                    <a:pt x="41817" y="47239"/>
                    <a:pt x="42272" y="46676"/>
                    <a:pt x="42661" y="46103"/>
                  </a:cubicBezTo>
                  <a:cubicBezTo>
                    <a:pt x="43054" y="45533"/>
                    <a:pt x="43393" y="44886"/>
                    <a:pt x="43627" y="44209"/>
                  </a:cubicBezTo>
                  <a:cubicBezTo>
                    <a:pt x="44127" y="42770"/>
                    <a:pt x="44180" y="41206"/>
                    <a:pt x="44033" y="39701"/>
                  </a:cubicBezTo>
                  <a:cubicBezTo>
                    <a:pt x="43886" y="38197"/>
                    <a:pt x="43518" y="36674"/>
                    <a:pt x="43203" y="35172"/>
                  </a:cubicBezTo>
                  <a:cubicBezTo>
                    <a:pt x="43044" y="34419"/>
                    <a:pt x="42893" y="33665"/>
                    <a:pt x="42791" y="32903"/>
                  </a:cubicBezTo>
                  <a:cubicBezTo>
                    <a:pt x="42710" y="32296"/>
                    <a:pt x="42587" y="31615"/>
                    <a:pt x="42789" y="31018"/>
                  </a:cubicBezTo>
                  <a:cubicBezTo>
                    <a:pt x="42837" y="30864"/>
                    <a:pt x="42929" y="30727"/>
                    <a:pt x="43054" y="30626"/>
                  </a:cubicBezTo>
                  <a:cubicBezTo>
                    <a:pt x="43282" y="30830"/>
                    <a:pt x="43439" y="31095"/>
                    <a:pt x="43562" y="31379"/>
                  </a:cubicBezTo>
                  <a:cubicBezTo>
                    <a:pt x="43711" y="31711"/>
                    <a:pt x="43838" y="32055"/>
                    <a:pt x="43964" y="32397"/>
                  </a:cubicBezTo>
                  <a:cubicBezTo>
                    <a:pt x="44235" y="33124"/>
                    <a:pt x="44486" y="33860"/>
                    <a:pt x="44741" y="34594"/>
                  </a:cubicBezTo>
                  <a:cubicBezTo>
                    <a:pt x="45222" y="35976"/>
                    <a:pt x="45737" y="37360"/>
                    <a:pt x="46471" y="38628"/>
                  </a:cubicBezTo>
                  <a:cubicBezTo>
                    <a:pt x="47150" y="39805"/>
                    <a:pt x="48016" y="40881"/>
                    <a:pt x="49123" y="41680"/>
                  </a:cubicBezTo>
                  <a:cubicBezTo>
                    <a:pt x="49747" y="42125"/>
                    <a:pt x="50438" y="42457"/>
                    <a:pt x="51140" y="42763"/>
                  </a:cubicBezTo>
                  <a:cubicBezTo>
                    <a:pt x="51841" y="43066"/>
                    <a:pt x="52635" y="43381"/>
                    <a:pt x="53398" y="43653"/>
                  </a:cubicBezTo>
                  <a:cubicBezTo>
                    <a:pt x="54914" y="44188"/>
                    <a:pt x="56476" y="44609"/>
                    <a:pt x="58067" y="44840"/>
                  </a:cubicBezTo>
                  <a:cubicBezTo>
                    <a:pt x="58474" y="44900"/>
                    <a:pt x="58883" y="44946"/>
                    <a:pt x="59292" y="44982"/>
                  </a:cubicBezTo>
                  <a:cubicBezTo>
                    <a:pt x="59353" y="44987"/>
                    <a:pt x="59415" y="44990"/>
                    <a:pt x="59477" y="44990"/>
                  </a:cubicBezTo>
                  <a:cubicBezTo>
                    <a:pt x="59755" y="44990"/>
                    <a:pt x="60024" y="44925"/>
                    <a:pt x="60168" y="44647"/>
                  </a:cubicBezTo>
                  <a:cubicBezTo>
                    <a:pt x="60310" y="44368"/>
                    <a:pt x="60267" y="44034"/>
                    <a:pt x="60216" y="43740"/>
                  </a:cubicBezTo>
                  <a:cubicBezTo>
                    <a:pt x="60149" y="43381"/>
                    <a:pt x="60096" y="43035"/>
                    <a:pt x="60081" y="42671"/>
                  </a:cubicBezTo>
                  <a:cubicBezTo>
                    <a:pt x="60048" y="41981"/>
                    <a:pt x="60057" y="41285"/>
                    <a:pt x="60004" y="40590"/>
                  </a:cubicBezTo>
                  <a:cubicBezTo>
                    <a:pt x="59956" y="39940"/>
                    <a:pt x="59877" y="39292"/>
                    <a:pt x="59768" y="38650"/>
                  </a:cubicBezTo>
                  <a:cubicBezTo>
                    <a:pt x="59554" y="37369"/>
                    <a:pt x="59222" y="36113"/>
                    <a:pt x="58779" y="34895"/>
                  </a:cubicBezTo>
                  <a:cubicBezTo>
                    <a:pt x="58339" y="33675"/>
                    <a:pt x="57788" y="32496"/>
                    <a:pt x="57135" y="31374"/>
                  </a:cubicBezTo>
                  <a:cubicBezTo>
                    <a:pt x="56558" y="30383"/>
                    <a:pt x="55901" y="29439"/>
                    <a:pt x="55169" y="28554"/>
                  </a:cubicBezTo>
                  <a:lnTo>
                    <a:pt x="55169" y="28554"/>
                  </a:lnTo>
                  <a:cubicBezTo>
                    <a:pt x="55260" y="28560"/>
                    <a:pt x="55352" y="28562"/>
                    <a:pt x="55443" y="28562"/>
                  </a:cubicBezTo>
                  <a:cubicBezTo>
                    <a:pt x="56652" y="28562"/>
                    <a:pt x="57857" y="28064"/>
                    <a:pt x="58940" y="27567"/>
                  </a:cubicBezTo>
                  <a:cubicBezTo>
                    <a:pt x="59662" y="27235"/>
                    <a:pt x="60382" y="26893"/>
                    <a:pt x="61143" y="26667"/>
                  </a:cubicBezTo>
                  <a:cubicBezTo>
                    <a:pt x="61525" y="26549"/>
                    <a:pt x="61920" y="26474"/>
                    <a:pt x="62317" y="26443"/>
                  </a:cubicBezTo>
                  <a:cubicBezTo>
                    <a:pt x="62455" y="26433"/>
                    <a:pt x="62593" y="26429"/>
                    <a:pt x="62730" y="26429"/>
                  </a:cubicBezTo>
                  <a:cubicBezTo>
                    <a:pt x="63038" y="26429"/>
                    <a:pt x="63344" y="26450"/>
                    <a:pt x="63650" y="26477"/>
                  </a:cubicBezTo>
                  <a:lnTo>
                    <a:pt x="64310" y="26544"/>
                  </a:lnTo>
                  <a:cubicBezTo>
                    <a:pt x="64419" y="26554"/>
                    <a:pt x="64535" y="26572"/>
                    <a:pt x="64648" y="26572"/>
                  </a:cubicBezTo>
                  <a:cubicBezTo>
                    <a:pt x="64749" y="26572"/>
                    <a:pt x="64849" y="26558"/>
                    <a:pt x="64943" y="26513"/>
                  </a:cubicBezTo>
                  <a:cubicBezTo>
                    <a:pt x="65333" y="26320"/>
                    <a:pt x="65234" y="25832"/>
                    <a:pt x="65046" y="25531"/>
                  </a:cubicBezTo>
                  <a:cubicBezTo>
                    <a:pt x="64948" y="25367"/>
                    <a:pt x="64810" y="25225"/>
                    <a:pt x="64683" y="25086"/>
                  </a:cubicBezTo>
                  <a:cubicBezTo>
                    <a:pt x="64558" y="24944"/>
                    <a:pt x="64408" y="24799"/>
                    <a:pt x="64264" y="24664"/>
                  </a:cubicBezTo>
                  <a:cubicBezTo>
                    <a:pt x="63973" y="24395"/>
                    <a:pt x="63662" y="24144"/>
                    <a:pt x="63337" y="23916"/>
                  </a:cubicBezTo>
                  <a:cubicBezTo>
                    <a:pt x="62016" y="22989"/>
                    <a:pt x="60464" y="22424"/>
                    <a:pt x="58897" y="22077"/>
                  </a:cubicBezTo>
                  <a:cubicBezTo>
                    <a:pt x="57087" y="21670"/>
                    <a:pt x="55229" y="21528"/>
                    <a:pt x="53393" y="21297"/>
                  </a:cubicBezTo>
                  <a:cubicBezTo>
                    <a:pt x="53535" y="21165"/>
                    <a:pt x="53670" y="21023"/>
                    <a:pt x="53795" y="20876"/>
                  </a:cubicBezTo>
                  <a:cubicBezTo>
                    <a:pt x="54072" y="20558"/>
                    <a:pt x="54348" y="20272"/>
                    <a:pt x="54743" y="20106"/>
                  </a:cubicBezTo>
                  <a:cubicBezTo>
                    <a:pt x="55138" y="19940"/>
                    <a:pt x="55619" y="19856"/>
                    <a:pt x="56062" y="19757"/>
                  </a:cubicBezTo>
                  <a:cubicBezTo>
                    <a:pt x="56551" y="19646"/>
                    <a:pt x="57039" y="19516"/>
                    <a:pt x="57518" y="19370"/>
                  </a:cubicBezTo>
                  <a:cubicBezTo>
                    <a:pt x="58498" y="19069"/>
                    <a:pt x="59453" y="18698"/>
                    <a:pt x="60382" y="18260"/>
                  </a:cubicBezTo>
                  <a:cubicBezTo>
                    <a:pt x="61203" y="17873"/>
                    <a:pt x="62007" y="17427"/>
                    <a:pt x="62719" y="16862"/>
                  </a:cubicBezTo>
                  <a:cubicBezTo>
                    <a:pt x="63511" y="16236"/>
                    <a:pt x="64192" y="15466"/>
                    <a:pt x="64577" y="14525"/>
                  </a:cubicBezTo>
                  <a:cubicBezTo>
                    <a:pt x="64637" y="14376"/>
                    <a:pt x="64560" y="14212"/>
                    <a:pt x="64384" y="14210"/>
                  </a:cubicBezTo>
                  <a:cubicBezTo>
                    <a:pt x="64315" y="14209"/>
                    <a:pt x="64246" y="14209"/>
                    <a:pt x="64176" y="14209"/>
                  </a:cubicBezTo>
                  <a:cubicBezTo>
                    <a:pt x="62833" y="14209"/>
                    <a:pt x="61488" y="14317"/>
                    <a:pt x="60153" y="14441"/>
                  </a:cubicBezTo>
                  <a:cubicBezTo>
                    <a:pt x="58748" y="14571"/>
                    <a:pt x="57326" y="14720"/>
                    <a:pt x="55906" y="14775"/>
                  </a:cubicBezTo>
                  <a:cubicBezTo>
                    <a:pt x="55567" y="14788"/>
                    <a:pt x="55230" y="14795"/>
                    <a:pt x="54894" y="14795"/>
                  </a:cubicBezTo>
                  <a:cubicBezTo>
                    <a:pt x="53823" y="14795"/>
                    <a:pt x="52765" y="14723"/>
                    <a:pt x="51711" y="14534"/>
                  </a:cubicBezTo>
                  <a:cubicBezTo>
                    <a:pt x="50941" y="14395"/>
                    <a:pt x="50180" y="14217"/>
                    <a:pt x="49400" y="14140"/>
                  </a:cubicBezTo>
                  <a:cubicBezTo>
                    <a:pt x="49116" y="14111"/>
                    <a:pt x="48830" y="14097"/>
                    <a:pt x="48544" y="14097"/>
                  </a:cubicBezTo>
                  <a:cubicBezTo>
                    <a:pt x="48200" y="14097"/>
                    <a:pt x="47855" y="14118"/>
                    <a:pt x="47513" y="14161"/>
                  </a:cubicBezTo>
                  <a:cubicBezTo>
                    <a:pt x="46245" y="14313"/>
                    <a:pt x="45022" y="14734"/>
                    <a:pt x="43932" y="15396"/>
                  </a:cubicBezTo>
                  <a:cubicBezTo>
                    <a:pt x="43802" y="15478"/>
                    <a:pt x="43672" y="15560"/>
                    <a:pt x="43547" y="15646"/>
                  </a:cubicBezTo>
                  <a:cubicBezTo>
                    <a:pt x="43971" y="14871"/>
                    <a:pt x="44587" y="14212"/>
                    <a:pt x="45018" y="13439"/>
                  </a:cubicBezTo>
                  <a:cubicBezTo>
                    <a:pt x="45528" y="12518"/>
                    <a:pt x="45754" y="11478"/>
                    <a:pt x="45826" y="10436"/>
                  </a:cubicBezTo>
                  <a:cubicBezTo>
                    <a:pt x="45971" y="8352"/>
                    <a:pt x="45468" y="6287"/>
                    <a:pt x="45535" y="4200"/>
                  </a:cubicBezTo>
                  <a:cubicBezTo>
                    <a:pt x="45547" y="3791"/>
                    <a:pt x="45631" y="3351"/>
                    <a:pt x="45501" y="2949"/>
                  </a:cubicBezTo>
                  <a:cubicBezTo>
                    <a:pt x="45398" y="2627"/>
                    <a:pt x="45145" y="2413"/>
                    <a:pt x="44842" y="2413"/>
                  </a:cubicBezTo>
                  <a:cubicBezTo>
                    <a:pt x="44764" y="2413"/>
                    <a:pt x="44682" y="2427"/>
                    <a:pt x="44599" y="2458"/>
                  </a:cubicBezTo>
                  <a:cubicBezTo>
                    <a:pt x="44197" y="2609"/>
                    <a:pt x="43992" y="2985"/>
                    <a:pt x="43706" y="3259"/>
                  </a:cubicBezTo>
                  <a:cubicBezTo>
                    <a:pt x="43420" y="3531"/>
                    <a:pt x="43020" y="3772"/>
                    <a:pt x="42637" y="3962"/>
                  </a:cubicBezTo>
                  <a:cubicBezTo>
                    <a:pt x="42255" y="4152"/>
                    <a:pt x="41807" y="4335"/>
                    <a:pt x="41396" y="4530"/>
                  </a:cubicBezTo>
                  <a:cubicBezTo>
                    <a:pt x="40979" y="4725"/>
                    <a:pt x="40575" y="4939"/>
                    <a:pt x="40183" y="5175"/>
                  </a:cubicBezTo>
                  <a:cubicBezTo>
                    <a:pt x="39386" y="5656"/>
                    <a:pt x="38640" y="6224"/>
                    <a:pt x="37990" y="6893"/>
                  </a:cubicBezTo>
                  <a:cubicBezTo>
                    <a:pt x="36633" y="8282"/>
                    <a:pt x="35713" y="10142"/>
                    <a:pt x="35692" y="12104"/>
                  </a:cubicBezTo>
                  <a:cubicBezTo>
                    <a:pt x="35689" y="12251"/>
                    <a:pt x="35694" y="12397"/>
                    <a:pt x="35704" y="12544"/>
                  </a:cubicBezTo>
                  <a:cubicBezTo>
                    <a:pt x="35545" y="12496"/>
                    <a:pt x="35415" y="12373"/>
                    <a:pt x="35328" y="12236"/>
                  </a:cubicBezTo>
                  <a:cubicBezTo>
                    <a:pt x="35189" y="12015"/>
                    <a:pt x="35160" y="11757"/>
                    <a:pt x="35165" y="11504"/>
                  </a:cubicBezTo>
                  <a:cubicBezTo>
                    <a:pt x="35172" y="11252"/>
                    <a:pt x="35215" y="10965"/>
                    <a:pt x="35249" y="10698"/>
                  </a:cubicBezTo>
                  <a:cubicBezTo>
                    <a:pt x="35283" y="10431"/>
                    <a:pt x="35299" y="10202"/>
                    <a:pt x="35316" y="9952"/>
                  </a:cubicBezTo>
                  <a:cubicBezTo>
                    <a:pt x="35372" y="8968"/>
                    <a:pt x="35314" y="7979"/>
                    <a:pt x="35143" y="7006"/>
                  </a:cubicBezTo>
                  <a:cubicBezTo>
                    <a:pt x="34811" y="5095"/>
                    <a:pt x="34024" y="3254"/>
                    <a:pt x="32784" y="1757"/>
                  </a:cubicBezTo>
                  <a:cubicBezTo>
                    <a:pt x="32481" y="1391"/>
                    <a:pt x="32151" y="1047"/>
                    <a:pt x="31795" y="732"/>
                  </a:cubicBezTo>
                  <a:cubicBezTo>
                    <a:pt x="31615" y="576"/>
                    <a:pt x="31432" y="422"/>
                    <a:pt x="31239" y="280"/>
                  </a:cubicBezTo>
                  <a:cubicBezTo>
                    <a:pt x="31060" y="147"/>
                    <a:pt x="30822" y="0"/>
                    <a:pt x="30576"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8"/>
            <p:cNvSpPr/>
            <p:nvPr/>
          </p:nvSpPr>
          <p:spPr>
            <a:xfrm>
              <a:off x="2300075" y="2326650"/>
              <a:ext cx="104700" cy="80175"/>
            </a:xfrm>
            <a:custGeom>
              <a:avLst/>
              <a:gdLst/>
              <a:ahLst/>
              <a:cxnLst/>
              <a:rect l="l" t="t" r="r" b="b"/>
              <a:pathLst>
                <a:path w="4188" h="3207" extrusionOk="0">
                  <a:moveTo>
                    <a:pt x="232" y="0"/>
                  </a:moveTo>
                  <a:cubicBezTo>
                    <a:pt x="192" y="0"/>
                    <a:pt x="152" y="10"/>
                    <a:pt x="121" y="30"/>
                  </a:cubicBezTo>
                  <a:cubicBezTo>
                    <a:pt x="29" y="83"/>
                    <a:pt x="0" y="215"/>
                    <a:pt x="51" y="321"/>
                  </a:cubicBezTo>
                  <a:cubicBezTo>
                    <a:pt x="614" y="1488"/>
                    <a:pt x="1639" y="2427"/>
                    <a:pt x="2840" y="2906"/>
                  </a:cubicBezTo>
                  <a:cubicBezTo>
                    <a:pt x="3184" y="3040"/>
                    <a:pt x="3541" y="3142"/>
                    <a:pt x="3904" y="3202"/>
                  </a:cubicBezTo>
                  <a:cubicBezTo>
                    <a:pt x="3920" y="3205"/>
                    <a:pt x="3935" y="3206"/>
                    <a:pt x="3950" y="3206"/>
                  </a:cubicBezTo>
                  <a:cubicBezTo>
                    <a:pt x="4049" y="3206"/>
                    <a:pt x="4136" y="3148"/>
                    <a:pt x="4161" y="3048"/>
                  </a:cubicBezTo>
                  <a:cubicBezTo>
                    <a:pt x="4188" y="2930"/>
                    <a:pt x="4118" y="2812"/>
                    <a:pt x="4005" y="2790"/>
                  </a:cubicBezTo>
                  <a:cubicBezTo>
                    <a:pt x="2802" y="2588"/>
                    <a:pt x="1719" y="1948"/>
                    <a:pt x="965" y="992"/>
                  </a:cubicBezTo>
                  <a:cubicBezTo>
                    <a:pt x="749" y="716"/>
                    <a:pt x="563" y="415"/>
                    <a:pt x="412" y="99"/>
                  </a:cubicBezTo>
                  <a:cubicBezTo>
                    <a:pt x="379" y="33"/>
                    <a:pt x="305"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8"/>
            <p:cNvSpPr/>
            <p:nvPr/>
          </p:nvSpPr>
          <p:spPr>
            <a:xfrm>
              <a:off x="2251400" y="2491850"/>
              <a:ext cx="112175" cy="31325"/>
            </a:xfrm>
            <a:custGeom>
              <a:avLst/>
              <a:gdLst/>
              <a:ahLst/>
              <a:cxnLst/>
              <a:rect l="l" t="t" r="r" b="b"/>
              <a:pathLst>
                <a:path w="4487" h="1253" extrusionOk="0">
                  <a:moveTo>
                    <a:pt x="4191" y="0"/>
                  </a:moveTo>
                  <a:cubicBezTo>
                    <a:pt x="4156" y="0"/>
                    <a:pt x="4118" y="12"/>
                    <a:pt x="4080" y="38"/>
                  </a:cubicBezTo>
                  <a:cubicBezTo>
                    <a:pt x="3183" y="652"/>
                    <a:pt x="2102" y="829"/>
                    <a:pt x="1034" y="829"/>
                  </a:cubicBezTo>
                  <a:cubicBezTo>
                    <a:pt x="758" y="829"/>
                    <a:pt x="483" y="818"/>
                    <a:pt x="212" y="798"/>
                  </a:cubicBezTo>
                  <a:cubicBezTo>
                    <a:pt x="208" y="798"/>
                    <a:pt x="203" y="798"/>
                    <a:pt x="199" y="798"/>
                  </a:cubicBezTo>
                  <a:cubicBezTo>
                    <a:pt x="89" y="798"/>
                    <a:pt x="0" y="915"/>
                    <a:pt x="5" y="1017"/>
                  </a:cubicBezTo>
                  <a:cubicBezTo>
                    <a:pt x="12" y="1123"/>
                    <a:pt x="109" y="1212"/>
                    <a:pt x="222" y="1222"/>
                  </a:cubicBezTo>
                  <a:cubicBezTo>
                    <a:pt x="491" y="1241"/>
                    <a:pt x="765" y="1252"/>
                    <a:pt x="1040" y="1252"/>
                  </a:cubicBezTo>
                  <a:cubicBezTo>
                    <a:pt x="2184" y="1252"/>
                    <a:pt x="3346" y="1055"/>
                    <a:pt x="4299" y="401"/>
                  </a:cubicBezTo>
                  <a:cubicBezTo>
                    <a:pt x="4487" y="273"/>
                    <a:pt x="4367"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8"/>
            <p:cNvSpPr/>
            <p:nvPr/>
          </p:nvSpPr>
          <p:spPr>
            <a:xfrm>
              <a:off x="3025300" y="2687150"/>
              <a:ext cx="190675" cy="73350"/>
            </a:xfrm>
            <a:custGeom>
              <a:avLst/>
              <a:gdLst/>
              <a:ahLst/>
              <a:cxnLst/>
              <a:rect l="l" t="t" r="r" b="b"/>
              <a:pathLst>
                <a:path w="7627" h="2934" extrusionOk="0">
                  <a:moveTo>
                    <a:pt x="323" y="1"/>
                  </a:moveTo>
                  <a:cubicBezTo>
                    <a:pt x="128" y="1"/>
                    <a:pt x="1" y="292"/>
                    <a:pt x="213" y="397"/>
                  </a:cubicBezTo>
                  <a:cubicBezTo>
                    <a:pt x="1987" y="1258"/>
                    <a:pt x="3780" y="2132"/>
                    <a:pt x="5698" y="2623"/>
                  </a:cubicBezTo>
                  <a:cubicBezTo>
                    <a:pt x="6237" y="2760"/>
                    <a:pt x="6786" y="2863"/>
                    <a:pt x="7342" y="2931"/>
                  </a:cubicBezTo>
                  <a:cubicBezTo>
                    <a:pt x="7356" y="2933"/>
                    <a:pt x="7369" y="2934"/>
                    <a:pt x="7383" y="2934"/>
                  </a:cubicBezTo>
                  <a:cubicBezTo>
                    <a:pt x="7481" y="2934"/>
                    <a:pt x="7570" y="2880"/>
                    <a:pt x="7597" y="2774"/>
                  </a:cubicBezTo>
                  <a:cubicBezTo>
                    <a:pt x="7626" y="2654"/>
                    <a:pt x="7554" y="2534"/>
                    <a:pt x="7441" y="2519"/>
                  </a:cubicBezTo>
                  <a:cubicBezTo>
                    <a:pt x="5503" y="2288"/>
                    <a:pt x="3677" y="1566"/>
                    <a:pt x="1920" y="745"/>
                  </a:cubicBezTo>
                  <a:cubicBezTo>
                    <a:pt x="1414" y="510"/>
                    <a:pt x="919" y="267"/>
                    <a:pt x="418" y="23"/>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8"/>
            <p:cNvSpPr/>
            <p:nvPr/>
          </p:nvSpPr>
          <p:spPr>
            <a:xfrm>
              <a:off x="2971800" y="2541075"/>
              <a:ext cx="217875" cy="47550"/>
            </a:xfrm>
            <a:custGeom>
              <a:avLst/>
              <a:gdLst/>
              <a:ahLst/>
              <a:cxnLst/>
              <a:rect l="l" t="t" r="r" b="b"/>
              <a:pathLst>
                <a:path w="8715" h="1902" extrusionOk="0">
                  <a:moveTo>
                    <a:pt x="314" y="0"/>
                  </a:moveTo>
                  <a:cubicBezTo>
                    <a:pt x="147" y="0"/>
                    <a:pt x="0" y="217"/>
                    <a:pt x="159" y="362"/>
                  </a:cubicBezTo>
                  <a:cubicBezTo>
                    <a:pt x="1013" y="1140"/>
                    <a:pt x="2221" y="1402"/>
                    <a:pt x="3321" y="1623"/>
                  </a:cubicBezTo>
                  <a:cubicBezTo>
                    <a:pt x="4147" y="1792"/>
                    <a:pt x="4990" y="1902"/>
                    <a:pt x="5832" y="1902"/>
                  </a:cubicBezTo>
                  <a:cubicBezTo>
                    <a:pt x="6109" y="1902"/>
                    <a:pt x="6385" y="1890"/>
                    <a:pt x="6661" y="1864"/>
                  </a:cubicBezTo>
                  <a:cubicBezTo>
                    <a:pt x="7285" y="1811"/>
                    <a:pt x="7896" y="1679"/>
                    <a:pt x="8486" y="1474"/>
                  </a:cubicBezTo>
                  <a:cubicBezTo>
                    <a:pt x="8715" y="1392"/>
                    <a:pt x="8641" y="1054"/>
                    <a:pt x="8437" y="1054"/>
                  </a:cubicBezTo>
                  <a:cubicBezTo>
                    <a:pt x="8414" y="1054"/>
                    <a:pt x="8389" y="1058"/>
                    <a:pt x="8363" y="1067"/>
                  </a:cubicBezTo>
                  <a:cubicBezTo>
                    <a:pt x="7546" y="1358"/>
                    <a:pt x="6689" y="1476"/>
                    <a:pt x="5828" y="1476"/>
                  </a:cubicBezTo>
                  <a:cubicBezTo>
                    <a:pt x="5626" y="1476"/>
                    <a:pt x="5424" y="1470"/>
                    <a:pt x="5222" y="1457"/>
                  </a:cubicBezTo>
                  <a:cubicBezTo>
                    <a:pt x="4158" y="1395"/>
                    <a:pt x="3095" y="1185"/>
                    <a:pt x="2074" y="887"/>
                  </a:cubicBezTo>
                  <a:cubicBezTo>
                    <a:pt x="1487" y="711"/>
                    <a:pt x="909" y="475"/>
                    <a:pt x="452" y="57"/>
                  </a:cubicBezTo>
                  <a:cubicBezTo>
                    <a:pt x="409" y="17"/>
                    <a:pt x="361"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8"/>
            <p:cNvSpPr/>
            <p:nvPr/>
          </p:nvSpPr>
          <p:spPr>
            <a:xfrm>
              <a:off x="2256075" y="2824400"/>
              <a:ext cx="82275" cy="62325"/>
            </a:xfrm>
            <a:custGeom>
              <a:avLst/>
              <a:gdLst/>
              <a:ahLst/>
              <a:cxnLst/>
              <a:rect l="l" t="t" r="r" b="b"/>
              <a:pathLst>
                <a:path w="3291" h="2493" extrusionOk="0">
                  <a:moveTo>
                    <a:pt x="2979" y="0"/>
                  </a:moveTo>
                  <a:cubicBezTo>
                    <a:pt x="2930" y="0"/>
                    <a:pt x="2880" y="19"/>
                    <a:pt x="2836" y="64"/>
                  </a:cubicBezTo>
                  <a:cubicBezTo>
                    <a:pt x="2061" y="866"/>
                    <a:pt x="1173" y="1551"/>
                    <a:pt x="201" y="2098"/>
                  </a:cubicBezTo>
                  <a:cubicBezTo>
                    <a:pt x="0" y="2214"/>
                    <a:pt x="130" y="2492"/>
                    <a:pt x="320" y="2492"/>
                  </a:cubicBezTo>
                  <a:cubicBezTo>
                    <a:pt x="353" y="2492"/>
                    <a:pt x="389" y="2484"/>
                    <a:pt x="425" y="2464"/>
                  </a:cubicBezTo>
                  <a:cubicBezTo>
                    <a:pt x="1426" y="1896"/>
                    <a:pt x="2343" y="1188"/>
                    <a:pt x="3144" y="360"/>
                  </a:cubicBezTo>
                  <a:cubicBezTo>
                    <a:pt x="3290" y="210"/>
                    <a:pt x="3142" y="0"/>
                    <a:pt x="2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8"/>
            <p:cNvSpPr/>
            <p:nvPr/>
          </p:nvSpPr>
          <p:spPr>
            <a:xfrm>
              <a:off x="2356350" y="2683575"/>
              <a:ext cx="99825" cy="118275"/>
            </a:xfrm>
            <a:custGeom>
              <a:avLst/>
              <a:gdLst/>
              <a:ahLst/>
              <a:cxnLst/>
              <a:rect l="l" t="t" r="r" b="b"/>
              <a:pathLst>
                <a:path w="3993" h="4731" extrusionOk="0">
                  <a:moveTo>
                    <a:pt x="3745" y="0"/>
                  </a:moveTo>
                  <a:cubicBezTo>
                    <a:pt x="3670" y="0"/>
                    <a:pt x="3601" y="44"/>
                    <a:pt x="3554" y="111"/>
                  </a:cubicBezTo>
                  <a:cubicBezTo>
                    <a:pt x="2746" y="1276"/>
                    <a:pt x="1874" y="2395"/>
                    <a:pt x="948" y="3468"/>
                  </a:cubicBezTo>
                  <a:cubicBezTo>
                    <a:pt x="683" y="3772"/>
                    <a:pt x="413" y="4073"/>
                    <a:pt x="142" y="4369"/>
                  </a:cubicBezTo>
                  <a:cubicBezTo>
                    <a:pt x="0" y="4523"/>
                    <a:pt x="146" y="4730"/>
                    <a:pt x="304" y="4730"/>
                  </a:cubicBezTo>
                  <a:cubicBezTo>
                    <a:pt x="353" y="4730"/>
                    <a:pt x="404" y="4710"/>
                    <a:pt x="447" y="4662"/>
                  </a:cubicBezTo>
                  <a:cubicBezTo>
                    <a:pt x="1424" y="3601"/>
                    <a:pt x="2344" y="2487"/>
                    <a:pt x="3203" y="1327"/>
                  </a:cubicBezTo>
                  <a:cubicBezTo>
                    <a:pt x="3446" y="992"/>
                    <a:pt x="3689" y="655"/>
                    <a:pt x="3925" y="316"/>
                  </a:cubicBezTo>
                  <a:cubicBezTo>
                    <a:pt x="3992" y="222"/>
                    <a:pt x="3937" y="77"/>
                    <a:pt x="3843" y="27"/>
                  </a:cubicBezTo>
                  <a:cubicBezTo>
                    <a:pt x="3810" y="9"/>
                    <a:pt x="3777" y="0"/>
                    <a:pt x="3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8"/>
            <p:cNvSpPr/>
            <p:nvPr/>
          </p:nvSpPr>
          <p:spPr>
            <a:xfrm>
              <a:off x="2351175" y="2762150"/>
              <a:ext cx="84125" cy="96275"/>
            </a:xfrm>
            <a:custGeom>
              <a:avLst/>
              <a:gdLst/>
              <a:ahLst/>
              <a:cxnLst/>
              <a:rect l="l" t="t" r="r" b="b"/>
              <a:pathLst>
                <a:path w="3365" h="3851" extrusionOk="0">
                  <a:moveTo>
                    <a:pt x="3116" y="0"/>
                  </a:moveTo>
                  <a:cubicBezTo>
                    <a:pt x="3041" y="0"/>
                    <a:pt x="2971" y="44"/>
                    <a:pt x="2926" y="109"/>
                  </a:cubicBezTo>
                  <a:cubicBezTo>
                    <a:pt x="2086" y="1305"/>
                    <a:pt x="1157" y="2436"/>
                    <a:pt x="146" y="3490"/>
                  </a:cubicBezTo>
                  <a:cubicBezTo>
                    <a:pt x="0" y="3644"/>
                    <a:pt x="148" y="3851"/>
                    <a:pt x="308" y="3851"/>
                  </a:cubicBezTo>
                  <a:cubicBezTo>
                    <a:pt x="357" y="3851"/>
                    <a:pt x="406" y="3832"/>
                    <a:pt x="450" y="3786"/>
                  </a:cubicBezTo>
                  <a:cubicBezTo>
                    <a:pt x="1484" y="2703"/>
                    <a:pt x="2438" y="1543"/>
                    <a:pt x="3299" y="316"/>
                  </a:cubicBezTo>
                  <a:cubicBezTo>
                    <a:pt x="3364" y="224"/>
                    <a:pt x="3306" y="80"/>
                    <a:pt x="3215" y="27"/>
                  </a:cubicBezTo>
                  <a:cubicBezTo>
                    <a:pt x="3182" y="9"/>
                    <a:pt x="3148"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8"/>
            <p:cNvSpPr/>
            <p:nvPr/>
          </p:nvSpPr>
          <p:spPr>
            <a:xfrm>
              <a:off x="2453200" y="2970325"/>
              <a:ext cx="18600" cy="83900"/>
            </a:xfrm>
            <a:custGeom>
              <a:avLst/>
              <a:gdLst/>
              <a:ahLst/>
              <a:cxnLst/>
              <a:rect l="l" t="t" r="r" b="b"/>
              <a:pathLst>
                <a:path w="744" h="3356" extrusionOk="0">
                  <a:moveTo>
                    <a:pt x="518" y="1"/>
                  </a:moveTo>
                  <a:cubicBezTo>
                    <a:pt x="418" y="1"/>
                    <a:pt x="328" y="67"/>
                    <a:pt x="318" y="164"/>
                  </a:cubicBezTo>
                  <a:lnTo>
                    <a:pt x="12" y="3093"/>
                  </a:lnTo>
                  <a:cubicBezTo>
                    <a:pt x="0" y="3209"/>
                    <a:pt x="46" y="3320"/>
                    <a:pt x="169" y="3349"/>
                  </a:cubicBezTo>
                  <a:cubicBezTo>
                    <a:pt x="188" y="3353"/>
                    <a:pt x="208" y="3356"/>
                    <a:pt x="227" y="3356"/>
                  </a:cubicBezTo>
                  <a:cubicBezTo>
                    <a:pt x="327" y="3356"/>
                    <a:pt x="414" y="3289"/>
                    <a:pt x="424" y="3192"/>
                  </a:cubicBezTo>
                  <a:lnTo>
                    <a:pt x="732" y="266"/>
                  </a:lnTo>
                  <a:cubicBezTo>
                    <a:pt x="744" y="152"/>
                    <a:pt x="696" y="37"/>
                    <a:pt x="576" y="8"/>
                  </a:cubicBezTo>
                  <a:cubicBezTo>
                    <a:pt x="556" y="3"/>
                    <a:pt x="537"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8"/>
            <p:cNvSpPr/>
            <p:nvPr/>
          </p:nvSpPr>
          <p:spPr>
            <a:xfrm>
              <a:off x="2475025" y="2774625"/>
              <a:ext cx="82600" cy="169125"/>
            </a:xfrm>
            <a:custGeom>
              <a:avLst/>
              <a:gdLst/>
              <a:ahLst/>
              <a:cxnLst/>
              <a:rect l="l" t="t" r="r" b="b"/>
              <a:pathLst>
                <a:path w="3304" h="6765" extrusionOk="0">
                  <a:moveTo>
                    <a:pt x="3011" y="1"/>
                  </a:moveTo>
                  <a:cubicBezTo>
                    <a:pt x="2945" y="1"/>
                    <a:pt x="2878" y="30"/>
                    <a:pt x="2834" y="101"/>
                  </a:cubicBezTo>
                  <a:cubicBezTo>
                    <a:pt x="1871" y="1653"/>
                    <a:pt x="1086" y="3311"/>
                    <a:pt x="492" y="5039"/>
                  </a:cubicBezTo>
                  <a:cubicBezTo>
                    <a:pt x="328" y="5526"/>
                    <a:pt x="177" y="6017"/>
                    <a:pt x="42" y="6512"/>
                  </a:cubicBezTo>
                  <a:cubicBezTo>
                    <a:pt x="1" y="6666"/>
                    <a:pt x="128" y="6764"/>
                    <a:pt x="253" y="6764"/>
                  </a:cubicBezTo>
                  <a:cubicBezTo>
                    <a:pt x="340" y="6764"/>
                    <a:pt x="425" y="6718"/>
                    <a:pt x="453" y="6611"/>
                  </a:cubicBezTo>
                  <a:cubicBezTo>
                    <a:pt x="925" y="4883"/>
                    <a:pt x="1589" y="3215"/>
                    <a:pt x="2437" y="1639"/>
                  </a:cubicBezTo>
                  <a:cubicBezTo>
                    <a:pt x="2677" y="1186"/>
                    <a:pt x="2935" y="741"/>
                    <a:pt x="3202" y="308"/>
                  </a:cubicBezTo>
                  <a:cubicBezTo>
                    <a:pt x="3303" y="147"/>
                    <a:pt x="3158" y="1"/>
                    <a:pt x="3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8"/>
            <p:cNvSpPr/>
            <p:nvPr/>
          </p:nvSpPr>
          <p:spPr>
            <a:xfrm>
              <a:off x="2515100" y="2909725"/>
              <a:ext cx="24875" cy="41700"/>
            </a:xfrm>
            <a:custGeom>
              <a:avLst/>
              <a:gdLst/>
              <a:ahLst/>
              <a:cxnLst/>
              <a:rect l="l" t="t" r="r" b="b"/>
              <a:pathLst>
                <a:path w="995" h="1668" extrusionOk="0">
                  <a:moveTo>
                    <a:pt x="785" y="1"/>
                  </a:moveTo>
                  <a:cubicBezTo>
                    <a:pt x="780" y="1"/>
                    <a:pt x="776" y="1"/>
                    <a:pt x="771" y="1"/>
                  </a:cubicBezTo>
                  <a:cubicBezTo>
                    <a:pt x="665" y="8"/>
                    <a:pt x="574" y="100"/>
                    <a:pt x="562" y="220"/>
                  </a:cubicBezTo>
                  <a:cubicBezTo>
                    <a:pt x="562" y="261"/>
                    <a:pt x="557" y="304"/>
                    <a:pt x="547" y="345"/>
                  </a:cubicBezTo>
                  <a:cubicBezTo>
                    <a:pt x="540" y="398"/>
                    <a:pt x="528" y="451"/>
                    <a:pt x="513" y="502"/>
                  </a:cubicBezTo>
                  <a:cubicBezTo>
                    <a:pt x="501" y="555"/>
                    <a:pt x="487" y="608"/>
                    <a:pt x="470" y="658"/>
                  </a:cubicBezTo>
                  <a:cubicBezTo>
                    <a:pt x="456" y="704"/>
                    <a:pt x="441" y="747"/>
                    <a:pt x="422" y="788"/>
                  </a:cubicBezTo>
                  <a:cubicBezTo>
                    <a:pt x="340" y="981"/>
                    <a:pt x="225" y="1156"/>
                    <a:pt x="85" y="1313"/>
                  </a:cubicBezTo>
                  <a:cubicBezTo>
                    <a:pt x="8" y="1392"/>
                    <a:pt x="1" y="1534"/>
                    <a:pt x="90" y="1609"/>
                  </a:cubicBezTo>
                  <a:cubicBezTo>
                    <a:pt x="136" y="1647"/>
                    <a:pt x="190" y="1668"/>
                    <a:pt x="244" y="1668"/>
                  </a:cubicBezTo>
                  <a:cubicBezTo>
                    <a:pt x="297" y="1668"/>
                    <a:pt x="349" y="1647"/>
                    <a:pt x="388" y="1604"/>
                  </a:cubicBezTo>
                  <a:cubicBezTo>
                    <a:pt x="740" y="1219"/>
                    <a:pt x="951" y="726"/>
                    <a:pt x="988" y="206"/>
                  </a:cubicBezTo>
                  <a:cubicBezTo>
                    <a:pt x="994" y="98"/>
                    <a:pt x="8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8"/>
            <p:cNvSpPr/>
            <p:nvPr/>
          </p:nvSpPr>
          <p:spPr>
            <a:xfrm>
              <a:off x="2548250" y="2782075"/>
              <a:ext cx="41250" cy="91825"/>
            </a:xfrm>
            <a:custGeom>
              <a:avLst/>
              <a:gdLst/>
              <a:ahLst/>
              <a:cxnLst/>
              <a:rect l="l" t="t" r="r" b="b"/>
              <a:pathLst>
                <a:path w="1650" h="3673" extrusionOk="0">
                  <a:moveTo>
                    <a:pt x="1402" y="1"/>
                  </a:moveTo>
                  <a:cubicBezTo>
                    <a:pt x="1307" y="1"/>
                    <a:pt x="1232" y="72"/>
                    <a:pt x="1197" y="164"/>
                  </a:cubicBezTo>
                  <a:cubicBezTo>
                    <a:pt x="812" y="1247"/>
                    <a:pt x="427" y="2330"/>
                    <a:pt x="39" y="3413"/>
                  </a:cubicBezTo>
                  <a:cubicBezTo>
                    <a:pt x="1" y="3521"/>
                    <a:pt x="95" y="3644"/>
                    <a:pt x="196" y="3668"/>
                  </a:cubicBezTo>
                  <a:cubicBezTo>
                    <a:pt x="209" y="3671"/>
                    <a:pt x="222" y="3673"/>
                    <a:pt x="236" y="3673"/>
                  </a:cubicBezTo>
                  <a:cubicBezTo>
                    <a:pt x="326" y="3673"/>
                    <a:pt x="417" y="3606"/>
                    <a:pt x="451" y="3512"/>
                  </a:cubicBezTo>
                  <a:cubicBezTo>
                    <a:pt x="838" y="2429"/>
                    <a:pt x="1226" y="1346"/>
                    <a:pt x="1611" y="263"/>
                  </a:cubicBezTo>
                  <a:cubicBezTo>
                    <a:pt x="1650" y="154"/>
                    <a:pt x="1556" y="31"/>
                    <a:pt x="1455" y="7"/>
                  </a:cubicBezTo>
                  <a:cubicBezTo>
                    <a:pt x="1437" y="3"/>
                    <a:pt x="1419" y="1"/>
                    <a:pt x="1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8"/>
            <p:cNvSpPr/>
            <p:nvPr/>
          </p:nvSpPr>
          <p:spPr>
            <a:xfrm>
              <a:off x="2707975" y="3067200"/>
              <a:ext cx="28050" cy="73700"/>
            </a:xfrm>
            <a:custGeom>
              <a:avLst/>
              <a:gdLst/>
              <a:ahLst/>
              <a:cxnLst/>
              <a:rect l="l" t="t" r="r" b="b"/>
              <a:pathLst>
                <a:path w="1122" h="2948" extrusionOk="0">
                  <a:moveTo>
                    <a:pt x="264" y="1"/>
                  </a:moveTo>
                  <a:cubicBezTo>
                    <a:pt x="137" y="1"/>
                    <a:pt x="0" y="110"/>
                    <a:pt x="40" y="273"/>
                  </a:cubicBezTo>
                  <a:lnTo>
                    <a:pt x="676" y="2800"/>
                  </a:lnTo>
                  <a:cubicBezTo>
                    <a:pt x="701" y="2903"/>
                    <a:pt x="779" y="2948"/>
                    <a:pt x="860" y="2948"/>
                  </a:cubicBezTo>
                  <a:cubicBezTo>
                    <a:pt x="987" y="2948"/>
                    <a:pt x="1122" y="2840"/>
                    <a:pt x="1082" y="2679"/>
                  </a:cubicBezTo>
                  <a:lnTo>
                    <a:pt x="447" y="147"/>
                  </a:lnTo>
                  <a:cubicBezTo>
                    <a:pt x="421" y="45"/>
                    <a:pt x="344"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8"/>
            <p:cNvSpPr/>
            <p:nvPr/>
          </p:nvSpPr>
          <p:spPr>
            <a:xfrm>
              <a:off x="2698800" y="2826300"/>
              <a:ext cx="19100" cy="189400"/>
            </a:xfrm>
            <a:custGeom>
              <a:avLst/>
              <a:gdLst/>
              <a:ahLst/>
              <a:cxnLst/>
              <a:rect l="l" t="t" r="r" b="b"/>
              <a:pathLst>
                <a:path w="764" h="7576" extrusionOk="0">
                  <a:moveTo>
                    <a:pt x="533" y="0"/>
                  </a:moveTo>
                  <a:cubicBezTo>
                    <a:pt x="434" y="0"/>
                    <a:pt x="347" y="67"/>
                    <a:pt x="335" y="164"/>
                  </a:cubicBezTo>
                  <a:cubicBezTo>
                    <a:pt x="87" y="2031"/>
                    <a:pt x="0" y="3918"/>
                    <a:pt x="78" y="5800"/>
                  </a:cubicBezTo>
                  <a:cubicBezTo>
                    <a:pt x="102" y="6327"/>
                    <a:pt x="133" y="6854"/>
                    <a:pt x="181" y="7377"/>
                  </a:cubicBezTo>
                  <a:cubicBezTo>
                    <a:pt x="193" y="7510"/>
                    <a:pt x="301" y="7576"/>
                    <a:pt x="406" y="7576"/>
                  </a:cubicBezTo>
                  <a:cubicBezTo>
                    <a:pt x="515" y="7576"/>
                    <a:pt x="619" y="7505"/>
                    <a:pt x="607" y="7365"/>
                  </a:cubicBezTo>
                  <a:cubicBezTo>
                    <a:pt x="441" y="5521"/>
                    <a:pt x="431" y="3663"/>
                    <a:pt x="583" y="1817"/>
                  </a:cubicBezTo>
                  <a:cubicBezTo>
                    <a:pt x="624" y="1297"/>
                    <a:pt x="677" y="780"/>
                    <a:pt x="747" y="262"/>
                  </a:cubicBezTo>
                  <a:cubicBezTo>
                    <a:pt x="763" y="149"/>
                    <a:pt x="710" y="36"/>
                    <a:pt x="590" y="7"/>
                  </a:cubicBezTo>
                  <a:cubicBezTo>
                    <a:pt x="571" y="2"/>
                    <a:pt x="552"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8"/>
            <p:cNvSpPr/>
            <p:nvPr/>
          </p:nvSpPr>
          <p:spPr>
            <a:xfrm>
              <a:off x="2804450" y="3101525"/>
              <a:ext cx="15675" cy="56800"/>
            </a:xfrm>
            <a:custGeom>
              <a:avLst/>
              <a:gdLst/>
              <a:ahLst/>
              <a:cxnLst/>
              <a:rect l="l" t="t" r="r" b="b"/>
              <a:pathLst>
                <a:path w="627" h="2272" extrusionOk="0">
                  <a:moveTo>
                    <a:pt x="373" y="1"/>
                  </a:moveTo>
                  <a:cubicBezTo>
                    <a:pt x="287" y="1"/>
                    <a:pt x="205" y="49"/>
                    <a:pt x="184" y="158"/>
                  </a:cubicBezTo>
                  <a:cubicBezTo>
                    <a:pt x="51" y="789"/>
                    <a:pt x="1" y="1431"/>
                    <a:pt x="27" y="2074"/>
                  </a:cubicBezTo>
                  <a:cubicBezTo>
                    <a:pt x="33" y="2207"/>
                    <a:pt x="137" y="2272"/>
                    <a:pt x="240" y="2272"/>
                  </a:cubicBezTo>
                  <a:cubicBezTo>
                    <a:pt x="349" y="2272"/>
                    <a:pt x="457" y="2200"/>
                    <a:pt x="451" y="2060"/>
                  </a:cubicBezTo>
                  <a:cubicBezTo>
                    <a:pt x="422" y="1455"/>
                    <a:pt x="472" y="851"/>
                    <a:pt x="595" y="259"/>
                  </a:cubicBezTo>
                  <a:cubicBezTo>
                    <a:pt x="626" y="100"/>
                    <a:pt x="496"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8"/>
            <p:cNvSpPr/>
            <p:nvPr/>
          </p:nvSpPr>
          <p:spPr>
            <a:xfrm>
              <a:off x="2814500" y="2841825"/>
              <a:ext cx="19400" cy="195175"/>
            </a:xfrm>
            <a:custGeom>
              <a:avLst/>
              <a:gdLst/>
              <a:ahLst/>
              <a:cxnLst/>
              <a:rect l="l" t="t" r="r" b="b"/>
              <a:pathLst>
                <a:path w="776" h="7807" extrusionOk="0">
                  <a:moveTo>
                    <a:pt x="227" y="0"/>
                  </a:moveTo>
                  <a:cubicBezTo>
                    <a:pt x="225" y="0"/>
                    <a:pt x="224" y="0"/>
                    <a:pt x="222" y="0"/>
                  </a:cubicBezTo>
                  <a:cubicBezTo>
                    <a:pt x="99" y="2"/>
                    <a:pt x="1" y="106"/>
                    <a:pt x="17" y="219"/>
                  </a:cubicBezTo>
                  <a:cubicBezTo>
                    <a:pt x="280" y="2116"/>
                    <a:pt x="354" y="4036"/>
                    <a:pt x="241" y="5947"/>
                  </a:cubicBezTo>
                  <a:cubicBezTo>
                    <a:pt x="210" y="6484"/>
                    <a:pt x="162" y="7016"/>
                    <a:pt x="99" y="7545"/>
                  </a:cubicBezTo>
                  <a:cubicBezTo>
                    <a:pt x="87" y="7658"/>
                    <a:pt x="135" y="7774"/>
                    <a:pt x="256" y="7800"/>
                  </a:cubicBezTo>
                  <a:cubicBezTo>
                    <a:pt x="274" y="7804"/>
                    <a:pt x="292" y="7806"/>
                    <a:pt x="309" y="7806"/>
                  </a:cubicBezTo>
                  <a:cubicBezTo>
                    <a:pt x="410" y="7806"/>
                    <a:pt x="501" y="7744"/>
                    <a:pt x="513" y="7644"/>
                  </a:cubicBezTo>
                  <a:cubicBezTo>
                    <a:pt x="739" y="5716"/>
                    <a:pt x="776" y="3771"/>
                    <a:pt x="619" y="1839"/>
                  </a:cubicBezTo>
                  <a:cubicBezTo>
                    <a:pt x="576" y="1290"/>
                    <a:pt x="516" y="749"/>
                    <a:pt x="443" y="207"/>
                  </a:cubicBezTo>
                  <a:cubicBezTo>
                    <a:pt x="424" y="95"/>
                    <a:pt x="349"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8"/>
            <p:cNvSpPr/>
            <p:nvPr/>
          </p:nvSpPr>
          <p:spPr>
            <a:xfrm>
              <a:off x="2849050" y="2847650"/>
              <a:ext cx="12775" cy="117600"/>
            </a:xfrm>
            <a:custGeom>
              <a:avLst/>
              <a:gdLst/>
              <a:ahLst/>
              <a:cxnLst/>
              <a:rect l="l" t="t" r="r" b="b"/>
              <a:pathLst>
                <a:path w="511" h="4704" extrusionOk="0">
                  <a:moveTo>
                    <a:pt x="234" y="0"/>
                  </a:moveTo>
                  <a:cubicBezTo>
                    <a:pt x="126" y="0"/>
                    <a:pt x="18" y="72"/>
                    <a:pt x="24" y="212"/>
                  </a:cubicBezTo>
                  <a:cubicBezTo>
                    <a:pt x="84" y="1642"/>
                    <a:pt x="79" y="3071"/>
                    <a:pt x="5" y="4499"/>
                  </a:cubicBezTo>
                  <a:cubicBezTo>
                    <a:pt x="0" y="4613"/>
                    <a:pt x="113" y="4703"/>
                    <a:pt x="220" y="4703"/>
                  </a:cubicBezTo>
                  <a:cubicBezTo>
                    <a:pt x="221" y="4703"/>
                    <a:pt x="222" y="4703"/>
                    <a:pt x="224" y="4703"/>
                  </a:cubicBezTo>
                  <a:cubicBezTo>
                    <a:pt x="332" y="4701"/>
                    <a:pt x="424" y="4602"/>
                    <a:pt x="428" y="4484"/>
                  </a:cubicBezTo>
                  <a:cubicBezTo>
                    <a:pt x="505" y="3057"/>
                    <a:pt x="510" y="1625"/>
                    <a:pt x="448" y="200"/>
                  </a:cubicBezTo>
                  <a:cubicBezTo>
                    <a:pt x="442" y="66"/>
                    <a:pt x="337"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8"/>
            <p:cNvSpPr/>
            <p:nvPr/>
          </p:nvSpPr>
          <p:spPr>
            <a:xfrm>
              <a:off x="2603625" y="2293325"/>
              <a:ext cx="64525" cy="88800"/>
            </a:xfrm>
            <a:custGeom>
              <a:avLst/>
              <a:gdLst/>
              <a:ahLst/>
              <a:cxnLst/>
              <a:rect l="l" t="t" r="r" b="b"/>
              <a:pathLst>
                <a:path w="2581" h="3552" extrusionOk="0">
                  <a:moveTo>
                    <a:pt x="218" y="0"/>
                  </a:moveTo>
                  <a:cubicBezTo>
                    <a:pt x="200" y="0"/>
                    <a:pt x="181" y="3"/>
                    <a:pt x="164" y="8"/>
                  </a:cubicBezTo>
                  <a:cubicBezTo>
                    <a:pt x="63" y="39"/>
                    <a:pt x="0" y="159"/>
                    <a:pt x="24" y="272"/>
                  </a:cubicBezTo>
                  <a:cubicBezTo>
                    <a:pt x="301" y="1596"/>
                    <a:pt x="1117" y="2773"/>
                    <a:pt x="2238" y="3521"/>
                  </a:cubicBezTo>
                  <a:cubicBezTo>
                    <a:pt x="2268" y="3542"/>
                    <a:pt x="2302" y="3551"/>
                    <a:pt x="2335" y="3551"/>
                  </a:cubicBezTo>
                  <a:cubicBezTo>
                    <a:pt x="2411" y="3551"/>
                    <a:pt x="2489" y="3505"/>
                    <a:pt x="2527" y="3442"/>
                  </a:cubicBezTo>
                  <a:cubicBezTo>
                    <a:pt x="2580" y="3348"/>
                    <a:pt x="2539" y="3216"/>
                    <a:pt x="2443" y="3153"/>
                  </a:cubicBezTo>
                  <a:cubicBezTo>
                    <a:pt x="1410" y="2463"/>
                    <a:pt x="686" y="1363"/>
                    <a:pt x="431" y="150"/>
                  </a:cubicBezTo>
                  <a:cubicBezTo>
                    <a:pt x="409" y="58"/>
                    <a:pt x="310"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8"/>
            <p:cNvSpPr/>
            <p:nvPr/>
          </p:nvSpPr>
          <p:spPr>
            <a:xfrm>
              <a:off x="2589950" y="2195050"/>
              <a:ext cx="15925" cy="57675"/>
            </a:xfrm>
            <a:custGeom>
              <a:avLst/>
              <a:gdLst/>
              <a:ahLst/>
              <a:cxnLst/>
              <a:rect l="l" t="t" r="r" b="b"/>
              <a:pathLst>
                <a:path w="637" h="2307" extrusionOk="0">
                  <a:moveTo>
                    <a:pt x="405" y="1"/>
                  </a:moveTo>
                  <a:cubicBezTo>
                    <a:pt x="309" y="1"/>
                    <a:pt x="221" y="66"/>
                    <a:pt x="198" y="163"/>
                  </a:cubicBezTo>
                  <a:cubicBezTo>
                    <a:pt x="13" y="812"/>
                    <a:pt x="1" y="1498"/>
                    <a:pt x="160" y="2155"/>
                  </a:cubicBezTo>
                  <a:cubicBezTo>
                    <a:pt x="182" y="2248"/>
                    <a:pt x="278" y="2307"/>
                    <a:pt x="371" y="2307"/>
                  </a:cubicBezTo>
                  <a:cubicBezTo>
                    <a:pt x="389" y="2307"/>
                    <a:pt x="407" y="2304"/>
                    <a:pt x="424" y="2300"/>
                  </a:cubicBezTo>
                  <a:cubicBezTo>
                    <a:pt x="533" y="2264"/>
                    <a:pt x="595" y="2146"/>
                    <a:pt x="564" y="2035"/>
                  </a:cubicBezTo>
                  <a:cubicBezTo>
                    <a:pt x="427" y="1450"/>
                    <a:pt x="441" y="839"/>
                    <a:pt x="610" y="264"/>
                  </a:cubicBezTo>
                  <a:cubicBezTo>
                    <a:pt x="636" y="151"/>
                    <a:pt x="566" y="35"/>
                    <a:pt x="453" y="6"/>
                  </a:cubicBezTo>
                  <a:cubicBezTo>
                    <a:pt x="437" y="2"/>
                    <a:pt x="421"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8"/>
            <p:cNvSpPr/>
            <p:nvPr/>
          </p:nvSpPr>
          <p:spPr>
            <a:xfrm>
              <a:off x="2800825" y="2326950"/>
              <a:ext cx="67975" cy="84050"/>
            </a:xfrm>
            <a:custGeom>
              <a:avLst/>
              <a:gdLst/>
              <a:ahLst/>
              <a:cxnLst/>
              <a:rect l="l" t="t" r="r" b="b"/>
              <a:pathLst>
                <a:path w="2719" h="3362" extrusionOk="0">
                  <a:moveTo>
                    <a:pt x="2482" y="0"/>
                  </a:moveTo>
                  <a:cubicBezTo>
                    <a:pt x="2385" y="0"/>
                    <a:pt x="2300" y="65"/>
                    <a:pt x="2273" y="162"/>
                  </a:cubicBezTo>
                  <a:cubicBezTo>
                    <a:pt x="1903" y="1298"/>
                    <a:pt x="1171" y="2280"/>
                    <a:pt x="189" y="2963"/>
                  </a:cubicBezTo>
                  <a:cubicBezTo>
                    <a:pt x="1" y="3089"/>
                    <a:pt x="124" y="3362"/>
                    <a:pt x="298" y="3362"/>
                  </a:cubicBezTo>
                  <a:cubicBezTo>
                    <a:pt x="333" y="3362"/>
                    <a:pt x="371" y="3351"/>
                    <a:pt x="408" y="3324"/>
                  </a:cubicBezTo>
                  <a:cubicBezTo>
                    <a:pt x="1484" y="2581"/>
                    <a:pt x="2285" y="1505"/>
                    <a:pt x="2685" y="261"/>
                  </a:cubicBezTo>
                  <a:cubicBezTo>
                    <a:pt x="2718" y="152"/>
                    <a:pt x="2634" y="32"/>
                    <a:pt x="2531" y="6"/>
                  </a:cubicBezTo>
                  <a:cubicBezTo>
                    <a:pt x="2514" y="2"/>
                    <a:pt x="2498" y="0"/>
                    <a:pt x="2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8"/>
            <p:cNvSpPr/>
            <p:nvPr/>
          </p:nvSpPr>
          <p:spPr>
            <a:xfrm>
              <a:off x="2874650" y="2235900"/>
              <a:ext cx="34150" cy="57150"/>
            </a:xfrm>
            <a:custGeom>
              <a:avLst/>
              <a:gdLst/>
              <a:ahLst/>
              <a:cxnLst/>
              <a:rect l="l" t="t" r="r" b="b"/>
              <a:pathLst>
                <a:path w="1366" h="2286" extrusionOk="0">
                  <a:moveTo>
                    <a:pt x="1120" y="0"/>
                  </a:moveTo>
                  <a:cubicBezTo>
                    <a:pt x="1022" y="0"/>
                    <a:pt x="949" y="70"/>
                    <a:pt x="916" y="163"/>
                  </a:cubicBezTo>
                  <a:cubicBezTo>
                    <a:pt x="692" y="788"/>
                    <a:pt x="418" y="1393"/>
                    <a:pt x="93" y="1973"/>
                  </a:cubicBezTo>
                  <a:cubicBezTo>
                    <a:pt x="0" y="2138"/>
                    <a:pt x="147" y="2286"/>
                    <a:pt x="290" y="2286"/>
                  </a:cubicBezTo>
                  <a:cubicBezTo>
                    <a:pt x="356" y="2286"/>
                    <a:pt x="422" y="2254"/>
                    <a:pt x="463" y="2180"/>
                  </a:cubicBezTo>
                  <a:cubicBezTo>
                    <a:pt x="803" y="1563"/>
                    <a:pt x="1092" y="923"/>
                    <a:pt x="1327" y="264"/>
                  </a:cubicBezTo>
                  <a:cubicBezTo>
                    <a:pt x="1366" y="155"/>
                    <a:pt x="1274" y="30"/>
                    <a:pt x="1171" y="6"/>
                  </a:cubicBezTo>
                  <a:cubicBezTo>
                    <a:pt x="1153" y="2"/>
                    <a:pt x="1136"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8"/>
            <p:cNvSpPr/>
            <p:nvPr/>
          </p:nvSpPr>
          <p:spPr>
            <a:xfrm>
              <a:off x="2876300" y="2296350"/>
              <a:ext cx="42250" cy="69500"/>
            </a:xfrm>
            <a:custGeom>
              <a:avLst/>
              <a:gdLst/>
              <a:ahLst/>
              <a:cxnLst/>
              <a:rect l="l" t="t" r="r" b="b"/>
              <a:pathLst>
                <a:path w="1690" h="2780" extrusionOk="0">
                  <a:moveTo>
                    <a:pt x="1438" y="0"/>
                  </a:moveTo>
                  <a:cubicBezTo>
                    <a:pt x="1351" y="0"/>
                    <a:pt x="1264" y="46"/>
                    <a:pt x="1233" y="151"/>
                  </a:cubicBezTo>
                  <a:cubicBezTo>
                    <a:pt x="977" y="984"/>
                    <a:pt x="585" y="1769"/>
                    <a:pt x="70" y="2471"/>
                  </a:cubicBezTo>
                  <a:cubicBezTo>
                    <a:pt x="0" y="2563"/>
                    <a:pt x="60" y="2710"/>
                    <a:pt x="152" y="2758"/>
                  </a:cubicBezTo>
                  <a:cubicBezTo>
                    <a:pt x="179" y="2772"/>
                    <a:pt x="209" y="2779"/>
                    <a:pt x="240" y="2779"/>
                  </a:cubicBezTo>
                  <a:cubicBezTo>
                    <a:pt x="313" y="2779"/>
                    <a:pt x="392" y="2742"/>
                    <a:pt x="441" y="2676"/>
                  </a:cubicBezTo>
                  <a:cubicBezTo>
                    <a:pt x="977" y="1942"/>
                    <a:pt x="1384" y="1121"/>
                    <a:pt x="1644" y="253"/>
                  </a:cubicBezTo>
                  <a:cubicBezTo>
                    <a:pt x="1690" y="97"/>
                    <a:pt x="1564" y="0"/>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8"/>
            <p:cNvSpPr/>
            <p:nvPr/>
          </p:nvSpPr>
          <p:spPr>
            <a:xfrm>
              <a:off x="2329900" y="2244550"/>
              <a:ext cx="95875" cy="119975"/>
            </a:xfrm>
            <a:custGeom>
              <a:avLst/>
              <a:gdLst/>
              <a:ahLst/>
              <a:cxnLst/>
              <a:rect l="l" t="t" r="r" b="b"/>
              <a:pathLst>
                <a:path w="3835" h="4799" extrusionOk="0">
                  <a:moveTo>
                    <a:pt x="233" y="0"/>
                  </a:moveTo>
                  <a:cubicBezTo>
                    <a:pt x="193" y="0"/>
                    <a:pt x="154" y="10"/>
                    <a:pt x="121" y="31"/>
                  </a:cubicBezTo>
                  <a:cubicBezTo>
                    <a:pt x="32" y="89"/>
                    <a:pt x="1" y="216"/>
                    <a:pt x="49" y="322"/>
                  </a:cubicBezTo>
                  <a:cubicBezTo>
                    <a:pt x="668" y="1648"/>
                    <a:pt x="1508" y="2859"/>
                    <a:pt x="2533" y="3903"/>
                  </a:cubicBezTo>
                  <a:cubicBezTo>
                    <a:pt x="2826" y="4197"/>
                    <a:pt x="3130" y="4476"/>
                    <a:pt x="3450" y="4741"/>
                  </a:cubicBezTo>
                  <a:cubicBezTo>
                    <a:pt x="3493" y="4778"/>
                    <a:pt x="3547" y="4799"/>
                    <a:pt x="3601" y="4799"/>
                  </a:cubicBezTo>
                  <a:cubicBezTo>
                    <a:pt x="3655" y="4799"/>
                    <a:pt x="3708" y="4779"/>
                    <a:pt x="3751" y="4736"/>
                  </a:cubicBezTo>
                  <a:cubicBezTo>
                    <a:pt x="3835" y="4649"/>
                    <a:pt x="3830" y="4510"/>
                    <a:pt x="3743" y="4435"/>
                  </a:cubicBezTo>
                  <a:cubicBezTo>
                    <a:pt x="2644" y="3518"/>
                    <a:pt x="1707" y="2418"/>
                    <a:pt x="978" y="1184"/>
                  </a:cubicBezTo>
                  <a:cubicBezTo>
                    <a:pt x="774" y="832"/>
                    <a:pt x="586" y="471"/>
                    <a:pt x="413" y="101"/>
                  </a:cubicBezTo>
                  <a:cubicBezTo>
                    <a:pt x="380" y="34"/>
                    <a:pt x="306"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8"/>
            <p:cNvSpPr/>
            <p:nvPr/>
          </p:nvSpPr>
          <p:spPr>
            <a:xfrm>
              <a:off x="2442475" y="2371100"/>
              <a:ext cx="35300" cy="19025"/>
            </a:xfrm>
            <a:custGeom>
              <a:avLst/>
              <a:gdLst/>
              <a:ahLst/>
              <a:cxnLst/>
              <a:rect l="l" t="t" r="r" b="b"/>
              <a:pathLst>
                <a:path w="1412" h="761" extrusionOk="0">
                  <a:moveTo>
                    <a:pt x="227" y="0"/>
                  </a:moveTo>
                  <a:cubicBezTo>
                    <a:pt x="134" y="0"/>
                    <a:pt x="41" y="76"/>
                    <a:pt x="23" y="165"/>
                  </a:cubicBezTo>
                  <a:cubicBezTo>
                    <a:pt x="1" y="271"/>
                    <a:pt x="68" y="382"/>
                    <a:pt x="179" y="420"/>
                  </a:cubicBezTo>
                  <a:lnTo>
                    <a:pt x="1134" y="752"/>
                  </a:lnTo>
                  <a:cubicBezTo>
                    <a:pt x="1151" y="758"/>
                    <a:pt x="1168" y="760"/>
                    <a:pt x="1185" y="760"/>
                  </a:cubicBezTo>
                  <a:cubicBezTo>
                    <a:pt x="1278" y="760"/>
                    <a:pt x="1374" y="683"/>
                    <a:pt x="1392" y="596"/>
                  </a:cubicBezTo>
                  <a:cubicBezTo>
                    <a:pt x="1411" y="490"/>
                    <a:pt x="1346" y="379"/>
                    <a:pt x="1236" y="338"/>
                  </a:cubicBezTo>
                  <a:lnTo>
                    <a:pt x="278" y="9"/>
                  </a:lnTo>
                  <a:cubicBezTo>
                    <a:pt x="261" y="3"/>
                    <a:pt x="244"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8"/>
            <p:cNvSpPr/>
            <p:nvPr/>
          </p:nvSpPr>
          <p:spPr>
            <a:xfrm>
              <a:off x="2420525" y="2307875"/>
              <a:ext cx="75525" cy="60250"/>
            </a:xfrm>
            <a:custGeom>
              <a:avLst/>
              <a:gdLst/>
              <a:ahLst/>
              <a:cxnLst/>
              <a:rect l="l" t="t" r="r" b="b"/>
              <a:pathLst>
                <a:path w="3021" h="2410" extrusionOk="0">
                  <a:moveTo>
                    <a:pt x="247" y="0"/>
                  </a:moveTo>
                  <a:cubicBezTo>
                    <a:pt x="213" y="0"/>
                    <a:pt x="177" y="10"/>
                    <a:pt x="142" y="32"/>
                  </a:cubicBezTo>
                  <a:cubicBezTo>
                    <a:pt x="37" y="97"/>
                    <a:pt x="0" y="232"/>
                    <a:pt x="73" y="323"/>
                  </a:cubicBezTo>
                  <a:cubicBezTo>
                    <a:pt x="771" y="1202"/>
                    <a:pt x="1661" y="1907"/>
                    <a:pt x="2674" y="2386"/>
                  </a:cubicBezTo>
                  <a:cubicBezTo>
                    <a:pt x="2708" y="2402"/>
                    <a:pt x="2745" y="2410"/>
                    <a:pt x="2781" y="2410"/>
                  </a:cubicBezTo>
                  <a:cubicBezTo>
                    <a:pt x="2855" y="2410"/>
                    <a:pt x="2926" y="2376"/>
                    <a:pt x="2963" y="2307"/>
                  </a:cubicBezTo>
                  <a:cubicBezTo>
                    <a:pt x="3021" y="2201"/>
                    <a:pt x="2985" y="2066"/>
                    <a:pt x="2881" y="2018"/>
                  </a:cubicBezTo>
                  <a:cubicBezTo>
                    <a:pt x="1928" y="1572"/>
                    <a:pt x="1093" y="918"/>
                    <a:pt x="434" y="100"/>
                  </a:cubicBezTo>
                  <a:cubicBezTo>
                    <a:pt x="385" y="41"/>
                    <a:pt x="318"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8"/>
            <p:cNvSpPr/>
            <p:nvPr/>
          </p:nvSpPr>
          <p:spPr>
            <a:xfrm>
              <a:off x="2127325" y="2372975"/>
              <a:ext cx="84025" cy="48250"/>
            </a:xfrm>
            <a:custGeom>
              <a:avLst/>
              <a:gdLst/>
              <a:ahLst/>
              <a:cxnLst/>
              <a:rect l="l" t="t" r="r" b="b"/>
              <a:pathLst>
                <a:path w="3361" h="1930" extrusionOk="0">
                  <a:moveTo>
                    <a:pt x="242" y="0"/>
                  </a:moveTo>
                  <a:cubicBezTo>
                    <a:pt x="165" y="0"/>
                    <a:pt x="86" y="47"/>
                    <a:pt x="51" y="112"/>
                  </a:cubicBezTo>
                  <a:cubicBezTo>
                    <a:pt x="1" y="203"/>
                    <a:pt x="39" y="335"/>
                    <a:pt x="133" y="400"/>
                  </a:cubicBezTo>
                  <a:cubicBezTo>
                    <a:pt x="1033" y="1007"/>
                    <a:pt x="1998" y="1515"/>
                    <a:pt x="3011" y="1909"/>
                  </a:cubicBezTo>
                  <a:cubicBezTo>
                    <a:pt x="3047" y="1922"/>
                    <a:pt x="3084" y="1929"/>
                    <a:pt x="3120" y="1929"/>
                  </a:cubicBezTo>
                  <a:cubicBezTo>
                    <a:pt x="3192" y="1929"/>
                    <a:pt x="3260" y="1899"/>
                    <a:pt x="3300" y="1825"/>
                  </a:cubicBezTo>
                  <a:cubicBezTo>
                    <a:pt x="3360" y="1715"/>
                    <a:pt x="3324" y="1580"/>
                    <a:pt x="3218" y="1536"/>
                  </a:cubicBezTo>
                  <a:cubicBezTo>
                    <a:pt x="2205" y="1142"/>
                    <a:pt x="1240" y="636"/>
                    <a:pt x="340" y="30"/>
                  </a:cubicBezTo>
                  <a:cubicBezTo>
                    <a:pt x="310" y="9"/>
                    <a:pt x="277"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8"/>
            <p:cNvSpPr/>
            <p:nvPr/>
          </p:nvSpPr>
          <p:spPr>
            <a:xfrm>
              <a:off x="2249350" y="2433500"/>
              <a:ext cx="113250" cy="34525"/>
            </a:xfrm>
            <a:custGeom>
              <a:avLst/>
              <a:gdLst/>
              <a:ahLst/>
              <a:cxnLst/>
              <a:rect l="l" t="t" r="r" b="b"/>
              <a:pathLst>
                <a:path w="4530" h="1381" extrusionOk="0">
                  <a:moveTo>
                    <a:pt x="238" y="1"/>
                  </a:moveTo>
                  <a:cubicBezTo>
                    <a:pt x="165" y="1"/>
                    <a:pt x="97" y="34"/>
                    <a:pt x="58" y="105"/>
                  </a:cubicBezTo>
                  <a:cubicBezTo>
                    <a:pt x="0" y="210"/>
                    <a:pt x="37" y="345"/>
                    <a:pt x="140" y="393"/>
                  </a:cubicBezTo>
                  <a:cubicBezTo>
                    <a:pt x="1454" y="993"/>
                    <a:pt x="2874" y="1330"/>
                    <a:pt x="4318" y="1380"/>
                  </a:cubicBezTo>
                  <a:cubicBezTo>
                    <a:pt x="4320" y="1380"/>
                    <a:pt x="4323" y="1380"/>
                    <a:pt x="4325" y="1380"/>
                  </a:cubicBezTo>
                  <a:cubicBezTo>
                    <a:pt x="4435" y="1380"/>
                    <a:pt x="4530" y="1270"/>
                    <a:pt x="4523" y="1161"/>
                  </a:cubicBezTo>
                  <a:cubicBezTo>
                    <a:pt x="4520" y="1041"/>
                    <a:pt x="4419" y="964"/>
                    <a:pt x="4306" y="957"/>
                  </a:cubicBezTo>
                  <a:cubicBezTo>
                    <a:pt x="2939" y="908"/>
                    <a:pt x="1594" y="591"/>
                    <a:pt x="347" y="25"/>
                  </a:cubicBezTo>
                  <a:cubicBezTo>
                    <a:pt x="312" y="9"/>
                    <a:pt x="274"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8"/>
            <p:cNvSpPr/>
            <p:nvPr/>
          </p:nvSpPr>
          <p:spPr>
            <a:xfrm>
              <a:off x="2281400" y="2408925"/>
              <a:ext cx="105750" cy="35450"/>
            </a:xfrm>
            <a:custGeom>
              <a:avLst/>
              <a:gdLst/>
              <a:ahLst/>
              <a:cxnLst/>
              <a:rect l="l" t="t" r="r" b="b"/>
              <a:pathLst>
                <a:path w="4230" h="1418" extrusionOk="0">
                  <a:moveTo>
                    <a:pt x="323" y="1"/>
                  </a:moveTo>
                  <a:cubicBezTo>
                    <a:pt x="127" y="1"/>
                    <a:pt x="0" y="293"/>
                    <a:pt x="213" y="397"/>
                  </a:cubicBezTo>
                  <a:cubicBezTo>
                    <a:pt x="1409" y="970"/>
                    <a:pt x="2702" y="1316"/>
                    <a:pt x="4023" y="1417"/>
                  </a:cubicBezTo>
                  <a:cubicBezTo>
                    <a:pt x="4026" y="1418"/>
                    <a:pt x="4029" y="1418"/>
                    <a:pt x="4033" y="1418"/>
                  </a:cubicBezTo>
                  <a:cubicBezTo>
                    <a:pt x="4143" y="1418"/>
                    <a:pt x="4230" y="1301"/>
                    <a:pt x="4227" y="1201"/>
                  </a:cubicBezTo>
                  <a:cubicBezTo>
                    <a:pt x="4225" y="1073"/>
                    <a:pt x="4121" y="1001"/>
                    <a:pt x="4008" y="991"/>
                  </a:cubicBezTo>
                  <a:cubicBezTo>
                    <a:pt x="2762" y="895"/>
                    <a:pt x="1544" y="565"/>
                    <a:pt x="418" y="24"/>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8"/>
            <p:cNvSpPr/>
            <p:nvPr/>
          </p:nvSpPr>
          <p:spPr>
            <a:xfrm>
              <a:off x="2957750" y="2790825"/>
              <a:ext cx="38475" cy="54825"/>
            </a:xfrm>
            <a:custGeom>
              <a:avLst/>
              <a:gdLst/>
              <a:ahLst/>
              <a:cxnLst/>
              <a:rect l="l" t="t" r="r" b="b"/>
              <a:pathLst>
                <a:path w="1539" h="2193" extrusionOk="0">
                  <a:moveTo>
                    <a:pt x="229" y="1"/>
                  </a:moveTo>
                  <a:cubicBezTo>
                    <a:pt x="189" y="1"/>
                    <a:pt x="150" y="11"/>
                    <a:pt x="119" y="30"/>
                  </a:cubicBezTo>
                  <a:cubicBezTo>
                    <a:pt x="32" y="83"/>
                    <a:pt x="1" y="216"/>
                    <a:pt x="47" y="322"/>
                  </a:cubicBezTo>
                  <a:cubicBezTo>
                    <a:pt x="328" y="952"/>
                    <a:pt x="684" y="1547"/>
                    <a:pt x="1106" y="2093"/>
                  </a:cubicBezTo>
                  <a:cubicBezTo>
                    <a:pt x="1152" y="2154"/>
                    <a:pt x="1220" y="2193"/>
                    <a:pt x="1291" y="2193"/>
                  </a:cubicBezTo>
                  <a:cubicBezTo>
                    <a:pt x="1326" y="2193"/>
                    <a:pt x="1362" y="2183"/>
                    <a:pt x="1397" y="2163"/>
                  </a:cubicBezTo>
                  <a:cubicBezTo>
                    <a:pt x="1503" y="2100"/>
                    <a:pt x="1539" y="1961"/>
                    <a:pt x="1467" y="1872"/>
                  </a:cubicBezTo>
                  <a:cubicBezTo>
                    <a:pt x="1045" y="1325"/>
                    <a:pt x="689" y="731"/>
                    <a:pt x="408" y="103"/>
                  </a:cubicBezTo>
                  <a:cubicBezTo>
                    <a:pt x="378" y="34"/>
                    <a:pt x="302"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8"/>
            <p:cNvSpPr/>
            <p:nvPr/>
          </p:nvSpPr>
          <p:spPr>
            <a:xfrm>
              <a:off x="3014500" y="2874975"/>
              <a:ext cx="105025" cy="105600"/>
            </a:xfrm>
            <a:custGeom>
              <a:avLst/>
              <a:gdLst/>
              <a:ahLst/>
              <a:cxnLst/>
              <a:rect l="l" t="t" r="r" b="b"/>
              <a:pathLst>
                <a:path w="4201" h="4224" extrusionOk="0">
                  <a:moveTo>
                    <a:pt x="244" y="0"/>
                  </a:moveTo>
                  <a:cubicBezTo>
                    <a:pt x="209" y="0"/>
                    <a:pt x="172" y="10"/>
                    <a:pt x="138" y="31"/>
                  </a:cubicBezTo>
                  <a:cubicBezTo>
                    <a:pt x="32" y="94"/>
                    <a:pt x="0" y="229"/>
                    <a:pt x="68" y="323"/>
                  </a:cubicBezTo>
                  <a:cubicBezTo>
                    <a:pt x="905" y="1447"/>
                    <a:pt x="1858" y="2481"/>
                    <a:pt x="2908" y="3410"/>
                  </a:cubicBezTo>
                  <a:cubicBezTo>
                    <a:pt x="3204" y="3673"/>
                    <a:pt x="3505" y="3923"/>
                    <a:pt x="3815" y="4166"/>
                  </a:cubicBezTo>
                  <a:cubicBezTo>
                    <a:pt x="3860" y="4203"/>
                    <a:pt x="3915" y="4223"/>
                    <a:pt x="3970" y="4223"/>
                  </a:cubicBezTo>
                  <a:cubicBezTo>
                    <a:pt x="4022" y="4223"/>
                    <a:pt x="4074" y="4204"/>
                    <a:pt x="4116" y="4161"/>
                  </a:cubicBezTo>
                  <a:cubicBezTo>
                    <a:pt x="4200" y="4075"/>
                    <a:pt x="4200" y="3933"/>
                    <a:pt x="4109" y="3861"/>
                  </a:cubicBezTo>
                  <a:cubicBezTo>
                    <a:pt x="3031" y="3013"/>
                    <a:pt x="2039" y="2060"/>
                    <a:pt x="1156" y="1013"/>
                  </a:cubicBezTo>
                  <a:cubicBezTo>
                    <a:pt x="903" y="717"/>
                    <a:pt x="662" y="412"/>
                    <a:pt x="429" y="104"/>
                  </a:cubicBezTo>
                  <a:cubicBezTo>
                    <a:pt x="384" y="41"/>
                    <a:pt x="31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8"/>
            <p:cNvSpPr/>
            <p:nvPr/>
          </p:nvSpPr>
          <p:spPr>
            <a:xfrm>
              <a:off x="3015450" y="2747150"/>
              <a:ext cx="132175" cy="131775"/>
            </a:xfrm>
            <a:custGeom>
              <a:avLst/>
              <a:gdLst/>
              <a:ahLst/>
              <a:cxnLst/>
              <a:rect l="l" t="t" r="r" b="b"/>
              <a:pathLst>
                <a:path w="5287" h="5271" extrusionOk="0">
                  <a:moveTo>
                    <a:pt x="229" y="0"/>
                  </a:moveTo>
                  <a:cubicBezTo>
                    <a:pt x="177" y="0"/>
                    <a:pt x="126" y="19"/>
                    <a:pt x="85" y="61"/>
                  </a:cubicBezTo>
                  <a:cubicBezTo>
                    <a:pt x="1" y="148"/>
                    <a:pt x="1" y="290"/>
                    <a:pt x="90" y="362"/>
                  </a:cubicBezTo>
                  <a:cubicBezTo>
                    <a:pt x="1486" y="1455"/>
                    <a:pt x="2769" y="2682"/>
                    <a:pt x="3924" y="4028"/>
                  </a:cubicBezTo>
                  <a:cubicBezTo>
                    <a:pt x="4244" y="4396"/>
                    <a:pt x="4554" y="4776"/>
                    <a:pt x="4853" y="5171"/>
                  </a:cubicBezTo>
                  <a:cubicBezTo>
                    <a:pt x="4902" y="5231"/>
                    <a:pt x="4970" y="5270"/>
                    <a:pt x="5041" y="5270"/>
                  </a:cubicBezTo>
                  <a:cubicBezTo>
                    <a:pt x="5075" y="5270"/>
                    <a:pt x="5110" y="5261"/>
                    <a:pt x="5144" y="5241"/>
                  </a:cubicBezTo>
                  <a:cubicBezTo>
                    <a:pt x="5250" y="5176"/>
                    <a:pt x="5286" y="5041"/>
                    <a:pt x="5216" y="4947"/>
                  </a:cubicBezTo>
                  <a:cubicBezTo>
                    <a:pt x="4126" y="3530"/>
                    <a:pt x="2901" y="2218"/>
                    <a:pt x="1558" y="1034"/>
                  </a:cubicBezTo>
                  <a:cubicBezTo>
                    <a:pt x="1175" y="697"/>
                    <a:pt x="786" y="372"/>
                    <a:pt x="386" y="57"/>
                  </a:cubicBezTo>
                  <a:cubicBezTo>
                    <a:pt x="339" y="21"/>
                    <a:pt x="284"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8"/>
            <p:cNvSpPr/>
            <p:nvPr/>
          </p:nvSpPr>
          <p:spPr>
            <a:xfrm>
              <a:off x="3168950" y="2913700"/>
              <a:ext cx="42625" cy="52725"/>
            </a:xfrm>
            <a:custGeom>
              <a:avLst/>
              <a:gdLst/>
              <a:ahLst/>
              <a:cxnLst/>
              <a:rect l="l" t="t" r="r" b="b"/>
              <a:pathLst>
                <a:path w="1705" h="2109" extrusionOk="0">
                  <a:moveTo>
                    <a:pt x="234" y="0"/>
                  </a:moveTo>
                  <a:cubicBezTo>
                    <a:pt x="173" y="0"/>
                    <a:pt x="111" y="25"/>
                    <a:pt x="73" y="66"/>
                  </a:cubicBezTo>
                  <a:cubicBezTo>
                    <a:pt x="0" y="145"/>
                    <a:pt x="3" y="278"/>
                    <a:pt x="80" y="364"/>
                  </a:cubicBezTo>
                  <a:cubicBezTo>
                    <a:pt x="506" y="884"/>
                    <a:pt x="893" y="1435"/>
                    <a:pt x="1242" y="2011"/>
                  </a:cubicBezTo>
                  <a:cubicBezTo>
                    <a:pt x="1286" y="2080"/>
                    <a:pt x="1348" y="2109"/>
                    <a:pt x="1411" y="2109"/>
                  </a:cubicBezTo>
                  <a:cubicBezTo>
                    <a:pt x="1558" y="2109"/>
                    <a:pt x="1704" y="1952"/>
                    <a:pt x="1603" y="1787"/>
                  </a:cubicBezTo>
                  <a:cubicBezTo>
                    <a:pt x="1235" y="1183"/>
                    <a:pt x="824" y="605"/>
                    <a:pt x="371" y="61"/>
                  </a:cubicBezTo>
                  <a:cubicBezTo>
                    <a:pt x="338" y="19"/>
                    <a:pt x="286"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8"/>
            <p:cNvSpPr/>
            <p:nvPr/>
          </p:nvSpPr>
          <p:spPr>
            <a:xfrm>
              <a:off x="3113525" y="2795500"/>
              <a:ext cx="67425" cy="82000"/>
            </a:xfrm>
            <a:custGeom>
              <a:avLst/>
              <a:gdLst/>
              <a:ahLst/>
              <a:cxnLst/>
              <a:rect l="l" t="t" r="r" b="b"/>
              <a:pathLst>
                <a:path w="2697" h="3280" extrusionOk="0">
                  <a:moveTo>
                    <a:pt x="229" y="0"/>
                  </a:moveTo>
                  <a:cubicBezTo>
                    <a:pt x="177" y="0"/>
                    <a:pt x="125" y="20"/>
                    <a:pt x="85" y="62"/>
                  </a:cubicBezTo>
                  <a:cubicBezTo>
                    <a:pt x="3" y="149"/>
                    <a:pt x="1" y="289"/>
                    <a:pt x="90" y="363"/>
                  </a:cubicBezTo>
                  <a:cubicBezTo>
                    <a:pt x="1019" y="1131"/>
                    <a:pt x="1767" y="2091"/>
                    <a:pt x="2285" y="3179"/>
                  </a:cubicBezTo>
                  <a:cubicBezTo>
                    <a:pt x="2316" y="3248"/>
                    <a:pt x="2390" y="3280"/>
                    <a:pt x="2464" y="3280"/>
                  </a:cubicBezTo>
                  <a:cubicBezTo>
                    <a:pt x="2504" y="3280"/>
                    <a:pt x="2544" y="3270"/>
                    <a:pt x="2576" y="3251"/>
                  </a:cubicBezTo>
                  <a:cubicBezTo>
                    <a:pt x="2665" y="3198"/>
                    <a:pt x="2696" y="3061"/>
                    <a:pt x="2646" y="2960"/>
                  </a:cubicBezTo>
                  <a:cubicBezTo>
                    <a:pt x="2112" y="1839"/>
                    <a:pt x="1339" y="847"/>
                    <a:pt x="384" y="58"/>
                  </a:cubicBezTo>
                  <a:cubicBezTo>
                    <a:pt x="338" y="21"/>
                    <a:pt x="283"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8"/>
            <p:cNvSpPr/>
            <p:nvPr/>
          </p:nvSpPr>
          <p:spPr>
            <a:xfrm>
              <a:off x="2947550" y="2488525"/>
              <a:ext cx="158175" cy="23525"/>
            </a:xfrm>
            <a:custGeom>
              <a:avLst/>
              <a:gdLst/>
              <a:ahLst/>
              <a:cxnLst/>
              <a:rect l="l" t="t" r="r" b="b"/>
              <a:pathLst>
                <a:path w="6327" h="941" extrusionOk="0">
                  <a:moveTo>
                    <a:pt x="316" y="1"/>
                  </a:moveTo>
                  <a:cubicBezTo>
                    <a:pt x="122" y="1"/>
                    <a:pt x="1" y="289"/>
                    <a:pt x="212" y="395"/>
                  </a:cubicBezTo>
                  <a:cubicBezTo>
                    <a:pt x="898" y="741"/>
                    <a:pt x="1670" y="772"/>
                    <a:pt x="2421" y="801"/>
                  </a:cubicBezTo>
                  <a:lnTo>
                    <a:pt x="4789" y="888"/>
                  </a:lnTo>
                  <a:lnTo>
                    <a:pt x="6118" y="941"/>
                  </a:lnTo>
                  <a:cubicBezTo>
                    <a:pt x="6119" y="941"/>
                    <a:pt x="6120" y="941"/>
                    <a:pt x="6121" y="941"/>
                  </a:cubicBezTo>
                  <a:cubicBezTo>
                    <a:pt x="6235" y="941"/>
                    <a:pt x="6327" y="827"/>
                    <a:pt x="6325" y="719"/>
                  </a:cubicBezTo>
                  <a:cubicBezTo>
                    <a:pt x="6320" y="599"/>
                    <a:pt x="6219" y="520"/>
                    <a:pt x="6103" y="515"/>
                  </a:cubicBezTo>
                  <a:lnTo>
                    <a:pt x="3824" y="428"/>
                  </a:lnTo>
                  <a:lnTo>
                    <a:pt x="2683" y="385"/>
                  </a:lnTo>
                  <a:cubicBezTo>
                    <a:pt x="2317" y="373"/>
                    <a:pt x="1947" y="366"/>
                    <a:pt x="1579" y="330"/>
                  </a:cubicBezTo>
                  <a:cubicBezTo>
                    <a:pt x="1213" y="293"/>
                    <a:pt x="777" y="207"/>
                    <a:pt x="416" y="26"/>
                  </a:cubicBezTo>
                  <a:cubicBezTo>
                    <a:pt x="382" y="9"/>
                    <a:pt x="348"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8"/>
            <p:cNvSpPr/>
            <p:nvPr/>
          </p:nvSpPr>
          <p:spPr>
            <a:xfrm>
              <a:off x="3140075" y="2484550"/>
              <a:ext cx="82850" cy="26425"/>
            </a:xfrm>
            <a:custGeom>
              <a:avLst/>
              <a:gdLst/>
              <a:ahLst/>
              <a:cxnLst/>
              <a:rect l="l" t="t" r="r" b="b"/>
              <a:pathLst>
                <a:path w="3314" h="1057" extrusionOk="0">
                  <a:moveTo>
                    <a:pt x="3015" y="0"/>
                  </a:moveTo>
                  <a:cubicBezTo>
                    <a:pt x="2995" y="0"/>
                    <a:pt x="2973" y="3"/>
                    <a:pt x="2951" y="10"/>
                  </a:cubicBezTo>
                  <a:cubicBezTo>
                    <a:pt x="2053" y="279"/>
                    <a:pt x="1136" y="486"/>
                    <a:pt x="207" y="631"/>
                  </a:cubicBezTo>
                  <a:cubicBezTo>
                    <a:pt x="97" y="647"/>
                    <a:pt x="0" y="724"/>
                    <a:pt x="3" y="850"/>
                  </a:cubicBezTo>
                  <a:cubicBezTo>
                    <a:pt x="7" y="963"/>
                    <a:pt x="94" y="1056"/>
                    <a:pt x="198" y="1056"/>
                  </a:cubicBezTo>
                  <a:cubicBezTo>
                    <a:pt x="207" y="1056"/>
                    <a:pt x="215" y="1055"/>
                    <a:pt x="224" y="1054"/>
                  </a:cubicBezTo>
                  <a:cubicBezTo>
                    <a:pt x="1187" y="907"/>
                    <a:pt x="2140" y="693"/>
                    <a:pt x="3076" y="416"/>
                  </a:cubicBezTo>
                  <a:cubicBezTo>
                    <a:pt x="3314" y="348"/>
                    <a:pt x="3233" y="0"/>
                    <a:pt x="3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8"/>
            <p:cNvSpPr/>
            <p:nvPr/>
          </p:nvSpPr>
          <p:spPr>
            <a:xfrm>
              <a:off x="3255400" y="2459150"/>
              <a:ext cx="27475" cy="17525"/>
            </a:xfrm>
            <a:custGeom>
              <a:avLst/>
              <a:gdLst/>
              <a:ahLst/>
              <a:cxnLst/>
              <a:rect l="l" t="t" r="r" b="b"/>
              <a:pathLst>
                <a:path w="1099" h="701" extrusionOk="0">
                  <a:moveTo>
                    <a:pt x="884" y="0"/>
                  </a:moveTo>
                  <a:cubicBezTo>
                    <a:pt x="863" y="0"/>
                    <a:pt x="842" y="4"/>
                    <a:pt x="822" y="10"/>
                  </a:cubicBezTo>
                  <a:lnTo>
                    <a:pt x="160" y="282"/>
                  </a:lnTo>
                  <a:cubicBezTo>
                    <a:pt x="107" y="301"/>
                    <a:pt x="61" y="337"/>
                    <a:pt x="32" y="385"/>
                  </a:cubicBezTo>
                  <a:cubicBezTo>
                    <a:pt x="6" y="436"/>
                    <a:pt x="1" y="494"/>
                    <a:pt x="18" y="547"/>
                  </a:cubicBezTo>
                  <a:cubicBezTo>
                    <a:pt x="32" y="602"/>
                    <a:pt x="68" y="645"/>
                    <a:pt x="116" y="674"/>
                  </a:cubicBezTo>
                  <a:cubicBezTo>
                    <a:pt x="148" y="688"/>
                    <a:pt x="185" y="700"/>
                    <a:pt x="222" y="700"/>
                  </a:cubicBezTo>
                  <a:cubicBezTo>
                    <a:pt x="242" y="700"/>
                    <a:pt x="262" y="697"/>
                    <a:pt x="280" y="689"/>
                  </a:cubicBezTo>
                  <a:lnTo>
                    <a:pt x="942" y="414"/>
                  </a:lnTo>
                  <a:cubicBezTo>
                    <a:pt x="992" y="397"/>
                    <a:pt x="1038" y="364"/>
                    <a:pt x="1067" y="316"/>
                  </a:cubicBezTo>
                  <a:cubicBezTo>
                    <a:pt x="1091" y="265"/>
                    <a:pt x="1098" y="205"/>
                    <a:pt x="1086" y="150"/>
                  </a:cubicBezTo>
                  <a:cubicBezTo>
                    <a:pt x="1069" y="97"/>
                    <a:pt x="1031" y="53"/>
                    <a:pt x="983" y="27"/>
                  </a:cubicBezTo>
                  <a:cubicBezTo>
                    <a:pt x="953" y="9"/>
                    <a:pt x="919" y="0"/>
                    <a:pt x="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8"/>
            <p:cNvSpPr/>
            <p:nvPr/>
          </p:nvSpPr>
          <p:spPr>
            <a:xfrm>
              <a:off x="3093625" y="2468775"/>
              <a:ext cx="89200" cy="17900"/>
            </a:xfrm>
            <a:custGeom>
              <a:avLst/>
              <a:gdLst/>
              <a:ahLst/>
              <a:cxnLst/>
              <a:rect l="l" t="t" r="r" b="b"/>
              <a:pathLst>
                <a:path w="3568" h="716" extrusionOk="0">
                  <a:moveTo>
                    <a:pt x="225" y="0"/>
                  </a:moveTo>
                  <a:cubicBezTo>
                    <a:pt x="133" y="0"/>
                    <a:pt x="44" y="78"/>
                    <a:pt x="24" y="167"/>
                  </a:cubicBezTo>
                  <a:cubicBezTo>
                    <a:pt x="0" y="270"/>
                    <a:pt x="72" y="383"/>
                    <a:pt x="181" y="422"/>
                  </a:cubicBezTo>
                  <a:cubicBezTo>
                    <a:pt x="753" y="617"/>
                    <a:pt x="1350" y="715"/>
                    <a:pt x="1948" y="715"/>
                  </a:cubicBezTo>
                  <a:cubicBezTo>
                    <a:pt x="2410" y="715"/>
                    <a:pt x="2872" y="657"/>
                    <a:pt x="3324" y="540"/>
                  </a:cubicBezTo>
                  <a:cubicBezTo>
                    <a:pt x="3568" y="475"/>
                    <a:pt x="3483" y="125"/>
                    <a:pt x="3261" y="125"/>
                  </a:cubicBezTo>
                  <a:cubicBezTo>
                    <a:pt x="3242" y="125"/>
                    <a:pt x="3222" y="127"/>
                    <a:pt x="3201" y="133"/>
                  </a:cubicBezTo>
                  <a:cubicBezTo>
                    <a:pt x="2788" y="238"/>
                    <a:pt x="2364" y="291"/>
                    <a:pt x="1942" y="291"/>
                  </a:cubicBezTo>
                  <a:cubicBezTo>
                    <a:pt x="1378" y="291"/>
                    <a:pt x="816" y="197"/>
                    <a:pt x="279" y="10"/>
                  </a:cubicBezTo>
                  <a:cubicBezTo>
                    <a:pt x="261" y="3"/>
                    <a:pt x="243"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8"/>
            <p:cNvSpPr/>
            <p:nvPr/>
          </p:nvSpPr>
          <p:spPr>
            <a:xfrm>
              <a:off x="2077100" y="2633000"/>
              <a:ext cx="134800" cy="24850"/>
            </a:xfrm>
            <a:custGeom>
              <a:avLst/>
              <a:gdLst/>
              <a:ahLst/>
              <a:cxnLst/>
              <a:rect l="l" t="t" r="r" b="b"/>
              <a:pathLst>
                <a:path w="5392" h="994" extrusionOk="0">
                  <a:moveTo>
                    <a:pt x="5151" y="1"/>
                  </a:moveTo>
                  <a:cubicBezTo>
                    <a:pt x="5132" y="1"/>
                    <a:pt x="5114" y="3"/>
                    <a:pt x="5095" y="7"/>
                  </a:cubicBezTo>
                  <a:cubicBezTo>
                    <a:pt x="3507" y="341"/>
                    <a:pt x="1892" y="529"/>
                    <a:pt x="270" y="570"/>
                  </a:cubicBezTo>
                  <a:cubicBezTo>
                    <a:pt x="1" y="579"/>
                    <a:pt x="9" y="993"/>
                    <a:pt x="275" y="993"/>
                  </a:cubicBezTo>
                  <a:cubicBezTo>
                    <a:pt x="278" y="993"/>
                    <a:pt x="281" y="993"/>
                    <a:pt x="284" y="993"/>
                  </a:cubicBezTo>
                  <a:cubicBezTo>
                    <a:pt x="1942" y="948"/>
                    <a:pt x="3593" y="753"/>
                    <a:pt x="5218" y="413"/>
                  </a:cubicBezTo>
                  <a:cubicBezTo>
                    <a:pt x="5331" y="389"/>
                    <a:pt x="5391" y="252"/>
                    <a:pt x="5360" y="149"/>
                  </a:cubicBezTo>
                  <a:cubicBezTo>
                    <a:pt x="5330" y="50"/>
                    <a:pt x="5243" y="1"/>
                    <a:pt x="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8"/>
            <p:cNvSpPr/>
            <p:nvPr/>
          </p:nvSpPr>
          <p:spPr>
            <a:xfrm>
              <a:off x="2257475" y="2543575"/>
              <a:ext cx="109775" cy="74225"/>
            </a:xfrm>
            <a:custGeom>
              <a:avLst/>
              <a:gdLst/>
              <a:ahLst/>
              <a:cxnLst/>
              <a:rect l="l" t="t" r="r" b="b"/>
              <a:pathLst>
                <a:path w="4391" h="2969" extrusionOk="0">
                  <a:moveTo>
                    <a:pt x="4160" y="0"/>
                  </a:moveTo>
                  <a:cubicBezTo>
                    <a:pt x="4103" y="0"/>
                    <a:pt x="4045" y="25"/>
                    <a:pt x="3995" y="65"/>
                  </a:cubicBezTo>
                  <a:cubicBezTo>
                    <a:pt x="2804" y="1042"/>
                    <a:pt x="1507" y="1887"/>
                    <a:pt x="130" y="2582"/>
                  </a:cubicBezTo>
                  <a:cubicBezTo>
                    <a:pt x="29" y="2633"/>
                    <a:pt x="0" y="2782"/>
                    <a:pt x="58" y="2874"/>
                  </a:cubicBezTo>
                  <a:cubicBezTo>
                    <a:pt x="96" y="2936"/>
                    <a:pt x="168" y="2969"/>
                    <a:pt x="241" y="2969"/>
                  </a:cubicBezTo>
                  <a:cubicBezTo>
                    <a:pt x="278" y="2969"/>
                    <a:pt x="315" y="2960"/>
                    <a:pt x="349" y="2943"/>
                  </a:cubicBezTo>
                  <a:cubicBezTo>
                    <a:pt x="1760" y="2231"/>
                    <a:pt x="3086" y="1362"/>
                    <a:pt x="4304" y="356"/>
                  </a:cubicBezTo>
                  <a:cubicBezTo>
                    <a:pt x="4390" y="284"/>
                    <a:pt x="4373" y="130"/>
                    <a:pt x="4296" y="58"/>
                  </a:cubicBezTo>
                  <a:cubicBezTo>
                    <a:pt x="4255" y="18"/>
                    <a:pt x="4208" y="0"/>
                    <a:pt x="4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8"/>
            <p:cNvSpPr/>
            <p:nvPr/>
          </p:nvSpPr>
          <p:spPr>
            <a:xfrm>
              <a:off x="2202550" y="2561825"/>
              <a:ext cx="92900" cy="52950"/>
            </a:xfrm>
            <a:custGeom>
              <a:avLst/>
              <a:gdLst/>
              <a:ahLst/>
              <a:cxnLst/>
              <a:rect l="l" t="t" r="r" b="b"/>
              <a:pathLst>
                <a:path w="3716" h="2118" extrusionOk="0">
                  <a:moveTo>
                    <a:pt x="3464" y="0"/>
                  </a:moveTo>
                  <a:cubicBezTo>
                    <a:pt x="3428" y="0"/>
                    <a:pt x="3393" y="10"/>
                    <a:pt x="3362" y="33"/>
                  </a:cubicBezTo>
                  <a:cubicBezTo>
                    <a:pt x="2412" y="750"/>
                    <a:pt x="1355" y="1311"/>
                    <a:pt x="231" y="1698"/>
                  </a:cubicBezTo>
                  <a:cubicBezTo>
                    <a:pt x="0" y="1779"/>
                    <a:pt x="77" y="2117"/>
                    <a:pt x="284" y="2117"/>
                  </a:cubicBezTo>
                  <a:cubicBezTo>
                    <a:pt x="306" y="2117"/>
                    <a:pt x="329" y="2113"/>
                    <a:pt x="354" y="2105"/>
                  </a:cubicBezTo>
                  <a:cubicBezTo>
                    <a:pt x="1511" y="1708"/>
                    <a:pt x="2602" y="1130"/>
                    <a:pt x="3581" y="396"/>
                  </a:cubicBezTo>
                  <a:cubicBezTo>
                    <a:pt x="3675" y="327"/>
                    <a:pt x="3716" y="211"/>
                    <a:pt x="3653" y="105"/>
                  </a:cubicBezTo>
                  <a:cubicBezTo>
                    <a:pt x="3614" y="43"/>
                    <a:pt x="3538"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8"/>
            <p:cNvSpPr/>
            <p:nvPr/>
          </p:nvSpPr>
          <p:spPr>
            <a:xfrm>
              <a:off x="3026175" y="2620225"/>
              <a:ext cx="134550" cy="56750"/>
            </a:xfrm>
            <a:custGeom>
              <a:avLst/>
              <a:gdLst/>
              <a:ahLst/>
              <a:cxnLst/>
              <a:rect l="l" t="t" r="r" b="b"/>
              <a:pathLst>
                <a:path w="5382" h="2270" extrusionOk="0">
                  <a:moveTo>
                    <a:pt x="283" y="0"/>
                  </a:moveTo>
                  <a:cubicBezTo>
                    <a:pt x="138" y="0"/>
                    <a:pt x="1" y="176"/>
                    <a:pt x="94" y="342"/>
                  </a:cubicBezTo>
                  <a:cubicBezTo>
                    <a:pt x="417" y="891"/>
                    <a:pt x="1014" y="1167"/>
                    <a:pt x="1586" y="1379"/>
                  </a:cubicBezTo>
                  <a:cubicBezTo>
                    <a:pt x="2311" y="1644"/>
                    <a:pt x="3054" y="1861"/>
                    <a:pt x="3808" y="2029"/>
                  </a:cubicBezTo>
                  <a:cubicBezTo>
                    <a:pt x="4231" y="2125"/>
                    <a:pt x="4662" y="2202"/>
                    <a:pt x="5095" y="2267"/>
                  </a:cubicBezTo>
                  <a:cubicBezTo>
                    <a:pt x="5107" y="2269"/>
                    <a:pt x="5118" y="2270"/>
                    <a:pt x="5130" y="2270"/>
                  </a:cubicBezTo>
                  <a:cubicBezTo>
                    <a:pt x="5229" y="2270"/>
                    <a:pt x="5325" y="2214"/>
                    <a:pt x="5350" y="2111"/>
                  </a:cubicBezTo>
                  <a:cubicBezTo>
                    <a:pt x="5382" y="1993"/>
                    <a:pt x="5310" y="1870"/>
                    <a:pt x="5194" y="1853"/>
                  </a:cubicBezTo>
                  <a:cubicBezTo>
                    <a:pt x="4460" y="1745"/>
                    <a:pt x="3733" y="1593"/>
                    <a:pt x="3018" y="1394"/>
                  </a:cubicBezTo>
                  <a:cubicBezTo>
                    <a:pt x="2665" y="1297"/>
                    <a:pt x="2316" y="1187"/>
                    <a:pt x="1969" y="1066"/>
                  </a:cubicBezTo>
                  <a:cubicBezTo>
                    <a:pt x="1687" y="970"/>
                    <a:pt x="1403" y="867"/>
                    <a:pt x="1141" y="729"/>
                  </a:cubicBezTo>
                  <a:cubicBezTo>
                    <a:pt x="881" y="590"/>
                    <a:pt x="616" y="392"/>
                    <a:pt x="460" y="118"/>
                  </a:cubicBezTo>
                  <a:cubicBezTo>
                    <a:pt x="412" y="34"/>
                    <a:pt x="347" y="0"/>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8"/>
            <p:cNvSpPr/>
            <p:nvPr/>
          </p:nvSpPr>
          <p:spPr>
            <a:xfrm>
              <a:off x="3192925" y="2662025"/>
              <a:ext cx="65425" cy="14050"/>
            </a:xfrm>
            <a:custGeom>
              <a:avLst/>
              <a:gdLst/>
              <a:ahLst/>
              <a:cxnLst/>
              <a:rect l="l" t="t" r="r" b="b"/>
              <a:pathLst>
                <a:path w="2617" h="562" extrusionOk="0">
                  <a:moveTo>
                    <a:pt x="2310" y="1"/>
                  </a:moveTo>
                  <a:cubicBezTo>
                    <a:pt x="2291" y="1"/>
                    <a:pt x="2272" y="3"/>
                    <a:pt x="2252" y="8"/>
                  </a:cubicBezTo>
                  <a:cubicBezTo>
                    <a:pt x="1913" y="96"/>
                    <a:pt x="1566" y="140"/>
                    <a:pt x="1218" y="140"/>
                  </a:cubicBezTo>
                  <a:cubicBezTo>
                    <a:pt x="928" y="140"/>
                    <a:pt x="637" y="109"/>
                    <a:pt x="351" y="47"/>
                  </a:cubicBezTo>
                  <a:cubicBezTo>
                    <a:pt x="333" y="43"/>
                    <a:pt x="317" y="41"/>
                    <a:pt x="301" y="41"/>
                  </a:cubicBezTo>
                  <a:cubicBezTo>
                    <a:pt x="72" y="41"/>
                    <a:pt x="0" y="406"/>
                    <a:pt x="252" y="458"/>
                  </a:cubicBezTo>
                  <a:cubicBezTo>
                    <a:pt x="570" y="527"/>
                    <a:pt x="894" y="561"/>
                    <a:pt x="1217" y="561"/>
                  </a:cubicBezTo>
                  <a:cubicBezTo>
                    <a:pt x="1605" y="561"/>
                    <a:pt x="1993" y="512"/>
                    <a:pt x="2372" y="415"/>
                  </a:cubicBezTo>
                  <a:cubicBezTo>
                    <a:pt x="2617" y="352"/>
                    <a:pt x="2533" y="1"/>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8"/>
            <p:cNvSpPr/>
            <p:nvPr/>
          </p:nvSpPr>
          <p:spPr>
            <a:xfrm>
              <a:off x="3147300" y="2637275"/>
              <a:ext cx="73425" cy="12325"/>
            </a:xfrm>
            <a:custGeom>
              <a:avLst/>
              <a:gdLst/>
              <a:ahLst/>
              <a:cxnLst/>
              <a:rect l="l" t="t" r="r" b="b"/>
              <a:pathLst>
                <a:path w="2937" h="493" extrusionOk="0">
                  <a:moveTo>
                    <a:pt x="2732" y="1"/>
                  </a:moveTo>
                  <a:cubicBezTo>
                    <a:pt x="2726" y="1"/>
                    <a:pt x="2721" y="1"/>
                    <a:pt x="2715" y="2"/>
                  </a:cubicBezTo>
                  <a:cubicBezTo>
                    <a:pt x="2308" y="48"/>
                    <a:pt x="1899" y="71"/>
                    <a:pt x="1490" y="71"/>
                  </a:cubicBezTo>
                  <a:cubicBezTo>
                    <a:pt x="1087" y="71"/>
                    <a:pt x="684" y="48"/>
                    <a:pt x="284" y="4"/>
                  </a:cubicBezTo>
                  <a:cubicBezTo>
                    <a:pt x="271" y="2"/>
                    <a:pt x="258" y="2"/>
                    <a:pt x="245" y="2"/>
                  </a:cubicBezTo>
                  <a:cubicBezTo>
                    <a:pt x="144" y="2"/>
                    <a:pt x="52" y="52"/>
                    <a:pt x="27" y="160"/>
                  </a:cubicBezTo>
                  <a:cubicBezTo>
                    <a:pt x="0" y="283"/>
                    <a:pt x="70" y="401"/>
                    <a:pt x="183" y="418"/>
                  </a:cubicBezTo>
                  <a:cubicBezTo>
                    <a:pt x="616" y="467"/>
                    <a:pt x="1051" y="492"/>
                    <a:pt x="1486" y="492"/>
                  </a:cubicBezTo>
                  <a:cubicBezTo>
                    <a:pt x="1900" y="492"/>
                    <a:pt x="2313" y="470"/>
                    <a:pt x="2724" y="425"/>
                  </a:cubicBezTo>
                  <a:cubicBezTo>
                    <a:pt x="2840" y="413"/>
                    <a:pt x="2936" y="327"/>
                    <a:pt x="2934" y="206"/>
                  </a:cubicBezTo>
                  <a:cubicBezTo>
                    <a:pt x="2927" y="103"/>
                    <a:pt x="2838"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8"/>
            <p:cNvSpPr/>
            <p:nvPr/>
          </p:nvSpPr>
          <p:spPr>
            <a:xfrm>
              <a:off x="2363375" y="2322675"/>
              <a:ext cx="669375" cy="519100"/>
            </a:xfrm>
            <a:custGeom>
              <a:avLst/>
              <a:gdLst/>
              <a:ahLst/>
              <a:cxnLst/>
              <a:rect l="l" t="t" r="r" b="b"/>
              <a:pathLst>
                <a:path w="26775" h="20764" extrusionOk="0">
                  <a:moveTo>
                    <a:pt x="6675" y="1"/>
                  </a:moveTo>
                  <a:cubicBezTo>
                    <a:pt x="6601" y="1"/>
                    <a:pt x="6530" y="49"/>
                    <a:pt x="6491" y="116"/>
                  </a:cubicBezTo>
                  <a:cubicBezTo>
                    <a:pt x="6483" y="116"/>
                    <a:pt x="6475" y="115"/>
                    <a:pt x="6468" y="115"/>
                  </a:cubicBezTo>
                  <a:cubicBezTo>
                    <a:pt x="6376" y="115"/>
                    <a:pt x="6297" y="180"/>
                    <a:pt x="6282" y="273"/>
                  </a:cubicBezTo>
                  <a:cubicBezTo>
                    <a:pt x="6014" y="1669"/>
                    <a:pt x="4734" y="2516"/>
                    <a:pt x="3449" y="2872"/>
                  </a:cubicBezTo>
                  <a:cubicBezTo>
                    <a:pt x="3066" y="2976"/>
                    <a:pt x="2679" y="3050"/>
                    <a:pt x="2286" y="3101"/>
                  </a:cubicBezTo>
                  <a:cubicBezTo>
                    <a:pt x="2173" y="3115"/>
                    <a:pt x="2077" y="3197"/>
                    <a:pt x="2082" y="3320"/>
                  </a:cubicBezTo>
                  <a:cubicBezTo>
                    <a:pt x="2082" y="3334"/>
                    <a:pt x="2084" y="3351"/>
                    <a:pt x="2089" y="3366"/>
                  </a:cubicBezTo>
                  <a:cubicBezTo>
                    <a:pt x="1170" y="4054"/>
                    <a:pt x="383" y="4968"/>
                    <a:pt x="130" y="6114"/>
                  </a:cubicBezTo>
                  <a:cubicBezTo>
                    <a:pt x="0" y="6701"/>
                    <a:pt x="12" y="7337"/>
                    <a:pt x="224" y="7905"/>
                  </a:cubicBezTo>
                  <a:cubicBezTo>
                    <a:pt x="337" y="8208"/>
                    <a:pt x="501" y="8487"/>
                    <a:pt x="648" y="8776"/>
                  </a:cubicBezTo>
                  <a:cubicBezTo>
                    <a:pt x="790" y="9055"/>
                    <a:pt x="893" y="9351"/>
                    <a:pt x="958" y="9659"/>
                  </a:cubicBezTo>
                  <a:cubicBezTo>
                    <a:pt x="1021" y="9972"/>
                    <a:pt x="1059" y="10287"/>
                    <a:pt x="1134" y="10598"/>
                  </a:cubicBezTo>
                  <a:cubicBezTo>
                    <a:pt x="1203" y="10884"/>
                    <a:pt x="1300" y="11166"/>
                    <a:pt x="1422" y="11433"/>
                  </a:cubicBezTo>
                  <a:cubicBezTo>
                    <a:pt x="1666" y="11962"/>
                    <a:pt x="2012" y="12441"/>
                    <a:pt x="2438" y="12838"/>
                  </a:cubicBezTo>
                  <a:cubicBezTo>
                    <a:pt x="2669" y="13055"/>
                    <a:pt x="2927" y="13250"/>
                    <a:pt x="3129" y="13498"/>
                  </a:cubicBezTo>
                  <a:cubicBezTo>
                    <a:pt x="3331" y="13743"/>
                    <a:pt x="3444" y="14003"/>
                    <a:pt x="3560" y="14273"/>
                  </a:cubicBezTo>
                  <a:cubicBezTo>
                    <a:pt x="3798" y="14836"/>
                    <a:pt x="4046" y="15389"/>
                    <a:pt x="4392" y="15897"/>
                  </a:cubicBezTo>
                  <a:cubicBezTo>
                    <a:pt x="5095" y="16927"/>
                    <a:pt x="6147" y="17738"/>
                    <a:pt x="7420" y="17844"/>
                  </a:cubicBezTo>
                  <a:cubicBezTo>
                    <a:pt x="7493" y="17851"/>
                    <a:pt x="7567" y="17854"/>
                    <a:pt x="7641" y="17854"/>
                  </a:cubicBezTo>
                  <a:cubicBezTo>
                    <a:pt x="7698" y="17854"/>
                    <a:pt x="7756" y="17852"/>
                    <a:pt x="7812" y="17849"/>
                  </a:cubicBezTo>
                  <a:cubicBezTo>
                    <a:pt x="8967" y="18985"/>
                    <a:pt x="10508" y="19685"/>
                    <a:pt x="12115" y="19844"/>
                  </a:cubicBezTo>
                  <a:cubicBezTo>
                    <a:pt x="12332" y="19865"/>
                    <a:pt x="12548" y="19875"/>
                    <a:pt x="12764" y="19875"/>
                  </a:cubicBezTo>
                  <a:cubicBezTo>
                    <a:pt x="12930" y="19875"/>
                    <a:pt x="13097" y="19869"/>
                    <a:pt x="13263" y="19856"/>
                  </a:cubicBezTo>
                  <a:lnTo>
                    <a:pt x="13273" y="19864"/>
                  </a:lnTo>
                  <a:cubicBezTo>
                    <a:pt x="14058" y="20338"/>
                    <a:pt x="14955" y="20602"/>
                    <a:pt x="15863" y="20701"/>
                  </a:cubicBezTo>
                  <a:cubicBezTo>
                    <a:pt x="16229" y="20742"/>
                    <a:pt x="16592" y="20763"/>
                    <a:pt x="16953" y="20763"/>
                  </a:cubicBezTo>
                  <a:cubicBezTo>
                    <a:pt x="17489" y="20763"/>
                    <a:pt x="18019" y="20716"/>
                    <a:pt x="18541" y="20612"/>
                  </a:cubicBezTo>
                  <a:cubicBezTo>
                    <a:pt x="18864" y="20549"/>
                    <a:pt x="19177" y="20434"/>
                    <a:pt x="19461" y="20268"/>
                  </a:cubicBezTo>
                  <a:cubicBezTo>
                    <a:pt x="19791" y="20371"/>
                    <a:pt x="20134" y="20423"/>
                    <a:pt x="20476" y="20423"/>
                  </a:cubicBezTo>
                  <a:cubicBezTo>
                    <a:pt x="20774" y="20423"/>
                    <a:pt x="21072" y="20383"/>
                    <a:pt x="21362" y="20304"/>
                  </a:cubicBezTo>
                  <a:cubicBezTo>
                    <a:pt x="22050" y="20119"/>
                    <a:pt x="22659" y="19714"/>
                    <a:pt x="23100" y="19156"/>
                  </a:cubicBezTo>
                  <a:cubicBezTo>
                    <a:pt x="23215" y="19007"/>
                    <a:pt x="23321" y="18848"/>
                    <a:pt x="23413" y="18679"/>
                  </a:cubicBezTo>
                  <a:cubicBezTo>
                    <a:pt x="24062" y="18355"/>
                    <a:pt x="24705" y="18003"/>
                    <a:pt x="25237" y="17507"/>
                  </a:cubicBezTo>
                  <a:cubicBezTo>
                    <a:pt x="25841" y="16949"/>
                    <a:pt x="26219" y="16210"/>
                    <a:pt x="26301" y="15389"/>
                  </a:cubicBezTo>
                  <a:cubicBezTo>
                    <a:pt x="26334" y="15050"/>
                    <a:pt x="26313" y="14711"/>
                    <a:pt x="26238" y="14379"/>
                  </a:cubicBezTo>
                  <a:cubicBezTo>
                    <a:pt x="26775" y="12971"/>
                    <a:pt x="26592" y="11358"/>
                    <a:pt x="25696" y="10133"/>
                  </a:cubicBezTo>
                  <a:cubicBezTo>
                    <a:pt x="25456" y="9806"/>
                    <a:pt x="25174" y="9512"/>
                    <a:pt x="24857" y="9260"/>
                  </a:cubicBezTo>
                  <a:cubicBezTo>
                    <a:pt x="24830" y="9238"/>
                    <a:pt x="24801" y="9223"/>
                    <a:pt x="24772" y="9214"/>
                  </a:cubicBezTo>
                  <a:cubicBezTo>
                    <a:pt x="24426" y="8648"/>
                    <a:pt x="23973" y="8148"/>
                    <a:pt x="23562" y="7623"/>
                  </a:cubicBezTo>
                  <a:cubicBezTo>
                    <a:pt x="23285" y="7267"/>
                    <a:pt x="23027" y="6896"/>
                    <a:pt x="22840" y="6492"/>
                  </a:cubicBezTo>
                  <a:cubicBezTo>
                    <a:pt x="22654" y="6085"/>
                    <a:pt x="22558" y="5604"/>
                    <a:pt x="22484" y="5137"/>
                  </a:cubicBezTo>
                  <a:cubicBezTo>
                    <a:pt x="22407" y="4670"/>
                    <a:pt x="22289" y="4208"/>
                    <a:pt x="21937" y="3881"/>
                  </a:cubicBezTo>
                  <a:cubicBezTo>
                    <a:pt x="21899" y="3841"/>
                    <a:pt x="21848" y="3821"/>
                    <a:pt x="21796" y="3821"/>
                  </a:cubicBezTo>
                  <a:cubicBezTo>
                    <a:pt x="21760" y="3821"/>
                    <a:pt x="21724" y="3831"/>
                    <a:pt x="21692" y="3852"/>
                  </a:cubicBezTo>
                  <a:cubicBezTo>
                    <a:pt x="21657" y="3827"/>
                    <a:pt x="21617" y="3816"/>
                    <a:pt x="21575" y="3816"/>
                  </a:cubicBezTo>
                  <a:cubicBezTo>
                    <a:pt x="21535" y="3816"/>
                    <a:pt x="21494" y="3826"/>
                    <a:pt x="21456" y="3842"/>
                  </a:cubicBezTo>
                  <a:cubicBezTo>
                    <a:pt x="21084" y="4015"/>
                    <a:pt x="20674" y="4077"/>
                    <a:pt x="20258" y="4077"/>
                  </a:cubicBezTo>
                  <a:cubicBezTo>
                    <a:pt x="19767" y="4077"/>
                    <a:pt x="19267" y="3991"/>
                    <a:pt x="18809" y="3900"/>
                  </a:cubicBezTo>
                  <a:cubicBezTo>
                    <a:pt x="17848" y="3707"/>
                    <a:pt x="16922" y="3375"/>
                    <a:pt x="16053" y="2920"/>
                  </a:cubicBezTo>
                  <a:cubicBezTo>
                    <a:pt x="15559" y="2660"/>
                    <a:pt x="15088" y="2362"/>
                    <a:pt x="14643" y="2023"/>
                  </a:cubicBezTo>
                  <a:cubicBezTo>
                    <a:pt x="14595" y="1988"/>
                    <a:pt x="14541" y="1968"/>
                    <a:pt x="14488" y="1968"/>
                  </a:cubicBezTo>
                  <a:cubicBezTo>
                    <a:pt x="14449" y="1968"/>
                    <a:pt x="14410" y="1979"/>
                    <a:pt x="14375" y="2003"/>
                  </a:cubicBezTo>
                  <a:cubicBezTo>
                    <a:pt x="14334" y="1971"/>
                    <a:pt x="14283" y="1955"/>
                    <a:pt x="14232" y="1955"/>
                  </a:cubicBezTo>
                  <a:cubicBezTo>
                    <a:pt x="14195" y="1955"/>
                    <a:pt x="14159" y="1963"/>
                    <a:pt x="14125" y="1982"/>
                  </a:cubicBezTo>
                  <a:cubicBezTo>
                    <a:pt x="13599" y="2237"/>
                    <a:pt x="13020" y="2353"/>
                    <a:pt x="12439" y="2353"/>
                  </a:cubicBezTo>
                  <a:cubicBezTo>
                    <a:pt x="12003" y="2353"/>
                    <a:pt x="11566" y="2288"/>
                    <a:pt x="11150" y="2167"/>
                  </a:cubicBezTo>
                  <a:cubicBezTo>
                    <a:pt x="10623" y="2011"/>
                    <a:pt x="10120" y="1780"/>
                    <a:pt x="9658" y="1481"/>
                  </a:cubicBezTo>
                  <a:cubicBezTo>
                    <a:pt x="9430" y="1337"/>
                    <a:pt x="9208" y="1178"/>
                    <a:pt x="8996" y="1007"/>
                  </a:cubicBezTo>
                  <a:cubicBezTo>
                    <a:pt x="8780" y="834"/>
                    <a:pt x="8563" y="660"/>
                    <a:pt x="8303" y="552"/>
                  </a:cubicBezTo>
                  <a:cubicBezTo>
                    <a:pt x="8046" y="444"/>
                    <a:pt x="7771" y="410"/>
                    <a:pt x="7495" y="360"/>
                  </a:cubicBezTo>
                  <a:cubicBezTo>
                    <a:pt x="7218" y="309"/>
                    <a:pt x="6992" y="256"/>
                    <a:pt x="6811" y="64"/>
                  </a:cubicBezTo>
                  <a:cubicBezTo>
                    <a:pt x="6769" y="19"/>
                    <a:pt x="6721" y="1"/>
                    <a:pt x="6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8"/>
            <p:cNvSpPr/>
            <p:nvPr/>
          </p:nvSpPr>
          <p:spPr>
            <a:xfrm>
              <a:off x="2444175" y="2518650"/>
              <a:ext cx="29325" cy="60775"/>
            </a:xfrm>
            <a:custGeom>
              <a:avLst/>
              <a:gdLst/>
              <a:ahLst/>
              <a:cxnLst/>
              <a:rect l="l" t="t" r="r" b="b"/>
              <a:pathLst>
                <a:path w="1173" h="2431" extrusionOk="0">
                  <a:moveTo>
                    <a:pt x="214" y="1"/>
                  </a:moveTo>
                  <a:cubicBezTo>
                    <a:pt x="195" y="1"/>
                    <a:pt x="177" y="3"/>
                    <a:pt x="159" y="8"/>
                  </a:cubicBezTo>
                  <a:cubicBezTo>
                    <a:pt x="56" y="39"/>
                    <a:pt x="0" y="159"/>
                    <a:pt x="17" y="273"/>
                  </a:cubicBezTo>
                  <a:cubicBezTo>
                    <a:pt x="145" y="995"/>
                    <a:pt x="393" y="1690"/>
                    <a:pt x="751" y="2330"/>
                  </a:cubicBezTo>
                  <a:cubicBezTo>
                    <a:pt x="787" y="2396"/>
                    <a:pt x="860" y="2430"/>
                    <a:pt x="933" y="2430"/>
                  </a:cubicBezTo>
                  <a:cubicBezTo>
                    <a:pt x="972" y="2430"/>
                    <a:pt x="1011" y="2420"/>
                    <a:pt x="1045" y="2400"/>
                  </a:cubicBezTo>
                  <a:cubicBezTo>
                    <a:pt x="1141" y="2338"/>
                    <a:pt x="1172" y="2208"/>
                    <a:pt x="1112" y="2109"/>
                  </a:cubicBezTo>
                  <a:cubicBezTo>
                    <a:pt x="775" y="1498"/>
                    <a:pt x="542" y="836"/>
                    <a:pt x="424" y="150"/>
                  </a:cubicBezTo>
                  <a:cubicBezTo>
                    <a:pt x="410" y="58"/>
                    <a:pt x="308"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8"/>
            <p:cNvSpPr/>
            <p:nvPr/>
          </p:nvSpPr>
          <p:spPr>
            <a:xfrm>
              <a:off x="2453450" y="2433100"/>
              <a:ext cx="39300" cy="57675"/>
            </a:xfrm>
            <a:custGeom>
              <a:avLst/>
              <a:gdLst/>
              <a:ahLst/>
              <a:cxnLst/>
              <a:rect l="l" t="t" r="r" b="b"/>
              <a:pathLst>
                <a:path w="1572" h="2307" extrusionOk="0">
                  <a:moveTo>
                    <a:pt x="1340" y="1"/>
                  </a:moveTo>
                  <a:cubicBezTo>
                    <a:pt x="1283" y="1"/>
                    <a:pt x="1227" y="24"/>
                    <a:pt x="1182" y="65"/>
                  </a:cubicBezTo>
                  <a:cubicBezTo>
                    <a:pt x="602" y="590"/>
                    <a:pt x="200" y="1285"/>
                    <a:pt x="36" y="2051"/>
                  </a:cubicBezTo>
                  <a:cubicBezTo>
                    <a:pt x="1" y="2207"/>
                    <a:pt x="130" y="2306"/>
                    <a:pt x="254" y="2306"/>
                  </a:cubicBezTo>
                  <a:cubicBezTo>
                    <a:pt x="339" y="2306"/>
                    <a:pt x="423" y="2259"/>
                    <a:pt x="448" y="2149"/>
                  </a:cubicBezTo>
                  <a:cubicBezTo>
                    <a:pt x="597" y="1459"/>
                    <a:pt x="960" y="833"/>
                    <a:pt x="1485" y="359"/>
                  </a:cubicBezTo>
                  <a:cubicBezTo>
                    <a:pt x="1572" y="282"/>
                    <a:pt x="1557" y="133"/>
                    <a:pt x="1480" y="58"/>
                  </a:cubicBezTo>
                  <a:cubicBezTo>
                    <a:pt x="1439" y="19"/>
                    <a:pt x="1389"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8"/>
            <p:cNvSpPr/>
            <p:nvPr/>
          </p:nvSpPr>
          <p:spPr>
            <a:xfrm>
              <a:off x="2512400" y="2386150"/>
              <a:ext cx="42500" cy="26375"/>
            </a:xfrm>
            <a:custGeom>
              <a:avLst/>
              <a:gdLst/>
              <a:ahLst/>
              <a:cxnLst/>
              <a:rect l="l" t="t" r="r" b="b"/>
              <a:pathLst>
                <a:path w="1700" h="1055" extrusionOk="0">
                  <a:moveTo>
                    <a:pt x="1454" y="0"/>
                  </a:moveTo>
                  <a:cubicBezTo>
                    <a:pt x="1417" y="0"/>
                    <a:pt x="1379" y="10"/>
                    <a:pt x="1343" y="30"/>
                  </a:cubicBezTo>
                  <a:lnTo>
                    <a:pt x="133" y="663"/>
                  </a:lnTo>
                  <a:cubicBezTo>
                    <a:pt x="32" y="716"/>
                    <a:pt x="1" y="865"/>
                    <a:pt x="61" y="956"/>
                  </a:cubicBezTo>
                  <a:cubicBezTo>
                    <a:pt x="102" y="1019"/>
                    <a:pt x="170" y="1055"/>
                    <a:pt x="241" y="1055"/>
                  </a:cubicBezTo>
                  <a:cubicBezTo>
                    <a:pt x="279" y="1055"/>
                    <a:pt x="317" y="1045"/>
                    <a:pt x="352" y="1024"/>
                  </a:cubicBezTo>
                  <a:lnTo>
                    <a:pt x="1567" y="391"/>
                  </a:lnTo>
                  <a:cubicBezTo>
                    <a:pt x="1666" y="338"/>
                    <a:pt x="1700" y="189"/>
                    <a:pt x="1637" y="97"/>
                  </a:cubicBezTo>
                  <a:cubicBezTo>
                    <a:pt x="1595" y="34"/>
                    <a:pt x="1525"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8"/>
            <p:cNvSpPr/>
            <p:nvPr/>
          </p:nvSpPr>
          <p:spPr>
            <a:xfrm>
              <a:off x="2475875" y="2478125"/>
              <a:ext cx="19100" cy="44350"/>
            </a:xfrm>
            <a:custGeom>
              <a:avLst/>
              <a:gdLst/>
              <a:ahLst/>
              <a:cxnLst/>
              <a:rect l="l" t="t" r="r" b="b"/>
              <a:pathLst>
                <a:path w="764" h="1774" extrusionOk="0">
                  <a:moveTo>
                    <a:pt x="524" y="0"/>
                  </a:moveTo>
                  <a:cubicBezTo>
                    <a:pt x="449" y="0"/>
                    <a:pt x="377" y="39"/>
                    <a:pt x="338" y="110"/>
                  </a:cubicBezTo>
                  <a:cubicBezTo>
                    <a:pt x="99" y="555"/>
                    <a:pt x="1" y="1063"/>
                    <a:pt x="56" y="1566"/>
                  </a:cubicBezTo>
                  <a:cubicBezTo>
                    <a:pt x="68" y="1672"/>
                    <a:pt x="147" y="1774"/>
                    <a:pt x="260" y="1774"/>
                  </a:cubicBezTo>
                  <a:cubicBezTo>
                    <a:pt x="265" y="1774"/>
                    <a:pt x="270" y="1774"/>
                    <a:pt x="275" y="1773"/>
                  </a:cubicBezTo>
                  <a:cubicBezTo>
                    <a:pt x="395" y="1766"/>
                    <a:pt x="492" y="1672"/>
                    <a:pt x="480" y="1554"/>
                  </a:cubicBezTo>
                  <a:cubicBezTo>
                    <a:pt x="427" y="1128"/>
                    <a:pt x="506" y="695"/>
                    <a:pt x="708" y="315"/>
                  </a:cubicBezTo>
                  <a:cubicBezTo>
                    <a:pt x="764" y="216"/>
                    <a:pt x="730" y="76"/>
                    <a:pt x="626" y="26"/>
                  </a:cubicBezTo>
                  <a:cubicBezTo>
                    <a:pt x="594" y="8"/>
                    <a:pt x="559" y="0"/>
                    <a:pt x="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8"/>
            <p:cNvSpPr/>
            <p:nvPr/>
          </p:nvSpPr>
          <p:spPr>
            <a:xfrm>
              <a:off x="2553275" y="2663800"/>
              <a:ext cx="59275" cy="58100"/>
            </a:xfrm>
            <a:custGeom>
              <a:avLst/>
              <a:gdLst/>
              <a:ahLst/>
              <a:cxnLst/>
              <a:rect l="l" t="t" r="r" b="b"/>
              <a:pathLst>
                <a:path w="2371" h="2324" extrusionOk="0">
                  <a:moveTo>
                    <a:pt x="295" y="1"/>
                  </a:moveTo>
                  <a:cubicBezTo>
                    <a:pt x="147" y="1"/>
                    <a:pt x="0" y="159"/>
                    <a:pt x="103" y="320"/>
                  </a:cubicBezTo>
                  <a:cubicBezTo>
                    <a:pt x="601" y="1102"/>
                    <a:pt x="1258" y="1776"/>
                    <a:pt x="2029" y="2296"/>
                  </a:cubicBezTo>
                  <a:cubicBezTo>
                    <a:pt x="2057" y="2315"/>
                    <a:pt x="2090" y="2323"/>
                    <a:pt x="2124" y="2323"/>
                  </a:cubicBezTo>
                  <a:cubicBezTo>
                    <a:pt x="2201" y="2323"/>
                    <a:pt x="2281" y="2279"/>
                    <a:pt x="2317" y="2214"/>
                  </a:cubicBezTo>
                  <a:cubicBezTo>
                    <a:pt x="2370" y="2120"/>
                    <a:pt x="2329" y="1988"/>
                    <a:pt x="2233" y="1925"/>
                  </a:cubicBezTo>
                  <a:cubicBezTo>
                    <a:pt x="1526" y="1441"/>
                    <a:pt x="924" y="820"/>
                    <a:pt x="464" y="98"/>
                  </a:cubicBezTo>
                  <a:cubicBezTo>
                    <a:pt x="420" y="29"/>
                    <a:pt x="35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8"/>
            <p:cNvSpPr/>
            <p:nvPr/>
          </p:nvSpPr>
          <p:spPr>
            <a:xfrm>
              <a:off x="2640850" y="2734675"/>
              <a:ext cx="42575" cy="21175"/>
            </a:xfrm>
            <a:custGeom>
              <a:avLst/>
              <a:gdLst/>
              <a:ahLst/>
              <a:cxnLst/>
              <a:rect l="l" t="t" r="r" b="b"/>
              <a:pathLst>
                <a:path w="1703" h="847" extrusionOk="0">
                  <a:moveTo>
                    <a:pt x="237" y="1"/>
                  </a:moveTo>
                  <a:cubicBezTo>
                    <a:pt x="164" y="1"/>
                    <a:pt x="91" y="34"/>
                    <a:pt x="54" y="108"/>
                  </a:cubicBezTo>
                  <a:cubicBezTo>
                    <a:pt x="1" y="216"/>
                    <a:pt x="30" y="344"/>
                    <a:pt x="138" y="397"/>
                  </a:cubicBezTo>
                  <a:cubicBezTo>
                    <a:pt x="550" y="592"/>
                    <a:pt x="980" y="741"/>
                    <a:pt x="1423" y="842"/>
                  </a:cubicBezTo>
                  <a:cubicBezTo>
                    <a:pt x="1438" y="845"/>
                    <a:pt x="1453" y="847"/>
                    <a:pt x="1468" y="847"/>
                  </a:cubicBezTo>
                  <a:cubicBezTo>
                    <a:pt x="1565" y="847"/>
                    <a:pt x="1653" y="782"/>
                    <a:pt x="1678" y="686"/>
                  </a:cubicBezTo>
                  <a:cubicBezTo>
                    <a:pt x="1702" y="570"/>
                    <a:pt x="1635" y="459"/>
                    <a:pt x="1522" y="428"/>
                  </a:cubicBezTo>
                  <a:cubicBezTo>
                    <a:pt x="1115" y="337"/>
                    <a:pt x="720" y="202"/>
                    <a:pt x="343" y="24"/>
                  </a:cubicBezTo>
                  <a:cubicBezTo>
                    <a:pt x="310" y="9"/>
                    <a:pt x="274"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8"/>
            <p:cNvSpPr/>
            <p:nvPr/>
          </p:nvSpPr>
          <p:spPr>
            <a:xfrm>
              <a:off x="2607175" y="2683600"/>
              <a:ext cx="64400" cy="37525"/>
            </a:xfrm>
            <a:custGeom>
              <a:avLst/>
              <a:gdLst/>
              <a:ahLst/>
              <a:cxnLst/>
              <a:rect l="l" t="t" r="r" b="b"/>
              <a:pathLst>
                <a:path w="2576" h="1501" extrusionOk="0">
                  <a:moveTo>
                    <a:pt x="242" y="1"/>
                  </a:moveTo>
                  <a:cubicBezTo>
                    <a:pt x="165" y="1"/>
                    <a:pt x="86" y="45"/>
                    <a:pt x="51" y="110"/>
                  </a:cubicBezTo>
                  <a:cubicBezTo>
                    <a:pt x="0" y="204"/>
                    <a:pt x="39" y="336"/>
                    <a:pt x="130" y="399"/>
                  </a:cubicBezTo>
                  <a:cubicBezTo>
                    <a:pt x="809" y="844"/>
                    <a:pt x="1533" y="1210"/>
                    <a:pt x="2294" y="1492"/>
                  </a:cubicBezTo>
                  <a:cubicBezTo>
                    <a:pt x="2311" y="1498"/>
                    <a:pt x="2328" y="1500"/>
                    <a:pt x="2345" y="1500"/>
                  </a:cubicBezTo>
                  <a:cubicBezTo>
                    <a:pt x="2438" y="1500"/>
                    <a:pt x="2528" y="1420"/>
                    <a:pt x="2549" y="1335"/>
                  </a:cubicBezTo>
                  <a:cubicBezTo>
                    <a:pt x="2575" y="1232"/>
                    <a:pt x="2503" y="1119"/>
                    <a:pt x="2395" y="1080"/>
                  </a:cubicBezTo>
                  <a:cubicBezTo>
                    <a:pt x="1670" y="808"/>
                    <a:pt x="982" y="457"/>
                    <a:pt x="339" y="28"/>
                  </a:cubicBezTo>
                  <a:cubicBezTo>
                    <a:pt x="310" y="9"/>
                    <a:pt x="27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8"/>
            <p:cNvSpPr/>
            <p:nvPr/>
          </p:nvSpPr>
          <p:spPr>
            <a:xfrm>
              <a:off x="2824400" y="2736675"/>
              <a:ext cx="74000" cy="25750"/>
            </a:xfrm>
            <a:custGeom>
              <a:avLst/>
              <a:gdLst/>
              <a:ahLst/>
              <a:cxnLst/>
              <a:rect l="l" t="t" r="r" b="b"/>
              <a:pathLst>
                <a:path w="2960" h="1030" extrusionOk="0">
                  <a:moveTo>
                    <a:pt x="2724" y="1"/>
                  </a:moveTo>
                  <a:cubicBezTo>
                    <a:pt x="2686" y="1"/>
                    <a:pt x="2646" y="11"/>
                    <a:pt x="2611" y="30"/>
                  </a:cubicBezTo>
                  <a:cubicBezTo>
                    <a:pt x="1886" y="403"/>
                    <a:pt x="1082" y="601"/>
                    <a:pt x="269" y="606"/>
                  </a:cubicBezTo>
                  <a:cubicBezTo>
                    <a:pt x="0" y="608"/>
                    <a:pt x="11" y="1029"/>
                    <a:pt x="281" y="1029"/>
                  </a:cubicBezTo>
                  <a:cubicBezTo>
                    <a:pt x="282" y="1029"/>
                    <a:pt x="283" y="1029"/>
                    <a:pt x="283" y="1029"/>
                  </a:cubicBezTo>
                  <a:cubicBezTo>
                    <a:pt x="1171" y="1020"/>
                    <a:pt x="2045" y="803"/>
                    <a:pt x="2832" y="391"/>
                  </a:cubicBezTo>
                  <a:cubicBezTo>
                    <a:pt x="2931" y="336"/>
                    <a:pt x="2960" y="192"/>
                    <a:pt x="2902" y="100"/>
                  </a:cubicBezTo>
                  <a:cubicBezTo>
                    <a:pt x="2861" y="33"/>
                    <a:pt x="2794" y="1"/>
                    <a:pt x="2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8"/>
            <p:cNvSpPr/>
            <p:nvPr/>
          </p:nvSpPr>
          <p:spPr>
            <a:xfrm>
              <a:off x="2912625" y="2683925"/>
              <a:ext cx="36750" cy="45075"/>
            </a:xfrm>
            <a:custGeom>
              <a:avLst/>
              <a:gdLst/>
              <a:ahLst/>
              <a:cxnLst/>
              <a:rect l="l" t="t" r="r" b="b"/>
              <a:pathLst>
                <a:path w="1470" h="1803" extrusionOk="0">
                  <a:moveTo>
                    <a:pt x="1238" y="0"/>
                  </a:moveTo>
                  <a:cubicBezTo>
                    <a:pt x="1162" y="0"/>
                    <a:pt x="1083" y="35"/>
                    <a:pt x="1050" y="107"/>
                  </a:cubicBezTo>
                  <a:cubicBezTo>
                    <a:pt x="834" y="619"/>
                    <a:pt x="502" y="1079"/>
                    <a:pt x="85" y="1447"/>
                  </a:cubicBezTo>
                  <a:cubicBezTo>
                    <a:pt x="1" y="1527"/>
                    <a:pt x="13" y="1674"/>
                    <a:pt x="92" y="1748"/>
                  </a:cubicBezTo>
                  <a:cubicBezTo>
                    <a:pt x="129" y="1785"/>
                    <a:pt x="180" y="1803"/>
                    <a:pt x="232" y="1803"/>
                  </a:cubicBezTo>
                  <a:cubicBezTo>
                    <a:pt x="288" y="1803"/>
                    <a:pt x="347" y="1782"/>
                    <a:pt x="393" y="1743"/>
                  </a:cubicBezTo>
                  <a:cubicBezTo>
                    <a:pt x="836" y="1346"/>
                    <a:pt x="1187" y="860"/>
                    <a:pt x="1423" y="314"/>
                  </a:cubicBezTo>
                  <a:cubicBezTo>
                    <a:pt x="1469" y="208"/>
                    <a:pt x="1447" y="85"/>
                    <a:pt x="1339" y="25"/>
                  </a:cubicBezTo>
                  <a:cubicBezTo>
                    <a:pt x="1310" y="8"/>
                    <a:pt x="1274"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8"/>
            <p:cNvSpPr/>
            <p:nvPr/>
          </p:nvSpPr>
          <p:spPr>
            <a:xfrm>
              <a:off x="2864800" y="2682800"/>
              <a:ext cx="49600" cy="46225"/>
            </a:xfrm>
            <a:custGeom>
              <a:avLst/>
              <a:gdLst/>
              <a:ahLst/>
              <a:cxnLst/>
              <a:rect l="l" t="t" r="r" b="b"/>
              <a:pathLst>
                <a:path w="1984" h="1849" extrusionOk="0">
                  <a:moveTo>
                    <a:pt x="1754" y="0"/>
                  </a:moveTo>
                  <a:cubicBezTo>
                    <a:pt x="1677" y="0"/>
                    <a:pt x="1598" y="37"/>
                    <a:pt x="1565" y="108"/>
                  </a:cubicBezTo>
                  <a:cubicBezTo>
                    <a:pt x="1295" y="708"/>
                    <a:pt x="795" y="1196"/>
                    <a:pt x="179" y="1430"/>
                  </a:cubicBezTo>
                  <a:cubicBezTo>
                    <a:pt x="73" y="1473"/>
                    <a:pt x="1" y="1581"/>
                    <a:pt x="37" y="1694"/>
                  </a:cubicBezTo>
                  <a:cubicBezTo>
                    <a:pt x="66" y="1787"/>
                    <a:pt x="148" y="1848"/>
                    <a:pt x="236" y="1848"/>
                  </a:cubicBezTo>
                  <a:cubicBezTo>
                    <a:pt x="258" y="1848"/>
                    <a:pt x="280" y="1845"/>
                    <a:pt x="301" y="1836"/>
                  </a:cubicBezTo>
                  <a:cubicBezTo>
                    <a:pt x="1023" y="1562"/>
                    <a:pt x="1611" y="1016"/>
                    <a:pt x="1936" y="313"/>
                  </a:cubicBezTo>
                  <a:cubicBezTo>
                    <a:pt x="1984" y="209"/>
                    <a:pt x="1960" y="84"/>
                    <a:pt x="1854" y="24"/>
                  </a:cubicBezTo>
                  <a:cubicBezTo>
                    <a:pt x="1824" y="8"/>
                    <a:pt x="1789" y="0"/>
                    <a:pt x="1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8"/>
            <p:cNvSpPr/>
            <p:nvPr/>
          </p:nvSpPr>
          <p:spPr>
            <a:xfrm>
              <a:off x="2854150" y="2485225"/>
              <a:ext cx="33700" cy="42525"/>
            </a:xfrm>
            <a:custGeom>
              <a:avLst/>
              <a:gdLst/>
              <a:ahLst/>
              <a:cxnLst/>
              <a:rect l="l" t="t" r="r" b="b"/>
              <a:pathLst>
                <a:path w="1348" h="1701" extrusionOk="0">
                  <a:moveTo>
                    <a:pt x="230" y="0"/>
                  </a:moveTo>
                  <a:cubicBezTo>
                    <a:pt x="178" y="0"/>
                    <a:pt x="127" y="19"/>
                    <a:pt x="87" y="64"/>
                  </a:cubicBezTo>
                  <a:cubicBezTo>
                    <a:pt x="5" y="158"/>
                    <a:pt x="1" y="291"/>
                    <a:pt x="92" y="363"/>
                  </a:cubicBezTo>
                  <a:cubicBezTo>
                    <a:pt x="196" y="442"/>
                    <a:pt x="292" y="529"/>
                    <a:pt x="381" y="623"/>
                  </a:cubicBezTo>
                  <a:lnTo>
                    <a:pt x="448" y="700"/>
                  </a:lnTo>
                  <a:lnTo>
                    <a:pt x="477" y="731"/>
                  </a:lnTo>
                  <a:lnTo>
                    <a:pt x="487" y="743"/>
                  </a:lnTo>
                  <a:cubicBezTo>
                    <a:pt x="525" y="796"/>
                    <a:pt x="566" y="847"/>
                    <a:pt x="602" y="900"/>
                  </a:cubicBezTo>
                  <a:cubicBezTo>
                    <a:pt x="672" y="1005"/>
                    <a:pt x="737" y="1116"/>
                    <a:pt x="790" y="1232"/>
                  </a:cubicBezTo>
                  <a:cubicBezTo>
                    <a:pt x="790" y="1234"/>
                    <a:pt x="804" y="1261"/>
                    <a:pt x="804" y="1261"/>
                  </a:cubicBezTo>
                  <a:cubicBezTo>
                    <a:pt x="804" y="1261"/>
                    <a:pt x="803" y="1261"/>
                    <a:pt x="802" y="1259"/>
                  </a:cubicBezTo>
                  <a:lnTo>
                    <a:pt x="802" y="1259"/>
                  </a:lnTo>
                  <a:cubicBezTo>
                    <a:pt x="807" y="1268"/>
                    <a:pt x="812" y="1278"/>
                    <a:pt x="814" y="1289"/>
                  </a:cubicBezTo>
                  <a:cubicBezTo>
                    <a:pt x="829" y="1318"/>
                    <a:pt x="841" y="1350"/>
                    <a:pt x="850" y="1381"/>
                  </a:cubicBezTo>
                  <a:cubicBezTo>
                    <a:pt x="874" y="1446"/>
                    <a:pt x="896" y="1508"/>
                    <a:pt x="915" y="1571"/>
                  </a:cubicBezTo>
                  <a:cubicBezTo>
                    <a:pt x="953" y="1661"/>
                    <a:pt x="1029" y="1701"/>
                    <a:pt x="1106" y="1701"/>
                  </a:cubicBezTo>
                  <a:cubicBezTo>
                    <a:pt x="1226" y="1701"/>
                    <a:pt x="1348" y="1602"/>
                    <a:pt x="1319" y="1448"/>
                  </a:cubicBezTo>
                  <a:cubicBezTo>
                    <a:pt x="1163" y="897"/>
                    <a:pt x="836" y="411"/>
                    <a:pt x="388" y="57"/>
                  </a:cubicBezTo>
                  <a:cubicBezTo>
                    <a:pt x="343" y="22"/>
                    <a:pt x="286"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8"/>
            <p:cNvSpPr/>
            <p:nvPr/>
          </p:nvSpPr>
          <p:spPr>
            <a:xfrm>
              <a:off x="2887250" y="2495100"/>
              <a:ext cx="42125" cy="59850"/>
            </a:xfrm>
            <a:custGeom>
              <a:avLst/>
              <a:gdLst/>
              <a:ahLst/>
              <a:cxnLst/>
              <a:rect l="l" t="t" r="r" b="b"/>
              <a:pathLst>
                <a:path w="1685" h="2394" extrusionOk="0">
                  <a:moveTo>
                    <a:pt x="308" y="0"/>
                  </a:moveTo>
                  <a:cubicBezTo>
                    <a:pt x="143" y="0"/>
                    <a:pt x="0" y="217"/>
                    <a:pt x="152" y="365"/>
                  </a:cubicBezTo>
                  <a:cubicBezTo>
                    <a:pt x="684" y="878"/>
                    <a:pt x="1062" y="1527"/>
                    <a:pt x="1245" y="2245"/>
                  </a:cubicBezTo>
                  <a:cubicBezTo>
                    <a:pt x="1271" y="2335"/>
                    <a:pt x="1364" y="2394"/>
                    <a:pt x="1456" y="2394"/>
                  </a:cubicBezTo>
                  <a:cubicBezTo>
                    <a:pt x="1474" y="2394"/>
                    <a:pt x="1492" y="2391"/>
                    <a:pt x="1509" y="2387"/>
                  </a:cubicBezTo>
                  <a:cubicBezTo>
                    <a:pt x="1620" y="2351"/>
                    <a:pt x="1685" y="2233"/>
                    <a:pt x="1651" y="2122"/>
                  </a:cubicBezTo>
                  <a:cubicBezTo>
                    <a:pt x="1447" y="1335"/>
                    <a:pt x="1030" y="623"/>
                    <a:pt x="448" y="59"/>
                  </a:cubicBezTo>
                  <a:cubicBezTo>
                    <a:pt x="404" y="18"/>
                    <a:pt x="355"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8"/>
            <p:cNvSpPr/>
            <p:nvPr/>
          </p:nvSpPr>
          <p:spPr>
            <a:xfrm>
              <a:off x="2642375" y="2438975"/>
              <a:ext cx="73350" cy="30700"/>
            </a:xfrm>
            <a:custGeom>
              <a:avLst/>
              <a:gdLst/>
              <a:ahLst/>
              <a:cxnLst/>
              <a:rect l="l" t="t" r="r" b="b"/>
              <a:pathLst>
                <a:path w="2934" h="1228" extrusionOk="0">
                  <a:moveTo>
                    <a:pt x="244" y="1"/>
                  </a:moveTo>
                  <a:cubicBezTo>
                    <a:pt x="144" y="1"/>
                    <a:pt x="50" y="59"/>
                    <a:pt x="26" y="160"/>
                  </a:cubicBezTo>
                  <a:cubicBezTo>
                    <a:pt x="0" y="273"/>
                    <a:pt x="67" y="398"/>
                    <a:pt x="183" y="415"/>
                  </a:cubicBezTo>
                  <a:cubicBezTo>
                    <a:pt x="996" y="555"/>
                    <a:pt x="1786" y="819"/>
                    <a:pt x="2520" y="1202"/>
                  </a:cubicBezTo>
                  <a:cubicBezTo>
                    <a:pt x="2554" y="1220"/>
                    <a:pt x="2587" y="1228"/>
                    <a:pt x="2619" y="1228"/>
                  </a:cubicBezTo>
                  <a:cubicBezTo>
                    <a:pt x="2810" y="1228"/>
                    <a:pt x="2933" y="939"/>
                    <a:pt x="2724" y="831"/>
                  </a:cubicBezTo>
                  <a:cubicBezTo>
                    <a:pt x="1957" y="430"/>
                    <a:pt x="1134" y="150"/>
                    <a:pt x="282" y="4"/>
                  </a:cubicBezTo>
                  <a:cubicBezTo>
                    <a:pt x="269" y="2"/>
                    <a:pt x="256"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8"/>
            <p:cNvSpPr/>
            <p:nvPr/>
          </p:nvSpPr>
          <p:spPr>
            <a:xfrm>
              <a:off x="2702575" y="2435225"/>
              <a:ext cx="52625" cy="31300"/>
            </a:xfrm>
            <a:custGeom>
              <a:avLst/>
              <a:gdLst/>
              <a:ahLst/>
              <a:cxnLst/>
              <a:rect l="l" t="t" r="r" b="b"/>
              <a:pathLst>
                <a:path w="2105" h="1252" extrusionOk="0">
                  <a:moveTo>
                    <a:pt x="294" y="0"/>
                  </a:moveTo>
                  <a:cubicBezTo>
                    <a:pt x="71" y="0"/>
                    <a:pt x="0" y="360"/>
                    <a:pt x="247" y="418"/>
                  </a:cubicBezTo>
                  <a:cubicBezTo>
                    <a:pt x="795" y="553"/>
                    <a:pt x="1303" y="820"/>
                    <a:pt x="1724" y="1196"/>
                  </a:cubicBezTo>
                  <a:cubicBezTo>
                    <a:pt x="1766" y="1233"/>
                    <a:pt x="1819" y="1252"/>
                    <a:pt x="1872" y="1252"/>
                  </a:cubicBezTo>
                  <a:cubicBezTo>
                    <a:pt x="1927" y="1252"/>
                    <a:pt x="1983" y="1231"/>
                    <a:pt x="2025" y="1188"/>
                  </a:cubicBezTo>
                  <a:cubicBezTo>
                    <a:pt x="2100" y="1111"/>
                    <a:pt x="2105" y="967"/>
                    <a:pt x="2020" y="890"/>
                  </a:cubicBezTo>
                  <a:cubicBezTo>
                    <a:pt x="1541" y="464"/>
                    <a:pt x="969" y="161"/>
                    <a:pt x="348" y="7"/>
                  </a:cubicBezTo>
                  <a:cubicBezTo>
                    <a:pt x="329" y="2"/>
                    <a:pt x="311"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8"/>
            <p:cNvSpPr/>
            <p:nvPr/>
          </p:nvSpPr>
          <p:spPr>
            <a:xfrm>
              <a:off x="2693025" y="2488975"/>
              <a:ext cx="44250" cy="20900"/>
            </a:xfrm>
            <a:custGeom>
              <a:avLst/>
              <a:gdLst/>
              <a:ahLst/>
              <a:cxnLst/>
              <a:rect l="l" t="t" r="r" b="b"/>
              <a:pathLst>
                <a:path w="1770" h="836" extrusionOk="0">
                  <a:moveTo>
                    <a:pt x="230" y="1"/>
                  </a:moveTo>
                  <a:cubicBezTo>
                    <a:pt x="138" y="1"/>
                    <a:pt x="43" y="73"/>
                    <a:pt x="25" y="165"/>
                  </a:cubicBezTo>
                  <a:cubicBezTo>
                    <a:pt x="0" y="275"/>
                    <a:pt x="70" y="389"/>
                    <a:pt x="181" y="420"/>
                  </a:cubicBezTo>
                  <a:lnTo>
                    <a:pt x="1490" y="829"/>
                  </a:lnTo>
                  <a:cubicBezTo>
                    <a:pt x="1506" y="834"/>
                    <a:pt x="1522" y="836"/>
                    <a:pt x="1539" y="836"/>
                  </a:cubicBezTo>
                  <a:cubicBezTo>
                    <a:pt x="1632" y="836"/>
                    <a:pt x="1727" y="765"/>
                    <a:pt x="1745" y="673"/>
                  </a:cubicBezTo>
                  <a:cubicBezTo>
                    <a:pt x="1769" y="559"/>
                    <a:pt x="1700" y="446"/>
                    <a:pt x="1589" y="417"/>
                  </a:cubicBezTo>
                  <a:lnTo>
                    <a:pt x="280" y="8"/>
                  </a:lnTo>
                  <a:cubicBezTo>
                    <a:pt x="264"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8"/>
            <p:cNvSpPr/>
            <p:nvPr/>
          </p:nvSpPr>
          <p:spPr>
            <a:xfrm>
              <a:off x="2589650" y="2601875"/>
              <a:ext cx="24650" cy="28175"/>
            </a:xfrm>
            <a:custGeom>
              <a:avLst/>
              <a:gdLst/>
              <a:ahLst/>
              <a:cxnLst/>
              <a:rect l="l" t="t" r="r" b="b"/>
              <a:pathLst>
                <a:path w="986" h="1127" extrusionOk="0">
                  <a:moveTo>
                    <a:pt x="246" y="1"/>
                  </a:moveTo>
                  <a:cubicBezTo>
                    <a:pt x="226" y="1"/>
                    <a:pt x="206" y="4"/>
                    <a:pt x="186" y="10"/>
                  </a:cubicBezTo>
                  <a:cubicBezTo>
                    <a:pt x="83" y="46"/>
                    <a:pt x="1" y="164"/>
                    <a:pt x="44" y="274"/>
                  </a:cubicBezTo>
                  <a:cubicBezTo>
                    <a:pt x="160" y="583"/>
                    <a:pt x="350" y="854"/>
                    <a:pt x="600" y="1069"/>
                  </a:cubicBezTo>
                  <a:cubicBezTo>
                    <a:pt x="643" y="1106"/>
                    <a:pt x="700" y="1127"/>
                    <a:pt x="756" y="1127"/>
                  </a:cubicBezTo>
                  <a:cubicBezTo>
                    <a:pt x="809" y="1127"/>
                    <a:pt x="862" y="1107"/>
                    <a:pt x="901" y="1064"/>
                  </a:cubicBezTo>
                  <a:cubicBezTo>
                    <a:pt x="983" y="972"/>
                    <a:pt x="985" y="840"/>
                    <a:pt x="896" y="765"/>
                  </a:cubicBezTo>
                  <a:cubicBezTo>
                    <a:pt x="814" y="696"/>
                    <a:pt x="740" y="621"/>
                    <a:pt x="672" y="539"/>
                  </a:cubicBezTo>
                  <a:cubicBezTo>
                    <a:pt x="595" y="438"/>
                    <a:pt x="530" y="330"/>
                    <a:pt x="477" y="214"/>
                  </a:cubicBezTo>
                  <a:lnTo>
                    <a:pt x="451" y="152"/>
                  </a:lnTo>
                  <a:cubicBezTo>
                    <a:pt x="432" y="99"/>
                    <a:pt x="398" y="55"/>
                    <a:pt x="350" y="29"/>
                  </a:cubicBezTo>
                  <a:cubicBezTo>
                    <a:pt x="319" y="10"/>
                    <a:pt x="2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4" name="Google Shape;2954;p28"/>
          <p:cNvGrpSpPr/>
          <p:nvPr/>
        </p:nvGrpSpPr>
        <p:grpSpPr>
          <a:xfrm rot="10800000" flipH="1">
            <a:off x="8307195" y="1023660"/>
            <a:ext cx="543582" cy="750101"/>
            <a:chOff x="626325" y="3925200"/>
            <a:chExt cx="612625" cy="845375"/>
          </a:xfrm>
        </p:grpSpPr>
        <p:sp>
          <p:nvSpPr>
            <p:cNvPr id="2955" name="Google Shape;2955;p28"/>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8"/>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8"/>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8"/>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9" name="Google Shape;2959;p28"/>
          <p:cNvGrpSpPr/>
          <p:nvPr/>
        </p:nvGrpSpPr>
        <p:grpSpPr>
          <a:xfrm rot="5400000" flipH="1">
            <a:off x="8537105" y="268184"/>
            <a:ext cx="1335330" cy="1385522"/>
            <a:chOff x="1843825" y="3806950"/>
            <a:chExt cx="1608250" cy="1668700"/>
          </a:xfrm>
        </p:grpSpPr>
        <p:sp>
          <p:nvSpPr>
            <p:cNvPr id="2960" name="Google Shape;2960;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8" name="Google Shape;3028;p28"/>
          <p:cNvSpPr/>
          <p:nvPr/>
        </p:nvSpPr>
        <p:spPr>
          <a:xfrm rot="-5400000">
            <a:off x="8022782" y="-380805"/>
            <a:ext cx="1013479" cy="921783"/>
          </a:xfrm>
          <a:custGeom>
            <a:avLst/>
            <a:gdLst/>
            <a:ahLst/>
            <a:cxnLst/>
            <a:rect l="l" t="t" r="r" b="b"/>
            <a:pathLst>
              <a:path w="36186" h="32912" extrusionOk="0">
                <a:moveTo>
                  <a:pt x="11343" y="1"/>
                </a:moveTo>
                <a:cubicBezTo>
                  <a:pt x="11219" y="1"/>
                  <a:pt x="11095" y="36"/>
                  <a:pt x="10978" y="115"/>
                </a:cubicBezTo>
                <a:cubicBezTo>
                  <a:pt x="10737" y="281"/>
                  <a:pt x="10612" y="601"/>
                  <a:pt x="10607" y="885"/>
                </a:cubicBezTo>
                <a:cubicBezTo>
                  <a:pt x="10600" y="1237"/>
                  <a:pt x="10766" y="1550"/>
                  <a:pt x="10905" y="1863"/>
                </a:cubicBezTo>
                <a:cubicBezTo>
                  <a:pt x="11043" y="2175"/>
                  <a:pt x="11093" y="2428"/>
                  <a:pt x="11050" y="2743"/>
                </a:cubicBezTo>
                <a:cubicBezTo>
                  <a:pt x="10958" y="3374"/>
                  <a:pt x="10641" y="3940"/>
                  <a:pt x="10694" y="4589"/>
                </a:cubicBezTo>
                <a:cubicBezTo>
                  <a:pt x="10749" y="5239"/>
                  <a:pt x="11105" y="5735"/>
                  <a:pt x="11461" y="6219"/>
                </a:cubicBezTo>
                <a:cubicBezTo>
                  <a:pt x="11815" y="6703"/>
                  <a:pt x="12193" y="7206"/>
                  <a:pt x="12352" y="7817"/>
                </a:cubicBezTo>
                <a:cubicBezTo>
                  <a:pt x="12511" y="8428"/>
                  <a:pt x="12513" y="9095"/>
                  <a:pt x="12475" y="9740"/>
                </a:cubicBezTo>
                <a:cubicBezTo>
                  <a:pt x="12381" y="9627"/>
                  <a:pt x="12280" y="9521"/>
                  <a:pt x="12174" y="9420"/>
                </a:cubicBezTo>
                <a:cubicBezTo>
                  <a:pt x="12051" y="9302"/>
                  <a:pt x="11919" y="9191"/>
                  <a:pt x="11784" y="9085"/>
                </a:cubicBezTo>
                <a:cubicBezTo>
                  <a:pt x="11786" y="9051"/>
                  <a:pt x="11779" y="9020"/>
                  <a:pt x="11765" y="8989"/>
                </a:cubicBezTo>
                <a:cubicBezTo>
                  <a:pt x="11218" y="7995"/>
                  <a:pt x="10634" y="7015"/>
                  <a:pt x="10010" y="6065"/>
                </a:cubicBezTo>
                <a:cubicBezTo>
                  <a:pt x="9702" y="5591"/>
                  <a:pt x="9382" y="5124"/>
                  <a:pt x="9052" y="4664"/>
                </a:cubicBezTo>
                <a:cubicBezTo>
                  <a:pt x="8732" y="4212"/>
                  <a:pt x="8410" y="3754"/>
                  <a:pt x="8046" y="3340"/>
                </a:cubicBezTo>
                <a:cubicBezTo>
                  <a:pt x="7512" y="2732"/>
                  <a:pt x="6749" y="2182"/>
                  <a:pt x="5920" y="2182"/>
                </a:cubicBezTo>
                <a:cubicBezTo>
                  <a:pt x="5770" y="2182"/>
                  <a:pt x="5619" y="2200"/>
                  <a:pt x="5466" y="2238"/>
                </a:cubicBezTo>
                <a:cubicBezTo>
                  <a:pt x="5004" y="2354"/>
                  <a:pt x="4456" y="2719"/>
                  <a:pt x="4650" y="3271"/>
                </a:cubicBezTo>
                <a:cubicBezTo>
                  <a:pt x="4732" y="3492"/>
                  <a:pt x="4915" y="3665"/>
                  <a:pt x="5072" y="3836"/>
                </a:cubicBezTo>
                <a:cubicBezTo>
                  <a:pt x="5228" y="4007"/>
                  <a:pt x="5449" y="4255"/>
                  <a:pt x="5642" y="4462"/>
                </a:cubicBezTo>
                <a:cubicBezTo>
                  <a:pt x="6429" y="5319"/>
                  <a:pt x="7235" y="6161"/>
                  <a:pt x="8104" y="6934"/>
                </a:cubicBezTo>
                <a:cubicBezTo>
                  <a:pt x="8537" y="7316"/>
                  <a:pt x="8983" y="7684"/>
                  <a:pt x="9449" y="8021"/>
                </a:cubicBezTo>
                <a:cubicBezTo>
                  <a:pt x="9914" y="8358"/>
                  <a:pt x="10381" y="8640"/>
                  <a:pt x="10850" y="8946"/>
                </a:cubicBezTo>
                <a:cubicBezTo>
                  <a:pt x="11319" y="9249"/>
                  <a:pt x="11755" y="9557"/>
                  <a:pt x="12116" y="9968"/>
                </a:cubicBezTo>
                <a:cubicBezTo>
                  <a:pt x="12232" y="10096"/>
                  <a:pt x="12335" y="10233"/>
                  <a:pt x="12434" y="10378"/>
                </a:cubicBezTo>
                <a:cubicBezTo>
                  <a:pt x="12441" y="10433"/>
                  <a:pt x="12475" y="10483"/>
                  <a:pt x="12523" y="10515"/>
                </a:cubicBezTo>
                <a:cubicBezTo>
                  <a:pt x="12595" y="10633"/>
                  <a:pt x="12665" y="10751"/>
                  <a:pt x="12727" y="10876"/>
                </a:cubicBezTo>
                <a:cubicBezTo>
                  <a:pt x="13072" y="11547"/>
                  <a:pt x="13266" y="12281"/>
                  <a:pt x="13433" y="13013"/>
                </a:cubicBezTo>
                <a:cubicBezTo>
                  <a:pt x="13745" y="14387"/>
                  <a:pt x="13950" y="15870"/>
                  <a:pt x="14720" y="17075"/>
                </a:cubicBezTo>
                <a:lnTo>
                  <a:pt x="14619" y="17037"/>
                </a:lnTo>
                <a:cubicBezTo>
                  <a:pt x="14470" y="16979"/>
                  <a:pt x="14323" y="16924"/>
                  <a:pt x="14171" y="16871"/>
                </a:cubicBezTo>
                <a:lnTo>
                  <a:pt x="11500" y="14127"/>
                </a:lnTo>
                <a:cubicBezTo>
                  <a:pt x="10672" y="13280"/>
                  <a:pt x="9873" y="12353"/>
                  <a:pt x="8901" y="11665"/>
                </a:cubicBezTo>
                <a:cubicBezTo>
                  <a:pt x="8443" y="11343"/>
                  <a:pt x="7938" y="11076"/>
                  <a:pt x="7394" y="10934"/>
                </a:cubicBezTo>
                <a:cubicBezTo>
                  <a:pt x="6850" y="10792"/>
                  <a:pt x="6311" y="10763"/>
                  <a:pt x="5767" y="10690"/>
                </a:cubicBezTo>
                <a:cubicBezTo>
                  <a:pt x="4788" y="10560"/>
                  <a:pt x="3953" y="10118"/>
                  <a:pt x="3086" y="9672"/>
                </a:cubicBezTo>
                <a:cubicBezTo>
                  <a:pt x="2356" y="9297"/>
                  <a:pt x="1542" y="8931"/>
                  <a:pt x="690" y="8931"/>
                </a:cubicBezTo>
                <a:cubicBezTo>
                  <a:pt x="530" y="8931"/>
                  <a:pt x="370" y="8944"/>
                  <a:pt x="208" y="8972"/>
                </a:cubicBezTo>
                <a:cubicBezTo>
                  <a:pt x="63" y="8996"/>
                  <a:pt x="1" y="9138"/>
                  <a:pt x="46" y="9266"/>
                </a:cubicBezTo>
                <a:cubicBezTo>
                  <a:pt x="263" y="9915"/>
                  <a:pt x="641" y="10493"/>
                  <a:pt x="1004" y="11071"/>
                </a:cubicBezTo>
                <a:cubicBezTo>
                  <a:pt x="1368" y="11648"/>
                  <a:pt x="1779" y="12274"/>
                  <a:pt x="2249" y="12816"/>
                </a:cubicBezTo>
                <a:cubicBezTo>
                  <a:pt x="2718" y="13357"/>
                  <a:pt x="3226" y="13810"/>
                  <a:pt x="3842" y="14134"/>
                </a:cubicBezTo>
                <a:cubicBezTo>
                  <a:pt x="4456" y="14459"/>
                  <a:pt x="5036" y="14560"/>
                  <a:pt x="5673" y="14637"/>
                </a:cubicBezTo>
                <a:cubicBezTo>
                  <a:pt x="6311" y="14712"/>
                  <a:pt x="6903" y="14746"/>
                  <a:pt x="7469" y="14986"/>
                </a:cubicBezTo>
                <a:cubicBezTo>
                  <a:pt x="8119" y="15266"/>
                  <a:pt x="8573" y="15846"/>
                  <a:pt x="9214" y="16149"/>
                </a:cubicBezTo>
                <a:cubicBezTo>
                  <a:pt x="9854" y="16455"/>
                  <a:pt x="10499" y="16474"/>
                  <a:pt x="11149" y="16556"/>
                </a:cubicBezTo>
                <a:cubicBezTo>
                  <a:pt x="11825" y="16642"/>
                  <a:pt x="12494" y="16782"/>
                  <a:pt x="13149" y="16977"/>
                </a:cubicBezTo>
                <a:cubicBezTo>
                  <a:pt x="13861" y="17193"/>
                  <a:pt x="14561" y="17451"/>
                  <a:pt x="15242" y="17754"/>
                </a:cubicBezTo>
                <a:lnTo>
                  <a:pt x="15269" y="17781"/>
                </a:lnTo>
                <a:cubicBezTo>
                  <a:pt x="15315" y="17829"/>
                  <a:pt x="15380" y="17857"/>
                  <a:pt x="15445" y="17857"/>
                </a:cubicBezTo>
                <a:cubicBezTo>
                  <a:pt x="15454" y="17857"/>
                  <a:pt x="15464" y="17856"/>
                  <a:pt x="15473" y="17855"/>
                </a:cubicBezTo>
                <a:cubicBezTo>
                  <a:pt x="16881" y="18488"/>
                  <a:pt x="18229" y="19263"/>
                  <a:pt x="19565" y="20041"/>
                </a:cubicBezTo>
                <a:cubicBezTo>
                  <a:pt x="19198" y="19995"/>
                  <a:pt x="18830" y="19973"/>
                  <a:pt x="18463" y="19973"/>
                </a:cubicBezTo>
                <a:cubicBezTo>
                  <a:pt x="17523" y="19973"/>
                  <a:pt x="16587" y="20120"/>
                  <a:pt x="15688" y="20409"/>
                </a:cubicBezTo>
                <a:cubicBezTo>
                  <a:pt x="15661" y="20327"/>
                  <a:pt x="15589" y="20269"/>
                  <a:pt x="15505" y="20260"/>
                </a:cubicBezTo>
                <a:cubicBezTo>
                  <a:pt x="15501" y="20259"/>
                  <a:pt x="15498" y="20259"/>
                  <a:pt x="15494" y="20259"/>
                </a:cubicBezTo>
                <a:cubicBezTo>
                  <a:pt x="15442" y="20259"/>
                  <a:pt x="15391" y="20276"/>
                  <a:pt x="15351" y="20308"/>
                </a:cubicBezTo>
                <a:lnTo>
                  <a:pt x="15339" y="20315"/>
                </a:lnTo>
                <a:cubicBezTo>
                  <a:pt x="15288" y="20344"/>
                  <a:pt x="15235" y="20365"/>
                  <a:pt x="15180" y="20385"/>
                </a:cubicBezTo>
                <a:cubicBezTo>
                  <a:pt x="15122" y="20399"/>
                  <a:pt x="15067" y="20409"/>
                  <a:pt x="15007" y="20411"/>
                </a:cubicBezTo>
                <a:lnTo>
                  <a:pt x="14997" y="20411"/>
                </a:lnTo>
                <a:cubicBezTo>
                  <a:pt x="14956" y="20411"/>
                  <a:pt x="14915" y="20418"/>
                  <a:pt x="14879" y="20435"/>
                </a:cubicBezTo>
                <a:cubicBezTo>
                  <a:pt x="14834" y="20401"/>
                  <a:pt x="14778" y="20382"/>
                  <a:pt x="14722" y="20382"/>
                </a:cubicBezTo>
                <a:cubicBezTo>
                  <a:pt x="14716" y="20382"/>
                  <a:pt x="14710" y="20382"/>
                  <a:pt x="14703" y="20382"/>
                </a:cubicBezTo>
                <a:cubicBezTo>
                  <a:pt x="14670" y="20384"/>
                  <a:pt x="14637" y="20385"/>
                  <a:pt x="14605" y="20385"/>
                </a:cubicBezTo>
                <a:cubicBezTo>
                  <a:pt x="14187" y="20385"/>
                  <a:pt x="13783" y="20234"/>
                  <a:pt x="13408" y="20065"/>
                </a:cubicBezTo>
                <a:cubicBezTo>
                  <a:pt x="13002" y="19879"/>
                  <a:pt x="12554" y="19624"/>
                  <a:pt x="12102" y="19458"/>
                </a:cubicBezTo>
                <a:cubicBezTo>
                  <a:pt x="11621" y="19281"/>
                  <a:pt x="11122" y="19220"/>
                  <a:pt x="10620" y="19220"/>
                </a:cubicBezTo>
                <a:cubicBezTo>
                  <a:pt x="10192" y="19220"/>
                  <a:pt x="9761" y="19264"/>
                  <a:pt x="9336" y="19321"/>
                </a:cubicBezTo>
                <a:cubicBezTo>
                  <a:pt x="8869" y="19383"/>
                  <a:pt x="8410" y="19456"/>
                  <a:pt x="7943" y="19499"/>
                </a:cubicBezTo>
                <a:cubicBezTo>
                  <a:pt x="7750" y="19516"/>
                  <a:pt x="7560" y="19523"/>
                  <a:pt x="7372" y="19523"/>
                </a:cubicBezTo>
                <a:cubicBezTo>
                  <a:pt x="7107" y="19523"/>
                  <a:pt x="6843" y="19509"/>
                  <a:pt x="6576" y="19489"/>
                </a:cubicBezTo>
                <a:cubicBezTo>
                  <a:pt x="6225" y="19464"/>
                  <a:pt x="5860" y="19435"/>
                  <a:pt x="5497" y="19435"/>
                </a:cubicBezTo>
                <a:cubicBezTo>
                  <a:pt x="5387" y="19435"/>
                  <a:pt x="5277" y="19437"/>
                  <a:pt x="5168" y="19444"/>
                </a:cubicBezTo>
                <a:cubicBezTo>
                  <a:pt x="4699" y="19470"/>
                  <a:pt x="4217" y="19550"/>
                  <a:pt x="3837" y="19805"/>
                </a:cubicBezTo>
                <a:cubicBezTo>
                  <a:pt x="3644" y="19935"/>
                  <a:pt x="3478" y="20142"/>
                  <a:pt x="3478" y="20382"/>
                </a:cubicBezTo>
                <a:cubicBezTo>
                  <a:pt x="3478" y="20623"/>
                  <a:pt x="3688" y="20849"/>
                  <a:pt x="3907" y="20984"/>
                </a:cubicBezTo>
                <a:cubicBezTo>
                  <a:pt x="4354" y="21261"/>
                  <a:pt x="4809" y="21533"/>
                  <a:pt x="5279" y="21773"/>
                </a:cubicBezTo>
                <a:cubicBezTo>
                  <a:pt x="5748" y="22014"/>
                  <a:pt x="6203" y="22202"/>
                  <a:pt x="6699" y="22329"/>
                </a:cubicBezTo>
                <a:cubicBezTo>
                  <a:pt x="7075" y="22423"/>
                  <a:pt x="7462" y="22471"/>
                  <a:pt x="7850" y="22471"/>
                </a:cubicBezTo>
                <a:cubicBezTo>
                  <a:pt x="7980" y="22471"/>
                  <a:pt x="8111" y="22465"/>
                  <a:pt x="8241" y="22454"/>
                </a:cubicBezTo>
                <a:cubicBezTo>
                  <a:pt x="8749" y="22414"/>
                  <a:pt x="9252" y="22308"/>
                  <a:pt x="9757" y="22238"/>
                </a:cubicBezTo>
                <a:cubicBezTo>
                  <a:pt x="10003" y="22199"/>
                  <a:pt x="10253" y="22178"/>
                  <a:pt x="10501" y="22170"/>
                </a:cubicBezTo>
                <a:cubicBezTo>
                  <a:pt x="10526" y="22170"/>
                  <a:pt x="10550" y="22170"/>
                  <a:pt x="10575" y="22170"/>
                </a:cubicBezTo>
                <a:cubicBezTo>
                  <a:pt x="10806" y="22170"/>
                  <a:pt x="11041" y="22189"/>
                  <a:pt x="11271" y="22207"/>
                </a:cubicBezTo>
                <a:cubicBezTo>
                  <a:pt x="11491" y="22223"/>
                  <a:pt x="11711" y="22237"/>
                  <a:pt x="11930" y="22237"/>
                </a:cubicBezTo>
                <a:cubicBezTo>
                  <a:pt x="12226" y="22237"/>
                  <a:pt x="12520" y="22212"/>
                  <a:pt x="12809" y="22134"/>
                </a:cubicBezTo>
                <a:cubicBezTo>
                  <a:pt x="13312" y="21997"/>
                  <a:pt x="13748" y="21766"/>
                  <a:pt x="14195" y="21528"/>
                </a:cubicBezTo>
                <a:cubicBezTo>
                  <a:pt x="14643" y="21292"/>
                  <a:pt x="15064" y="21080"/>
                  <a:pt x="15526" y="20912"/>
                </a:cubicBezTo>
                <a:cubicBezTo>
                  <a:pt x="15926" y="20765"/>
                  <a:pt x="16335" y="20649"/>
                  <a:pt x="16751" y="20565"/>
                </a:cubicBezTo>
                <a:lnTo>
                  <a:pt x="16751" y="20565"/>
                </a:lnTo>
                <a:cubicBezTo>
                  <a:pt x="16696" y="20635"/>
                  <a:pt x="16645" y="20705"/>
                  <a:pt x="16595" y="20779"/>
                </a:cubicBezTo>
                <a:cubicBezTo>
                  <a:pt x="16056" y="21083"/>
                  <a:pt x="15574" y="21482"/>
                  <a:pt x="15180" y="21959"/>
                </a:cubicBezTo>
                <a:cubicBezTo>
                  <a:pt x="15067" y="22093"/>
                  <a:pt x="14963" y="22235"/>
                  <a:pt x="14867" y="22382"/>
                </a:cubicBezTo>
                <a:cubicBezTo>
                  <a:pt x="14766" y="22534"/>
                  <a:pt x="14686" y="22693"/>
                  <a:pt x="14573" y="22837"/>
                </a:cubicBezTo>
                <a:cubicBezTo>
                  <a:pt x="14374" y="23102"/>
                  <a:pt x="14032" y="23172"/>
                  <a:pt x="13748" y="23316"/>
                </a:cubicBezTo>
                <a:cubicBezTo>
                  <a:pt x="13117" y="23629"/>
                  <a:pt x="12629" y="24139"/>
                  <a:pt x="12140" y="24633"/>
                </a:cubicBezTo>
                <a:cubicBezTo>
                  <a:pt x="11606" y="25181"/>
                  <a:pt x="11117" y="25747"/>
                  <a:pt x="10768" y="26433"/>
                </a:cubicBezTo>
                <a:cubicBezTo>
                  <a:pt x="10624" y="26719"/>
                  <a:pt x="10441" y="27061"/>
                  <a:pt x="10451" y="27393"/>
                </a:cubicBezTo>
                <a:cubicBezTo>
                  <a:pt x="10458" y="27773"/>
                  <a:pt x="10776" y="28000"/>
                  <a:pt x="11129" y="28048"/>
                </a:cubicBezTo>
                <a:cubicBezTo>
                  <a:pt x="11182" y="28055"/>
                  <a:pt x="11234" y="28058"/>
                  <a:pt x="11286" y="28058"/>
                </a:cubicBezTo>
                <a:cubicBezTo>
                  <a:pt x="11762" y="28058"/>
                  <a:pt x="12188" y="27771"/>
                  <a:pt x="12520" y="27444"/>
                </a:cubicBezTo>
                <a:cubicBezTo>
                  <a:pt x="12958" y="27010"/>
                  <a:pt x="13319" y="26505"/>
                  <a:pt x="13772" y="26081"/>
                </a:cubicBezTo>
                <a:cubicBezTo>
                  <a:pt x="14041" y="25829"/>
                  <a:pt x="14325" y="25590"/>
                  <a:pt x="14617" y="25362"/>
                </a:cubicBezTo>
                <a:cubicBezTo>
                  <a:pt x="14908" y="25133"/>
                  <a:pt x="15233" y="24938"/>
                  <a:pt x="15497" y="24681"/>
                </a:cubicBezTo>
                <a:cubicBezTo>
                  <a:pt x="15632" y="24555"/>
                  <a:pt x="15741" y="24401"/>
                  <a:pt x="15813" y="24233"/>
                </a:cubicBezTo>
                <a:cubicBezTo>
                  <a:pt x="15883" y="24067"/>
                  <a:pt x="15919" y="23891"/>
                  <a:pt x="15967" y="23716"/>
                </a:cubicBezTo>
                <a:cubicBezTo>
                  <a:pt x="16065" y="23350"/>
                  <a:pt x="16174" y="22982"/>
                  <a:pt x="16292" y="22618"/>
                </a:cubicBezTo>
                <a:cubicBezTo>
                  <a:pt x="16410" y="22255"/>
                  <a:pt x="16516" y="21930"/>
                  <a:pt x="16650" y="21595"/>
                </a:cubicBezTo>
                <a:cubicBezTo>
                  <a:pt x="16718" y="21427"/>
                  <a:pt x="16797" y="21263"/>
                  <a:pt x="16889" y="21104"/>
                </a:cubicBezTo>
                <a:lnTo>
                  <a:pt x="17004" y="21044"/>
                </a:lnTo>
                <a:cubicBezTo>
                  <a:pt x="17103" y="20998"/>
                  <a:pt x="17148" y="20888"/>
                  <a:pt x="17112" y="20787"/>
                </a:cubicBezTo>
                <a:lnTo>
                  <a:pt x="17146" y="20750"/>
                </a:lnTo>
                <a:cubicBezTo>
                  <a:pt x="17250" y="20637"/>
                  <a:pt x="17370" y="20544"/>
                  <a:pt x="17505" y="20469"/>
                </a:cubicBezTo>
                <a:lnTo>
                  <a:pt x="17546" y="20442"/>
                </a:lnTo>
                <a:cubicBezTo>
                  <a:pt x="17854" y="20408"/>
                  <a:pt x="18164" y="20391"/>
                  <a:pt x="18474" y="20391"/>
                </a:cubicBezTo>
                <a:cubicBezTo>
                  <a:pt x="18884" y="20391"/>
                  <a:pt x="19294" y="20421"/>
                  <a:pt x="19700" y="20479"/>
                </a:cubicBezTo>
                <a:cubicBezTo>
                  <a:pt x="19921" y="20512"/>
                  <a:pt x="20142" y="20551"/>
                  <a:pt x="20359" y="20601"/>
                </a:cubicBezTo>
                <a:cubicBezTo>
                  <a:pt x="20383" y="20607"/>
                  <a:pt x="20406" y="20611"/>
                  <a:pt x="20430" y="20611"/>
                </a:cubicBezTo>
                <a:cubicBezTo>
                  <a:pt x="20461" y="20611"/>
                  <a:pt x="20492" y="20605"/>
                  <a:pt x="20523" y="20594"/>
                </a:cubicBezTo>
                <a:lnTo>
                  <a:pt x="20631" y="20657"/>
                </a:lnTo>
                <a:cubicBezTo>
                  <a:pt x="23129" y="22098"/>
                  <a:pt x="25618" y="23569"/>
                  <a:pt x="27998" y="25205"/>
                </a:cubicBezTo>
                <a:cubicBezTo>
                  <a:pt x="27863" y="25193"/>
                  <a:pt x="27724" y="25184"/>
                  <a:pt x="27589" y="25179"/>
                </a:cubicBezTo>
                <a:cubicBezTo>
                  <a:pt x="27376" y="25168"/>
                  <a:pt x="27160" y="25159"/>
                  <a:pt x="26944" y="25159"/>
                </a:cubicBezTo>
                <a:cubicBezTo>
                  <a:pt x="26744" y="25159"/>
                  <a:pt x="26544" y="25166"/>
                  <a:pt x="26347" y="25186"/>
                </a:cubicBezTo>
                <a:lnTo>
                  <a:pt x="26316" y="25172"/>
                </a:lnTo>
                <a:cubicBezTo>
                  <a:pt x="25401" y="24808"/>
                  <a:pt x="24489" y="24423"/>
                  <a:pt x="23562" y="24086"/>
                </a:cubicBezTo>
                <a:cubicBezTo>
                  <a:pt x="23085" y="23912"/>
                  <a:pt x="22574" y="23764"/>
                  <a:pt x="22064" y="23764"/>
                </a:cubicBezTo>
                <a:cubicBezTo>
                  <a:pt x="21825" y="23764"/>
                  <a:pt x="21587" y="23797"/>
                  <a:pt x="21353" y="23874"/>
                </a:cubicBezTo>
                <a:cubicBezTo>
                  <a:pt x="20477" y="24168"/>
                  <a:pt x="20106" y="25051"/>
                  <a:pt x="19526" y="25687"/>
                </a:cubicBezTo>
                <a:cubicBezTo>
                  <a:pt x="18946" y="26322"/>
                  <a:pt x="18111" y="26541"/>
                  <a:pt x="17360" y="26859"/>
                </a:cubicBezTo>
                <a:cubicBezTo>
                  <a:pt x="17170" y="26938"/>
                  <a:pt x="16982" y="27027"/>
                  <a:pt x="16800" y="27128"/>
                </a:cubicBezTo>
                <a:cubicBezTo>
                  <a:pt x="16590" y="27244"/>
                  <a:pt x="16390" y="27388"/>
                  <a:pt x="16304" y="27624"/>
                </a:cubicBezTo>
                <a:cubicBezTo>
                  <a:pt x="16159" y="28002"/>
                  <a:pt x="16347" y="28428"/>
                  <a:pt x="16638" y="28681"/>
                </a:cubicBezTo>
                <a:cubicBezTo>
                  <a:pt x="16999" y="28986"/>
                  <a:pt x="17517" y="29025"/>
                  <a:pt x="17964" y="29078"/>
                </a:cubicBezTo>
                <a:lnTo>
                  <a:pt x="19505" y="29251"/>
                </a:lnTo>
                <a:cubicBezTo>
                  <a:pt x="19761" y="29279"/>
                  <a:pt x="20024" y="29314"/>
                  <a:pt x="20284" y="29314"/>
                </a:cubicBezTo>
                <a:cubicBezTo>
                  <a:pt x="20450" y="29314"/>
                  <a:pt x="20615" y="29300"/>
                  <a:pt x="20775" y="29261"/>
                </a:cubicBezTo>
                <a:cubicBezTo>
                  <a:pt x="21237" y="29143"/>
                  <a:pt x="21553" y="28827"/>
                  <a:pt x="21863" y="28483"/>
                </a:cubicBezTo>
                <a:cubicBezTo>
                  <a:pt x="22126" y="28192"/>
                  <a:pt x="22410" y="27954"/>
                  <a:pt x="22763" y="27778"/>
                </a:cubicBezTo>
                <a:cubicBezTo>
                  <a:pt x="23117" y="27600"/>
                  <a:pt x="23454" y="27494"/>
                  <a:pt x="23805" y="27362"/>
                </a:cubicBezTo>
                <a:cubicBezTo>
                  <a:pt x="24154" y="27229"/>
                  <a:pt x="24506" y="27080"/>
                  <a:pt x="24819" y="26866"/>
                </a:cubicBezTo>
                <a:cubicBezTo>
                  <a:pt x="24982" y="26753"/>
                  <a:pt x="25132" y="26623"/>
                  <a:pt x="25264" y="26474"/>
                </a:cubicBezTo>
                <a:cubicBezTo>
                  <a:pt x="25411" y="26310"/>
                  <a:pt x="25531" y="26120"/>
                  <a:pt x="25675" y="25951"/>
                </a:cubicBezTo>
                <a:cubicBezTo>
                  <a:pt x="25803" y="25795"/>
                  <a:pt x="25979" y="25684"/>
                  <a:pt x="26176" y="25641"/>
                </a:cubicBezTo>
                <a:cubicBezTo>
                  <a:pt x="26385" y="25595"/>
                  <a:pt x="26609" y="25590"/>
                  <a:pt x="26821" y="25588"/>
                </a:cubicBezTo>
                <a:cubicBezTo>
                  <a:pt x="26881" y="25587"/>
                  <a:pt x="26941" y="25586"/>
                  <a:pt x="27000" y="25586"/>
                </a:cubicBezTo>
                <a:cubicBezTo>
                  <a:pt x="27155" y="25586"/>
                  <a:pt x="27309" y="25590"/>
                  <a:pt x="27464" y="25595"/>
                </a:cubicBezTo>
                <a:cubicBezTo>
                  <a:pt x="27199" y="25937"/>
                  <a:pt x="26977" y="26317"/>
                  <a:pt x="26884" y="26743"/>
                </a:cubicBezTo>
                <a:cubicBezTo>
                  <a:pt x="26879" y="26772"/>
                  <a:pt x="26876" y="26803"/>
                  <a:pt x="26869" y="26832"/>
                </a:cubicBezTo>
                <a:cubicBezTo>
                  <a:pt x="26289" y="27056"/>
                  <a:pt x="25714" y="27323"/>
                  <a:pt x="25197" y="27670"/>
                </a:cubicBezTo>
                <a:cubicBezTo>
                  <a:pt x="24679" y="28014"/>
                  <a:pt x="24207" y="28519"/>
                  <a:pt x="24101" y="29176"/>
                </a:cubicBezTo>
                <a:cubicBezTo>
                  <a:pt x="24012" y="29728"/>
                  <a:pt x="24166" y="30293"/>
                  <a:pt x="23959" y="30827"/>
                </a:cubicBezTo>
                <a:cubicBezTo>
                  <a:pt x="23846" y="31123"/>
                  <a:pt x="23678" y="31400"/>
                  <a:pt x="23610" y="31715"/>
                </a:cubicBezTo>
                <a:cubicBezTo>
                  <a:pt x="23546" y="32031"/>
                  <a:pt x="23579" y="32303"/>
                  <a:pt x="23728" y="32548"/>
                </a:cubicBezTo>
                <a:cubicBezTo>
                  <a:pt x="23864" y="32775"/>
                  <a:pt x="24109" y="32912"/>
                  <a:pt x="24372" y="32912"/>
                </a:cubicBezTo>
                <a:cubicBezTo>
                  <a:pt x="24393" y="32912"/>
                  <a:pt x="24415" y="32911"/>
                  <a:pt x="24436" y="32909"/>
                </a:cubicBezTo>
                <a:cubicBezTo>
                  <a:pt x="24674" y="32888"/>
                  <a:pt x="24903" y="32750"/>
                  <a:pt x="25067" y="32582"/>
                </a:cubicBezTo>
                <a:cubicBezTo>
                  <a:pt x="25493" y="32146"/>
                  <a:pt x="25495" y="31472"/>
                  <a:pt x="25931" y="31051"/>
                </a:cubicBezTo>
                <a:cubicBezTo>
                  <a:pt x="26313" y="30678"/>
                  <a:pt x="26821" y="30469"/>
                  <a:pt x="27216" y="30113"/>
                </a:cubicBezTo>
                <a:cubicBezTo>
                  <a:pt x="27415" y="29932"/>
                  <a:pt x="27586" y="29711"/>
                  <a:pt x="27663" y="29451"/>
                </a:cubicBezTo>
                <a:cubicBezTo>
                  <a:pt x="27733" y="29215"/>
                  <a:pt x="27745" y="28967"/>
                  <a:pt x="27697" y="28729"/>
                </a:cubicBezTo>
                <a:cubicBezTo>
                  <a:pt x="27610" y="28259"/>
                  <a:pt x="27363" y="27838"/>
                  <a:pt x="27286" y="27369"/>
                </a:cubicBezTo>
                <a:cubicBezTo>
                  <a:pt x="27196" y="26827"/>
                  <a:pt x="27444" y="26322"/>
                  <a:pt x="27762" y="25901"/>
                </a:cubicBezTo>
                <a:cubicBezTo>
                  <a:pt x="27832" y="25807"/>
                  <a:pt x="27906" y="25720"/>
                  <a:pt x="27986" y="25631"/>
                </a:cubicBezTo>
                <a:lnTo>
                  <a:pt x="28236" y="25655"/>
                </a:lnTo>
                <a:cubicBezTo>
                  <a:pt x="28407" y="25677"/>
                  <a:pt x="28576" y="25701"/>
                  <a:pt x="28744" y="25728"/>
                </a:cubicBezTo>
                <a:cubicBezTo>
                  <a:pt x="29680" y="26397"/>
                  <a:pt x="30595" y="27092"/>
                  <a:pt x="31480" y="27821"/>
                </a:cubicBezTo>
                <a:cubicBezTo>
                  <a:pt x="31509" y="27867"/>
                  <a:pt x="31550" y="27903"/>
                  <a:pt x="31601" y="27918"/>
                </a:cubicBezTo>
                <a:cubicBezTo>
                  <a:pt x="32790" y="28900"/>
                  <a:pt x="33916" y="29956"/>
                  <a:pt x="34968" y="31080"/>
                </a:cubicBezTo>
                <a:cubicBezTo>
                  <a:pt x="35225" y="31354"/>
                  <a:pt x="35478" y="31636"/>
                  <a:pt x="35723" y="31920"/>
                </a:cubicBezTo>
                <a:cubicBezTo>
                  <a:pt x="35769" y="31972"/>
                  <a:pt x="35824" y="31994"/>
                  <a:pt x="35878" y="31994"/>
                </a:cubicBezTo>
                <a:cubicBezTo>
                  <a:pt x="36036" y="31994"/>
                  <a:pt x="36186" y="31808"/>
                  <a:pt x="36053" y="31655"/>
                </a:cubicBezTo>
                <a:cubicBezTo>
                  <a:pt x="34770" y="30175"/>
                  <a:pt x="33350" y="28825"/>
                  <a:pt x="31846" y="27574"/>
                </a:cubicBezTo>
                <a:cubicBezTo>
                  <a:pt x="31625" y="26681"/>
                  <a:pt x="31225" y="25845"/>
                  <a:pt x="30672" y="25111"/>
                </a:cubicBezTo>
                <a:cubicBezTo>
                  <a:pt x="30674" y="25095"/>
                  <a:pt x="30672" y="25078"/>
                  <a:pt x="30667" y="25061"/>
                </a:cubicBezTo>
                <a:cubicBezTo>
                  <a:pt x="30609" y="24803"/>
                  <a:pt x="30602" y="24539"/>
                  <a:pt x="30645" y="24281"/>
                </a:cubicBezTo>
                <a:cubicBezTo>
                  <a:pt x="30686" y="24028"/>
                  <a:pt x="30794" y="23802"/>
                  <a:pt x="30910" y="23578"/>
                </a:cubicBezTo>
                <a:cubicBezTo>
                  <a:pt x="31023" y="23352"/>
                  <a:pt x="31129" y="23078"/>
                  <a:pt x="31091" y="22801"/>
                </a:cubicBezTo>
                <a:cubicBezTo>
                  <a:pt x="31052" y="22524"/>
                  <a:pt x="30900" y="22298"/>
                  <a:pt x="30732" y="22093"/>
                </a:cubicBezTo>
                <a:cubicBezTo>
                  <a:pt x="30337" y="21612"/>
                  <a:pt x="29911" y="21160"/>
                  <a:pt x="29502" y="20693"/>
                </a:cubicBezTo>
                <a:cubicBezTo>
                  <a:pt x="29288" y="20450"/>
                  <a:pt x="29086" y="20197"/>
                  <a:pt x="28857" y="19971"/>
                </a:cubicBezTo>
                <a:cubicBezTo>
                  <a:pt x="28652" y="19767"/>
                  <a:pt x="28427" y="19628"/>
                  <a:pt x="28156" y="19628"/>
                </a:cubicBezTo>
                <a:cubicBezTo>
                  <a:pt x="28126" y="19628"/>
                  <a:pt x="28095" y="19630"/>
                  <a:pt x="28063" y="19634"/>
                </a:cubicBezTo>
                <a:cubicBezTo>
                  <a:pt x="27801" y="19663"/>
                  <a:pt x="27586" y="19862"/>
                  <a:pt x="27533" y="20125"/>
                </a:cubicBezTo>
                <a:cubicBezTo>
                  <a:pt x="27495" y="20344"/>
                  <a:pt x="27582" y="20568"/>
                  <a:pt x="27666" y="20767"/>
                </a:cubicBezTo>
                <a:cubicBezTo>
                  <a:pt x="27750" y="20967"/>
                  <a:pt x="27839" y="21189"/>
                  <a:pt x="27863" y="21432"/>
                </a:cubicBezTo>
                <a:cubicBezTo>
                  <a:pt x="27887" y="21677"/>
                  <a:pt x="27875" y="21920"/>
                  <a:pt x="27887" y="22163"/>
                </a:cubicBezTo>
                <a:cubicBezTo>
                  <a:pt x="27899" y="22406"/>
                  <a:pt x="27938" y="22669"/>
                  <a:pt x="28036" y="22902"/>
                </a:cubicBezTo>
                <a:cubicBezTo>
                  <a:pt x="28147" y="23152"/>
                  <a:pt x="28301" y="23379"/>
                  <a:pt x="28491" y="23571"/>
                </a:cubicBezTo>
                <a:cubicBezTo>
                  <a:pt x="28852" y="23956"/>
                  <a:pt x="29295" y="24250"/>
                  <a:pt x="29673" y="24618"/>
                </a:cubicBezTo>
                <a:cubicBezTo>
                  <a:pt x="30388" y="25311"/>
                  <a:pt x="30932" y="26158"/>
                  <a:pt x="31261" y="27097"/>
                </a:cubicBezTo>
                <a:cubicBezTo>
                  <a:pt x="30691" y="26637"/>
                  <a:pt x="30104" y="26192"/>
                  <a:pt x="29507" y="25759"/>
                </a:cubicBezTo>
                <a:cubicBezTo>
                  <a:pt x="29387" y="25667"/>
                  <a:pt x="29264" y="25581"/>
                  <a:pt x="29141" y="25494"/>
                </a:cubicBezTo>
                <a:cubicBezTo>
                  <a:pt x="29115" y="25410"/>
                  <a:pt x="29045" y="25350"/>
                  <a:pt x="28958" y="25338"/>
                </a:cubicBezTo>
                <a:lnTo>
                  <a:pt x="28912" y="25328"/>
                </a:lnTo>
                <a:cubicBezTo>
                  <a:pt x="28243" y="24856"/>
                  <a:pt x="27565" y="24397"/>
                  <a:pt x="26879" y="23947"/>
                </a:cubicBezTo>
                <a:cubicBezTo>
                  <a:pt x="26874" y="23901"/>
                  <a:pt x="26860" y="23858"/>
                  <a:pt x="26833" y="23821"/>
                </a:cubicBezTo>
                <a:lnTo>
                  <a:pt x="26686" y="23595"/>
                </a:lnTo>
                <a:cubicBezTo>
                  <a:pt x="26679" y="23569"/>
                  <a:pt x="26672" y="23540"/>
                  <a:pt x="26667" y="23511"/>
                </a:cubicBezTo>
                <a:cubicBezTo>
                  <a:pt x="26660" y="23460"/>
                  <a:pt x="26633" y="23415"/>
                  <a:pt x="26592" y="23381"/>
                </a:cubicBezTo>
                <a:cubicBezTo>
                  <a:pt x="26585" y="23364"/>
                  <a:pt x="26573" y="23347"/>
                  <a:pt x="26559" y="23333"/>
                </a:cubicBezTo>
                <a:cubicBezTo>
                  <a:pt x="26034" y="22825"/>
                  <a:pt x="25721" y="22173"/>
                  <a:pt x="25437" y="21504"/>
                </a:cubicBezTo>
                <a:cubicBezTo>
                  <a:pt x="25529" y="21424"/>
                  <a:pt x="25560" y="21268"/>
                  <a:pt x="25435" y="21167"/>
                </a:cubicBezTo>
                <a:cubicBezTo>
                  <a:pt x="25134" y="20936"/>
                  <a:pt x="25091" y="20517"/>
                  <a:pt x="25132" y="20166"/>
                </a:cubicBezTo>
                <a:cubicBezTo>
                  <a:pt x="25180" y="19728"/>
                  <a:pt x="25363" y="19314"/>
                  <a:pt x="25447" y="18885"/>
                </a:cubicBezTo>
                <a:cubicBezTo>
                  <a:pt x="25488" y="18690"/>
                  <a:pt x="25502" y="18493"/>
                  <a:pt x="25485" y="18298"/>
                </a:cubicBezTo>
                <a:cubicBezTo>
                  <a:pt x="25579" y="18286"/>
                  <a:pt x="25675" y="18207"/>
                  <a:pt x="25675" y="18108"/>
                </a:cubicBezTo>
                <a:cubicBezTo>
                  <a:pt x="25680" y="17285"/>
                  <a:pt x="26383" y="16676"/>
                  <a:pt x="26799" y="16036"/>
                </a:cubicBezTo>
                <a:cubicBezTo>
                  <a:pt x="27033" y="15684"/>
                  <a:pt x="27221" y="15287"/>
                  <a:pt x="27233" y="14861"/>
                </a:cubicBezTo>
                <a:cubicBezTo>
                  <a:pt x="27245" y="14438"/>
                  <a:pt x="27081" y="13978"/>
                  <a:pt x="27035" y="13526"/>
                </a:cubicBezTo>
                <a:cubicBezTo>
                  <a:pt x="26944" y="12618"/>
                  <a:pt x="27724" y="11923"/>
                  <a:pt x="27928" y="11080"/>
                </a:cubicBezTo>
                <a:cubicBezTo>
                  <a:pt x="28022" y="10695"/>
                  <a:pt x="28044" y="10264"/>
                  <a:pt x="27870" y="9896"/>
                </a:cubicBezTo>
                <a:cubicBezTo>
                  <a:pt x="27745" y="9624"/>
                  <a:pt x="27450" y="9325"/>
                  <a:pt x="27147" y="9325"/>
                </a:cubicBezTo>
                <a:cubicBezTo>
                  <a:pt x="27039" y="9325"/>
                  <a:pt x="26929" y="9364"/>
                  <a:pt x="26826" y="9456"/>
                </a:cubicBezTo>
                <a:cubicBezTo>
                  <a:pt x="26674" y="9588"/>
                  <a:pt x="26609" y="9783"/>
                  <a:pt x="26489" y="9944"/>
                </a:cubicBezTo>
                <a:cubicBezTo>
                  <a:pt x="26405" y="10053"/>
                  <a:pt x="26277" y="10125"/>
                  <a:pt x="26133" y="10185"/>
                </a:cubicBezTo>
                <a:cubicBezTo>
                  <a:pt x="25817" y="10310"/>
                  <a:pt x="25468" y="10349"/>
                  <a:pt x="25148" y="10486"/>
                </a:cubicBezTo>
                <a:cubicBezTo>
                  <a:pt x="24831" y="10621"/>
                  <a:pt x="24532" y="10931"/>
                  <a:pt x="24462" y="11323"/>
                </a:cubicBezTo>
                <a:cubicBezTo>
                  <a:pt x="24395" y="11718"/>
                  <a:pt x="24520" y="12091"/>
                  <a:pt x="24511" y="12476"/>
                </a:cubicBezTo>
                <a:cubicBezTo>
                  <a:pt x="24499" y="12924"/>
                  <a:pt x="24229" y="13278"/>
                  <a:pt x="23988" y="13631"/>
                </a:cubicBezTo>
                <a:cubicBezTo>
                  <a:pt x="23748" y="13988"/>
                  <a:pt x="23529" y="14368"/>
                  <a:pt x="23509" y="14808"/>
                </a:cubicBezTo>
                <a:cubicBezTo>
                  <a:pt x="23483" y="15499"/>
                  <a:pt x="23885" y="16101"/>
                  <a:pt x="24263" y="16649"/>
                </a:cubicBezTo>
                <a:cubicBezTo>
                  <a:pt x="24638" y="17196"/>
                  <a:pt x="25045" y="17725"/>
                  <a:pt x="25071" y="18373"/>
                </a:cubicBezTo>
                <a:cubicBezTo>
                  <a:pt x="25093" y="18823"/>
                  <a:pt x="24905" y="19258"/>
                  <a:pt x="24795" y="19687"/>
                </a:cubicBezTo>
                <a:cubicBezTo>
                  <a:pt x="24771" y="19783"/>
                  <a:pt x="24749" y="19884"/>
                  <a:pt x="24734" y="19983"/>
                </a:cubicBezTo>
                <a:cubicBezTo>
                  <a:pt x="24552" y="19663"/>
                  <a:pt x="24337" y="19362"/>
                  <a:pt x="24075" y="19107"/>
                </a:cubicBezTo>
                <a:cubicBezTo>
                  <a:pt x="24027" y="19059"/>
                  <a:pt x="23976" y="19013"/>
                  <a:pt x="23928" y="18972"/>
                </a:cubicBezTo>
                <a:cubicBezTo>
                  <a:pt x="23952" y="17167"/>
                  <a:pt x="22617" y="15776"/>
                  <a:pt x="21827" y="14264"/>
                </a:cubicBezTo>
                <a:cubicBezTo>
                  <a:pt x="21598" y="13829"/>
                  <a:pt x="21442" y="13374"/>
                  <a:pt x="21269" y="12919"/>
                </a:cubicBezTo>
                <a:cubicBezTo>
                  <a:pt x="21093" y="12464"/>
                  <a:pt x="20850" y="11968"/>
                  <a:pt x="20448" y="11631"/>
                </a:cubicBezTo>
                <a:cubicBezTo>
                  <a:pt x="20044" y="11295"/>
                  <a:pt x="19440" y="11124"/>
                  <a:pt x="18949" y="10840"/>
                </a:cubicBezTo>
                <a:cubicBezTo>
                  <a:pt x="18540" y="10599"/>
                  <a:pt x="18179" y="10289"/>
                  <a:pt x="17825" y="9976"/>
                </a:cubicBezTo>
                <a:cubicBezTo>
                  <a:pt x="17104" y="9349"/>
                  <a:pt x="16321" y="8637"/>
                  <a:pt x="15327" y="8637"/>
                </a:cubicBezTo>
                <a:cubicBezTo>
                  <a:pt x="15252" y="8637"/>
                  <a:pt x="15175" y="8641"/>
                  <a:pt x="15098" y="8650"/>
                </a:cubicBezTo>
                <a:cubicBezTo>
                  <a:pt x="14949" y="8664"/>
                  <a:pt x="14901" y="8825"/>
                  <a:pt x="14939" y="8946"/>
                </a:cubicBezTo>
                <a:lnTo>
                  <a:pt x="15606" y="11088"/>
                </a:lnTo>
                <a:lnTo>
                  <a:pt x="15948" y="12171"/>
                </a:lnTo>
                <a:cubicBezTo>
                  <a:pt x="16046" y="12486"/>
                  <a:pt x="16140" y="12806"/>
                  <a:pt x="16275" y="13112"/>
                </a:cubicBezTo>
                <a:cubicBezTo>
                  <a:pt x="16414" y="13427"/>
                  <a:pt x="16609" y="13716"/>
                  <a:pt x="16850" y="13966"/>
                </a:cubicBezTo>
                <a:cubicBezTo>
                  <a:pt x="17091" y="14211"/>
                  <a:pt x="17355" y="14433"/>
                  <a:pt x="17579" y="14690"/>
                </a:cubicBezTo>
                <a:cubicBezTo>
                  <a:pt x="18008" y="15181"/>
                  <a:pt x="18301" y="15761"/>
                  <a:pt x="18657" y="16303"/>
                </a:cubicBezTo>
                <a:cubicBezTo>
                  <a:pt x="19011" y="16844"/>
                  <a:pt x="19428" y="17311"/>
                  <a:pt x="19986" y="17636"/>
                </a:cubicBezTo>
                <a:cubicBezTo>
                  <a:pt x="20547" y="17961"/>
                  <a:pt x="21134" y="18149"/>
                  <a:pt x="21728" y="18349"/>
                </a:cubicBezTo>
                <a:cubicBezTo>
                  <a:pt x="22325" y="18548"/>
                  <a:pt x="22896" y="18741"/>
                  <a:pt x="23399" y="19092"/>
                </a:cubicBezTo>
                <a:cubicBezTo>
                  <a:pt x="23849" y="19408"/>
                  <a:pt x="24181" y="19841"/>
                  <a:pt x="24438" y="20322"/>
                </a:cubicBezTo>
                <a:cubicBezTo>
                  <a:pt x="24963" y="21299"/>
                  <a:pt x="25240" y="22423"/>
                  <a:pt x="25950" y="23297"/>
                </a:cubicBezTo>
                <a:lnTo>
                  <a:pt x="26051" y="23412"/>
                </a:lnTo>
                <a:cubicBezTo>
                  <a:pt x="24720" y="22568"/>
                  <a:pt x="23363" y="21754"/>
                  <a:pt x="22000" y="20962"/>
                </a:cubicBezTo>
                <a:cubicBezTo>
                  <a:pt x="20763" y="20240"/>
                  <a:pt x="19524" y="19525"/>
                  <a:pt x="18275" y="18828"/>
                </a:cubicBezTo>
                <a:cubicBezTo>
                  <a:pt x="17370" y="18322"/>
                  <a:pt x="16453" y="17834"/>
                  <a:pt x="15507" y="17410"/>
                </a:cubicBezTo>
                <a:cubicBezTo>
                  <a:pt x="14552" y="16353"/>
                  <a:pt x="14270" y="14893"/>
                  <a:pt x="13979" y="13535"/>
                </a:cubicBezTo>
                <a:cubicBezTo>
                  <a:pt x="13741" y="12414"/>
                  <a:pt x="13476" y="11237"/>
                  <a:pt x="12862" y="10264"/>
                </a:cubicBezTo>
                <a:cubicBezTo>
                  <a:pt x="12910" y="9646"/>
                  <a:pt x="12951" y="9020"/>
                  <a:pt x="12886" y="8397"/>
                </a:cubicBezTo>
                <a:cubicBezTo>
                  <a:pt x="12879" y="8325"/>
                  <a:pt x="12869" y="8255"/>
                  <a:pt x="12857" y="8183"/>
                </a:cubicBezTo>
                <a:cubicBezTo>
                  <a:pt x="12920" y="8183"/>
                  <a:pt x="12978" y="8151"/>
                  <a:pt x="13011" y="8098"/>
                </a:cubicBezTo>
                <a:cubicBezTo>
                  <a:pt x="13353" y="7490"/>
                  <a:pt x="13550" y="6811"/>
                  <a:pt x="13589" y="6113"/>
                </a:cubicBezTo>
                <a:cubicBezTo>
                  <a:pt x="13603" y="5771"/>
                  <a:pt x="13584" y="5429"/>
                  <a:pt x="13524" y="5095"/>
                </a:cubicBezTo>
                <a:cubicBezTo>
                  <a:pt x="13459" y="4729"/>
                  <a:pt x="13315" y="4387"/>
                  <a:pt x="13245" y="4024"/>
                </a:cubicBezTo>
                <a:cubicBezTo>
                  <a:pt x="13175" y="3658"/>
                  <a:pt x="13221" y="3290"/>
                  <a:pt x="13209" y="2919"/>
                </a:cubicBezTo>
                <a:cubicBezTo>
                  <a:pt x="13199" y="2573"/>
                  <a:pt x="13141" y="2231"/>
                  <a:pt x="13040" y="1901"/>
                </a:cubicBezTo>
                <a:cubicBezTo>
                  <a:pt x="12836" y="1256"/>
                  <a:pt x="12436" y="650"/>
                  <a:pt x="11904" y="224"/>
                </a:cubicBezTo>
                <a:cubicBezTo>
                  <a:pt x="11737" y="89"/>
                  <a:pt x="11540" y="1"/>
                  <a:pt x="1134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9" name="Google Shape;3029;p28"/>
          <p:cNvGrpSpPr/>
          <p:nvPr/>
        </p:nvGrpSpPr>
        <p:grpSpPr>
          <a:xfrm rot="10800000" flipH="1">
            <a:off x="5440222" y="-764584"/>
            <a:ext cx="1335330" cy="1385522"/>
            <a:chOff x="1843825" y="3806950"/>
            <a:chExt cx="1608250" cy="1668700"/>
          </a:xfrm>
        </p:grpSpPr>
        <p:sp>
          <p:nvSpPr>
            <p:cNvPr id="3030" name="Google Shape;3030;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8" name="Google Shape;3098;p28"/>
          <p:cNvGrpSpPr/>
          <p:nvPr/>
        </p:nvGrpSpPr>
        <p:grpSpPr>
          <a:xfrm>
            <a:off x="8931294" y="4561357"/>
            <a:ext cx="543582" cy="750101"/>
            <a:chOff x="626325" y="3925200"/>
            <a:chExt cx="612625" cy="845375"/>
          </a:xfrm>
        </p:grpSpPr>
        <p:sp>
          <p:nvSpPr>
            <p:cNvPr id="3099" name="Google Shape;3099;p28"/>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8"/>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8"/>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8"/>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3" name="Google Shape;3103;p28"/>
          <p:cNvGrpSpPr/>
          <p:nvPr/>
        </p:nvGrpSpPr>
        <p:grpSpPr>
          <a:xfrm rot="5400000" flipH="1">
            <a:off x="7975568" y="3791013"/>
            <a:ext cx="1386525" cy="1118350"/>
            <a:chOff x="5750750" y="2118725"/>
            <a:chExt cx="1386525" cy="1118350"/>
          </a:xfrm>
        </p:grpSpPr>
        <p:sp>
          <p:nvSpPr>
            <p:cNvPr id="3104" name="Google Shape;3104;p28"/>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8"/>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8"/>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8"/>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8"/>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8"/>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8"/>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8"/>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8"/>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8"/>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8"/>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8"/>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8"/>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8"/>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8"/>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8"/>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8"/>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8"/>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8"/>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8"/>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8"/>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8"/>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8"/>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8"/>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8"/>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8"/>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8"/>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8"/>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8"/>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8"/>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8"/>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8"/>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8"/>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8"/>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8"/>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8"/>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8"/>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8"/>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8"/>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8"/>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8"/>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8"/>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8"/>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8"/>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8"/>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8"/>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8"/>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8"/>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8"/>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8"/>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8"/>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8"/>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8"/>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8"/>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8"/>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8"/>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8"/>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8"/>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8"/>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8"/>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8"/>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8"/>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8"/>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8"/>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8"/>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8"/>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0" name="Google Shape;3170;p28"/>
          <p:cNvGrpSpPr/>
          <p:nvPr/>
        </p:nvGrpSpPr>
        <p:grpSpPr>
          <a:xfrm rot="5400000">
            <a:off x="8956385" y="2499248"/>
            <a:ext cx="1335330" cy="1385522"/>
            <a:chOff x="1843825" y="3806950"/>
            <a:chExt cx="1608250" cy="1668700"/>
          </a:xfrm>
        </p:grpSpPr>
        <p:sp>
          <p:nvSpPr>
            <p:cNvPr id="3171" name="Google Shape;3171;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9" name="Google Shape;3239;p28"/>
          <p:cNvGrpSpPr/>
          <p:nvPr/>
        </p:nvGrpSpPr>
        <p:grpSpPr>
          <a:xfrm rot="-5400000" flipH="1">
            <a:off x="6878807" y="4214493"/>
            <a:ext cx="543582" cy="750101"/>
            <a:chOff x="626325" y="3925200"/>
            <a:chExt cx="612625" cy="845375"/>
          </a:xfrm>
        </p:grpSpPr>
        <p:sp>
          <p:nvSpPr>
            <p:cNvPr id="3240" name="Google Shape;3240;p28"/>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8"/>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8"/>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8"/>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4" name="Google Shape;3244;p28"/>
          <p:cNvGrpSpPr/>
          <p:nvPr/>
        </p:nvGrpSpPr>
        <p:grpSpPr>
          <a:xfrm rot="10800000" flipH="1">
            <a:off x="6920699" y="4522567"/>
            <a:ext cx="1335330" cy="1385522"/>
            <a:chOff x="1843825" y="3806950"/>
            <a:chExt cx="1608250" cy="1668700"/>
          </a:xfrm>
        </p:grpSpPr>
        <p:sp>
          <p:nvSpPr>
            <p:cNvPr id="3245" name="Google Shape;3245;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3" name="Google Shape;3313;p28"/>
          <p:cNvGrpSpPr/>
          <p:nvPr/>
        </p:nvGrpSpPr>
        <p:grpSpPr>
          <a:xfrm rot="10800000">
            <a:off x="7066479" y="2223279"/>
            <a:ext cx="770513" cy="799474"/>
            <a:chOff x="1843825" y="3806950"/>
            <a:chExt cx="1608250" cy="1668700"/>
          </a:xfrm>
        </p:grpSpPr>
        <p:sp>
          <p:nvSpPr>
            <p:cNvPr id="3314" name="Google Shape;3314;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2" name="Google Shape;3382;p28"/>
          <p:cNvSpPr/>
          <p:nvPr/>
        </p:nvSpPr>
        <p:spPr>
          <a:xfrm flipH="1">
            <a:off x="1817381" y="314311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8"/>
          <p:cNvSpPr/>
          <p:nvPr/>
        </p:nvSpPr>
        <p:spPr>
          <a:xfrm flipH="1">
            <a:off x="2403779" y="1318925"/>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8"/>
          <p:cNvSpPr/>
          <p:nvPr/>
        </p:nvSpPr>
        <p:spPr>
          <a:xfrm>
            <a:off x="8410073" y="2210575"/>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8"/>
          <p:cNvSpPr/>
          <p:nvPr/>
        </p:nvSpPr>
        <p:spPr>
          <a:xfrm>
            <a:off x="7066474" y="3590452"/>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3386"/>
        <p:cNvGrpSpPr/>
        <p:nvPr/>
      </p:nvGrpSpPr>
      <p:grpSpPr>
        <a:xfrm>
          <a:off x="0" y="0"/>
          <a:ext cx="0" cy="0"/>
          <a:chOff x="0" y="0"/>
          <a:chExt cx="0" cy="0"/>
        </a:xfrm>
      </p:grpSpPr>
      <p:pic>
        <p:nvPicPr>
          <p:cNvPr id="3387" name="Google Shape;3387;p29"/>
          <p:cNvPicPr preferRelativeResize="0"/>
          <p:nvPr/>
        </p:nvPicPr>
        <p:blipFill rotWithShape="1">
          <a:blip r:embed="rId2">
            <a:alphaModFix amt="26000"/>
          </a:blip>
          <a:srcRect/>
          <a:stretch/>
        </p:blipFill>
        <p:spPr>
          <a:xfrm>
            <a:off x="0" y="0"/>
            <a:ext cx="9144003" cy="5143502"/>
          </a:xfrm>
          <a:prstGeom prst="rect">
            <a:avLst/>
          </a:prstGeom>
          <a:noFill/>
          <a:ln>
            <a:noFill/>
          </a:ln>
        </p:spPr>
      </p:pic>
      <p:grpSp>
        <p:nvGrpSpPr>
          <p:cNvPr id="3388" name="Google Shape;3388;p29"/>
          <p:cNvGrpSpPr/>
          <p:nvPr/>
        </p:nvGrpSpPr>
        <p:grpSpPr>
          <a:xfrm rot="-5400000" flipH="1">
            <a:off x="76244" y="3871593"/>
            <a:ext cx="543582" cy="750101"/>
            <a:chOff x="626325" y="3925200"/>
            <a:chExt cx="612625" cy="845375"/>
          </a:xfrm>
        </p:grpSpPr>
        <p:sp>
          <p:nvSpPr>
            <p:cNvPr id="3389" name="Google Shape;3389;p29"/>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9"/>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9"/>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9"/>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3" name="Google Shape;3393;p29"/>
          <p:cNvGrpSpPr/>
          <p:nvPr/>
        </p:nvGrpSpPr>
        <p:grpSpPr>
          <a:xfrm rot="10800000" flipH="1">
            <a:off x="118136" y="4179667"/>
            <a:ext cx="1335330" cy="1385522"/>
            <a:chOff x="1843825" y="3806950"/>
            <a:chExt cx="1608250" cy="1668700"/>
          </a:xfrm>
        </p:grpSpPr>
        <p:sp>
          <p:nvSpPr>
            <p:cNvPr id="3394" name="Google Shape;3394;p2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2" name="Google Shape;3462;p29"/>
          <p:cNvGrpSpPr/>
          <p:nvPr/>
        </p:nvGrpSpPr>
        <p:grpSpPr>
          <a:xfrm rot="-5400000" flipH="1">
            <a:off x="7469944" y="4671693"/>
            <a:ext cx="543582" cy="750101"/>
            <a:chOff x="626325" y="3925200"/>
            <a:chExt cx="612625" cy="845375"/>
          </a:xfrm>
        </p:grpSpPr>
        <p:sp>
          <p:nvSpPr>
            <p:cNvPr id="3463" name="Google Shape;3463;p29"/>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9"/>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9"/>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9"/>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7" name="Google Shape;3467;p29"/>
          <p:cNvGrpSpPr/>
          <p:nvPr/>
        </p:nvGrpSpPr>
        <p:grpSpPr>
          <a:xfrm rot="10800000" flipH="1">
            <a:off x="7835686" y="4179667"/>
            <a:ext cx="1335330" cy="1385522"/>
            <a:chOff x="1843825" y="3806950"/>
            <a:chExt cx="1608250" cy="1668700"/>
          </a:xfrm>
        </p:grpSpPr>
        <p:sp>
          <p:nvSpPr>
            <p:cNvPr id="3468" name="Google Shape;3468;p2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6" name="Google Shape;3536;p29"/>
          <p:cNvGrpSpPr/>
          <p:nvPr/>
        </p:nvGrpSpPr>
        <p:grpSpPr>
          <a:xfrm rot="5400000">
            <a:off x="2928597" y="4169471"/>
            <a:ext cx="543589" cy="564021"/>
            <a:chOff x="1843825" y="3806950"/>
            <a:chExt cx="1608250" cy="1668700"/>
          </a:xfrm>
        </p:grpSpPr>
        <p:sp>
          <p:nvSpPr>
            <p:cNvPr id="3537" name="Google Shape;3537;p2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5" name="Google Shape;3605;p29"/>
          <p:cNvGrpSpPr/>
          <p:nvPr/>
        </p:nvGrpSpPr>
        <p:grpSpPr>
          <a:xfrm rot="10800000">
            <a:off x="5677704" y="3846904"/>
            <a:ext cx="770513" cy="799474"/>
            <a:chOff x="1843825" y="3806950"/>
            <a:chExt cx="1608250" cy="1668700"/>
          </a:xfrm>
        </p:grpSpPr>
        <p:sp>
          <p:nvSpPr>
            <p:cNvPr id="3606" name="Google Shape;3606;p2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4" name="Google Shape;3674;p29"/>
          <p:cNvSpPr/>
          <p:nvPr/>
        </p:nvSpPr>
        <p:spPr>
          <a:xfrm flipH="1">
            <a:off x="1912631" y="413331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9"/>
          <p:cNvSpPr/>
          <p:nvPr/>
        </p:nvSpPr>
        <p:spPr>
          <a:xfrm flipH="1">
            <a:off x="860729" y="3185825"/>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9"/>
          <p:cNvSpPr/>
          <p:nvPr/>
        </p:nvSpPr>
        <p:spPr>
          <a:xfrm>
            <a:off x="7835673" y="33453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9"/>
          <p:cNvSpPr/>
          <p:nvPr/>
        </p:nvSpPr>
        <p:spPr>
          <a:xfrm>
            <a:off x="6933124" y="4166840"/>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mt="26000"/>
          </a:blip>
          <a:srcRect/>
          <a:stretch/>
        </p:blipFill>
        <p:spPr>
          <a:xfrm>
            <a:off x="0" y="0"/>
            <a:ext cx="9144003" cy="5143502"/>
          </a:xfrm>
          <a:prstGeom prst="rect">
            <a:avLst/>
          </a:prstGeom>
          <a:noFill/>
          <a:ln>
            <a:noFill/>
          </a:ln>
        </p:spPr>
      </p:pic>
      <p:sp>
        <p:nvSpPr>
          <p:cNvPr id="152" name="Google Shape;152;p3"/>
          <p:cNvSpPr txBox="1">
            <a:spLocks noGrp="1"/>
          </p:cNvSpPr>
          <p:nvPr>
            <p:ph type="title"/>
          </p:nvPr>
        </p:nvSpPr>
        <p:spPr>
          <a:xfrm>
            <a:off x="3824426" y="2371050"/>
            <a:ext cx="40143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3" name="Google Shape;153;p3"/>
          <p:cNvSpPr txBox="1">
            <a:spLocks noGrp="1"/>
          </p:cNvSpPr>
          <p:nvPr>
            <p:ph type="title" idx="2" hasCustomPrompt="1"/>
          </p:nvPr>
        </p:nvSpPr>
        <p:spPr>
          <a:xfrm>
            <a:off x="3824426" y="1529250"/>
            <a:ext cx="4014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4" name="Google Shape;154;p3"/>
          <p:cNvSpPr txBox="1">
            <a:spLocks noGrp="1"/>
          </p:cNvSpPr>
          <p:nvPr>
            <p:ph type="subTitle" idx="1"/>
          </p:nvPr>
        </p:nvSpPr>
        <p:spPr>
          <a:xfrm>
            <a:off x="3824425" y="3212850"/>
            <a:ext cx="4014300" cy="4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55" name="Google Shape;155;p3"/>
          <p:cNvSpPr/>
          <p:nvPr/>
        </p:nvSpPr>
        <p:spPr>
          <a:xfrm>
            <a:off x="8482350" y="-283300"/>
            <a:ext cx="904650" cy="822800"/>
          </a:xfrm>
          <a:custGeom>
            <a:avLst/>
            <a:gdLst/>
            <a:ahLst/>
            <a:cxnLst/>
            <a:rect l="l" t="t" r="r" b="b"/>
            <a:pathLst>
              <a:path w="36186" h="32912" extrusionOk="0">
                <a:moveTo>
                  <a:pt x="11343" y="1"/>
                </a:moveTo>
                <a:cubicBezTo>
                  <a:pt x="11219" y="1"/>
                  <a:pt x="11095" y="36"/>
                  <a:pt x="10978" y="115"/>
                </a:cubicBezTo>
                <a:cubicBezTo>
                  <a:pt x="10737" y="281"/>
                  <a:pt x="10612" y="601"/>
                  <a:pt x="10607" y="885"/>
                </a:cubicBezTo>
                <a:cubicBezTo>
                  <a:pt x="10600" y="1237"/>
                  <a:pt x="10766" y="1550"/>
                  <a:pt x="10905" y="1863"/>
                </a:cubicBezTo>
                <a:cubicBezTo>
                  <a:pt x="11043" y="2175"/>
                  <a:pt x="11093" y="2428"/>
                  <a:pt x="11050" y="2743"/>
                </a:cubicBezTo>
                <a:cubicBezTo>
                  <a:pt x="10958" y="3374"/>
                  <a:pt x="10641" y="3940"/>
                  <a:pt x="10694" y="4589"/>
                </a:cubicBezTo>
                <a:cubicBezTo>
                  <a:pt x="10749" y="5239"/>
                  <a:pt x="11105" y="5735"/>
                  <a:pt x="11461" y="6219"/>
                </a:cubicBezTo>
                <a:cubicBezTo>
                  <a:pt x="11815" y="6703"/>
                  <a:pt x="12193" y="7206"/>
                  <a:pt x="12352" y="7817"/>
                </a:cubicBezTo>
                <a:cubicBezTo>
                  <a:pt x="12511" y="8428"/>
                  <a:pt x="12513" y="9095"/>
                  <a:pt x="12475" y="9740"/>
                </a:cubicBezTo>
                <a:cubicBezTo>
                  <a:pt x="12381" y="9627"/>
                  <a:pt x="12280" y="9521"/>
                  <a:pt x="12174" y="9420"/>
                </a:cubicBezTo>
                <a:cubicBezTo>
                  <a:pt x="12051" y="9302"/>
                  <a:pt x="11919" y="9191"/>
                  <a:pt x="11784" y="9085"/>
                </a:cubicBezTo>
                <a:cubicBezTo>
                  <a:pt x="11786" y="9051"/>
                  <a:pt x="11779" y="9020"/>
                  <a:pt x="11765" y="8989"/>
                </a:cubicBezTo>
                <a:cubicBezTo>
                  <a:pt x="11218" y="7995"/>
                  <a:pt x="10634" y="7015"/>
                  <a:pt x="10010" y="6065"/>
                </a:cubicBezTo>
                <a:cubicBezTo>
                  <a:pt x="9702" y="5591"/>
                  <a:pt x="9382" y="5124"/>
                  <a:pt x="9052" y="4664"/>
                </a:cubicBezTo>
                <a:cubicBezTo>
                  <a:pt x="8732" y="4212"/>
                  <a:pt x="8410" y="3754"/>
                  <a:pt x="8046" y="3340"/>
                </a:cubicBezTo>
                <a:cubicBezTo>
                  <a:pt x="7512" y="2732"/>
                  <a:pt x="6749" y="2182"/>
                  <a:pt x="5920" y="2182"/>
                </a:cubicBezTo>
                <a:cubicBezTo>
                  <a:pt x="5770" y="2182"/>
                  <a:pt x="5619" y="2200"/>
                  <a:pt x="5466" y="2238"/>
                </a:cubicBezTo>
                <a:cubicBezTo>
                  <a:pt x="5004" y="2354"/>
                  <a:pt x="4456" y="2719"/>
                  <a:pt x="4650" y="3271"/>
                </a:cubicBezTo>
                <a:cubicBezTo>
                  <a:pt x="4732" y="3492"/>
                  <a:pt x="4915" y="3665"/>
                  <a:pt x="5072" y="3836"/>
                </a:cubicBezTo>
                <a:cubicBezTo>
                  <a:pt x="5228" y="4007"/>
                  <a:pt x="5449" y="4255"/>
                  <a:pt x="5642" y="4462"/>
                </a:cubicBezTo>
                <a:cubicBezTo>
                  <a:pt x="6429" y="5319"/>
                  <a:pt x="7235" y="6161"/>
                  <a:pt x="8104" y="6934"/>
                </a:cubicBezTo>
                <a:cubicBezTo>
                  <a:pt x="8537" y="7316"/>
                  <a:pt x="8983" y="7684"/>
                  <a:pt x="9449" y="8021"/>
                </a:cubicBezTo>
                <a:cubicBezTo>
                  <a:pt x="9914" y="8358"/>
                  <a:pt x="10381" y="8640"/>
                  <a:pt x="10850" y="8946"/>
                </a:cubicBezTo>
                <a:cubicBezTo>
                  <a:pt x="11319" y="9249"/>
                  <a:pt x="11755" y="9557"/>
                  <a:pt x="12116" y="9968"/>
                </a:cubicBezTo>
                <a:cubicBezTo>
                  <a:pt x="12232" y="10096"/>
                  <a:pt x="12335" y="10233"/>
                  <a:pt x="12434" y="10378"/>
                </a:cubicBezTo>
                <a:cubicBezTo>
                  <a:pt x="12441" y="10433"/>
                  <a:pt x="12475" y="10483"/>
                  <a:pt x="12523" y="10515"/>
                </a:cubicBezTo>
                <a:cubicBezTo>
                  <a:pt x="12595" y="10633"/>
                  <a:pt x="12665" y="10751"/>
                  <a:pt x="12727" y="10876"/>
                </a:cubicBezTo>
                <a:cubicBezTo>
                  <a:pt x="13072" y="11547"/>
                  <a:pt x="13266" y="12281"/>
                  <a:pt x="13433" y="13013"/>
                </a:cubicBezTo>
                <a:cubicBezTo>
                  <a:pt x="13745" y="14387"/>
                  <a:pt x="13950" y="15870"/>
                  <a:pt x="14720" y="17075"/>
                </a:cubicBezTo>
                <a:lnTo>
                  <a:pt x="14619" y="17037"/>
                </a:lnTo>
                <a:cubicBezTo>
                  <a:pt x="14470" y="16979"/>
                  <a:pt x="14323" y="16924"/>
                  <a:pt x="14171" y="16871"/>
                </a:cubicBezTo>
                <a:lnTo>
                  <a:pt x="11500" y="14127"/>
                </a:lnTo>
                <a:cubicBezTo>
                  <a:pt x="10672" y="13280"/>
                  <a:pt x="9873" y="12353"/>
                  <a:pt x="8901" y="11665"/>
                </a:cubicBezTo>
                <a:cubicBezTo>
                  <a:pt x="8443" y="11343"/>
                  <a:pt x="7938" y="11076"/>
                  <a:pt x="7394" y="10934"/>
                </a:cubicBezTo>
                <a:cubicBezTo>
                  <a:pt x="6850" y="10792"/>
                  <a:pt x="6311" y="10763"/>
                  <a:pt x="5767" y="10690"/>
                </a:cubicBezTo>
                <a:cubicBezTo>
                  <a:pt x="4788" y="10560"/>
                  <a:pt x="3953" y="10118"/>
                  <a:pt x="3086" y="9672"/>
                </a:cubicBezTo>
                <a:cubicBezTo>
                  <a:pt x="2356" y="9297"/>
                  <a:pt x="1542" y="8931"/>
                  <a:pt x="690" y="8931"/>
                </a:cubicBezTo>
                <a:cubicBezTo>
                  <a:pt x="530" y="8931"/>
                  <a:pt x="370" y="8944"/>
                  <a:pt x="208" y="8972"/>
                </a:cubicBezTo>
                <a:cubicBezTo>
                  <a:pt x="63" y="8996"/>
                  <a:pt x="1" y="9138"/>
                  <a:pt x="46" y="9266"/>
                </a:cubicBezTo>
                <a:cubicBezTo>
                  <a:pt x="263" y="9915"/>
                  <a:pt x="641" y="10493"/>
                  <a:pt x="1004" y="11071"/>
                </a:cubicBezTo>
                <a:cubicBezTo>
                  <a:pt x="1368" y="11648"/>
                  <a:pt x="1779" y="12274"/>
                  <a:pt x="2249" y="12816"/>
                </a:cubicBezTo>
                <a:cubicBezTo>
                  <a:pt x="2718" y="13357"/>
                  <a:pt x="3226" y="13810"/>
                  <a:pt x="3842" y="14134"/>
                </a:cubicBezTo>
                <a:cubicBezTo>
                  <a:pt x="4456" y="14459"/>
                  <a:pt x="5036" y="14560"/>
                  <a:pt x="5673" y="14637"/>
                </a:cubicBezTo>
                <a:cubicBezTo>
                  <a:pt x="6311" y="14712"/>
                  <a:pt x="6903" y="14746"/>
                  <a:pt x="7469" y="14986"/>
                </a:cubicBezTo>
                <a:cubicBezTo>
                  <a:pt x="8119" y="15266"/>
                  <a:pt x="8573" y="15846"/>
                  <a:pt x="9214" y="16149"/>
                </a:cubicBezTo>
                <a:cubicBezTo>
                  <a:pt x="9854" y="16455"/>
                  <a:pt x="10499" y="16474"/>
                  <a:pt x="11149" y="16556"/>
                </a:cubicBezTo>
                <a:cubicBezTo>
                  <a:pt x="11825" y="16642"/>
                  <a:pt x="12494" y="16782"/>
                  <a:pt x="13149" y="16977"/>
                </a:cubicBezTo>
                <a:cubicBezTo>
                  <a:pt x="13861" y="17193"/>
                  <a:pt x="14561" y="17451"/>
                  <a:pt x="15242" y="17754"/>
                </a:cubicBezTo>
                <a:lnTo>
                  <a:pt x="15269" y="17781"/>
                </a:lnTo>
                <a:cubicBezTo>
                  <a:pt x="15315" y="17829"/>
                  <a:pt x="15380" y="17857"/>
                  <a:pt x="15445" y="17857"/>
                </a:cubicBezTo>
                <a:cubicBezTo>
                  <a:pt x="15454" y="17857"/>
                  <a:pt x="15464" y="17856"/>
                  <a:pt x="15473" y="17855"/>
                </a:cubicBezTo>
                <a:cubicBezTo>
                  <a:pt x="16881" y="18488"/>
                  <a:pt x="18229" y="19263"/>
                  <a:pt x="19565" y="20041"/>
                </a:cubicBezTo>
                <a:cubicBezTo>
                  <a:pt x="19198" y="19995"/>
                  <a:pt x="18830" y="19973"/>
                  <a:pt x="18463" y="19973"/>
                </a:cubicBezTo>
                <a:cubicBezTo>
                  <a:pt x="17523" y="19973"/>
                  <a:pt x="16587" y="20120"/>
                  <a:pt x="15688" y="20409"/>
                </a:cubicBezTo>
                <a:cubicBezTo>
                  <a:pt x="15661" y="20327"/>
                  <a:pt x="15589" y="20269"/>
                  <a:pt x="15505" y="20260"/>
                </a:cubicBezTo>
                <a:cubicBezTo>
                  <a:pt x="15501" y="20259"/>
                  <a:pt x="15498" y="20259"/>
                  <a:pt x="15494" y="20259"/>
                </a:cubicBezTo>
                <a:cubicBezTo>
                  <a:pt x="15442" y="20259"/>
                  <a:pt x="15391" y="20276"/>
                  <a:pt x="15351" y="20308"/>
                </a:cubicBezTo>
                <a:lnTo>
                  <a:pt x="15339" y="20315"/>
                </a:lnTo>
                <a:cubicBezTo>
                  <a:pt x="15288" y="20344"/>
                  <a:pt x="15235" y="20365"/>
                  <a:pt x="15180" y="20385"/>
                </a:cubicBezTo>
                <a:cubicBezTo>
                  <a:pt x="15122" y="20399"/>
                  <a:pt x="15067" y="20409"/>
                  <a:pt x="15007" y="20411"/>
                </a:cubicBezTo>
                <a:lnTo>
                  <a:pt x="14997" y="20411"/>
                </a:lnTo>
                <a:cubicBezTo>
                  <a:pt x="14956" y="20411"/>
                  <a:pt x="14915" y="20418"/>
                  <a:pt x="14879" y="20435"/>
                </a:cubicBezTo>
                <a:cubicBezTo>
                  <a:pt x="14834" y="20401"/>
                  <a:pt x="14778" y="20382"/>
                  <a:pt x="14722" y="20382"/>
                </a:cubicBezTo>
                <a:cubicBezTo>
                  <a:pt x="14716" y="20382"/>
                  <a:pt x="14710" y="20382"/>
                  <a:pt x="14703" y="20382"/>
                </a:cubicBezTo>
                <a:cubicBezTo>
                  <a:pt x="14670" y="20384"/>
                  <a:pt x="14637" y="20385"/>
                  <a:pt x="14605" y="20385"/>
                </a:cubicBezTo>
                <a:cubicBezTo>
                  <a:pt x="14187" y="20385"/>
                  <a:pt x="13783" y="20234"/>
                  <a:pt x="13408" y="20065"/>
                </a:cubicBezTo>
                <a:cubicBezTo>
                  <a:pt x="13002" y="19879"/>
                  <a:pt x="12554" y="19624"/>
                  <a:pt x="12102" y="19458"/>
                </a:cubicBezTo>
                <a:cubicBezTo>
                  <a:pt x="11621" y="19281"/>
                  <a:pt x="11122" y="19220"/>
                  <a:pt x="10620" y="19220"/>
                </a:cubicBezTo>
                <a:cubicBezTo>
                  <a:pt x="10192" y="19220"/>
                  <a:pt x="9761" y="19264"/>
                  <a:pt x="9336" y="19321"/>
                </a:cubicBezTo>
                <a:cubicBezTo>
                  <a:pt x="8869" y="19383"/>
                  <a:pt x="8410" y="19456"/>
                  <a:pt x="7943" y="19499"/>
                </a:cubicBezTo>
                <a:cubicBezTo>
                  <a:pt x="7750" y="19516"/>
                  <a:pt x="7560" y="19523"/>
                  <a:pt x="7372" y="19523"/>
                </a:cubicBezTo>
                <a:cubicBezTo>
                  <a:pt x="7107" y="19523"/>
                  <a:pt x="6843" y="19509"/>
                  <a:pt x="6576" y="19489"/>
                </a:cubicBezTo>
                <a:cubicBezTo>
                  <a:pt x="6225" y="19464"/>
                  <a:pt x="5860" y="19435"/>
                  <a:pt x="5497" y="19435"/>
                </a:cubicBezTo>
                <a:cubicBezTo>
                  <a:pt x="5387" y="19435"/>
                  <a:pt x="5277" y="19437"/>
                  <a:pt x="5168" y="19444"/>
                </a:cubicBezTo>
                <a:cubicBezTo>
                  <a:pt x="4699" y="19470"/>
                  <a:pt x="4217" y="19550"/>
                  <a:pt x="3837" y="19805"/>
                </a:cubicBezTo>
                <a:cubicBezTo>
                  <a:pt x="3644" y="19935"/>
                  <a:pt x="3478" y="20142"/>
                  <a:pt x="3478" y="20382"/>
                </a:cubicBezTo>
                <a:cubicBezTo>
                  <a:pt x="3478" y="20623"/>
                  <a:pt x="3688" y="20849"/>
                  <a:pt x="3907" y="20984"/>
                </a:cubicBezTo>
                <a:cubicBezTo>
                  <a:pt x="4354" y="21261"/>
                  <a:pt x="4809" y="21533"/>
                  <a:pt x="5279" y="21773"/>
                </a:cubicBezTo>
                <a:cubicBezTo>
                  <a:pt x="5748" y="22014"/>
                  <a:pt x="6203" y="22202"/>
                  <a:pt x="6699" y="22329"/>
                </a:cubicBezTo>
                <a:cubicBezTo>
                  <a:pt x="7075" y="22423"/>
                  <a:pt x="7462" y="22471"/>
                  <a:pt x="7850" y="22471"/>
                </a:cubicBezTo>
                <a:cubicBezTo>
                  <a:pt x="7980" y="22471"/>
                  <a:pt x="8111" y="22465"/>
                  <a:pt x="8241" y="22454"/>
                </a:cubicBezTo>
                <a:cubicBezTo>
                  <a:pt x="8749" y="22414"/>
                  <a:pt x="9252" y="22308"/>
                  <a:pt x="9757" y="22238"/>
                </a:cubicBezTo>
                <a:cubicBezTo>
                  <a:pt x="10003" y="22199"/>
                  <a:pt x="10253" y="22178"/>
                  <a:pt x="10501" y="22170"/>
                </a:cubicBezTo>
                <a:cubicBezTo>
                  <a:pt x="10526" y="22170"/>
                  <a:pt x="10550" y="22170"/>
                  <a:pt x="10575" y="22170"/>
                </a:cubicBezTo>
                <a:cubicBezTo>
                  <a:pt x="10806" y="22170"/>
                  <a:pt x="11041" y="22189"/>
                  <a:pt x="11271" y="22207"/>
                </a:cubicBezTo>
                <a:cubicBezTo>
                  <a:pt x="11491" y="22223"/>
                  <a:pt x="11711" y="22237"/>
                  <a:pt x="11930" y="22237"/>
                </a:cubicBezTo>
                <a:cubicBezTo>
                  <a:pt x="12226" y="22237"/>
                  <a:pt x="12520" y="22212"/>
                  <a:pt x="12809" y="22134"/>
                </a:cubicBezTo>
                <a:cubicBezTo>
                  <a:pt x="13312" y="21997"/>
                  <a:pt x="13748" y="21766"/>
                  <a:pt x="14195" y="21528"/>
                </a:cubicBezTo>
                <a:cubicBezTo>
                  <a:pt x="14643" y="21292"/>
                  <a:pt x="15064" y="21080"/>
                  <a:pt x="15526" y="20912"/>
                </a:cubicBezTo>
                <a:cubicBezTo>
                  <a:pt x="15926" y="20765"/>
                  <a:pt x="16335" y="20649"/>
                  <a:pt x="16751" y="20565"/>
                </a:cubicBezTo>
                <a:lnTo>
                  <a:pt x="16751" y="20565"/>
                </a:lnTo>
                <a:cubicBezTo>
                  <a:pt x="16696" y="20635"/>
                  <a:pt x="16645" y="20705"/>
                  <a:pt x="16595" y="20779"/>
                </a:cubicBezTo>
                <a:cubicBezTo>
                  <a:pt x="16056" y="21083"/>
                  <a:pt x="15574" y="21482"/>
                  <a:pt x="15180" y="21959"/>
                </a:cubicBezTo>
                <a:cubicBezTo>
                  <a:pt x="15067" y="22093"/>
                  <a:pt x="14963" y="22235"/>
                  <a:pt x="14867" y="22382"/>
                </a:cubicBezTo>
                <a:cubicBezTo>
                  <a:pt x="14766" y="22534"/>
                  <a:pt x="14686" y="22693"/>
                  <a:pt x="14573" y="22837"/>
                </a:cubicBezTo>
                <a:cubicBezTo>
                  <a:pt x="14374" y="23102"/>
                  <a:pt x="14032" y="23172"/>
                  <a:pt x="13748" y="23316"/>
                </a:cubicBezTo>
                <a:cubicBezTo>
                  <a:pt x="13117" y="23629"/>
                  <a:pt x="12629" y="24139"/>
                  <a:pt x="12140" y="24633"/>
                </a:cubicBezTo>
                <a:cubicBezTo>
                  <a:pt x="11606" y="25181"/>
                  <a:pt x="11117" y="25747"/>
                  <a:pt x="10768" y="26433"/>
                </a:cubicBezTo>
                <a:cubicBezTo>
                  <a:pt x="10624" y="26719"/>
                  <a:pt x="10441" y="27061"/>
                  <a:pt x="10451" y="27393"/>
                </a:cubicBezTo>
                <a:cubicBezTo>
                  <a:pt x="10458" y="27773"/>
                  <a:pt x="10776" y="28000"/>
                  <a:pt x="11129" y="28048"/>
                </a:cubicBezTo>
                <a:cubicBezTo>
                  <a:pt x="11182" y="28055"/>
                  <a:pt x="11234" y="28058"/>
                  <a:pt x="11286" y="28058"/>
                </a:cubicBezTo>
                <a:cubicBezTo>
                  <a:pt x="11762" y="28058"/>
                  <a:pt x="12188" y="27771"/>
                  <a:pt x="12520" y="27444"/>
                </a:cubicBezTo>
                <a:cubicBezTo>
                  <a:pt x="12958" y="27010"/>
                  <a:pt x="13319" y="26505"/>
                  <a:pt x="13772" y="26081"/>
                </a:cubicBezTo>
                <a:cubicBezTo>
                  <a:pt x="14041" y="25829"/>
                  <a:pt x="14325" y="25590"/>
                  <a:pt x="14617" y="25362"/>
                </a:cubicBezTo>
                <a:cubicBezTo>
                  <a:pt x="14908" y="25133"/>
                  <a:pt x="15233" y="24938"/>
                  <a:pt x="15497" y="24681"/>
                </a:cubicBezTo>
                <a:cubicBezTo>
                  <a:pt x="15632" y="24555"/>
                  <a:pt x="15741" y="24401"/>
                  <a:pt x="15813" y="24233"/>
                </a:cubicBezTo>
                <a:cubicBezTo>
                  <a:pt x="15883" y="24067"/>
                  <a:pt x="15919" y="23891"/>
                  <a:pt x="15967" y="23716"/>
                </a:cubicBezTo>
                <a:cubicBezTo>
                  <a:pt x="16065" y="23350"/>
                  <a:pt x="16174" y="22982"/>
                  <a:pt x="16292" y="22618"/>
                </a:cubicBezTo>
                <a:cubicBezTo>
                  <a:pt x="16410" y="22255"/>
                  <a:pt x="16516" y="21930"/>
                  <a:pt x="16650" y="21595"/>
                </a:cubicBezTo>
                <a:cubicBezTo>
                  <a:pt x="16718" y="21427"/>
                  <a:pt x="16797" y="21263"/>
                  <a:pt x="16889" y="21104"/>
                </a:cubicBezTo>
                <a:lnTo>
                  <a:pt x="17004" y="21044"/>
                </a:lnTo>
                <a:cubicBezTo>
                  <a:pt x="17103" y="20998"/>
                  <a:pt x="17148" y="20888"/>
                  <a:pt x="17112" y="20787"/>
                </a:cubicBezTo>
                <a:lnTo>
                  <a:pt x="17146" y="20750"/>
                </a:lnTo>
                <a:cubicBezTo>
                  <a:pt x="17250" y="20637"/>
                  <a:pt x="17370" y="20544"/>
                  <a:pt x="17505" y="20469"/>
                </a:cubicBezTo>
                <a:lnTo>
                  <a:pt x="17546" y="20442"/>
                </a:lnTo>
                <a:cubicBezTo>
                  <a:pt x="17854" y="20408"/>
                  <a:pt x="18164" y="20391"/>
                  <a:pt x="18474" y="20391"/>
                </a:cubicBezTo>
                <a:cubicBezTo>
                  <a:pt x="18884" y="20391"/>
                  <a:pt x="19294" y="20421"/>
                  <a:pt x="19700" y="20479"/>
                </a:cubicBezTo>
                <a:cubicBezTo>
                  <a:pt x="19921" y="20512"/>
                  <a:pt x="20142" y="20551"/>
                  <a:pt x="20359" y="20601"/>
                </a:cubicBezTo>
                <a:cubicBezTo>
                  <a:pt x="20383" y="20607"/>
                  <a:pt x="20406" y="20611"/>
                  <a:pt x="20430" y="20611"/>
                </a:cubicBezTo>
                <a:cubicBezTo>
                  <a:pt x="20461" y="20611"/>
                  <a:pt x="20492" y="20605"/>
                  <a:pt x="20523" y="20594"/>
                </a:cubicBezTo>
                <a:lnTo>
                  <a:pt x="20631" y="20657"/>
                </a:lnTo>
                <a:cubicBezTo>
                  <a:pt x="23129" y="22098"/>
                  <a:pt x="25618" y="23569"/>
                  <a:pt x="27998" y="25205"/>
                </a:cubicBezTo>
                <a:cubicBezTo>
                  <a:pt x="27863" y="25193"/>
                  <a:pt x="27724" y="25184"/>
                  <a:pt x="27589" y="25179"/>
                </a:cubicBezTo>
                <a:cubicBezTo>
                  <a:pt x="27376" y="25168"/>
                  <a:pt x="27160" y="25159"/>
                  <a:pt x="26944" y="25159"/>
                </a:cubicBezTo>
                <a:cubicBezTo>
                  <a:pt x="26744" y="25159"/>
                  <a:pt x="26544" y="25166"/>
                  <a:pt x="26347" y="25186"/>
                </a:cubicBezTo>
                <a:lnTo>
                  <a:pt x="26316" y="25172"/>
                </a:lnTo>
                <a:cubicBezTo>
                  <a:pt x="25401" y="24808"/>
                  <a:pt x="24489" y="24423"/>
                  <a:pt x="23562" y="24086"/>
                </a:cubicBezTo>
                <a:cubicBezTo>
                  <a:pt x="23085" y="23912"/>
                  <a:pt x="22574" y="23764"/>
                  <a:pt x="22064" y="23764"/>
                </a:cubicBezTo>
                <a:cubicBezTo>
                  <a:pt x="21825" y="23764"/>
                  <a:pt x="21587" y="23797"/>
                  <a:pt x="21353" y="23874"/>
                </a:cubicBezTo>
                <a:cubicBezTo>
                  <a:pt x="20477" y="24168"/>
                  <a:pt x="20106" y="25051"/>
                  <a:pt x="19526" y="25687"/>
                </a:cubicBezTo>
                <a:cubicBezTo>
                  <a:pt x="18946" y="26322"/>
                  <a:pt x="18111" y="26541"/>
                  <a:pt x="17360" y="26859"/>
                </a:cubicBezTo>
                <a:cubicBezTo>
                  <a:pt x="17170" y="26938"/>
                  <a:pt x="16982" y="27027"/>
                  <a:pt x="16800" y="27128"/>
                </a:cubicBezTo>
                <a:cubicBezTo>
                  <a:pt x="16590" y="27244"/>
                  <a:pt x="16390" y="27388"/>
                  <a:pt x="16304" y="27624"/>
                </a:cubicBezTo>
                <a:cubicBezTo>
                  <a:pt x="16159" y="28002"/>
                  <a:pt x="16347" y="28428"/>
                  <a:pt x="16638" y="28681"/>
                </a:cubicBezTo>
                <a:cubicBezTo>
                  <a:pt x="16999" y="28986"/>
                  <a:pt x="17517" y="29025"/>
                  <a:pt x="17964" y="29078"/>
                </a:cubicBezTo>
                <a:lnTo>
                  <a:pt x="19505" y="29251"/>
                </a:lnTo>
                <a:cubicBezTo>
                  <a:pt x="19761" y="29279"/>
                  <a:pt x="20024" y="29314"/>
                  <a:pt x="20284" y="29314"/>
                </a:cubicBezTo>
                <a:cubicBezTo>
                  <a:pt x="20450" y="29314"/>
                  <a:pt x="20615" y="29300"/>
                  <a:pt x="20775" y="29261"/>
                </a:cubicBezTo>
                <a:cubicBezTo>
                  <a:pt x="21237" y="29143"/>
                  <a:pt x="21553" y="28827"/>
                  <a:pt x="21863" y="28483"/>
                </a:cubicBezTo>
                <a:cubicBezTo>
                  <a:pt x="22126" y="28192"/>
                  <a:pt x="22410" y="27954"/>
                  <a:pt x="22763" y="27778"/>
                </a:cubicBezTo>
                <a:cubicBezTo>
                  <a:pt x="23117" y="27600"/>
                  <a:pt x="23454" y="27494"/>
                  <a:pt x="23805" y="27362"/>
                </a:cubicBezTo>
                <a:cubicBezTo>
                  <a:pt x="24154" y="27229"/>
                  <a:pt x="24506" y="27080"/>
                  <a:pt x="24819" y="26866"/>
                </a:cubicBezTo>
                <a:cubicBezTo>
                  <a:pt x="24982" y="26753"/>
                  <a:pt x="25132" y="26623"/>
                  <a:pt x="25264" y="26474"/>
                </a:cubicBezTo>
                <a:cubicBezTo>
                  <a:pt x="25411" y="26310"/>
                  <a:pt x="25531" y="26120"/>
                  <a:pt x="25675" y="25951"/>
                </a:cubicBezTo>
                <a:cubicBezTo>
                  <a:pt x="25803" y="25795"/>
                  <a:pt x="25979" y="25684"/>
                  <a:pt x="26176" y="25641"/>
                </a:cubicBezTo>
                <a:cubicBezTo>
                  <a:pt x="26385" y="25595"/>
                  <a:pt x="26609" y="25590"/>
                  <a:pt x="26821" y="25588"/>
                </a:cubicBezTo>
                <a:cubicBezTo>
                  <a:pt x="26881" y="25587"/>
                  <a:pt x="26941" y="25586"/>
                  <a:pt x="27000" y="25586"/>
                </a:cubicBezTo>
                <a:cubicBezTo>
                  <a:pt x="27155" y="25586"/>
                  <a:pt x="27309" y="25590"/>
                  <a:pt x="27464" y="25595"/>
                </a:cubicBezTo>
                <a:cubicBezTo>
                  <a:pt x="27199" y="25937"/>
                  <a:pt x="26977" y="26317"/>
                  <a:pt x="26884" y="26743"/>
                </a:cubicBezTo>
                <a:cubicBezTo>
                  <a:pt x="26879" y="26772"/>
                  <a:pt x="26876" y="26803"/>
                  <a:pt x="26869" y="26832"/>
                </a:cubicBezTo>
                <a:cubicBezTo>
                  <a:pt x="26289" y="27056"/>
                  <a:pt x="25714" y="27323"/>
                  <a:pt x="25197" y="27670"/>
                </a:cubicBezTo>
                <a:cubicBezTo>
                  <a:pt x="24679" y="28014"/>
                  <a:pt x="24207" y="28519"/>
                  <a:pt x="24101" y="29176"/>
                </a:cubicBezTo>
                <a:cubicBezTo>
                  <a:pt x="24012" y="29728"/>
                  <a:pt x="24166" y="30293"/>
                  <a:pt x="23959" y="30827"/>
                </a:cubicBezTo>
                <a:cubicBezTo>
                  <a:pt x="23846" y="31123"/>
                  <a:pt x="23678" y="31400"/>
                  <a:pt x="23610" y="31715"/>
                </a:cubicBezTo>
                <a:cubicBezTo>
                  <a:pt x="23546" y="32031"/>
                  <a:pt x="23579" y="32303"/>
                  <a:pt x="23728" y="32548"/>
                </a:cubicBezTo>
                <a:cubicBezTo>
                  <a:pt x="23864" y="32775"/>
                  <a:pt x="24109" y="32912"/>
                  <a:pt x="24372" y="32912"/>
                </a:cubicBezTo>
                <a:cubicBezTo>
                  <a:pt x="24393" y="32912"/>
                  <a:pt x="24415" y="32911"/>
                  <a:pt x="24436" y="32909"/>
                </a:cubicBezTo>
                <a:cubicBezTo>
                  <a:pt x="24674" y="32888"/>
                  <a:pt x="24903" y="32750"/>
                  <a:pt x="25067" y="32582"/>
                </a:cubicBezTo>
                <a:cubicBezTo>
                  <a:pt x="25493" y="32146"/>
                  <a:pt x="25495" y="31472"/>
                  <a:pt x="25931" y="31051"/>
                </a:cubicBezTo>
                <a:cubicBezTo>
                  <a:pt x="26313" y="30678"/>
                  <a:pt x="26821" y="30469"/>
                  <a:pt x="27216" y="30113"/>
                </a:cubicBezTo>
                <a:cubicBezTo>
                  <a:pt x="27415" y="29932"/>
                  <a:pt x="27586" y="29711"/>
                  <a:pt x="27663" y="29451"/>
                </a:cubicBezTo>
                <a:cubicBezTo>
                  <a:pt x="27733" y="29215"/>
                  <a:pt x="27745" y="28967"/>
                  <a:pt x="27697" y="28729"/>
                </a:cubicBezTo>
                <a:cubicBezTo>
                  <a:pt x="27610" y="28259"/>
                  <a:pt x="27363" y="27838"/>
                  <a:pt x="27286" y="27369"/>
                </a:cubicBezTo>
                <a:cubicBezTo>
                  <a:pt x="27196" y="26827"/>
                  <a:pt x="27444" y="26322"/>
                  <a:pt x="27762" y="25901"/>
                </a:cubicBezTo>
                <a:cubicBezTo>
                  <a:pt x="27832" y="25807"/>
                  <a:pt x="27906" y="25720"/>
                  <a:pt x="27986" y="25631"/>
                </a:cubicBezTo>
                <a:lnTo>
                  <a:pt x="28236" y="25655"/>
                </a:lnTo>
                <a:cubicBezTo>
                  <a:pt x="28407" y="25677"/>
                  <a:pt x="28576" y="25701"/>
                  <a:pt x="28744" y="25728"/>
                </a:cubicBezTo>
                <a:cubicBezTo>
                  <a:pt x="29680" y="26397"/>
                  <a:pt x="30595" y="27092"/>
                  <a:pt x="31480" y="27821"/>
                </a:cubicBezTo>
                <a:cubicBezTo>
                  <a:pt x="31509" y="27867"/>
                  <a:pt x="31550" y="27903"/>
                  <a:pt x="31601" y="27918"/>
                </a:cubicBezTo>
                <a:cubicBezTo>
                  <a:pt x="32790" y="28900"/>
                  <a:pt x="33916" y="29956"/>
                  <a:pt x="34968" y="31080"/>
                </a:cubicBezTo>
                <a:cubicBezTo>
                  <a:pt x="35225" y="31354"/>
                  <a:pt x="35478" y="31636"/>
                  <a:pt x="35723" y="31920"/>
                </a:cubicBezTo>
                <a:cubicBezTo>
                  <a:pt x="35769" y="31972"/>
                  <a:pt x="35824" y="31994"/>
                  <a:pt x="35878" y="31994"/>
                </a:cubicBezTo>
                <a:cubicBezTo>
                  <a:pt x="36036" y="31994"/>
                  <a:pt x="36186" y="31808"/>
                  <a:pt x="36053" y="31655"/>
                </a:cubicBezTo>
                <a:cubicBezTo>
                  <a:pt x="34770" y="30175"/>
                  <a:pt x="33350" y="28825"/>
                  <a:pt x="31846" y="27574"/>
                </a:cubicBezTo>
                <a:cubicBezTo>
                  <a:pt x="31625" y="26681"/>
                  <a:pt x="31225" y="25845"/>
                  <a:pt x="30672" y="25111"/>
                </a:cubicBezTo>
                <a:cubicBezTo>
                  <a:pt x="30674" y="25095"/>
                  <a:pt x="30672" y="25078"/>
                  <a:pt x="30667" y="25061"/>
                </a:cubicBezTo>
                <a:cubicBezTo>
                  <a:pt x="30609" y="24803"/>
                  <a:pt x="30602" y="24539"/>
                  <a:pt x="30645" y="24281"/>
                </a:cubicBezTo>
                <a:cubicBezTo>
                  <a:pt x="30686" y="24028"/>
                  <a:pt x="30794" y="23802"/>
                  <a:pt x="30910" y="23578"/>
                </a:cubicBezTo>
                <a:cubicBezTo>
                  <a:pt x="31023" y="23352"/>
                  <a:pt x="31129" y="23078"/>
                  <a:pt x="31091" y="22801"/>
                </a:cubicBezTo>
                <a:cubicBezTo>
                  <a:pt x="31052" y="22524"/>
                  <a:pt x="30900" y="22298"/>
                  <a:pt x="30732" y="22093"/>
                </a:cubicBezTo>
                <a:cubicBezTo>
                  <a:pt x="30337" y="21612"/>
                  <a:pt x="29911" y="21160"/>
                  <a:pt x="29502" y="20693"/>
                </a:cubicBezTo>
                <a:cubicBezTo>
                  <a:pt x="29288" y="20450"/>
                  <a:pt x="29086" y="20197"/>
                  <a:pt x="28857" y="19971"/>
                </a:cubicBezTo>
                <a:cubicBezTo>
                  <a:pt x="28652" y="19767"/>
                  <a:pt x="28427" y="19628"/>
                  <a:pt x="28156" y="19628"/>
                </a:cubicBezTo>
                <a:cubicBezTo>
                  <a:pt x="28126" y="19628"/>
                  <a:pt x="28095" y="19630"/>
                  <a:pt x="28063" y="19634"/>
                </a:cubicBezTo>
                <a:cubicBezTo>
                  <a:pt x="27801" y="19663"/>
                  <a:pt x="27586" y="19862"/>
                  <a:pt x="27533" y="20125"/>
                </a:cubicBezTo>
                <a:cubicBezTo>
                  <a:pt x="27495" y="20344"/>
                  <a:pt x="27582" y="20568"/>
                  <a:pt x="27666" y="20767"/>
                </a:cubicBezTo>
                <a:cubicBezTo>
                  <a:pt x="27750" y="20967"/>
                  <a:pt x="27839" y="21189"/>
                  <a:pt x="27863" y="21432"/>
                </a:cubicBezTo>
                <a:cubicBezTo>
                  <a:pt x="27887" y="21677"/>
                  <a:pt x="27875" y="21920"/>
                  <a:pt x="27887" y="22163"/>
                </a:cubicBezTo>
                <a:cubicBezTo>
                  <a:pt x="27899" y="22406"/>
                  <a:pt x="27938" y="22669"/>
                  <a:pt x="28036" y="22902"/>
                </a:cubicBezTo>
                <a:cubicBezTo>
                  <a:pt x="28147" y="23152"/>
                  <a:pt x="28301" y="23379"/>
                  <a:pt x="28491" y="23571"/>
                </a:cubicBezTo>
                <a:cubicBezTo>
                  <a:pt x="28852" y="23956"/>
                  <a:pt x="29295" y="24250"/>
                  <a:pt x="29673" y="24618"/>
                </a:cubicBezTo>
                <a:cubicBezTo>
                  <a:pt x="30388" y="25311"/>
                  <a:pt x="30932" y="26158"/>
                  <a:pt x="31261" y="27097"/>
                </a:cubicBezTo>
                <a:cubicBezTo>
                  <a:pt x="30691" y="26637"/>
                  <a:pt x="30104" y="26192"/>
                  <a:pt x="29507" y="25759"/>
                </a:cubicBezTo>
                <a:cubicBezTo>
                  <a:pt x="29387" y="25667"/>
                  <a:pt x="29264" y="25581"/>
                  <a:pt x="29141" y="25494"/>
                </a:cubicBezTo>
                <a:cubicBezTo>
                  <a:pt x="29115" y="25410"/>
                  <a:pt x="29045" y="25350"/>
                  <a:pt x="28958" y="25338"/>
                </a:cubicBezTo>
                <a:lnTo>
                  <a:pt x="28912" y="25328"/>
                </a:lnTo>
                <a:cubicBezTo>
                  <a:pt x="28243" y="24856"/>
                  <a:pt x="27565" y="24397"/>
                  <a:pt x="26879" y="23947"/>
                </a:cubicBezTo>
                <a:cubicBezTo>
                  <a:pt x="26874" y="23901"/>
                  <a:pt x="26860" y="23858"/>
                  <a:pt x="26833" y="23821"/>
                </a:cubicBezTo>
                <a:lnTo>
                  <a:pt x="26686" y="23595"/>
                </a:lnTo>
                <a:cubicBezTo>
                  <a:pt x="26679" y="23569"/>
                  <a:pt x="26672" y="23540"/>
                  <a:pt x="26667" y="23511"/>
                </a:cubicBezTo>
                <a:cubicBezTo>
                  <a:pt x="26660" y="23460"/>
                  <a:pt x="26633" y="23415"/>
                  <a:pt x="26592" y="23381"/>
                </a:cubicBezTo>
                <a:cubicBezTo>
                  <a:pt x="26585" y="23364"/>
                  <a:pt x="26573" y="23347"/>
                  <a:pt x="26559" y="23333"/>
                </a:cubicBezTo>
                <a:cubicBezTo>
                  <a:pt x="26034" y="22825"/>
                  <a:pt x="25721" y="22173"/>
                  <a:pt x="25437" y="21504"/>
                </a:cubicBezTo>
                <a:cubicBezTo>
                  <a:pt x="25529" y="21424"/>
                  <a:pt x="25560" y="21268"/>
                  <a:pt x="25435" y="21167"/>
                </a:cubicBezTo>
                <a:cubicBezTo>
                  <a:pt x="25134" y="20936"/>
                  <a:pt x="25091" y="20517"/>
                  <a:pt x="25132" y="20166"/>
                </a:cubicBezTo>
                <a:cubicBezTo>
                  <a:pt x="25180" y="19728"/>
                  <a:pt x="25363" y="19314"/>
                  <a:pt x="25447" y="18885"/>
                </a:cubicBezTo>
                <a:cubicBezTo>
                  <a:pt x="25488" y="18690"/>
                  <a:pt x="25502" y="18493"/>
                  <a:pt x="25485" y="18298"/>
                </a:cubicBezTo>
                <a:cubicBezTo>
                  <a:pt x="25579" y="18286"/>
                  <a:pt x="25675" y="18207"/>
                  <a:pt x="25675" y="18108"/>
                </a:cubicBezTo>
                <a:cubicBezTo>
                  <a:pt x="25680" y="17285"/>
                  <a:pt x="26383" y="16676"/>
                  <a:pt x="26799" y="16036"/>
                </a:cubicBezTo>
                <a:cubicBezTo>
                  <a:pt x="27033" y="15684"/>
                  <a:pt x="27221" y="15287"/>
                  <a:pt x="27233" y="14861"/>
                </a:cubicBezTo>
                <a:cubicBezTo>
                  <a:pt x="27245" y="14438"/>
                  <a:pt x="27081" y="13978"/>
                  <a:pt x="27035" y="13526"/>
                </a:cubicBezTo>
                <a:cubicBezTo>
                  <a:pt x="26944" y="12618"/>
                  <a:pt x="27724" y="11923"/>
                  <a:pt x="27928" y="11080"/>
                </a:cubicBezTo>
                <a:cubicBezTo>
                  <a:pt x="28022" y="10695"/>
                  <a:pt x="28044" y="10264"/>
                  <a:pt x="27870" y="9896"/>
                </a:cubicBezTo>
                <a:cubicBezTo>
                  <a:pt x="27745" y="9624"/>
                  <a:pt x="27450" y="9325"/>
                  <a:pt x="27147" y="9325"/>
                </a:cubicBezTo>
                <a:cubicBezTo>
                  <a:pt x="27039" y="9325"/>
                  <a:pt x="26929" y="9364"/>
                  <a:pt x="26826" y="9456"/>
                </a:cubicBezTo>
                <a:cubicBezTo>
                  <a:pt x="26674" y="9588"/>
                  <a:pt x="26609" y="9783"/>
                  <a:pt x="26489" y="9944"/>
                </a:cubicBezTo>
                <a:cubicBezTo>
                  <a:pt x="26405" y="10053"/>
                  <a:pt x="26277" y="10125"/>
                  <a:pt x="26133" y="10185"/>
                </a:cubicBezTo>
                <a:cubicBezTo>
                  <a:pt x="25817" y="10310"/>
                  <a:pt x="25468" y="10349"/>
                  <a:pt x="25148" y="10486"/>
                </a:cubicBezTo>
                <a:cubicBezTo>
                  <a:pt x="24831" y="10621"/>
                  <a:pt x="24532" y="10931"/>
                  <a:pt x="24462" y="11323"/>
                </a:cubicBezTo>
                <a:cubicBezTo>
                  <a:pt x="24395" y="11718"/>
                  <a:pt x="24520" y="12091"/>
                  <a:pt x="24511" y="12476"/>
                </a:cubicBezTo>
                <a:cubicBezTo>
                  <a:pt x="24499" y="12924"/>
                  <a:pt x="24229" y="13278"/>
                  <a:pt x="23988" y="13631"/>
                </a:cubicBezTo>
                <a:cubicBezTo>
                  <a:pt x="23748" y="13988"/>
                  <a:pt x="23529" y="14368"/>
                  <a:pt x="23509" y="14808"/>
                </a:cubicBezTo>
                <a:cubicBezTo>
                  <a:pt x="23483" y="15499"/>
                  <a:pt x="23885" y="16101"/>
                  <a:pt x="24263" y="16649"/>
                </a:cubicBezTo>
                <a:cubicBezTo>
                  <a:pt x="24638" y="17196"/>
                  <a:pt x="25045" y="17725"/>
                  <a:pt x="25071" y="18373"/>
                </a:cubicBezTo>
                <a:cubicBezTo>
                  <a:pt x="25093" y="18823"/>
                  <a:pt x="24905" y="19258"/>
                  <a:pt x="24795" y="19687"/>
                </a:cubicBezTo>
                <a:cubicBezTo>
                  <a:pt x="24771" y="19783"/>
                  <a:pt x="24749" y="19884"/>
                  <a:pt x="24734" y="19983"/>
                </a:cubicBezTo>
                <a:cubicBezTo>
                  <a:pt x="24552" y="19663"/>
                  <a:pt x="24337" y="19362"/>
                  <a:pt x="24075" y="19107"/>
                </a:cubicBezTo>
                <a:cubicBezTo>
                  <a:pt x="24027" y="19059"/>
                  <a:pt x="23976" y="19013"/>
                  <a:pt x="23928" y="18972"/>
                </a:cubicBezTo>
                <a:cubicBezTo>
                  <a:pt x="23952" y="17167"/>
                  <a:pt x="22617" y="15776"/>
                  <a:pt x="21827" y="14264"/>
                </a:cubicBezTo>
                <a:cubicBezTo>
                  <a:pt x="21598" y="13829"/>
                  <a:pt x="21442" y="13374"/>
                  <a:pt x="21269" y="12919"/>
                </a:cubicBezTo>
                <a:cubicBezTo>
                  <a:pt x="21093" y="12464"/>
                  <a:pt x="20850" y="11968"/>
                  <a:pt x="20448" y="11631"/>
                </a:cubicBezTo>
                <a:cubicBezTo>
                  <a:pt x="20044" y="11295"/>
                  <a:pt x="19440" y="11124"/>
                  <a:pt x="18949" y="10840"/>
                </a:cubicBezTo>
                <a:cubicBezTo>
                  <a:pt x="18540" y="10599"/>
                  <a:pt x="18179" y="10289"/>
                  <a:pt x="17825" y="9976"/>
                </a:cubicBezTo>
                <a:cubicBezTo>
                  <a:pt x="17104" y="9349"/>
                  <a:pt x="16321" y="8637"/>
                  <a:pt x="15327" y="8637"/>
                </a:cubicBezTo>
                <a:cubicBezTo>
                  <a:pt x="15252" y="8637"/>
                  <a:pt x="15175" y="8641"/>
                  <a:pt x="15098" y="8650"/>
                </a:cubicBezTo>
                <a:cubicBezTo>
                  <a:pt x="14949" y="8664"/>
                  <a:pt x="14901" y="8825"/>
                  <a:pt x="14939" y="8946"/>
                </a:cubicBezTo>
                <a:lnTo>
                  <a:pt x="15606" y="11088"/>
                </a:lnTo>
                <a:lnTo>
                  <a:pt x="15948" y="12171"/>
                </a:lnTo>
                <a:cubicBezTo>
                  <a:pt x="16046" y="12486"/>
                  <a:pt x="16140" y="12806"/>
                  <a:pt x="16275" y="13112"/>
                </a:cubicBezTo>
                <a:cubicBezTo>
                  <a:pt x="16414" y="13427"/>
                  <a:pt x="16609" y="13716"/>
                  <a:pt x="16850" y="13966"/>
                </a:cubicBezTo>
                <a:cubicBezTo>
                  <a:pt x="17091" y="14211"/>
                  <a:pt x="17355" y="14433"/>
                  <a:pt x="17579" y="14690"/>
                </a:cubicBezTo>
                <a:cubicBezTo>
                  <a:pt x="18008" y="15181"/>
                  <a:pt x="18301" y="15761"/>
                  <a:pt x="18657" y="16303"/>
                </a:cubicBezTo>
                <a:cubicBezTo>
                  <a:pt x="19011" y="16844"/>
                  <a:pt x="19428" y="17311"/>
                  <a:pt x="19986" y="17636"/>
                </a:cubicBezTo>
                <a:cubicBezTo>
                  <a:pt x="20547" y="17961"/>
                  <a:pt x="21134" y="18149"/>
                  <a:pt x="21728" y="18349"/>
                </a:cubicBezTo>
                <a:cubicBezTo>
                  <a:pt x="22325" y="18548"/>
                  <a:pt x="22896" y="18741"/>
                  <a:pt x="23399" y="19092"/>
                </a:cubicBezTo>
                <a:cubicBezTo>
                  <a:pt x="23849" y="19408"/>
                  <a:pt x="24181" y="19841"/>
                  <a:pt x="24438" y="20322"/>
                </a:cubicBezTo>
                <a:cubicBezTo>
                  <a:pt x="24963" y="21299"/>
                  <a:pt x="25240" y="22423"/>
                  <a:pt x="25950" y="23297"/>
                </a:cubicBezTo>
                <a:lnTo>
                  <a:pt x="26051" y="23412"/>
                </a:lnTo>
                <a:cubicBezTo>
                  <a:pt x="24720" y="22568"/>
                  <a:pt x="23363" y="21754"/>
                  <a:pt x="22000" y="20962"/>
                </a:cubicBezTo>
                <a:cubicBezTo>
                  <a:pt x="20763" y="20240"/>
                  <a:pt x="19524" y="19525"/>
                  <a:pt x="18275" y="18828"/>
                </a:cubicBezTo>
                <a:cubicBezTo>
                  <a:pt x="17370" y="18322"/>
                  <a:pt x="16453" y="17834"/>
                  <a:pt x="15507" y="17410"/>
                </a:cubicBezTo>
                <a:cubicBezTo>
                  <a:pt x="14552" y="16353"/>
                  <a:pt x="14270" y="14893"/>
                  <a:pt x="13979" y="13535"/>
                </a:cubicBezTo>
                <a:cubicBezTo>
                  <a:pt x="13741" y="12414"/>
                  <a:pt x="13476" y="11237"/>
                  <a:pt x="12862" y="10264"/>
                </a:cubicBezTo>
                <a:cubicBezTo>
                  <a:pt x="12910" y="9646"/>
                  <a:pt x="12951" y="9020"/>
                  <a:pt x="12886" y="8397"/>
                </a:cubicBezTo>
                <a:cubicBezTo>
                  <a:pt x="12879" y="8325"/>
                  <a:pt x="12869" y="8255"/>
                  <a:pt x="12857" y="8183"/>
                </a:cubicBezTo>
                <a:cubicBezTo>
                  <a:pt x="12920" y="8183"/>
                  <a:pt x="12978" y="8151"/>
                  <a:pt x="13011" y="8098"/>
                </a:cubicBezTo>
                <a:cubicBezTo>
                  <a:pt x="13353" y="7490"/>
                  <a:pt x="13550" y="6811"/>
                  <a:pt x="13589" y="6113"/>
                </a:cubicBezTo>
                <a:cubicBezTo>
                  <a:pt x="13603" y="5771"/>
                  <a:pt x="13584" y="5429"/>
                  <a:pt x="13524" y="5095"/>
                </a:cubicBezTo>
                <a:cubicBezTo>
                  <a:pt x="13459" y="4729"/>
                  <a:pt x="13315" y="4387"/>
                  <a:pt x="13245" y="4024"/>
                </a:cubicBezTo>
                <a:cubicBezTo>
                  <a:pt x="13175" y="3658"/>
                  <a:pt x="13221" y="3290"/>
                  <a:pt x="13209" y="2919"/>
                </a:cubicBezTo>
                <a:cubicBezTo>
                  <a:pt x="13199" y="2573"/>
                  <a:pt x="13141" y="2231"/>
                  <a:pt x="13040" y="1901"/>
                </a:cubicBezTo>
                <a:cubicBezTo>
                  <a:pt x="12836" y="1256"/>
                  <a:pt x="12436" y="650"/>
                  <a:pt x="11904" y="224"/>
                </a:cubicBezTo>
                <a:cubicBezTo>
                  <a:pt x="11737" y="89"/>
                  <a:pt x="11540" y="1"/>
                  <a:pt x="1134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6"/>
        <p:cNvGrpSpPr/>
        <p:nvPr/>
      </p:nvGrpSpPr>
      <p:grpSpPr>
        <a:xfrm>
          <a:off x="0" y="0"/>
          <a:ext cx="0" cy="0"/>
          <a:chOff x="0" y="0"/>
          <a:chExt cx="0" cy="0"/>
        </a:xfrm>
      </p:grpSpPr>
      <p:pic>
        <p:nvPicPr>
          <p:cNvPr id="157" name="Google Shape;157;p4"/>
          <p:cNvPicPr preferRelativeResize="0"/>
          <p:nvPr/>
        </p:nvPicPr>
        <p:blipFill rotWithShape="1">
          <a:blip r:embed="rId2">
            <a:alphaModFix amt="26000"/>
          </a:blip>
          <a:srcRect/>
          <a:stretch/>
        </p:blipFill>
        <p:spPr>
          <a:xfrm>
            <a:off x="0" y="0"/>
            <a:ext cx="9144003" cy="5143502"/>
          </a:xfrm>
          <a:prstGeom prst="rect">
            <a:avLst/>
          </a:prstGeom>
          <a:noFill/>
          <a:ln>
            <a:noFill/>
          </a:ln>
        </p:spPr>
      </p:pic>
      <p:sp>
        <p:nvSpPr>
          <p:cNvPr id="158" name="Google Shape;158;p4"/>
          <p:cNvSpPr txBox="1">
            <a:spLocks noGrp="1"/>
          </p:cNvSpPr>
          <p:nvPr>
            <p:ph type="body" idx="1"/>
          </p:nvPr>
        </p:nvSpPr>
        <p:spPr>
          <a:xfrm>
            <a:off x="720000" y="1017700"/>
            <a:ext cx="7704000" cy="3590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150"/>
            </a:lvl1pPr>
            <a:lvl2pPr marL="914400" lvl="1" indent="-304800" rtl="0">
              <a:lnSpc>
                <a:spcPct val="100000"/>
              </a:lnSpc>
              <a:spcBef>
                <a:spcPts val="0"/>
              </a:spcBef>
              <a:spcAft>
                <a:spcPts val="0"/>
              </a:spcAft>
              <a:buSzPts val="1200"/>
              <a:buFont typeface="Roboto Condensed Light"/>
              <a:buAutoNum type="alphaLcPeriod"/>
              <a:defRPr sz="1200"/>
            </a:lvl2pPr>
            <a:lvl3pPr marL="1371600" lvl="2" indent="-304800" rtl="0">
              <a:lnSpc>
                <a:spcPct val="100000"/>
              </a:lnSpc>
              <a:spcBef>
                <a:spcPts val="0"/>
              </a:spcBef>
              <a:spcAft>
                <a:spcPts val="0"/>
              </a:spcAft>
              <a:buSzPts val="1200"/>
              <a:buFont typeface="Roboto Condensed Light"/>
              <a:buAutoNum type="romanLcPeriod"/>
              <a:defRPr sz="1200"/>
            </a:lvl3pPr>
            <a:lvl4pPr marL="1828800" lvl="3" indent="-304800" rtl="0">
              <a:lnSpc>
                <a:spcPct val="100000"/>
              </a:lnSpc>
              <a:spcBef>
                <a:spcPts val="0"/>
              </a:spcBef>
              <a:spcAft>
                <a:spcPts val="0"/>
              </a:spcAft>
              <a:buSzPts val="1200"/>
              <a:buFont typeface="Roboto Condensed Light"/>
              <a:buAutoNum type="arabicPeriod"/>
              <a:defRPr sz="1200"/>
            </a:lvl4pPr>
            <a:lvl5pPr marL="2286000" lvl="4" indent="-304800" rtl="0">
              <a:lnSpc>
                <a:spcPct val="100000"/>
              </a:lnSpc>
              <a:spcBef>
                <a:spcPts val="0"/>
              </a:spcBef>
              <a:spcAft>
                <a:spcPts val="0"/>
              </a:spcAft>
              <a:buSzPts val="1200"/>
              <a:buFont typeface="Roboto Condensed Light"/>
              <a:buAutoNum type="alphaLcPeriod"/>
              <a:defRPr sz="1200"/>
            </a:lvl5pPr>
            <a:lvl6pPr marL="2743200" lvl="5" indent="-304800" rtl="0">
              <a:lnSpc>
                <a:spcPct val="100000"/>
              </a:lnSpc>
              <a:spcBef>
                <a:spcPts val="0"/>
              </a:spcBef>
              <a:spcAft>
                <a:spcPts val="0"/>
              </a:spcAft>
              <a:buSzPts val="1200"/>
              <a:buFont typeface="Roboto Condensed Light"/>
              <a:buAutoNum type="romanLcPeriod"/>
              <a:defRPr sz="1200"/>
            </a:lvl6pPr>
            <a:lvl7pPr marL="3200400" lvl="6" indent="-304800" rtl="0">
              <a:lnSpc>
                <a:spcPct val="100000"/>
              </a:lnSpc>
              <a:spcBef>
                <a:spcPts val="0"/>
              </a:spcBef>
              <a:spcAft>
                <a:spcPts val="0"/>
              </a:spcAft>
              <a:buSzPts val="1200"/>
              <a:buFont typeface="Roboto Condensed Light"/>
              <a:buAutoNum type="arabicPeriod"/>
              <a:defRPr sz="1200"/>
            </a:lvl7pPr>
            <a:lvl8pPr marL="3657600" lvl="7" indent="-304800" rtl="0">
              <a:lnSpc>
                <a:spcPct val="100000"/>
              </a:lnSpc>
              <a:spcBef>
                <a:spcPts val="0"/>
              </a:spcBef>
              <a:spcAft>
                <a:spcPts val="0"/>
              </a:spcAft>
              <a:buSzPts val="1200"/>
              <a:buFont typeface="Roboto Condensed Light"/>
              <a:buAutoNum type="alphaLcPeriod"/>
              <a:defRPr sz="1200"/>
            </a:lvl8pPr>
            <a:lvl9pPr marL="4114800" lvl="8" indent="-304800" rtl="0">
              <a:lnSpc>
                <a:spcPct val="100000"/>
              </a:lnSpc>
              <a:spcBef>
                <a:spcPts val="0"/>
              </a:spcBef>
              <a:spcAft>
                <a:spcPts val="0"/>
              </a:spcAft>
              <a:buSzPts val="1200"/>
              <a:buFont typeface="Roboto Condensed Light"/>
              <a:buAutoNum type="romanLcPeriod"/>
              <a:defRPr sz="1200"/>
            </a:lvl9pPr>
          </a:lstStyle>
          <a:p>
            <a:endParaRPr/>
          </a:p>
        </p:txBody>
      </p:sp>
      <p:sp>
        <p:nvSpPr>
          <p:cNvPr id="159" name="Google Shape;159;p4"/>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sz="3500"/>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160" name="Google Shape;160;p4"/>
          <p:cNvSpPr/>
          <p:nvPr/>
        </p:nvSpPr>
        <p:spPr>
          <a:xfrm>
            <a:off x="8350685" y="4522850"/>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8693962" y="4363252"/>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8"/>
        <p:cNvGrpSpPr/>
        <p:nvPr/>
      </p:nvGrpSpPr>
      <p:grpSpPr>
        <a:xfrm>
          <a:off x="0" y="0"/>
          <a:ext cx="0" cy="0"/>
          <a:chOff x="0" y="0"/>
          <a:chExt cx="0" cy="0"/>
        </a:xfrm>
      </p:grpSpPr>
      <p:pic>
        <p:nvPicPr>
          <p:cNvPr id="379" name="Google Shape;379;p7"/>
          <p:cNvPicPr preferRelativeResize="0"/>
          <p:nvPr/>
        </p:nvPicPr>
        <p:blipFill rotWithShape="1">
          <a:blip r:embed="rId2">
            <a:alphaModFix amt="26000"/>
          </a:blip>
          <a:srcRect/>
          <a:stretch/>
        </p:blipFill>
        <p:spPr>
          <a:xfrm>
            <a:off x="0" y="0"/>
            <a:ext cx="9144003" cy="5143502"/>
          </a:xfrm>
          <a:prstGeom prst="rect">
            <a:avLst/>
          </a:prstGeom>
          <a:noFill/>
          <a:ln>
            <a:noFill/>
          </a:ln>
        </p:spPr>
      </p:pic>
      <p:sp>
        <p:nvSpPr>
          <p:cNvPr id="380" name="Google Shape;380;p7"/>
          <p:cNvSpPr txBox="1">
            <a:spLocks noGrp="1"/>
          </p:cNvSpPr>
          <p:nvPr>
            <p:ph type="title"/>
          </p:nvPr>
        </p:nvSpPr>
        <p:spPr>
          <a:xfrm>
            <a:off x="2711500" y="1118050"/>
            <a:ext cx="5719200" cy="657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1" name="Google Shape;381;p7"/>
          <p:cNvSpPr txBox="1">
            <a:spLocks noGrp="1"/>
          </p:cNvSpPr>
          <p:nvPr>
            <p:ph type="subTitle" idx="1"/>
          </p:nvPr>
        </p:nvSpPr>
        <p:spPr>
          <a:xfrm>
            <a:off x="2711500" y="1853750"/>
            <a:ext cx="5719200" cy="217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500"/>
              <a:buFont typeface="Nunito Light"/>
              <a:buChar char="○"/>
              <a:defRPr/>
            </a:lvl5pPr>
            <a:lvl6pPr lvl="5" algn="ctr" rtl="0">
              <a:lnSpc>
                <a:spcPct val="100000"/>
              </a:lnSpc>
              <a:spcBef>
                <a:spcPts val="0"/>
              </a:spcBef>
              <a:spcAft>
                <a:spcPts val="0"/>
              </a:spcAft>
              <a:buClr>
                <a:srgbClr val="999999"/>
              </a:buClr>
              <a:buSzPts val="15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500"/>
              <a:buFont typeface="Nunito Light"/>
              <a:buChar char="■"/>
              <a:defRPr/>
            </a:lvl9pPr>
          </a:lstStyle>
          <a:p>
            <a:endParaRPr/>
          </a:p>
        </p:txBody>
      </p:sp>
      <p:grpSp>
        <p:nvGrpSpPr>
          <p:cNvPr id="382" name="Google Shape;382;p7"/>
          <p:cNvGrpSpPr/>
          <p:nvPr/>
        </p:nvGrpSpPr>
        <p:grpSpPr>
          <a:xfrm>
            <a:off x="116557" y="4452404"/>
            <a:ext cx="543582" cy="750101"/>
            <a:chOff x="626325" y="3925200"/>
            <a:chExt cx="612625" cy="845375"/>
          </a:xfrm>
        </p:grpSpPr>
        <p:sp>
          <p:nvSpPr>
            <p:cNvPr id="383" name="Google Shape;383;p7"/>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7"/>
          <p:cNvGrpSpPr/>
          <p:nvPr/>
        </p:nvGrpSpPr>
        <p:grpSpPr>
          <a:xfrm rot="-9900040">
            <a:off x="-77301" y="2983518"/>
            <a:ext cx="528259" cy="1124116"/>
            <a:chOff x="666950" y="1942750"/>
            <a:chExt cx="528275" cy="1124150"/>
          </a:xfrm>
        </p:grpSpPr>
        <p:sp>
          <p:nvSpPr>
            <p:cNvPr id="388" name="Google Shape;388;p7"/>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7"/>
          <p:cNvGrpSpPr/>
          <p:nvPr/>
        </p:nvGrpSpPr>
        <p:grpSpPr>
          <a:xfrm>
            <a:off x="116594" y="3726992"/>
            <a:ext cx="1165358" cy="1163028"/>
            <a:chOff x="3917425" y="2056350"/>
            <a:chExt cx="1313375" cy="1310750"/>
          </a:xfrm>
        </p:grpSpPr>
        <p:sp>
          <p:nvSpPr>
            <p:cNvPr id="397" name="Google Shape;397;p7"/>
            <p:cNvSpPr/>
            <p:nvPr/>
          </p:nvSpPr>
          <p:spPr>
            <a:xfrm>
              <a:off x="3917425" y="2056350"/>
              <a:ext cx="1313375" cy="1310750"/>
            </a:xfrm>
            <a:custGeom>
              <a:avLst/>
              <a:gdLst/>
              <a:ahLst/>
              <a:cxnLst/>
              <a:rect l="l" t="t" r="r" b="b"/>
              <a:pathLst>
                <a:path w="52535" h="52430" extrusionOk="0">
                  <a:moveTo>
                    <a:pt x="16937" y="1"/>
                  </a:moveTo>
                  <a:cubicBezTo>
                    <a:pt x="16847" y="1"/>
                    <a:pt x="16756" y="25"/>
                    <a:pt x="16665" y="84"/>
                  </a:cubicBezTo>
                  <a:cubicBezTo>
                    <a:pt x="16434" y="228"/>
                    <a:pt x="16318" y="495"/>
                    <a:pt x="16229" y="743"/>
                  </a:cubicBezTo>
                  <a:cubicBezTo>
                    <a:pt x="16126" y="1037"/>
                    <a:pt x="16003" y="1323"/>
                    <a:pt x="15861" y="1600"/>
                  </a:cubicBezTo>
                  <a:cubicBezTo>
                    <a:pt x="15582" y="2132"/>
                    <a:pt x="15269" y="2647"/>
                    <a:pt x="15002" y="3188"/>
                  </a:cubicBezTo>
                  <a:cubicBezTo>
                    <a:pt x="14732" y="3730"/>
                    <a:pt x="14528" y="4216"/>
                    <a:pt x="14328" y="4745"/>
                  </a:cubicBezTo>
                  <a:cubicBezTo>
                    <a:pt x="13924" y="5795"/>
                    <a:pt x="13620" y="6880"/>
                    <a:pt x="13416" y="7987"/>
                  </a:cubicBezTo>
                  <a:cubicBezTo>
                    <a:pt x="13209" y="9094"/>
                    <a:pt x="13103" y="10218"/>
                    <a:pt x="13101" y="11345"/>
                  </a:cubicBezTo>
                  <a:cubicBezTo>
                    <a:pt x="13093" y="12339"/>
                    <a:pt x="13170" y="13335"/>
                    <a:pt x="13329" y="14319"/>
                  </a:cubicBezTo>
                  <a:cubicBezTo>
                    <a:pt x="12393" y="13684"/>
                    <a:pt x="11180" y="13511"/>
                    <a:pt x="10073" y="13398"/>
                  </a:cubicBezTo>
                  <a:cubicBezTo>
                    <a:pt x="9389" y="13330"/>
                    <a:pt x="8701" y="13272"/>
                    <a:pt x="8034" y="13104"/>
                  </a:cubicBezTo>
                  <a:cubicBezTo>
                    <a:pt x="7695" y="13025"/>
                    <a:pt x="7365" y="12907"/>
                    <a:pt x="7053" y="12755"/>
                  </a:cubicBezTo>
                  <a:cubicBezTo>
                    <a:pt x="6706" y="12584"/>
                    <a:pt x="6386" y="12368"/>
                    <a:pt x="6073" y="12144"/>
                  </a:cubicBezTo>
                  <a:cubicBezTo>
                    <a:pt x="5917" y="12033"/>
                    <a:pt x="5763" y="11917"/>
                    <a:pt x="5609" y="11804"/>
                  </a:cubicBezTo>
                  <a:cubicBezTo>
                    <a:pt x="5454" y="11689"/>
                    <a:pt x="5315" y="11564"/>
                    <a:pt x="5125" y="11549"/>
                  </a:cubicBezTo>
                  <a:cubicBezTo>
                    <a:pt x="5112" y="11548"/>
                    <a:pt x="5099" y="11548"/>
                    <a:pt x="5087" y="11548"/>
                  </a:cubicBezTo>
                  <a:cubicBezTo>
                    <a:pt x="4735" y="11548"/>
                    <a:pt x="4605" y="11940"/>
                    <a:pt x="4610" y="12240"/>
                  </a:cubicBezTo>
                  <a:cubicBezTo>
                    <a:pt x="4612" y="12404"/>
                    <a:pt x="4655" y="12572"/>
                    <a:pt x="4689" y="12731"/>
                  </a:cubicBezTo>
                  <a:cubicBezTo>
                    <a:pt x="4720" y="12890"/>
                    <a:pt x="4766" y="13068"/>
                    <a:pt x="4817" y="13229"/>
                  </a:cubicBezTo>
                  <a:cubicBezTo>
                    <a:pt x="4915" y="13559"/>
                    <a:pt x="5038" y="13881"/>
                    <a:pt x="5183" y="14197"/>
                  </a:cubicBezTo>
                  <a:cubicBezTo>
                    <a:pt x="5763" y="15472"/>
                    <a:pt x="6675" y="16574"/>
                    <a:pt x="7690" y="17525"/>
                  </a:cubicBezTo>
                  <a:cubicBezTo>
                    <a:pt x="8870" y="18627"/>
                    <a:pt x="10196" y="19544"/>
                    <a:pt x="11469" y="20529"/>
                  </a:cubicBezTo>
                  <a:cubicBezTo>
                    <a:pt x="11303" y="20565"/>
                    <a:pt x="11142" y="20611"/>
                    <a:pt x="10983" y="20666"/>
                  </a:cubicBezTo>
                  <a:cubicBezTo>
                    <a:pt x="10706" y="20759"/>
                    <a:pt x="10435" y="20837"/>
                    <a:pt x="10149" y="20837"/>
                  </a:cubicBezTo>
                  <a:cubicBezTo>
                    <a:pt x="10079" y="20837"/>
                    <a:pt x="10008" y="20833"/>
                    <a:pt x="9936" y="20822"/>
                  </a:cubicBezTo>
                  <a:cubicBezTo>
                    <a:pt x="9568" y="20772"/>
                    <a:pt x="9170" y="20627"/>
                    <a:pt x="8797" y="20507"/>
                  </a:cubicBezTo>
                  <a:cubicBezTo>
                    <a:pt x="8424" y="20387"/>
                    <a:pt x="7962" y="20257"/>
                    <a:pt x="7534" y="20158"/>
                  </a:cubicBezTo>
                  <a:cubicBezTo>
                    <a:pt x="6670" y="19951"/>
                    <a:pt x="5791" y="19807"/>
                    <a:pt x="4908" y="19727"/>
                  </a:cubicBezTo>
                  <a:cubicBezTo>
                    <a:pt x="4516" y="19691"/>
                    <a:pt x="4121" y="19668"/>
                    <a:pt x="3726" y="19668"/>
                  </a:cubicBezTo>
                  <a:cubicBezTo>
                    <a:pt x="3331" y="19668"/>
                    <a:pt x="2936" y="19691"/>
                    <a:pt x="2542" y="19747"/>
                  </a:cubicBezTo>
                  <a:cubicBezTo>
                    <a:pt x="1676" y="19867"/>
                    <a:pt x="829" y="20144"/>
                    <a:pt x="124" y="20678"/>
                  </a:cubicBezTo>
                  <a:cubicBezTo>
                    <a:pt x="13" y="20762"/>
                    <a:pt x="1" y="20919"/>
                    <a:pt x="131" y="20998"/>
                  </a:cubicBezTo>
                  <a:cubicBezTo>
                    <a:pt x="1183" y="21629"/>
                    <a:pt x="2290" y="22165"/>
                    <a:pt x="3402" y="22685"/>
                  </a:cubicBezTo>
                  <a:cubicBezTo>
                    <a:pt x="4511" y="23205"/>
                    <a:pt x="5640" y="23720"/>
                    <a:pt x="6723" y="24302"/>
                  </a:cubicBezTo>
                  <a:cubicBezTo>
                    <a:pt x="7806" y="24887"/>
                    <a:pt x="8831" y="25532"/>
                    <a:pt x="9755" y="26324"/>
                  </a:cubicBezTo>
                  <a:cubicBezTo>
                    <a:pt x="10273" y="26767"/>
                    <a:pt x="10761" y="27236"/>
                    <a:pt x="11310" y="27636"/>
                  </a:cubicBezTo>
                  <a:cubicBezTo>
                    <a:pt x="11750" y="27961"/>
                    <a:pt x="12227" y="28233"/>
                    <a:pt x="12730" y="28449"/>
                  </a:cubicBezTo>
                  <a:cubicBezTo>
                    <a:pt x="13710" y="28879"/>
                    <a:pt x="14768" y="29100"/>
                    <a:pt x="15837" y="29100"/>
                  </a:cubicBezTo>
                  <a:cubicBezTo>
                    <a:pt x="15876" y="29100"/>
                    <a:pt x="15916" y="29100"/>
                    <a:pt x="15955" y="29099"/>
                  </a:cubicBezTo>
                  <a:lnTo>
                    <a:pt x="16352" y="29080"/>
                  </a:lnTo>
                  <a:lnTo>
                    <a:pt x="16352" y="29080"/>
                  </a:lnTo>
                  <a:cubicBezTo>
                    <a:pt x="15693" y="29474"/>
                    <a:pt x="14944" y="29698"/>
                    <a:pt x="14277" y="30086"/>
                  </a:cubicBezTo>
                  <a:cubicBezTo>
                    <a:pt x="13493" y="30548"/>
                    <a:pt x="12867" y="31229"/>
                    <a:pt x="12357" y="31975"/>
                  </a:cubicBezTo>
                  <a:cubicBezTo>
                    <a:pt x="11329" y="33474"/>
                    <a:pt x="10802" y="35239"/>
                    <a:pt x="9835" y="36772"/>
                  </a:cubicBezTo>
                  <a:cubicBezTo>
                    <a:pt x="9645" y="37072"/>
                    <a:pt x="9389" y="37364"/>
                    <a:pt x="9310" y="37720"/>
                  </a:cubicBezTo>
                  <a:cubicBezTo>
                    <a:pt x="9228" y="38078"/>
                    <a:pt x="9401" y="38418"/>
                    <a:pt x="9770" y="38485"/>
                  </a:cubicBezTo>
                  <a:cubicBezTo>
                    <a:pt x="9823" y="38495"/>
                    <a:pt x="9874" y="38499"/>
                    <a:pt x="9926" y="38499"/>
                  </a:cubicBezTo>
                  <a:cubicBezTo>
                    <a:pt x="10228" y="38499"/>
                    <a:pt x="10503" y="38348"/>
                    <a:pt x="10785" y="38278"/>
                  </a:cubicBezTo>
                  <a:cubicBezTo>
                    <a:pt x="11001" y="38225"/>
                    <a:pt x="11248" y="38206"/>
                    <a:pt x="11497" y="38206"/>
                  </a:cubicBezTo>
                  <a:cubicBezTo>
                    <a:pt x="11632" y="38206"/>
                    <a:pt x="11767" y="38212"/>
                    <a:pt x="11897" y="38220"/>
                  </a:cubicBezTo>
                  <a:cubicBezTo>
                    <a:pt x="12265" y="38244"/>
                    <a:pt x="12682" y="38307"/>
                    <a:pt x="13074" y="38343"/>
                  </a:cubicBezTo>
                  <a:cubicBezTo>
                    <a:pt x="13422" y="38377"/>
                    <a:pt x="13771" y="38392"/>
                    <a:pt x="14120" y="38392"/>
                  </a:cubicBezTo>
                  <a:cubicBezTo>
                    <a:pt x="14169" y="38392"/>
                    <a:pt x="14219" y="38392"/>
                    <a:pt x="14268" y="38391"/>
                  </a:cubicBezTo>
                  <a:cubicBezTo>
                    <a:pt x="15074" y="38382"/>
                    <a:pt x="15883" y="38285"/>
                    <a:pt x="16662" y="38074"/>
                  </a:cubicBezTo>
                  <a:cubicBezTo>
                    <a:pt x="18287" y="37631"/>
                    <a:pt x="19791" y="36644"/>
                    <a:pt x="20672" y="35186"/>
                  </a:cubicBezTo>
                  <a:cubicBezTo>
                    <a:pt x="20737" y="35072"/>
                    <a:pt x="20797" y="34962"/>
                    <a:pt x="20855" y="34849"/>
                  </a:cubicBezTo>
                  <a:cubicBezTo>
                    <a:pt x="20954" y="34952"/>
                    <a:pt x="20997" y="35104"/>
                    <a:pt x="21002" y="35248"/>
                  </a:cubicBezTo>
                  <a:cubicBezTo>
                    <a:pt x="21009" y="35472"/>
                    <a:pt x="20918" y="35679"/>
                    <a:pt x="20802" y="35864"/>
                  </a:cubicBezTo>
                  <a:cubicBezTo>
                    <a:pt x="20684" y="36052"/>
                    <a:pt x="20525" y="36245"/>
                    <a:pt x="20383" y="36430"/>
                  </a:cubicBezTo>
                  <a:cubicBezTo>
                    <a:pt x="20241" y="36618"/>
                    <a:pt x="20128" y="36779"/>
                    <a:pt x="20008" y="36959"/>
                  </a:cubicBezTo>
                  <a:cubicBezTo>
                    <a:pt x="19531" y="37672"/>
                    <a:pt x="19139" y="38437"/>
                    <a:pt x="18841" y="39238"/>
                  </a:cubicBezTo>
                  <a:cubicBezTo>
                    <a:pt x="18251" y="40815"/>
                    <a:pt x="18027" y="42533"/>
                    <a:pt x="18299" y="44201"/>
                  </a:cubicBezTo>
                  <a:cubicBezTo>
                    <a:pt x="18364" y="44608"/>
                    <a:pt x="18460" y="45012"/>
                    <a:pt x="18588" y="45404"/>
                  </a:cubicBezTo>
                  <a:cubicBezTo>
                    <a:pt x="18653" y="45599"/>
                    <a:pt x="18725" y="45797"/>
                    <a:pt x="18804" y="45984"/>
                  </a:cubicBezTo>
                  <a:cubicBezTo>
                    <a:pt x="18881" y="46175"/>
                    <a:pt x="19011" y="46410"/>
                    <a:pt x="19218" y="46509"/>
                  </a:cubicBezTo>
                  <a:cubicBezTo>
                    <a:pt x="19284" y="46540"/>
                    <a:pt x="19354" y="46554"/>
                    <a:pt x="19427" y="46554"/>
                  </a:cubicBezTo>
                  <a:cubicBezTo>
                    <a:pt x="19584" y="46554"/>
                    <a:pt x="19749" y="46488"/>
                    <a:pt x="19883" y="46391"/>
                  </a:cubicBezTo>
                  <a:cubicBezTo>
                    <a:pt x="20080" y="46249"/>
                    <a:pt x="20304" y="46069"/>
                    <a:pt x="20520" y="45917"/>
                  </a:cubicBezTo>
                  <a:cubicBezTo>
                    <a:pt x="20732" y="45763"/>
                    <a:pt x="20956" y="45628"/>
                    <a:pt x="21192" y="45513"/>
                  </a:cubicBezTo>
                  <a:cubicBezTo>
                    <a:pt x="21421" y="45404"/>
                    <a:pt x="21664" y="45330"/>
                    <a:pt x="21909" y="45255"/>
                  </a:cubicBezTo>
                  <a:cubicBezTo>
                    <a:pt x="22386" y="45104"/>
                    <a:pt x="22848" y="44913"/>
                    <a:pt x="23271" y="44639"/>
                  </a:cubicBezTo>
                  <a:cubicBezTo>
                    <a:pt x="23692" y="44370"/>
                    <a:pt x="24068" y="44037"/>
                    <a:pt x="24390" y="43652"/>
                  </a:cubicBezTo>
                  <a:cubicBezTo>
                    <a:pt x="25276" y="42589"/>
                    <a:pt x="25676" y="41202"/>
                    <a:pt x="25490" y="39831"/>
                  </a:cubicBezTo>
                  <a:cubicBezTo>
                    <a:pt x="25461" y="39599"/>
                    <a:pt x="25413" y="39371"/>
                    <a:pt x="25351" y="39147"/>
                  </a:cubicBezTo>
                  <a:cubicBezTo>
                    <a:pt x="25293" y="38942"/>
                    <a:pt x="25209" y="38735"/>
                    <a:pt x="25201" y="38519"/>
                  </a:cubicBezTo>
                  <a:cubicBezTo>
                    <a:pt x="25199" y="38355"/>
                    <a:pt x="25257" y="38184"/>
                    <a:pt x="25389" y="38100"/>
                  </a:cubicBezTo>
                  <a:cubicBezTo>
                    <a:pt x="25423" y="38079"/>
                    <a:pt x="25458" y="38069"/>
                    <a:pt x="25494" y="38069"/>
                  </a:cubicBezTo>
                  <a:cubicBezTo>
                    <a:pt x="25598" y="38069"/>
                    <a:pt x="25705" y="38150"/>
                    <a:pt x="25777" y="38247"/>
                  </a:cubicBezTo>
                  <a:cubicBezTo>
                    <a:pt x="26025" y="38584"/>
                    <a:pt x="26171" y="39015"/>
                    <a:pt x="26210" y="39433"/>
                  </a:cubicBezTo>
                  <a:cubicBezTo>
                    <a:pt x="26220" y="39520"/>
                    <a:pt x="26222" y="39609"/>
                    <a:pt x="26222" y="39698"/>
                  </a:cubicBezTo>
                  <a:cubicBezTo>
                    <a:pt x="25623" y="40820"/>
                    <a:pt x="25627" y="42177"/>
                    <a:pt x="25839" y="43409"/>
                  </a:cubicBezTo>
                  <a:cubicBezTo>
                    <a:pt x="25974" y="44172"/>
                    <a:pt x="26179" y="44918"/>
                    <a:pt x="26451" y="45643"/>
                  </a:cubicBezTo>
                  <a:cubicBezTo>
                    <a:pt x="26742" y="46418"/>
                    <a:pt x="27124" y="47164"/>
                    <a:pt x="27656" y="47806"/>
                  </a:cubicBezTo>
                  <a:cubicBezTo>
                    <a:pt x="27919" y="48119"/>
                    <a:pt x="28217" y="48386"/>
                    <a:pt x="28530" y="48644"/>
                  </a:cubicBezTo>
                  <a:cubicBezTo>
                    <a:pt x="28843" y="48904"/>
                    <a:pt x="29148" y="49137"/>
                    <a:pt x="29413" y="49431"/>
                  </a:cubicBezTo>
                  <a:cubicBezTo>
                    <a:pt x="29538" y="49563"/>
                    <a:pt x="29644" y="49715"/>
                    <a:pt x="29733" y="49876"/>
                  </a:cubicBezTo>
                  <a:cubicBezTo>
                    <a:pt x="29827" y="50045"/>
                    <a:pt x="29875" y="50225"/>
                    <a:pt x="29914" y="50410"/>
                  </a:cubicBezTo>
                  <a:cubicBezTo>
                    <a:pt x="29986" y="50769"/>
                    <a:pt x="30087" y="51181"/>
                    <a:pt x="30455" y="51349"/>
                  </a:cubicBezTo>
                  <a:cubicBezTo>
                    <a:pt x="30535" y="51386"/>
                    <a:pt x="30615" y="51402"/>
                    <a:pt x="30693" y="51402"/>
                  </a:cubicBezTo>
                  <a:cubicBezTo>
                    <a:pt x="30974" y="51402"/>
                    <a:pt x="31235" y="51190"/>
                    <a:pt x="31399" y="50940"/>
                  </a:cubicBezTo>
                  <a:cubicBezTo>
                    <a:pt x="31611" y="50622"/>
                    <a:pt x="31757" y="50201"/>
                    <a:pt x="31887" y="49811"/>
                  </a:cubicBezTo>
                  <a:cubicBezTo>
                    <a:pt x="32017" y="49424"/>
                    <a:pt x="32164" y="49041"/>
                    <a:pt x="32357" y="48675"/>
                  </a:cubicBezTo>
                  <a:cubicBezTo>
                    <a:pt x="32549" y="48307"/>
                    <a:pt x="32775" y="47934"/>
                    <a:pt x="32968" y="47558"/>
                  </a:cubicBezTo>
                  <a:cubicBezTo>
                    <a:pt x="33156" y="47200"/>
                    <a:pt x="33300" y="46820"/>
                    <a:pt x="33396" y="46427"/>
                  </a:cubicBezTo>
                  <a:cubicBezTo>
                    <a:pt x="33481" y="46064"/>
                    <a:pt x="33529" y="45691"/>
                    <a:pt x="33538" y="45318"/>
                  </a:cubicBezTo>
                  <a:cubicBezTo>
                    <a:pt x="33546" y="45075"/>
                    <a:pt x="33536" y="44829"/>
                    <a:pt x="33517" y="44589"/>
                  </a:cubicBezTo>
                  <a:lnTo>
                    <a:pt x="33517" y="44589"/>
                  </a:lnTo>
                  <a:cubicBezTo>
                    <a:pt x="34275" y="45693"/>
                    <a:pt x="35367" y="46567"/>
                    <a:pt x="36559" y="47188"/>
                  </a:cubicBezTo>
                  <a:cubicBezTo>
                    <a:pt x="37011" y="47424"/>
                    <a:pt x="37483" y="47638"/>
                    <a:pt x="37885" y="47953"/>
                  </a:cubicBezTo>
                  <a:cubicBezTo>
                    <a:pt x="38289" y="48268"/>
                    <a:pt x="38624" y="48714"/>
                    <a:pt x="38941" y="49137"/>
                  </a:cubicBezTo>
                  <a:cubicBezTo>
                    <a:pt x="39589" y="50009"/>
                    <a:pt x="40332" y="50791"/>
                    <a:pt x="41115" y="51542"/>
                  </a:cubicBezTo>
                  <a:cubicBezTo>
                    <a:pt x="41307" y="51729"/>
                    <a:pt x="41502" y="51912"/>
                    <a:pt x="41699" y="52098"/>
                  </a:cubicBezTo>
                  <a:cubicBezTo>
                    <a:pt x="41898" y="52284"/>
                    <a:pt x="42034" y="52430"/>
                    <a:pt x="42271" y="52430"/>
                  </a:cubicBezTo>
                  <a:cubicBezTo>
                    <a:pt x="42273" y="52430"/>
                    <a:pt x="42275" y="52430"/>
                    <a:pt x="42277" y="52430"/>
                  </a:cubicBezTo>
                  <a:cubicBezTo>
                    <a:pt x="42717" y="52420"/>
                    <a:pt x="42915" y="51828"/>
                    <a:pt x="42973" y="51472"/>
                  </a:cubicBezTo>
                  <a:cubicBezTo>
                    <a:pt x="43100" y="50651"/>
                    <a:pt x="42770" y="49845"/>
                    <a:pt x="42575" y="49063"/>
                  </a:cubicBezTo>
                  <a:cubicBezTo>
                    <a:pt x="42325" y="48071"/>
                    <a:pt x="42205" y="47055"/>
                    <a:pt x="42032" y="46049"/>
                  </a:cubicBezTo>
                  <a:cubicBezTo>
                    <a:pt x="41863" y="45087"/>
                    <a:pt x="41632" y="44131"/>
                    <a:pt x="41307" y="43210"/>
                  </a:cubicBezTo>
                  <a:cubicBezTo>
                    <a:pt x="40843" y="41903"/>
                    <a:pt x="40188" y="40637"/>
                    <a:pt x="39288" y="39575"/>
                  </a:cubicBezTo>
                  <a:cubicBezTo>
                    <a:pt x="39843" y="39418"/>
                    <a:pt x="40416" y="39338"/>
                    <a:pt x="40990" y="39338"/>
                  </a:cubicBezTo>
                  <a:cubicBezTo>
                    <a:pt x="41431" y="39338"/>
                    <a:pt x="41872" y="39385"/>
                    <a:pt x="42306" y="39479"/>
                  </a:cubicBezTo>
                  <a:cubicBezTo>
                    <a:pt x="42910" y="39612"/>
                    <a:pt x="43492" y="39816"/>
                    <a:pt x="44075" y="40028"/>
                  </a:cubicBezTo>
                  <a:cubicBezTo>
                    <a:pt x="44655" y="40242"/>
                    <a:pt x="45317" y="40495"/>
                    <a:pt x="45933" y="40733"/>
                  </a:cubicBezTo>
                  <a:cubicBezTo>
                    <a:pt x="46549" y="40971"/>
                    <a:pt x="47160" y="41212"/>
                    <a:pt x="47772" y="41455"/>
                  </a:cubicBezTo>
                  <a:cubicBezTo>
                    <a:pt x="48383" y="41698"/>
                    <a:pt x="48929" y="41936"/>
                    <a:pt x="49516" y="42155"/>
                  </a:cubicBezTo>
                  <a:cubicBezTo>
                    <a:pt x="50104" y="42374"/>
                    <a:pt x="50614" y="42524"/>
                    <a:pt x="51191" y="42579"/>
                  </a:cubicBezTo>
                  <a:cubicBezTo>
                    <a:pt x="51316" y="42592"/>
                    <a:pt x="51448" y="42605"/>
                    <a:pt x="51579" y="42605"/>
                  </a:cubicBezTo>
                  <a:cubicBezTo>
                    <a:pt x="51736" y="42605"/>
                    <a:pt x="51893" y="42586"/>
                    <a:pt x="52034" y="42528"/>
                  </a:cubicBezTo>
                  <a:cubicBezTo>
                    <a:pt x="52284" y="42432"/>
                    <a:pt x="52460" y="42206"/>
                    <a:pt x="52498" y="41941"/>
                  </a:cubicBezTo>
                  <a:cubicBezTo>
                    <a:pt x="52534" y="41676"/>
                    <a:pt x="52474" y="41407"/>
                    <a:pt x="52332" y="41181"/>
                  </a:cubicBezTo>
                  <a:cubicBezTo>
                    <a:pt x="52157" y="40906"/>
                    <a:pt x="51887" y="40719"/>
                    <a:pt x="51625" y="40533"/>
                  </a:cubicBezTo>
                  <a:cubicBezTo>
                    <a:pt x="51362" y="40350"/>
                    <a:pt x="51126" y="40165"/>
                    <a:pt x="50917" y="39927"/>
                  </a:cubicBezTo>
                  <a:cubicBezTo>
                    <a:pt x="50713" y="39686"/>
                    <a:pt x="50532" y="39426"/>
                    <a:pt x="50373" y="39154"/>
                  </a:cubicBezTo>
                  <a:cubicBezTo>
                    <a:pt x="50043" y="38605"/>
                    <a:pt x="49750" y="38035"/>
                    <a:pt x="49406" y="37494"/>
                  </a:cubicBezTo>
                  <a:cubicBezTo>
                    <a:pt x="49054" y="36947"/>
                    <a:pt x="48672" y="36425"/>
                    <a:pt x="48258" y="35929"/>
                  </a:cubicBezTo>
                  <a:cubicBezTo>
                    <a:pt x="47451" y="34955"/>
                    <a:pt x="46530" y="34057"/>
                    <a:pt x="45500" y="33320"/>
                  </a:cubicBezTo>
                  <a:cubicBezTo>
                    <a:pt x="44997" y="32959"/>
                    <a:pt x="44460" y="32656"/>
                    <a:pt x="43875" y="32442"/>
                  </a:cubicBezTo>
                  <a:cubicBezTo>
                    <a:pt x="43293" y="32228"/>
                    <a:pt x="42730" y="32139"/>
                    <a:pt x="42140" y="32093"/>
                  </a:cubicBezTo>
                  <a:cubicBezTo>
                    <a:pt x="41842" y="32073"/>
                    <a:pt x="41543" y="32064"/>
                    <a:pt x="41245" y="32064"/>
                  </a:cubicBezTo>
                  <a:cubicBezTo>
                    <a:pt x="40957" y="32064"/>
                    <a:pt x="40668" y="32073"/>
                    <a:pt x="40381" y="32091"/>
                  </a:cubicBezTo>
                  <a:cubicBezTo>
                    <a:pt x="39793" y="32117"/>
                    <a:pt x="39204" y="32180"/>
                    <a:pt x="38631" y="32322"/>
                  </a:cubicBezTo>
                  <a:cubicBezTo>
                    <a:pt x="38061" y="32464"/>
                    <a:pt x="37531" y="32731"/>
                    <a:pt x="36990" y="32976"/>
                  </a:cubicBezTo>
                  <a:cubicBezTo>
                    <a:pt x="36631" y="33140"/>
                    <a:pt x="36248" y="33275"/>
                    <a:pt x="35859" y="33275"/>
                  </a:cubicBezTo>
                  <a:cubicBezTo>
                    <a:pt x="35718" y="33275"/>
                    <a:pt x="35576" y="33257"/>
                    <a:pt x="35435" y="33217"/>
                  </a:cubicBezTo>
                  <a:cubicBezTo>
                    <a:pt x="35281" y="33176"/>
                    <a:pt x="35139" y="33099"/>
                    <a:pt x="35018" y="32998"/>
                  </a:cubicBezTo>
                  <a:cubicBezTo>
                    <a:pt x="35050" y="32483"/>
                    <a:pt x="35502" y="32107"/>
                    <a:pt x="35957" y="31934"/>
                  </a:cubicBezTo>
                  <a:cubicBezTo>
                    <a:pt x="36523" y="31717"/>
                    <a:pt x="37148" y="31645"/>
                    <a:pt x="37748" y="31585"/>
                  </a:cubicBezTo>
                  <a:cubicBezTo>
                    <a:pt x="38953" y="31458"/>
                    <a:pt x="40171" y="31470"/>
                    <a:pt x="41382" y="31373"/>
                  </a:cubicBezTo>
                  <a:cubicBezTo>
                    <a:pt x="41991" y="31330"/>
                    <a:pt x="42597" y="31246"/>
                    <a:pt x="43196" y="31121"/>
                  </a:cubicBezTo>
                  <a:cubicBezTo>
                    <a:pt x="43834" y="30976"/>
                    <a:pt x="44458" y="30767"/>
                    <a:pt x="45054" y="30497"/>
                  </a:cubicBezTo>
                  <a:cubicBezTo>
                    <a:pt x="46308" y="29949"/>
                    <a:pt x="47473" y="29207"/>
                    <a:pt x="48650" y="28517"/>
                  </a:cubicBezTo>
                  <a:cubicBezTo>
                    <a:pt x="49278" y="28146"/>
                    <a:pt x="49906" y="27785"/>
                    <a:pt x="50530" y="27409"/>
                  </a:cubicBezTo>
                  <a:cubicBezTo>
                    <a:pt x="50674" y="27320"/>
                    <a:pt x="50809" y="27217"/>
                    <a:pt x="50867" y="27051"/>
                  </a:cubicBezTo>
                  <a:cubicBezTo>
                    <a:pt x="50912" y="26919"/>
                    <a:pt x="50898" y="26774"/>
                    <a:pt x="50828" y="26654"/>
                  </a:cubicBezTo>
                  <a:cubicBezTo>
                    <a:pt x="50676" y="26379"/>
                    <a:pt x="50373" y="26305"/>
                    <a:pt x="50087" y="26278"/>
                  </a:cubicBezTo>
                  <a:cubicBezTo>
                    <a:pt x="49803" y="26249"/>
                    <a:pt x="49553" y="26194"/>
                    <a:pt x="49305" y="26042"/>
                  </a:cubicBezTo>
                  <a:cubicBezTo>
                    <a:pt x="49059" y="25893"/>
                    <a:pt x="48852" y="25691"/>
                    <a:pt x="48652" y="25489"/>
                  </a:cubicBezTo>
                  <a:cubicBezTo>
                    <a:pt x="48455" y="25287"/>
                    <a:pt x="48246" y="25065"/>
                    <a:pt x="48024" y="24870"/>
                  </a:cubicBezTo>
                  <a:cubicBezTo>
                    <a:pt x="47800" y="24673"/>
                    <a:pt x="47557" y="24497"/>
                    <a:pt x="47302" y="24346"/>
                  </a:cubicBezTo>
                  <a:cubicBezTo>
                    <a:pt x="46277" y="23744"/>
                    <a:pt x="45054" y="23537"/>
                    <a:pt x="43878" y="23537"/>
                  </a:cubicBezTo>
                  <a:cubicBezTo>
                    <a:pt x="43865" y="23537"/>
                    <a:pt x="43853" y="23537"/>
                    <a:pt x="43841" y="23537"/>
                  </a:cubicBezTo>
                  <a:cubicBezTo>
                    <a:pt x="43213" y="23537"/>
                    <a:pt x="42585" y="23597"/>
                    <a:pt x="41969" y="23710"/>
                  </a:cubicBezTo>
                  <a:cubicBezTo>
                    <a:pt x="41302" y="23836"/>
                    <a:pt x="40672" y="24057"/>
                    <a:pt x="40060" y="24343"/>
                  </a:cubicBezTo>
                  <a:cubicBezTo>
                    <a:pt x="39449" y="24630"/>
                    <a:pt x="38823" y="24986"/>
                    <a:pt x="38215" y="25320"/>
                  </a:cubicBezTo>
                  <a:lnTo>
                    <a:pt x="36304" y="26363"/>
                  </a:lnTo>
                  <a:cubicBezTo>
                    <a:pt x="36015" y="26519"/>
                    <a:pt x="35728" y="26687"/>
                    <a:pt x="35430" y="26825"/>
                  </a:cubicBezTo>
                  <a:cubicBezTo>
                    <a:pt x="35151" y="26956"/>
                    <a:pt x="34910" y="27032"/>
                    <a:pt x="34641" y="27032"/>
                  </a:cubicBezTo>
                  <a:cubicBezTo>
                    <a:pt x="34625" y="27032"/>
                    <a:pt x="34609" y="27032"/>
                    <a:pt x="34592" y="27032"/>
                  </a:cubicBezTo>
                  <a:cubicBezTo>
                    <a:pt x="34475" y="27029"/>
                    <a:pt x="34340" y="26993"/>
                    <a:pt x="34284" y="26904"/>
                  </a:cubicBezTo>
                  <a:cubicBezTo>
                    <a:pt x="34231" y="26813"/>
                    <a:pt x="34243" y="26760"/>
                    <a:pt x="34263" y="26671"/>
                  </a:cubicBezTo>
                  <a:cubicBezTo>
                    <a:pt x="34323" y="26430"/>
                    <a:pt x="34513" y="26245"/>
                    <a:pt x="34694" y="26079"/>
                  </a:cubicBezTo>
                  <a:cubicBezTo>
                    <a:pt x="34937" y="25857"/>
                    <a:pt x="35213" y="25674"/>
                    <a:pt x="35512" y="25535"/>
                  </a:cubicBezTo>
                  <a:cubicBezTo>
                    <a:pt x="35548" y="25515"/>
                    <a:pt x="35574" y="25482"/>
                    <a:pt x="35586" y="25443"/>
                  </a:cubicBezTo>
                  <a:lnTo>
                    <a:pt x="35618" y="25431"/>
                  </a:lnTo>
                  <a:cubicBezTo>
                    <a:pt x="36669" y="24846"/>
                    <a:pt x="37832" y="24500"/>
                    <a:pt x="38925" y="23994"/>
                  </a:cubicBezTo>
                  <a:cubicBezTo>
                    <a:pt x="40070" y="23465"/>
                    <a:pt x="41091" y="22707"/>
                    <a:pt x="41863" y="21706"/>
                  </a:cubicBezTo>
                  <a:cubicBezTo>
                    <a:pt x="42636" y="20702"/>
                    <a:pt x="43071" y="19518"/>
                    <a:pt x="43683" y="18420"/>
                  </a:cubicBezTo>
                  <a:cubicBezTo>
                    <a:pt x="43993" y="17862"/>
                    <a:pt x="44376" y="17361"/>
                    <a:pt x="44756" y="16849"/>
                  </a:cubicBezTo>
                  <a:cubicBezTo>
                    <a:pt x="44953" y="16586"/>
                    <a:pt x="45146" y="16322"/>
                    <a:pt x="45317" y="16043"/>
                  </a:cubicBezTo>
                  <a:cubicBezTo>
                    <a:pt x="45447" y="15833"/>
                    <a:pt x="45569" y="15605"/>
                    <a:pt x="45598" y="15357"/>
                  </a:cubicBezTo>
                  <a:cubicBezTo>
                    <a:pt x="45630" y="15111"/>
                    <a:pt x="45560" y="14839"/>
                    <a:pt x="45346" y="14680"/>
                  </a:cubicBezTo>
                  <a:cubicBezTo>
                    <a:pt x="45196" y="14568"/>
                    <a:pt x="45038" y="14532"/>
                    <a:pt x="44876" y="14532"/>
                  </a:cubicBezTo>
                  <a:cubicBezTo>
                    <a:pt x="44809" y="14532"/>
                    <a:pt x="44740" y="14538"/>
                    <a:pt x="44672" y="14548"/>
                  </a:cubicBezTo>
                  <a:cubicBezTo>
                    <a:pt x="44441" y="14582"/>
                    <a:pt x="44188" y="14668"/>
                    <a:pt x="43945" y="14741"/>
                  </a:cubicBezTo>
                  <a:cubicBezTo>
                    <a:pt x="43661" y="14822"/>
                    <a:pt x="43372" y="14890"/>
                    <a:pt x="43081" y="14943"/>
                  </a:cubicBezTo>
                  <a:cubicBezTo>
                    <a:pt x="42494" y="15046"/>
                    <a:pt x="41902" y="15106"/>
                    <a:pt x="41314" y="15191"/>
                  </a:cubicBezTo>
                  <a:cubicBezTo>
                    <a:pt x="39687" y="15419"/>
                    <a:pt x="38133" y="16014"/>
                    <a:pt x="36771" y="16931"/>
                  </a:cubicBezTo>
                  <a:cubicBezTo>
                    <a:pt x="35863" y="17530"/>
                    <a:pt x="35050" y="18259"/>
                    <a:pt x="34354" y="19094"/>
                  </a:cubicBezTo>
                  <a:cubicBezTo>
                    <a:pt x="34003" y="19513"/>
                    <a:pt x="33683" y="19961"/>
                    <a:pt x="33396" y="20430"/>
                  </a:cubicBezTo>
                  <a:cubicBezTo>
                    <a:pt x="33257" y="20661"/>
                    <a:pt x="33127" y="20895"/>
                    <a:pt x="33004" y="21140"/>
                  </a:cubicBezTo>
                  <a:cubicBezTo>
                    <a:pt x="32879" y="21383"/>
                    <a:pt x="32763" y="21665"/>
                    <a:pt x="32624" y="21917"/>
                  </a:cubicBezTo>
                  <a:cubicBezTo>
                    <a:pt x="32487" y="22170"/>
                    <a:pt x="32321" y="22418"/>
                    <a:pt x="32070" y="22565"/>
                  </a:cubicBezTo>
                  <a:cubicBezTo>
                    <a:pt x="31983" y="22618"/>
                    <a:pt x="31879" y="22664"/>
                    <a:pt x="31775" y="22664"/>
                  </a:cubicBezTo>
                  <a:cubicBezTo>
                    <a:pt x="31761" y="22664"/>
                    <a:pt x="31747" y="22663"/>
                    <a:pt x="31733" y="22661"/>
                  </a:cubicBezTo>
                  <a:cubicBezTo>
                    <a:pt x="31697" y="22659"/>
                    <a:pt x="31661" y="22644"/>
                    <a:pt x="31632" y="22623"/>
                  </a:cubicBezTo>
                  <a:cubicBezTo>
                    <a:pt x="31608" y="22603"/>
                    <a:pt x="31591" y="22582"/>
                    <a:pt x="31579" y="22555"/>
                  </a:cubicBezTo>
                  <a:cubicBezTo>
                    <a:pt x="31512" y="22384"/>
                    <a:pt x="31608" y="22151"/>
                    <a:pt x="31685" y="21987"/>
                  </a:cubicBezTo>
                  <a:cubicBezTo>
                    <a:pt x="31827" y="21701"/>
                    <a:pt x="31981" y="21422"/>
                    <a:pt x="32130" y="21140"/>
                  </a:cubicBezTo>
                  <a:lnTo>
                    <a:pt x="32585" y="20269"/>
                  </a:lnTo>
                  <a:cubicBezTo>
                    <a:pt x="32609" y="20225"/>
                    <a:pt x="32614" y="20172"/>
                    <a:pt x="32595" y="20124"/>
                  </a:cubicBezTo>
                  <a:cubicBezTo>
                    <a:pt x="32602" y="20108"/>
                    <a:pt x="32609" y="20088"/>
                    <a:pt x="32609" y="20069"/>
                  </a:cubicBezTo>
                  <a:cubicBezTo>
                    <a:pt x="32614" y="20047"/>
                    <a:pt x="32612" y="20028"/>
                    <a:pt x="32607" y="20009"/>
                  </a:cubicBezTo>
                  <a:cubicBezTo>
                    <a:pt x="33213" y="19037"/>
                    <a:pt x="33979" y="18173"/>
                    <a:pt x="34691" y="17277"/>
                  </a:cubicBezTo>
                  <a:cubicBezTo>
                    <a:pt x="35500" y="16266"/>
                    <a:pt x="36234" y="15195"/>
                    <a:pt x="36633" y="13951"/>
                  </a:cubicBezTo>
                  <a:cubicBezTo>
                    <a:pt x="37002" y="12806"/>
                    <a:pt x="37079" y="11597"/>
                    <a:pt x="36908" y="10408"/>
                  </a:cubicBezTo>
                  <a:cubicBezTo>
                    <a:pt x="36737" y="9220"/>
                    <a:pt x="36364" y="8086"/>
                    <a:pt x="36085" y="6928"/>
                  </a:cubicBezTo>
                  <a:cubicBezTo>
                    <a:pt x="35947" y="6363"/>
                    <a:pt x="35834" y="5788"/>
                    <a:pt x="35784" y="5208"/>
                  </a:cubicBezTo>
                  <a:cubicBezTo>
                    <a:pt x="35760" y="4914"/>
                    <a:pt x="35801" y="4563"/>
                    <a:pt x="35644" y="4300"/>
                  </a:cubicBezTo>
                  <a:cubicBezTo>
                    <a:pt x="35548" y="4140"/>
                    <a:pt x="35377" y="4043"/>
                    <a:pt x="35202" y="4043"/>
                  </a:cubicBezTo>
                  <a:cubicBezTo>
                    <a:pt x="35093" y="4043"/>
                    <a:pt x="34983" y="4081"/>
                    <a:pt x="34888" y="4165"/>
                  </a:cubicBezTo>
                  <a:cubicBezTo>
                    <a:pt x="34785" y="4262"/>
                    <a:pt x="34701" y="4389"/>
                    <a:pt x="34600" y="4493"/>
                  </a:cubicBezTo>
                  <a:cubicBezTo>
                    <a:pt x="34501" y="4599"/>
                    <a:pt x="34400" y="4693"/>
                    <a:pt x="34292" y="4786"/>
                  </a:cubicBezTo>
                  <a:cubicBezTo>
                    <a:pt x="34080" y="4962"/>
                    <a:pt x="33854" y="5121"/>
                    <a:pt x="33618" y="5261"/>
                  </a:cubicBezTo>
                  <a:cubicBezTo>
                    <a:pt x="33124" y="5557"/>
                    <a:pt x="32595" y="5780"/>
                    <a:pt x="32061" y="5995"/>
                  </a:cubicBezTo>
                  <a:cubicBezTo>
                    <a:pt x="31529" y="6209"/>
                    <a:pt x="30941" y="6430"/>
                    <a:pt x="30400" y="6688"/>
                  </a:cubicBezTo>
                  <a:cubicBezTo>
                    <a:pt x="29839" y="6945"/>
                    <a:pt x="29315" y="7280"/>
                    <a:pt x="28843" y="7679"/>
                  </a:cubicBezTo>
                  <a:cubicBezTo>
                    <a:pt x="27837" y="8536"/>
                    <a:pt x="27110" y="9684"/>
                    <a:pt x="26559" y="10871"/>
                  </a:cubicBezTo>
                  <a:cubicBezTo>
                    <a:pt x="26008" y="12059"/>
                    <a:pt x="25611" y="13366"/>
                    <a:pt x="25189" y="14630"/>
                  </a:cubicBezTo>
                  <a:cubicBezTo>
                    <a:pt x="24980" y="15260"/>
                    <a:pt x="24761" y="15889"/>
                    <a:pt x="24501" y="16507"/>
                  </a:cubicBezTo>
                  <a:cubicBezTo>
                    <a:pt x="24294" y="16996"/>
                    <a:pt x="24090" y="17559"/>
                    <a:pt x="23673" y="17917"/>
                  </a:cubicBezTo>
                  <a:cubicBezTo>
                    <a:pt x="23570" y="18009"/>
                    <a:pt x="23442" y="18071"/>
                    <a:pt x="23305" y="18095"/>
                  </a:cubicBezTo>
                  <a:cubicBezTo>
                    <a:pt x="23223" y="17843"/>
                    <a:pt x="23223" y="17571"/>
                    <a:pt x="23252" y="17306"/>
                  </a:cubicBezTo>
                  <a:cubicBezTo>
                    <a:pt x="23288" y="16993"/>
                    <a:pt x="23346" y="16680"/>
                    <a:pt x="23401" y="16367"/>
                  </a:cubicBezTo>
                  <a:cubicBezTo>
                    <a:pt x="23517" y="15703"/>
                    <a:pt x="23654" y="15044"/>
                    <a:pt x="23786" y="14384"/>
                  </a:cubicBezTo>
                  <a:cubicBezTo>
                    <a:pt x="24032" y="13138"/>
                    <a:pt x="24256" y="11879"/>
                    <a:pt x="24263" y="10603"/>
                  </a:cubicBezTo>
                  <a:cubicBezTo>
                    <a:pt x="24272" y="9427"/>
                    <a:pt x="24099" y="8240"/>
                    <a:pt x="23620" y="7159"/>
                  </a:cubicBezTo>
                  <a:cubicBezTo>
                    <a:pt x="23353" y="6551"/>
                    <a:pt x="22980" y="5997"/>
                    <a:pt x="22588" y="5463"/>
                  </a:cubicBezTo>
                  <a:cubicBezTo>
                    <a:pt x="22198" y="4926"/>
                    <a:pt x="21741" y="4341"/>
                    <a:pt x="21288" y="3802"/>
                  </a:cubicBezTo>
                  <a:cubicBezTo>
                    <a:pt x="20393" y="2733"/>
                    <a:pt x="19409" y="1735"/>
                    <a:pt x="18318" y="859"/>
                  </a:cubicBezTo>
                  <a:cubicBezTo>
                    <a:pt x="18042" y="637"/>
                    <a:pt x="17758" y="423"/>
                    <a:pt x="17464" y="218"/>
                  </a:cubicBezTo>
                  <a:cubicBezTo>
                    <a:pt x="17305" y="105"/>
                    <a:pt x="17124" y="1"/>
                    <a:pt x="16937"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4697875" y="3033125"/>
              <a:ext cx="51050" cy="102275"/>
            </a:xfrm>
            <a:custGeom>
              <a:avLst/>
              <a:gdLst/>
              <a:ahLst/>
              <a:cxnLst/>
              <a:rect l="l" t="t" r="r" b="b"/>
              <a:pathLst>
                <a:path w="2042" h="4091" extrusionOk="0">
                  <a:moveTo>
                    <a:pt x="205" y="0"/>
                  </a:moveTo>
                  <a:cubicBezTo>
                    <a:pt x="157" y="0"/>
                    <a:pt x="109" y="19"/>
                    <a:pt x="72" y="54"/>
                  </a:cubicBezTo>
                  <a:cubicBezTo>
                    <a:pt x="7" y="122"/>
                    <a:pt x="0" y="252"/>
                    <a:pt x="77" y="314"/>
                  </a:cubicBezTo>
                  <a:cubicBezTo>
                    <a:pt x="886" y="993"/>
                    <a:pt x="1413" y="1951"/>
                    <a:pt x="1560" y="2998"/>
                  </a:cubicBezTo>
                  <a:cubicBezTo>
                    <a:pt x="1598" y="3299"/>
                    <a:pt x="1606" y="3604"/>
                    <a:pt x="1581" y="3910"/>
                  </a:cubicBezTo>
                  <a:cubicBezTo>
                    <a:pt x="1574" y="4004"/>
                    <a:pt x="1678" y="4090"/>
                    <a:pt x="1769" y="4090"/>
                  </a:cubicBezTo>
                  <a:cubicBezTo>
                    <a:pt x="1863" y="4090"/>
                    <a:pt x="1942" y="3999"/>
                    <a:pt x="1950" y="3900"/>
                  </a:cubicBezTo>
                  <a:cubicBezTo>
                    <a:pt x="2041" y="2781"/>
                    <a:pt x="1685" y="1628"/>
                    <a:pt x="997" y="740"/>
                  </a:cubicBezTo>
                  <a:cubicBezTo>
                    <a:pt x="799" y="488"/>
                    <a:pt x="575" y="257"/>
                    <a:pt x="332" y="50"/>
                  </a:cubicBezTo>
                  <a:cubicBezTo>
                    <a:pt x="296" y="17"/>
                    <a:pt x="251"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4771200" y="2980050"/>
              <a:ext cx="94075" cy="38325"/>
            </a:xfrm>
            <a:custGeom>
              <a:avLst/>
              <a:gdLst/>
              <a:ahLst/>
              <a:cxnLst/>
              <a:rect l="l" t="t" r="r" b="b"/>
              <a:pathLst>
                <a:path w="3763" h="1533" extrusionOk="0">
                  <a:moveTo>
                    <a:pt x="481" y="0"/>
                  </a:moveTo>
                  <a:cubicBezTo>
                    <a:pt x="399" y="0"/>
                    <a:pt x="316" y="3"/>
                    <a:pt x="232" y="9"/>
                  </a:cubicBezTo>
                  <a:cubicBezTo>
                    <a:pt x="2" y="28"/>
                    <a:pt x="1" y="378"/>
                    <a:pt x="224" y="378"/>
                  </a:cubicBezTo>
                  <a:cubicBezTo>
                    <a:pt x="229" y="378"/>
                    <a:pt x="234" y="378"/>
                    <a:pt x="239" y="377"/>
                  </a:cubicBezTo>
                  <a:cubicBezTo>
                    <a:pt x="316" y="372"/>
                    <a:pt x="393" y="369"/>
                    <a:pt x="470" y="369"/>
                  </a:cubicBezTo>
                  <a:cubicBezTo>
                    <a:pt x="1564" y="369"/>
                    <a:pt x="2580" y="901"/>
                    <a:pt x="3467" y="1508"/>
                  </a:cubicBezTo>
                  <a:cubicBezTo>
                    <a:pt x="3491" y="1525"/>
                    <a:pt x="3519" y="1532"/>
                    <a:pt x="3547" y="1532"/>
                  </a:cubicBezTo>
                  <a:cubicBezTo>
                    <a:pt x="3615" y="1532"/>
                    <a:pt x="3685" y="1491"/>
                    <a:pt x="3717" y="1434"/>
                  </a:cubicBezTo>
                  <a:cubicBezTo>
                    <a:pt x="3763" y="1354"/>
                    <a:pt x="3727" y="1241"/>
                    <a:pt x="3642" y="1186"/>
                  </a:cubicBezTo>
                  <a:cubicBezTo>
                    <a:pt x="2713" y="546"/>
                    <a:pt x="1633"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4246500" y="2412025"/>
              <a:ext cx="116075" cy="133800"/>
            </a:xfrm>
            <a:custGeom>
              <a:avLst/>
              <a:gdLst/>
              <a:ahLst/>
              <a:cxnLst/>
              <a:rect l="l" t="t" r="r" b="b"/>
              <a:pathLst>
                <a:path w="4643" h="5352" extrusionOk="0">
                  <a:moveTo>
                    <a:pt x="200" y="0"/>
                  </a:moveTo>
                  <a:cubicBezTo>
                    <a:pt x="156" y="0"/>
                    <a:pt x="111" y="17"/>
                    <a:pt x="75" y="56"/>
                  </a:cubicBezTo>
                  <a:cubicBezTo>
                    <a:pt x="0" y="133"/>
                    <a:pt x="0" y="254"/>
                    <a:pt x="77" y="314"/>
                  </a:cubicBezTo>
                  <a:cubicBezTo>
                    <a:pt x="1425" y="1341"/>
                    <a:pt x="2474" y="2684"/>
                    <a:pt x="3430" y="4073"/>
                  </a:cubicBezTo>
                  <a:cubicBezTo>
                    <a:pt x="3702" y="4465"/>
                    <a:pt x="3966" y="4870"/>
                    <a:pt x="4236" y="5269"/>
                  </a:cubicBezTo>
                  <a:cubicBezTo>
                    <a:pt x="4274" y="5328"/>
                    <a:pt x="4330" y="5352"/>
                    <a:pt x="4385" y="5352"/>
                  </a:cubicBezTo>
                  <a:cubicBezTo>
                    <a:pt x="4514" y="5352"/>
                    <a:pt x="4642" y="5220"/>
                    <a:pt x="4551" y="5084"/>
                  </a:cubicBezTo>
                  <a:cubicBezTo>
                    <a:pt x="3603" y="3657"/>
                    <a:pt x="2648" y="2215"/>
                    <a:pt x="1425" y="1005"/>
                  </a:cubicBezTo>
                  <a:cubicBezTo>
                    <a:pt x="1083" y="663"/>
                    <a:pt x="717" y="345"/>
                    <a:pt x="332" y="49"/>
                  </a:cubicBezTo>
                  <a:cubicBezTo>
                    <a:pt x="293" y="18"/>
                    <a:pt x="246"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4185600" y="2560725"/>
              <a:ext cx="152225" cy="118000"/>
            </a:xfrm>
            <a:custGeom>
              <a:avLst/>
              <a:gdLst/>
              <a:ahLst/>
              <a:cxnLst/>
              <a:rect l="l" t="t" r="r" b="b"/>
              <a:pathLst>
                <a:path w="6089" h="4720" extrusionOk="0">
                  <a:moveTo>
                    <a:pt x="266" y="1"/>
                  </a:moveTo>
                  <a:cubicBezTo>
                    <a:pt x="66" y="1"/>
                    <a:pt x="0" y="320"/>
                    <a:pt x="220" y="358"/>
                  </a:cubicBezTo>
                  <a:cubicBezTo>
                    <a:pt x="1129" y="534"/>
                    <a:pt x="1972" y="934"/>
                    <a:pt x="2739" y="1449"/>
                  </a:cubicBezTo>
                  <a:cubicBezTo>
                    <a:pt x="3507" y="1961"/>
                    <a:pt x="4215" y="2590"/>
                    <a:pt x="4843" y="3259"/>
                  </a:cubicBezTo>
                  <a:cubicBezTo>
                    <a:pt x="5206" y="3646"/>
                    <a:pt x="5534" y="4082"/>
                    <a:pt x="5690" y="4592"/>
                  </a:cubicBezTo>
                  <a:cubicBezTo>
                    <a:pt x="5718" y="4681"/>
                    <a:pt x="5791" y="4719"/>
                    <a:pt x="5863" y="4719"/>
                  </a:cubicBezTo>
                  <a:cubicBezTo>
                    <a:pt x="5975" y="4719"/>
                    <a:pt x="6088" y="4629"/>
                    <a:pt x="6046" y="4493"/>
                  </a:cubicBezTo>
                  <a:cubicBezTo>
                    <a:pt x="5750" y="3535"/>
                    <a:pt x="4961" y="2811"/>
                    <a:pt x="4234" y="2161"/>
                  </a:cubicBezTo>
                  <a:cubicBezTo>
                    <a:pt x="3510" y="1511"/>
                    <a:pt x="2723" y="924"/>
                    <a:pt x="1839" y="510"/>
                  </a:cubicBezTo>
                  <a:cubicBezTo>
                    <a:pt x="1353" y="277"/>
                    <a:pt x="836" y="106"/>
                    <a:pt x="306" y="5"/>
                  </a:cubicBezTo>
                  <a:cubicBezTo>
                    <a:pt x="292" y="2"/>
                    <a:pt x="279"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4935575" y="2733475"/>
              <a:ext cx="85300" cy="18525"/>
            </a:xfrm>
            <a:custGeom>
              <a:avLst/>
              <a:gdLst/>
              <a:ahLst/>
              <a:cxnLst/>
              <a:rect l="l" t="t" r="r" b="b"/>
              <a:pathLst>
                <a:path w="3412" h="741" extrusionOk="0">
                  <a:moveTo>
                    <a:pt x="2991" y="0"/>
                  </a:moveTo>
                  <a:cubicBezTo>
                    <a:pt x="2053" y="0"/>
                    <a:pt x="1117" y="128"/>
                    <a:pt x="211" y="377"/>
                  </a:cubicBezTo>
                  <a:cubicBezTo>
                    <a:pt x="0" y="435"/>
                    <a:pt x="69" y="741"/>
                    <a:pt x="259" y="741"/>
                  </a:cubicBezTo>
                  <a:cubicBezTo>
                    <a:pt x="276" y="741"/>
                    <a:pt x="293" y="739"/>
                    <a:pt x="312" y="734"/>
                  </a:cubicBezTo>
                  <a:cubicBezTo>
                    <a:pt x="1195" y="488"/>
                    <a:pt x="2105" y="367"/>
                    <a:pt x="3020" y="367"/>
                  </a:cubicBezTo>
                  <a:cubicBezTo>
                    <a:pt x="3072" y="367"/>
                    <a:pt x="3124" y="367"/>
                    <a:pt x="3176" y="368"/>
                  </a:cubicBezTo>
                  <a:cubicBezTo>
                    <a:pt x="3177" y="368"/>
                    <a:pt x="3179" y="368"/>
                    <a:pt x="3180" y="368"/>
                  </a:cubicBezTo>
                  <a:cubicBezTo>
                    <a:pt x="3411" y="368"/>
                    <a:pt x="3403" y="4"/>
                    <a:pt x="3166" y="2"/>
                  </a:cubicBezTo>
                  <a:cubicBezTo>
                    <a:pt x="3108" y="1"/>
                    <a:pt x="3050" y="0"/>
                    <a:pt x="2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4786025" y="2753075"/>
              <a:ext cx="123225" cy="51850"/>
            </a:xfrm>
            <a:custGeom>
              <a:avLst/>
              <a:gdLst/>
              <a:ahLst/>
              <a:cxnLst/>
              <a:rect l="l" t="t" r="r" b="b"/>
              <a:pathLst>
                <a:path w="4929" h="2074" extrusionOk="0">
                  <a:moveTo>
                    <a:pt x="4681" y="1"/>
                  </a:moveTo>
                  <a:cubicBezTo>
                    <a:pt x="4663" y="1"/>
                    <a:pt x="4643" y="4"/>
                    <a:pt x="4623" y="10"/>
                  </a:cubicBezTo>
                  <a:cubicBezTo>
                    <a:pt x="3427" y="376"/>
                    <a:pt x="2250" y="804"/>
                    <a:pt x="1098" y="1297"/>
                  </a:cubicBezTo>
                  <a:cubicBezTo>
                    <a:pt x="768" y="1437"/>
                    <a:pt x="436" y="1581"/>
                    <a:pt x="111" y="1733"/>
                  </a:cubicBezTo>
                  <a:cubicBezTo>
                    <a:pt x="22" y="1774"/>
                    <a:pt x="0" y="1906"/>
                    <a:pt x="46" y="1986"/>
                  </a:cubicBezTo>
                  <a:cubicBezTo>
                    <a:pt x="83" y="2047"/>
                    <a:pt x="141" y="2074"/>
                    <a:pt x="201" y="2074"/>
                  </a:cubicBezTo>
                  <a:cubicBezTo>
                    <a:pt x="234" y="2074"/>
                    <a:pt x="267" y="2066"/>
                    <a:pt x="298" y="2051"/>
                  </a:cubicBezTo>
                  <a:cubicBezTo>
                    <a:pt x="1415" y="1536"/>
                    <a:pt x="2558" y="1078"/>
                    <a:pt x="3726" y="686"/>
                  </a:cubicBezTo>
                  <a:cubicBezTo>
                    <a:pt x="4055" y="575"/>
                    <a:pt x="4390" y="465"/>
                    <a:pt x="4724" y="364"/>
                  </a:cubicBezTo>
                  <a:cubicBezTo>
                    <a:pt x="4928" y="300"/>
                    <a:pt x="4865" y="1"/>
                    <a:pt x="4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4836200" y="2713000"/>
              <a:ext cx="101850" cy="42325"/>
            </a:xfrm>
            <a:custGeom>
              <a:avLst/>
              <a:gdLst/>
              <a:ahLst/>
              <a:cxnLst/>
              <a:rect l="l" t="t" r="r" b="b"/>
              <a:pathLst>
                <a:path w="4074" h="1693" extrusionOk="0">
                  <a:moveTo>
                    <a:pt x="3817" y="0"/>
                  </a:moveTo>
                  <a:cubicBezTo>
                    <a:pt x="3800" y="0"/>
                    <a:pt x="3783" y="2"/>
                    <a:pt x="3764" y="8"/>
                  </a:cubicBezTo>
                  <a:cubicBezTo>
                    <a:pt x="2515" y="364"/>
                    <a:pt x="1293" y="814"/>
                    <a:pt x="111" y="1353"/>
                  </a:cubicBezTo>
                  <a:cubicBezTo>
                    <a:pt x="22" y="1396"/>
                    <a:pt x="0" y="1524"/>
                    <a:pt x="46" y="1606"/>
                  </a:cubicBezTo>
                  <a:cubicBezTo>
                    <a:pt x="81" y="1666"/>
                    <a:pt x="137" y="1692"/>
                    <a:pt x="197" y="1692"/>
                  </a:cubicBezTo>
                  <a:cubicBezTo>
                    <a:pt x="231" y="1692"/>
                    <a:pt x="266" y="1684"/>
                    <a:pt x="299" y="1668"/>
                  </a:cubicBezTo>
                  <a:cubicBezTo>
                    <a:pt x="1451" y="1143"/>
                    <a:pt x="2645" y="708"/>
                    <a:pt x="3865" y="364"/>
                  </a:cubicBezTo>
                  <a:cubicBezTo>
                    <a:pt x="4074" y="306"/>
                    <a:pt x="4007" y="0"/>
                    <a:pt x="3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4899725" y="2522500"/>
              <a:ext cx="48275" cy="60825"/>
            </a:xfrm>
            <a:custGeom>
              <a:avLst/>
              <a:gdLst/>
              <a:ahLst/>
              <a:cxnLst/>
              <a:rect l="l" t="t" r="r" b="b"/>
              <a:pathLst>
                <a:path w="1931" h="2433" extrusionOk="0">
                  <a:moveTo>
                    <a:pt x="1714" y="0"/>
                  </a:moveTo>
                  <a:cubicBezTo>
                    <a:pt x="1666" y="0"/>
                    <a:pt x="1619" y="20"/>
                    <a:pt x="1589" y="58"/>
                  </a:cubicBezTo>
                  <a:lnTo>
                    <a:pt x="73" y="2116"/>
                  </a:lnTo>
                  <a:cubicBezTo>
                    <a:pt x="18" y="2196"/>
                    <a:pt x="1" y="2301"/>
                    <a:pt x="80" y="2376"/>
                  </a:cubicBezTo>
                  <a:cubicBezTo>
                    <a:pt x="119" y="2413"/>
                    <a:pt x="169" y="2433"/>
                    <a:pt x="217" y="2433"/>
                  </a:cubicBezTo>
                  <a:cubicBezTo>
                    <a:pt x="265" y="2433"/>
                    <a:pt x="310" y="2413"/>
                    <a:pt x="338" y="2374"/>
                  </a:cubicBezTo>
                  <a:lnTo>
                    <a:pt x="1854" y="316"/>
                  </a:lnTo>
                  <a:cubicBezTo>
                    <a:pt x="1914" y="236"/>
                    <a:pt x="1931" y="131"/>
                    <a:pt x="1851" y="56"/>
                  </a:cubicBezTo>
                  <a:cubicBezTo>
                    <a:pt x="1812" y="19"/>
                    <a:pt x="176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4749000" y="2595225"/>
              <a:ext cx="135000" cy="97525"/>
            </a:xfrm>
            <a:custGeom>
              <a:avLst/>
              <a:gdLst/>
              <a:ahLst/>
              <a:cxnLst/>
              <a:rect l="l" t="t" r="r" b="b"/>
              <a:pathLst>
                <a:path w="5400" h="3901" extrusionOk="0">
                  <a:moveTo>
                    <a:pt x="5129" y="0"/>
                  </a:moveTo>
                  <a:cubicBezTo>
                    <a:pt x="5087" y="0"/>
                    <a:pt x="5043" y="16"/>
                    <a:pt x="5004" y="54"/>
                  </a:cubicBezTo>
                  <a:cubicBezTo>
                    <a:pt x="3895" y="1140"/>
                    <a:pt x="2663" y="2095"/>
                    <a:pt x="1337" y="2906"/>
                  </a:cubicBezTo>
                  <a:cubicBezTo>
                    <a:pt x="959" y="3135"/>
                    <a:pt x="571" y="3351"/>
                    <a:pt x="179" y="3561"/>
                  </a:cubicBezTo>
                  <a:cubicBezTo>
                    <a:pt x="1" y="3655"/>
                    <a:pt x="111" y="3900"/>
                    <a:pt x="277" y="3900"/>
                  </a:cubicBezTo>
                  <a:cubicBezTo>
                    <a:pt x="306" y="3900"/>
                    <a:pt x="336" y="3893"/>
                    <a:pt x="367" y="3876"/>
                  </a:cubicBezTo>
                  <a:cubicBezTo>
                    <a:pt x="1767" y="3140"/>
                    <a:pt x="3084" y="2244"/>
                    <a:pt x="4285" y="1212"/>
                  </a:cubicBezTo>
                  <a:cubicBezTo>
                    <a:pt x="4627" y="923"/>
                    <a:pt x="4952" y="622"/>
                    <a:pt x="5269" y="309"/>
                  </a:cubicBezTo>
                  <a:cubicBezTo>
                    <a:pt x="5399" y="181"/>
                    <a:pt x="5271" y="0"/>
                    <a:pt x="5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4821825" y="2571950"/>
              <a:ext cx="34675" cy="26575"/>
            </a:xfrm>
            <a:custGeom>
              <a:avLst/>
              <a:gdLst/>
              <a:ahLst/>
              <a:cxnLst/>
              <a:rect l="l" t="t" r="r" b="b"/>
              <a:pathLst>
                <a:path w="1387" h="1063" extrusionOk="0">
                  <a:moveTo>
                    <a:pt x="1183" y="1"/>
                  </a:moveTo>
                  <a:cubicBezTo>
                    <a:pt x="1161" y="1"/>
                    <a:pt x="1139" y="5"/>
                    <a:pt x="1117" y="13"/>
                  </a:cubicBezTo>
                  <a:cubicBezTo>
                    <a:pt x="684" y="145"/>
                    <a:pt x="311" y="422"/>
                    <a:pt x="55" y="795"/>
                  </a:cubicBezTo>
                  <a:cubicBezTo>
                    <a:pt x="0" y="872"/>
                    <a:pt x="46" y="1005"/>
                    <a:pt x="128" y="1045"/>
                  </a:cubicBezTo>
                  <a:cubicBezTo>
                    <a:pt x="152" y="1057"/>
                    <a:pt x="180" y="1063"/>
                    <a:pt x="207" y="1063"/>
                  </a:cubicBezTo>
                  <a:cubicBezTo>
                    <a:pt x="271" y="1063"/>
                    <a:pt x="338" y="1032"/>
                    <a:pt x="378" y="973"/>
                  </a:cubicBezTo>
                  <a:cubicBezTo>
                    <a:pt x="397" y="940"/>
                    <a:pt x="421" y="911"/>
                    <a:pt x="445" y="882"/>
                  </a:cubicBezTo>
                  <a:cubicBezTo>
                    <a:pt x="477" y="848"/>
                    <a:pt x="505" y="812"/>
                    <a:pt x="539" y="781"/>
                  </a:cubicBezTo>
                  <a:cubicBezTo>
                    <a:pt x="573" y="747"/>
                    <a:pt x="607" y="713"/>
                    <a:pt x="643" y="684"/>
                  </a:cubicBezTo>
                  <a:cubicBezTo>
                    <a:pt x="672" y="656"/>
                    <a:pt x="703" y="632"/>
                    <a:pt x="734" y="607"/>
                  </a:cubicBezTo>
                  <a:cubicBezTo>
                    <a:pt x="881" y="502"/>
                    <a:pt x="1042" y="417"/>
                    <a:pt x="1215" y="364"/>
                  </a:cubicBezTo>
                  <a:cubicBezTo>
                    <a:pt x="1321" y="345"/>
                    <a:pt x="1386" y="237"/>
                    <a:pt x="1357" y="133"/>
                  </a:cubicBezTo>
                  <a:cubicBezTo>
                    <a:pt x="1335" y="52"/>
                    <a:pt x="1262"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4729400" y="2615550"/>
              <a:ext cx="67775" cy="57025"/>
            </a:xfrm>
            <a:custGeom>
              <a:avLst/>
              <a:gdLst/>
              <a:ahLst/>
              <a:cxnLst/>
              <a:rect l="l" t="t" r="r" b="b"/>
              <a:pathLst>
                <a:path w="2711" h="2281" extrusionOk="0">
                  <a:moveTo>
                    <a:pt x="2508" y="1"/>
                  </a:moveTo>
                  <a:cubicBezTo>
                    <a:pt x="2459" y="1"/>
                    <a:pt x="2409" y="18"/>
                    <a:pt x="2371" y="50"/>
                  </a:cubicBezTo>
                  <a:lnTo>
                    <a:pt x="75" y="1973"/>
                  </a:lnTo>
                  <a:cubicBezTo>
                    <a:pt x="0" y="2035"/>
                    <a:pt x="15" y="2168"/>
                    <a:pt x="82" y="2230"/>
                  </a:cubicBezTo>
                  <a:cubicBezTo>
                    <a:pt x="117" y="2265"/>
                    <a:pt x="160" y="2281"/>
                    <a:pt x="203" y="2281"/>
                  </a:cubicBezTo>
                  <a:cubicBezTo>
                    <a:pt x="251" y="2281"/>
                    <a:pt x="300" y="2261"/>
                    <a:pt x="340" y="2228"/>
                  </a:cubicBezTo>
                  <a:lnTo>
                    <a:pt x="2636" y="305"/>
                  </a:lnTo>
                  <a:cubicBezTo>
                    <a:pt x="2710" y="242"/>
                    <a:pt x="2696" y="110"/>
                    <a:pt x="2631" y="48"/>
                  </a:cubicBezTo>
                  <a:cubicBezTo>
                    <a:pt x="2598" y="16"/>
                    <a:pt x="2553" y="1"/>
                    <a:pt x="2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4756625" y="2338675"/>
              <a:ext cx="26900" cy="63100"/>
            </a:xfrm>
            <a:custGeom>
              <a:avLst/>
              <a:gdLst/>
              <a:ahLst/>
              <a:cxnLst/>
              <a:rect l="l" t="t" r="r" b="b"/>
              <a:pathLst>
                <a:path w="1076" h="2524" extrusionOk="0">
                  <a:moveTo>
                    <a:pt x="854" y="1"/>
                  </a:moveTo>
                  <a:cubicBezTo>
                    <a:pt x="779" y="1"/>
                    <a:pt x="704" y="40"/>
                    <a:pt x="678" y="131"/>
                  </a:cubicBezTo>
                  <a:cubicBezTo>
                    <a:pt x="464" y="858"/>
                    <a:pt x="249" y="1580"/>
                    <a:pt x="40" y="2304"/>
                  </a:cubicBezTo>
                  <a:cubicBezTo>
                    <a:pt x="0" y="2438"/>
                    <a:pt x="109" y="2523"/>
                    <a:pt x="219" y="2523"/>
                  </a:cubicBezTo>
                  <a:cubicBezTo>
                    <a:pt x="294" y="2523"/>
                    <a:pt x="370" y="2483"/>
                    <a:pt x="399" y="2391"/>
                  </a:cubicBezTo>
                  <a:lnTo>
                    <a:pt x="1036" y="220"/>
                  </a:lnTo>
                  <a:cubicBezTo>
                    <a:pt x="1075" y="86"/>
                    <a:pt x="964" y="1"/>
                    <a:pt x="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4652450" y="2441350"/>
              <a:ext cx="92275" cy="141625"/>
            </a:xfrm>
            <a:custGeom>
              <a:avLst/>
              <a:gdLst/>
              <a:ahLst/>
              <a:cxnLst/>
              <a:rect l="l" t="t" r="r" b="b"/>
              <a:pathLst>
                <a:path w="3691" h="5665" extrusionOk="0">
                  <a:moveTo>
                    <a:pt x="3443" y="1"/>
                  </a:moveTo>
                  <a:cubicBezTo>
                    <a:pt x="3386" y="1"/>
                    <a:pt x="3331" y="29"/>
                    <a:pt x="3297" y="99"/>
                  </a:cubicBezTo>
                  <a:cubicBezTo>
                    <a:pt x="2611" y="1552"/>
                    <a:pt x="1803" y="2943"/>
                    <a:pt x="879" y="4260"/>
                  </a:cubicBezTo>
                  <a:cubicBezTo>
                    <a:pt x="621" y="4628"/>
                    <a:pt x="349" y="4994"/>
                    <a:pt x="72" y="5348"/>
                  </a:cubicBezTo>
                  <a:cubicBezTo>
                    <a:pt x="10" y="5427"/>
                    <a:pt x="0" y="5533"/>
                    <a:pt x="77" y="5610"/>
                  </a:cubicBezTo>
                  <a:cubicBezTo>
                    <a:pt x="113" y="5646"/>
                    <a:pt x="161" y="5664"/>
                    <a:pt x="207" y="5664"/>
                  </a:cubicBezTo>
                  <a:cubicBezTo>
                    <a:pt x="257" y="5664"/>
                    <a:pt x="305" y="5644"/>
                    <a:pt x="337" y="5603"/>
                  </a:cubicBezTo>
                  <a:cubicBezTo>
                    <a:pt x="1343" y="4315"/>
                    <a:pt x="2236" y="2943"/>
                    <a:pt x="3006" y="1499"/>
                  </a:cubicBezTo>
                  <a:cubicBezTo>
                    <a:pt x="3223" y="1097"/>
                    <a:pt x="3427" y="688"/>
                    <a:pt x="3622" y="272"/>
                  </a:cubicBezTo>
                  <a:cubicBezTo>
                    <a:pt x="3691" y="130"/>
                    <a:pt x="3564" y="1"/>
                    <a:pt x="3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4695925" y="2290025"/>
              <a:ext cx="35550" cy="42375"/>
            </a:xfrm>
            <a:custGeom>
              <a:avLst/>
              <a:gdLst/>
              <a:ahLst/>
              <a:cxnLst/>
              <a:rect l="l" t="t" r="r" b="b"/>
              <a:pathLst>
                <a:path w="1422" h="1695" extrusionOk="0">
                  <a:moveTo>
                    <a:pt x="1174" y="1"/>
                  </a:moveTo>
                  <a:cubicBezTo>
                    <a:pt x="1116" y="1"/>
                    <a:pt x="1059" y="29"/>
                    <a:pt x="1024" y="96"/>
                  </a:cubicBezTo>
                  <a:cubicBezTo>
                    <a:pt x="774" y="558"/>
                    <a:pt x="473" y="989"/>
                    <a:pt x="122" y="1379"/>
                  </a:cubicBezTo>
                  <a:cubicBezTo>
                    <a:pt x="0" y="1514"/>
                    <a:pt x="126" y="1694"/>
                    <a:pt x="264" y="1694"/>
                  </a:cubicBezTo>
                  <a:cubicBezTo>
                    <a:pt x="306" y="1694"/>
                    <a:pt x="349" y="1677"/>
                    <a:pt x="386" y="1637"/>
                  </a:cubicBezTo>
                  <a:cubicBezTo>
                    <a:pt x="759" y="1220"/>
                    <a:pt x="1082" y="763"/>
                    <a:pt x="1347" y="270"/>
                  </a:cubicBezTo>
                  <a:cubicBezTo>
                    <a:pt x="1422" y="129"/>
                    <a:pt x="1296" y="1"/>
                    <a:pt x="1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4578675" y="2375625"/>
              <a:ext cx="89725" cy="148350"/>
            </a:xfrm>
            <a:custGeom>
              <a:avLst/>
              <a:gdLst/>
              <a:ahLst/>
              <a:cxnLst/>
              <a:rect l="l" t="t" r="r" b="b"/>
              <a:pathLst>
                <a:path w="3589" h="5934" extrusionOk="0">
                  <a:moveTo>
                    <a:pt x="3379" y="1"/>
                  </a:moveTo>
                  <a:cubicBezTo>
                    <a:pt x="3330" y="1"/>
                    <a:pt x="3282" y="20"/>
                    <a:pt x="3252" y="59"/>
                  </a:cubicBezTo>
                  <a:cubicBezTo>
                    <a:pt x="2236" y="1402"/>
                    <a:pt x="1356" y="2841"/>
                    <a:pt x="621" y="4357"/>
                  </a:cubicBezTo>
                  <a:cubicBezTo>
                    <a:pt x="412" y="4785"/>
                    <a:pt x="220" y="5219"/>
                    <a:pt x="37" y="5657"/>
                  </a:cubicBezTo>
                  <a:cubicBezTo>
                    <a:pt x="1" y="5748"/>
                    <a:pt x="20" y="5854"/>
                    <a:pt x="111" y="5907"/>
                  </a:cubicBezTo>
                  <a:cubicBezTo>
                    <a:pt x="141" y="5925"/>
                    <a:pt x="174" y="5933"/>
                    <a:pt x="206" y="5933"/>
                  </a:cubicBezTo>
                  <a:cubicBezTo>
                    <a:pt x="273" y="5933"/>
                    <a:pt x="335" y="5896"/>
                    <a:pt x="362" y="5832"/>
                  </a:cubicBezTo>
                  <a:cubicBezTo>
                    <a:pt x="997" y="4297"/>
                    <a:pt x="1784" y="2829"/>
                    <a:pt x="2711" y="1450"/>
                  </a:cubicBezTo>
                  <a:cubicBezTo>
                    <a:pt x="2970" y="1065"/>
                    <a:pt x="3238" y="684"/>
                    <a:pt x="3517" y="314"/>
                  </a:cubicBezTo>
                  <a:cubicBezTo>
                    <a:pt x="3577" y="237"/>
                    <a:pt x="3589" y="131"/>
                    <a:pt x="3514" y="56"/>
                  </a:cubicBezTo>
                  <a:cubicBezTo>
                    <a:pt x="3477" y="19"/>
                    <a:pt x="3427" y="1"/>
                    <a:pt x="3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4554275" y="2415275"/>
              <a:ext cx="58725" cy="89050"/>
            </a:xfrm>
            <a:custGeom>
              <a:avLst/>
              <a:gdLst/>
              <a:ahLst/>
              <a:cxnLst/>
              <a:rect l="l" t="t" r="r" b="b"/>
              <a:pathLst>
                <a:path w="2349" h="3562" extrusionOk="0">
                  <a:moveTo>
                    <a:pt x="2143" y="0"/>
                  </a:moveTo>
                  <a:cubicBezTo>
                    <a:pt x="2078" y="0"/>
                    <a:pt x="2010" y="35"/>
                    <a:pt x="1973" y="92"/>
                  </a:cubicBezTo>
                  <a:cubicBezTo>
                    <a:pt x="1287" y="1127"/>
                    <a:pt x="654" y="2193"/>
                    <a:pt x="74" y="3293"/>
                  </a:cubicBezTo>
                  <a:cubicBezTo>
                    <a:pt x="0" y="3434"/>
                    <a:pt x="126" y="3562"/>
                    <a:pt x="249" y="3562"/>
                  </a:cubicBezTo>
                  <a:cubicBezTo>
                    <a:pt x="307" y="3562"/>
                    <a:pt x="364" y="3534"/>
                    <a:pt x="399" y="3467"/>
                  </a:cubicBezTo>
                  <a:cubicBezTo>
                    <a:pt x="977" y="2371"/>
                    <a:pt x="1612" y="1303"/>
                    <a:pt x="2295" y="268"/>
                  </a:cubicBezTo>
                  <a:cubicBezTo>
                    <a:pt x="2348" y="184"/>
                    <a:pt x="2303" y="63"/>
                    <a:pt x="2223" y="20"/>
                  </a:cubicBezTo>
                  <a:cubicBezTo>
                    <a:pt x="2199" y="6"/>
                    <a:pt x="2171" y="0"/>
                    <a:pt x="2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4490175" y="2936000"/>
              <a:ext cx="23975" cy="90875"/>
            </a:xfrm>
            <a:custGeom>
              <a:avLst/>
              <a:gdLst/>
              <a:ahLst/>
              <a:cxnLst/>
              <a:rect l="l" t="t" r="r" b="b"/>
              <a:pathLst>
                <a:path w="959" h="3635" extrusionOk="0">
                  <a:moveTo>
                    <a:pt x="200" y="0"/>
                  </a:moveTo>
                  <a:cubicBezTo>
                    <a:pt x="167" y="0"/>
                    <a:pt x="135" y="8"/>
                    <a:pt x="109" y="24"/>
                  </a:cubicBezTo>
                  <a:cubicBezTo>
                    <a:pt x="29" y="69"/>
                    <a:pt x="0" y="185"/>
                    <a:pt x="41" y="276"/>
                  </a:cubicBezTo>
                  <a:cubicBezTo>
                    <a:pt x="511" y="1249"/>
                    <a:pt x="571" y="2387"/>
                    <a:pt x="229" y="3407"/>
                  </a:cubicBezTo>
                  <a:cubicBezTo>
                    <a:pt x="198" y="3501"/>
                    <a:pt x="275" y="3610"/>
                    <a:pt x="364" y="3631"/>
                  </a:cubicBezTo>
                  <a:cubicBezTo>
                    <a:pt x="375" y="3634"/>
                    <a:pt x="386" y="3635"/>
                    <a:pt x="397" y="3635"/>
                  </a:cubicBezTo>
                  <a:cubicBezTo>
                    <a:pt x="478" y="3635"/>
                    <a:pt x="558" y="3576"/>
                    <a:pt x="585" y="3494"/>
                  </a:cubicBezTo>
                  <a:cubicBezTo>
                    <a:pt x="958" y="2382"/>
                    <a:pt x="869" y="1143"/>
                    <a:pt x="356" y="89"/>
                  </a:cubicBezTo>
                  <a:cubicBezTo>
                    <a:pt x="329" y="30"/>
                    <a:pt x="264"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4457550" y="3060475"/>
              <a:ext cx="33250" cy="44025"/>
            </a:xfrm>
            <a:custGeom>
              <a:avLst/>
              <a:gdLst/>
              <a:ahLst/>
              <a:cxnLst/>
              <a:rect l="l" t="t" r="r" b="b"/>
              <a:pathLst>
                <a:path w="1330" h="1761" extrusionOk="0">
                  <a:moveTo>
                    <a:pt x="1123" y="0"/>
                  </a:moveTo>
                  <a:cubicBezTo>
                    <a:pt x="1039" y="0"/>
                    <a:pt x="965" y="57"/>
                    <a:pt x="942" y="140"/>
                  </a:cubicBezTo>
                  <a:cubicBezTo>
                    <a:pt x="788" y="638"/>
                    <a:pt x="509" y="1088"/>
                    <a:pt x="131" y="1446"/>
                  </a:cubicBezTo>
                  <a:cubicBezTo>
                    <a:pt x="0" y="1580"/>
                    <a:pt x="124" y="1761"/>
                    <a:pt x="265" y="1761"/>
                  </a:cubicBezTo>
                  <a:cubicBezTo>
                    <a:pt x="309" y="1761"/>
                    <a:pt x="355" y="1743"/>
                    <a:pt x="396" y="1702"/>
                  </a:cubicBezTo>
                  <a:cubicBezTo>
                    <a:pt x="819" y="1297"/>
                    <a:pt x="1130" y="789"/>
                    <a:pt x="1298" y="229"/>
                  </a:cubicBezTo>
                  <a:cubicBezTo>
                    <a:pt x="1329" y="132"/>
                    <a:pt x="1257" y="29"/>
                    <a:pt x="1163" y="5"/>
                  </a:cubicBezTo>
                  <a:cubicBezTo>
                    <a:pt x="1150" y="2"/>
                    <a:pt x="1136"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4320325" y="2850225"/>
              <a:ext cx="84075" cy="40050"/>
            </a:xfrm>
            <a:custGeom>
              <a:avLst/>
              <a:gdLst/>
              <a:ahLst/>
              <a:cxnLst/>
              <a:rect l="l" t="t" r="r" b="b"/>
              <a:pathLst>
                <a:path w="3363" h="1602" extrusionOk="0">
                  <a:moveTo>
                    <a:pt x="3142" y="0"/>
                  </a:moveTo>
                  <a:cubicBezTo>
                    <a:pt x="3136" y="0"/>
                    <a:pt x="3130" y="1"/>
                    <a:pt x="3124" y="1"/>
                  </a:cubicBezTo>
                  <a:cubicBezTo>
                    <a:pt x="1993" y="83"/>
                    <a:pt x="922" y="538"/>
                    <a:pt x="77" y="1291"/>
                  </a:cubicBezTo>
                  <a:cubicBezTo>
                    <a:pt x="0" y="1358"/>
                    <a:pt x="12" y="1486"/>
                    <a:pt x="80" y="1551"/>
                  </a:cubicBezTo>
                  <a:cubicBezTo>
                    <a:pt x="116" y="1586"/>
                    <a:pt x="159" y="1602"/>
                    <a:pt x="203" y="1602"/>
                  </a:cubicBezTo>
                  <a:cubicBezTo>
                    <a:pt x="252" y="1602"/>
                    <a:pt x="301" y="1582"/>
                    <a:pt x="342" y="1546"/>
                  </a:cubicBezTo>
                  <a:cubicBezTo>
                    <a:pt x="1117" y="858"/>
                    <a:pt x="2096" y="444"/>
                    <a:pt x="3129" y="367"/>
                  </a:cubicBezTo>
                  <a:cubicBezTo>
                    <a:pt x="3359" y="350"/>
                    <a:pt x="3362" y="0"/>
                    <a:pt x="3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4250450" y="2906075"/>
              <a:ext cx="48150" cy="34775"/>
            </a:xfrm>
            <a:custGeom>
              <a:avLst/>
              <a:gdLst/>
              <a:ahLst/>
              <a:cxnLst/>
              <a:rect l="l" t="t" r="r" b="b"/>
              <a:pathLst>
                <a:path w="1926" h="1391" extrusionOk="0">
                  <a:moveTo>
                    <a:pt x="1657" y="0"/>
                  </a:moveTo>
                  <a:cubicBezTo>
                    <a:pt x="1628" y="0"/>
                    <a:pt x="1597" y="8"/>
                    <a:pt x="1565" y="27"/>
                  </a:cubicBezTo>
                  <a:cubicBezTo>
                    <a:pt x="1041" y="335"/>
                    <a:pt x="542" y="689"/>
                    <a:pt x="76" y="1079"/>
                  </a:cubicBezTo>
                  <a:cubicBezTo>
                    <a:pt x="1" y="1141"/>
                    <a:pt x="15" y="1274"/>
                    <a:pt x="83" y="1341"/>
                  </a:cubicBezTo>
                  <a:cubicBezTo>
                    <a:pt x="118" y="1375"/>
                    <a:pt x="159" y="1390"/>
                    <a:pt x="201" y="1390"/>
                  </a:cubicBezTo>
                  <a:cubicBezTo>
                    <a:pt x="250" y="1390"/>
                    <a:pt x="300" y="1369"/>
                    <a:pt x="340" y="1334"/>
                  </a:cubicBezTo>
                  <a:cubicBezTo>
                    <a:pt x="783" y="966"/>
                    <a:pt x="1255" y="636"/>
                    <a:pt x="1753" y="345"/>
                  </a:cubicBezTo>
                  <a:cubicBezTo>
                    <a:pt x="1926" y="243"/>
                    <a:pt x="1817" y="0"/>
                    <a:pt x="1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4268275" y="2851300"/>
              <a:ext cx="60000" cy="40225"/>
            </a:xfrm>
            <a:custGeom>
              <a:avLst/>
              <a:gdLst/>
              <a:ahLst/>
              <a:cxnLst/>
              <a:rect l="l" t="t" r="r" b="b"/>
              <a:pathLst>
                <a:path w="2400" h="1609" extrusionOk="0">
                  <a:moveTo>
                    <a:pt x="2193" y="0"/>
                  </a:moveTo>
                  <a:cubicBezTo>
                    <a:pt x="2163" y="0"/>
                    <a:pt x="2131" y="6"/>
                    <a:pt x="2101" y="18"/>
                  </a:cubicBezTo>
                  <a:cubicBezTo>
                    <a:pt x="1377" y="331"/>
                    <a:pt x="713" y="764"/>
                    <a:pt x="138" y="1303"/>
                  </a:cubicBezTo>
                  <a:cubicBezTo>
                    <a:pt x="1" y="1427"/>
                    <a:pt x="131" y="1609"/>
                    <a:pt x="278" y="1609"/>
                  </a:cubicBezTo>
                  <a:cubicBezTo>
                    <a:pt x="320" y="1609"/>
                    <a:pt x="363" y="1594"/>
                    <a:pt x="402" y="1558"/>
                  </a:cubicBezTo>
                  <a:cubicBezTo>
                    <a:pt x="956" y="1046"/>
                    <a:pt x="1594" y="632"/>
                    <a:pt x="2287" y="333"/>
                  </a:cubicBezTo>
                  <a:cubicBezTo>
                    <a:pt x="2381" y="295"/>
                    <a:pt x="2400" y="160"/>
                    <a:pt x="2354" y="81"/>
                  </a:cubicBezTo>
                  <a:cubicBezTo>
                    <a:pt x="2323" y="28"/>
                    <a:pt x="2260" y="0"/>
                    <a:pt x="2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4663525" y="3055575"/>
              <a:ext cx="27750" cy="128075"/>
            </a:xfrm>
            <a:custGeom>
              <a:avLst/>
              <a:gdLst/>
              <a:ahLst/>
              <a:cxnLst/>
              <a:rect l="l" t="t" r="r" b="b"/>
              <a:pathLst>
                <a:path w="1110" h="5123" extrusionOk="0">
                  <a:moveTo>
                    <a:pt x="208" y="0"/>
                  </a:moveTo>
                  <a:cubicBezTo>
                    <a:pt x="193" y="0"/>
                    <a:pt x="178" y="2"/>
                    <a:pt x="164" y="6"/>
                  </a:cubicBezTo>
                  <a:cubicBezTo>
                    <a:pt x="70" y="32"/>
                    <a:pt x="0" y="141"/>
                    <a:pt x="34" y="235"/>
                  </a:cubicBezTo>
                  <a:cubicBezTo>
                    <a:pt x="455" y="1404"/>
                    <a:pt x="671" y="2636"/>
                    <a:pt x="671" y="3881"/>
                  </a:cubicBezTo>
                  <a:cubicBezTo>
                    <a:pt x="671" y="4235"/>
                    <a:pt x="652" y="4588"/>
                    <a:pt x="621" y="4942"/>
                  </a:cubicBezTo>
                  <a:cubicBezTo>
                    <a:pt x="611" y="5038"/>
                    <a:pt x="717" y="5123"/>
                    <a:pt x="806" y="5123"/>
                  </a:cubicBezTo>
                  <a:cubicBezTo>
                    <a:pt x="898" y="5123"/>
                    <a:pt x="977" y="5034"/>
                    <a:pt x="987" y="4932"/>
                  </a:cubicBezTo>
                  <a:cubicBezTo>
                    <a:pt x="1110" y="3669"/>
                    <a:pt x="1013" y="2393"/>
                    <a:pt x="700" y="1164"/>
                  </a:cubicBezTo>
                  <a:cubicBezTo>
                    <a:pt x="614" y="815"/>
                    <a:pt x="508" y="473"/>
                    <a:pt x="387" y="136"/>
                  </a:cubicBezTo>
                  <a:cubicBezTo>
                    <a:pt x="363" y="54"/>
                    <a:pt x="289"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4635900" y="3013550"/>
              <a:ext cx="24200" cy="25875"/>
            </a:xfrm>
            <a:custGeom>
              <a:avLst/>
              <a:gdLst/>
              <a:ahLst/>
              <a:cxnLst/>
              <a:rect l="l" t="t" r="r" b="b"/>
              <a:pathLst>
                <a:path w="968" h="1035" extrusionOk="0">
                  <a:moveTo>
                    <a:pt x="203" y="0"/>
                  </a:moveTo>
                  <a:cubicBezTo>
                    <a:pt x="151" y="0"/>
                    <a:pt x="98" y="20"/>
                    <a:pt x="65" y="55"/>
                  </a:cubicBezTo>
                  <a:cubicBezTo>
                    <a:pt x="0" y="125"/>
                    <a:pt x="5" y="236"/>
                    <a:pt x="70" y="315"/>
                  </a:cubicBezTo>
                  <a:lnTo>
                    <a:pt x="638" y="982"/>
                  </a:lnTo>
                  <a:cubicBezTo>
                    <a:pt x="670" y="1018"/>
                    <a:pt x="717" y="1035"/>
                    <a:pt x="765" y="1035"/>
                  </a:cubicBezTo>
                  <a:cubicBezTo>
                    <a:pt x="817" y="1035"/>
                    <a:pt x="868" y="1015"/>
                    <a:pt x="900" y="979"/>
                  </a:cubicBezTo>
                  <a:cubicBezTo>
                    <a:pt x="968" y="905"/>
                    <a:pt x="965" y="789"/>
                    <a:pt x="893" y="717"/>
                  </a:cubicBezTo>
                  <a:lnTo>
                    <a:pt x="325" y="50"/>
                  </a:lnTo>
                  <a:cubicBezTo>
                    <a:pt x="296" y="16"/>
                    <a:pt x="250"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4612550" y="3022025"/>
              <a:ext cx="35650" cy="74150"/>
            </a:xfrm>
            <a:custGeom>
              <a:avLst/>
              <a:gdLst/>
              <a:ahLst/>
              <a:cxnLst/>
              <a:rect l="l" t="t" r="r" b="b"/>
              <a:pathLst>
                <a:path w="1426" h="2966" extrusionOk="0">
                  <a:moveTo>
                    <a:pt x="211" y="1"/>
                  </a:moveTo>
                  <a:cubicBezTo>
                    <a:pt x="180" y="1"/>
                    <a:pt x="149" y="8"/>
                    <a:pt x="121" y="24"/>
                  </a:cubicBezTo>
                  <a:cubicBezTo>
                    <a:pt x="39" y="72"/>
                    <a:pt x="1" y="195"/>
                    <a:pt x="53" y="277"/>
                  </a:cubicBezTo>
                  <a:cubicBezTo>
                    <a:pt x="571" y="1025"/>
                    <a:pt x="910" y="1885"/>
                    <a:pt x="1043" y="2785"/>
                  </a:cubicBezTo>
                  <a:cubicBezTo>
                    <a:pt x="1059" y="2881"/>
                    <a:pt x="1122" y="2965"/>
                    <a:pt x="1230" y="2965"/>
                  </a:cubicBezTo>
                  <a:cubicBezTo>
                    <a:pt x="1339" y="2965"/>
                    <a:pt x="1425" y="2876"/>
                    <a:pt x="1411" y="2780"/>
                  </a:cubicBezTo>
                  <a:cubicBezTo>
                    <a:pt x="1276" y="1815"/>
                    <a:pt x="920" y="895"/>
                    <a:pt x="374" y="89"/>
                  </a:cubicBezTo>
                  <a:cubicBezTo>
                    <a:pt x="336" y="33"/>
                    <a:pt x="274"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4848775" y="3107425"/>
              <a:ext cx="47850" cy="69025"/>
            </a:xfrm>
            <a:custGeom>
              <a:avLst/>
              <a:gdLst/>
              <a:ahLst/>
              <a:cxnLst/>
              <a:rect l="l" t="t" r="r" b="b"/>
              <a:pathLst>
                <a:path w="1914" h="2761" extrusionOk="0">
                  <a:moveTo>
                    <a:pt x="213" y="1"/>
                  </a:moveTo>
                  <a:cubicBezTo>
                    <a:pt x="184" y="1"/>
                    <a:pt x="155" y="8"/>
                    <a:pt x="125" y="26"/>
                  </a:cubicBezTo>
                  <a:cubicBezTo>
                    <a:pt x="34" y="79"/>
                    <a:pt x="0" y="199"/>
                    <a:pt x="63" y="278"/>
                  </a:cubicBezTo>
                  <a:cubicBezTo>
                    <a:pt x="648" y="1017"/>
                    <a:pt x="1146" y="1821"/>
                    <a:pt x="1553" y="2673"/>
                  </a:cubicBezTo>
                  <a:cubicBezTo>
                    <a:pt x="1580" y="2730"/>
                    <a:pt x="1645" y="2760"/>
                    <a:pt x="1710" y="2760"/>
                  </a:cubicBezTo>
                  <a:cubicBezTo>
                    <a:pt x="1744" y="2760"/>
                    <a:pt x="1777" y="2752"/>
                    <a:pt x="1805" y="2736"/>
                  </a:cubicBezTo>
                  <a:cubicBezTo>
                    <a:pt x="1885" y="2688"/>
                    <a:pt x="1914" y="2574"/>
                    <a:pt x="1868" y="2483"/>
                  </a:cubicBezTo>
                  <a:cubicBezTo>
                    <a:pt x="1464" y="1633"/>
                    <a:pt x="963" y="830"/>
                    <a:pt x="378" y="91"/>
                  </a:cubicBezTo>
                  <a:cubicBezTo>
                    <a:pt x="335" y="38"/>
                    <a:pt x="276"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4755800" y="3005700"/>
              <a:ext cx="76275" cy="71875"/>
            </a:xfrm>
            <a:custGeom>
              <a:avLst/>
              <a:gdLst/>
              <a:ahLst/>
              <a:cxnLst/>
              <a:rect l="l" t="t" r="r" b="b"/>
              <a:pathLst>
                <a:path w="3051" h="2875" extrusionOk="0">
                  <a:moveTo>
                    <a:pt x="218" y="1"/>
                  </a:moveTo>
                  <a:cubicBezTo>
                    <a:pt x="151" y="1"/>
                    <a:pt x="83" y="40"/>
                    <a:pt x="51" y="97"/>
                  </a:cubicBezTo>
                  <a:cubicBezTo>
                    <a:pt x="1" y="189"/>
                    <a:pt x="39" y="292"/>
                    <a:pt x="124" y="345"/>
                  </a:cubicBezTo>
                  <a:cubicBezTo>
                    <a:pt x="1125" y="985"/>
                    <a:pt x="1991" y="1813"/>
                    <a:pt x="2675" y="2786"/>
                  </a:cubicBezTo>
                  <a:cubicBezTo>
                    <a:pt x="2713" y="2840"/>
                    <a:pt x="2773" y="2875"/>
                    <a:pt x="2835" y="2875"/>
                  </a:cubicBezTo>
                  <a:cubicBezTo>
                    <a:pt x="2866" y="2875"/>
                    <a:pt x="2897" y="2866"/>
                    <a:pt x="2927" y="2848"/>
                  </a:cubicBezTo>
                  <a:cubicBezTo>
                    <a:pt x="3016" y="2795"/>
                    <a:pt x="3050" y="2680"/>
                    <a:pt x="2992" y="2600"/>
                  </a:cubicBezTo>
                  <a:cubicBezTo>
                    <a:pt x="2273" y="1573"/>
                    <a:pt x="1358" y="699"/>
                    <a:pt x="302" y="25"/>
                  </a:cubicBezTo>
                  <a:cubicBezTo>
                    <a:pt x="276" y="8"/>
                    <a:pt x="247"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4726925" y="3012525"/>
              <a:ext cx="69850" cy="68375"/>
            </a:xfrm>
            <a:custGeom>
              <a:avLst/>
              <a:gdLst/>
              <a:ahLst/>
              <a:cxnLst/>
              <a:rect l="l" t="t" r="r" b="b"/>
              <a:pathLst>
                <a:path w="2794" h="2735" extrusionOk="0">
                  <a:moveTo>
                    <a:pt x="223" y="1"/>
                  </a:moveTo>
                  <a:cubicBezTo>
                    <a:pt x="155" y="1"/>
                    <a:pt x="84" y="43"/>
                    <a:pt x="54" y="101"/>
                  </a:cubicBezTo>
                  <a:cubicBezTo>
                    <a:pt x="1" y="192"/>
                    <a:pt x="46" y="294"/>
                    <a:pt x="126" y="349"/>
                  </a:cubicBezTo>
                  <a:cubicBezTo>
                    <a:pt x="1014" y="970"/>
                    <a:pt x="1782" y="1752"/>
                    <a:pt x="2386" y="2652"/>
                  </a:cubicBezTo>
                  <a:cubicBezTo>
                    <a:pt x="2425" y="2710"/>
                    <a:pt x="2481" y="2734"/>
                    <a:pt x="2536" y="2734"/>
                  </a:cubicBezTo>
                  <a:cubicBezTo>
                    <a:pt x="2666" y="2734"/>
                    <a:pt x="2794" y="2601"/>
                    <a:pt x="2701" y="2464"/>
                  </a:cubicBezTo>
                  <a:cubicBezTo>
                    <a:pt x="2061" y="1509"/>
                    <a:pt x="1247" y="683"/>
                    <a:pt x="304" y="24"/>
                  </a:cubicBezTo>
                  <a:cubicBezTo>
                    <a:pt x="279" y="8"/>
                    <a:pt x="25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4448775" y="2445075"/>
              <a:ext cx="11575" cy="54050"/>
            </a:xfrm>
            <a:custGeom>
              <a:avLst/>
              <a:gdLst/>
              <a:ahLst/>
              <a:cxnLst/>
              <a:rect l="l" t="t" r="r" b="b"/>
              <a:pathLst>
                <a:path w="463" h="2162" extrusionOk="0">
                  <a:moveTo>
                    <a:pt x="198" y="0"/>
                  </a:moveTo>
                  <a:cubicBezTo>
                    <a:pt x="92" y="0"/>
                    <a:pt x="0" y="92"/>
                    <a:pt x="17" y="190"/>
                  </a:cubicBezTo>
                  <a:cubicBezTo>
                    <a:pt x="92" y="785"/>
                    <a:pt x="94" y="1384"/>
                    <a:pt x="29" y="1981"/>
                  </a:cubicBezTo>
                  <a:cubicBezTo>
                    <a:pt x="20" y="2075"/>
                    <a:pt x="126" y="2161"/>
                    <a:pt x="215" y="2161"/>
                  </a:cubicBezTo>
                  <a:cubicBezTo>
                    <a:pt x="306" y="2161"/>
                    <a:pt x="386" y="2070"/>
                    <a:pt x="398" y="1971"/>
                  </a:cubicBezTo>
                  <a:cubicBezTo>
                    <a:pt x="463" y="1374"/>
                    <a:pt x="458" y="775"/>
                    <a:pt x="383" y="181"/>
                  </a:cubicBezTo>
                  <a:cubicBezTo>
                    <a:pt x="371" y="84"/>
                    <a:pt x="301"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4415250" y="2289825"/>
              <a:ext cx="37825" cy="121150"/>
            </a:xfrm>
            <a:custGeom>
              <a:avLst/>
              <a:gdLst/>
              <a:ahLst/>
              <a:cxnLst/>
              <a:rect l="l" t="t" r="r" b="b"/>
              <a:pathLst>
                <a:path w="1513" h="4846" extrusionOk="0">
                  <a:moveTo>
                    <a:pt x="213" y="0"/>
                  </a:moveTo>
                  <a:cubicBezTo>
                    <a:pt x="197" y="0"/>
                    <a:pt x="180" y="3"/>
                    <a:pt x="162" y="8"/>
                  </a:cubicBezTo>
                  <a:cubicBezTo>
                    <a:pt x="61" y="37"/>
                    <a:pt x="1" y="140"/>
                    <a:pt x="37" y="232"/>
                  </a:cubicBezTo>
                  <a:cubicBezTo>
                    <a:pt x="470" y="1341"/>
                    <a:pt x="790" y="2489"/>
                    <a:pt x="993" y="3661"/>
                  </a:cubicBezTo>
                  <a:cubicBezTo>
                    <a:pt x="1050" y="3996"/>
                    <a:pt x="1098" y="4331"/>
                    <a:pt x="1135" y="4665"/>
                  </a:cubicBezTo>
                  <a:cubicBezTo>
                    <a:pt x="1147" y="4764"/>
                    <a:pt x="1216" y="4846"/>
                    <a:pt x="1322" y="4846"/>
                  </a:cubicBezTo>
                  <a:cubicBezTo>
                    <a:pt x="1426" y="4846"/>
                    <a:pt x="1512" y="4757"/>
                    <a:pt x="1503" y="4658"/>
                  </a:cubicBezTo>
                  <a:cubicBezTo>
                    <a:pt x="1370" y="3450"/>
                    <a:pt x="1113" y="2256"/>
                    <a:pt x="737" y="1098"/>
                  </a:cubicBezTo>
                  <a:cubicBezTo>
                    <a:pt x="629" y="773"/>
                    <a:pt x="516" y="453"/>
                    <a:pt x="388" y="133"/>
                  </a:cubicBezTo>
                  <a:cubicBezTo>
                    <a:pt x="358" y="59"/>
                    <a:pt x="29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4350225" y="2353675"/>
              <a:ext cx="46700" cy="152650"/>
            </a:xfrm>
            <a:custGeom>
              <a:avLst/>
              <a:gdLst/>
              <a:ahLst/>
              <a:cxnLst/>
              <a:rect l="l" t="t" r="r" b="b"/>
              <a:pathLst>
                <a:path w="1868" h="6106" extrusionOk="0">
                  <a:moveTo>
                    <a:pt x="197" y="0"/>
                  </a:moveTo>
                  <a:cubicBezTo>
                    <a:pt x="196" y="0"/>
                    <a:pt x="194" y="0"/>
                    <a:pt x="193" y="0"/>
                  </a:cubicBezTo>
                  <a:cubicBezTo>
                    <a:pt x="87" y="5"/>
                    <a:pt x="0" y="89"/>
                    <a:pt x="12" y="188"/>
                  </a:cubicBezTo>
                  <a:cubicBezTo>
                    <a:pt x="200" y="1728"/>
                    <a:pt x="539" y="3249"/>
                    <a:pt x="1026" y="4725"/>
                  </a:cubicBezTo>
                  <a:cubicBezTo>
                    <a:pt x="1163" y="5144"/>
                    <a:pt x="1314" y="5560"/>
                    <a:pt x="1476" y="5969"/>
                  </a:cubicBezTo>
                  <a:cubicBezTo>
                    <a:pt x="1506" y="6048"/>
                    <a:pt x="1574" y="6105"/>
                    <a:pt x="1655" y="6105"/>
                  </a:cubicBezTo>
                  <a:cubicBezTo>
                    <a:pt x="1670" y="6105"/>
                    <a:pt x="1686" y="6103"/>
                    <a:pt x="1702" y="6099"/>
                  </a:cubicBezTo>
                  <a:cubicBezTo>
                    <a:pt x="1805" y="6073"/>
                    <a:pt x="1868" y="5964"/>
                    <a:pt x="1829" y="5870"/>
                  </a:cubicBezTo>
                  <a:cubicBezTo>
                    <a:pt x="1266" y="4438"/>
                    <a:pt x="845" y="2958"/>
                    <a:pt x="571" y="1444"/>
                  </a:cubicBezTo>
                  <a:cubicBezTo>
                    <a:pt x="496" y="1028"/>
                    <a:pt x="431" y="607"/>
                    <a:pt x="378" y="181"/>
                  </a:cubicBezTo>
                  <a:cubicBezTo>
                    <a:pt x="366" y="84"/>
                    <a:pt x="298"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4341625" y="2260575"/>
              <a:ext cx="13375" cy="53750"/>
            </a:xfrm>
            <a:custGeom>
              <a:avLst/>
              <a:gdLst/>
              <a:ahLst/>
              <a:cxnLst/>
              <a:rect l="l" t="t" r="r" b="b"/>
              <a:pathLst>
                <a:path w="535" h="2150" extrusionOk="0">
                  <a:moveTo>
                    <a:pt x="186" y="0"/>
                  </a:moveTo>
                  <a:cubicBezTo>
                    <a:pt x="93" y="0"/>
                    <a:pt x="0" y="61"/>
                    <a:pt x="3" y="182"/>
                  </a:cubicBezTo>
                  <a:cubicBezTo>
                    <a:pt x="15" y="795"/>
                    <a:pt x="68" y="1409"/>
                    <a:pt x="166" y="2016"/>
                  </a:cubicBezTo>
                  <a:cubicBezTo>
                    <a:pt x="178" y="2100"/>
                    <a:pt x="266" y="2149"/>
                    <a:pt x="345" y="2149"/>
                  </a:cubicBezTo>
                  <a:cubicBezTo>
                    <a:pt x="360" y="2149"/>
                    <a:pt x="376" y="2147"/>
                    <a:pt x="390" y="2143"/>
                  </a:cubicBezTo>
                  <a:cubicBezTo>
                    <a:pt x="479" y="2119"/>
                    <a:pt x="534" y="2016"/>
                    <a:pt x="518" y="1917"/>
                  </a:cubicBezTo>
                  <a:cubicBezTo>
                    <a:pt x="429" y="1339"/>
                    <a:pt x="378" y="759"/>
                    <a:pt x="371" y="175"/>
                  </a:cubicBezTo>
                  <a:cubicBezTo>
                    <a:pt x="367" y="58"/>
                    <a:pt x="276" y="0"/>
                    <a:pt x="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4322250" y="2339825"/>
              <a:ext cx="22450" cy="87225"/>
            </a:xfrm>
            <a:custGeom>
              <a:avLst/>
              <a:gdLst/>
              <a:ahLst/>
              <a:cxnLst/>
              <a:rect l="l" t="t" r="r" b="b"/>
              <a:pathLst>
                <a:path w="898" h="3489" extrusionOk="0">
                  <a:moveTo>
                    <a:pt x="272" y="1"/>
                  </a:moveTo>
                  <a:cubicBezTo>
                    <a:pt x="181" y="1"/>
                    <a:pt x="101" y="90"/>
                    <a:pt x="92" y="189"/>
                  </a:cubicBezTo>
                  <a:cubicBezTo>
                    <a:pt x="0" y="1262"/>
                    <a:pt x="142" y="2340"/>
                    <a:pt x="510" y="3353"/>
                  </a:cubicBezTo>
                  <a:cubicBezTo>
                    <a:pt x="535" y="3436"/>
                    <a:pt x="611" y="3488"/>
                    <a:pt x="694" y="3488"/>
                  </a:cubicBezTo>
                  <a:cubicBezTo>
                    <a:pt x="708" y="3488"/>
                    <a:pt x="722" y="3487"/>
                    <a:pt x="737" y="3483"/>
                  </a:cubicBezTo>
                  <a:cubicBezTo>
                    <a:pt x="826" y="3454"/>
                    <a:pt x="898" y="3346"/>
                    <a:pt x="867" y="3255"/>
                  </a:cubicBezTo>
                  <a:cubicBezTo>
                    <a:pt x="506" y="2273"/>
                    <a:pt x="368" y="1223"/>
                    <a:pt x="462" y="181"/>
                  </a:cubicBezTo>
                  <a:cubicBezTo>
                    <a:pt x="472" y="83"/>
                    <a:pt x="366" y="1"/>
                    <a:pt x="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4219175" y="2646200"/>
              <a:ext cx="114275" cy="82475"/>
            </a:xfrm>
            <a:custGeom>
              <a:avLst/>
              <a:gdLst/>
              <a:ahLst/>
              <a:cxnLst/>
              <a:rect l="l" t="t" r="r" b="b"/>
              <a:pathLst>
                <a:path w="4571" h="3299" extrusionOk="0">
                  <a:moveTo>
                    <a:pt x="216" y="0"/>
                  </a:moveTo>
                  <a:cubicBezTo>
                    <a:pt x="150" y="0"/>
                    <a:pt x="83" y="39"/>
                    <a:pt x="51" y="97"/>
                  </a:cubicBezTo>
                  <a:cubicBezTo>
                    <a:pt x="1" y="189"/>
                    <a:pt x="39" y="292"/>
                    <a:pt x="123" y="345"/>
                  </a:cubicBezTo>
                  <a:lnTo>
                    <a:pt x="1793" y="1411"/>
                  </a:lnTo>
                  <a:lnTo>
                    <a:pt x="2626" y="1945"/>
                  </a:lnTo>
                  <a:cubicBezTo>
                    <a:pt x="2898" y="2119"/>
                    <a:pt x="3170" y="2282"/>
                    <a:pt x="3430" y="2473"/>
                  </a:cubicBezTo>
                  <a:cubicBezTo>
                    <a:pt x="3688" y="2663"/>
                    <a:pt x="3974" y="2918"/>
                    <a:pt x="4164" y="3214"/>
                  </a:cubicBezTo>
                  <a:cubicBezTo>
                    <a:pt x="4203" y="3273"/>
                    <a:pt x="4259" y="3298"/>
                    <a:pt x="4315" y="3298"/>
                  </a:cubicBezTo>
                  <a:cubicBezTo>
                    <a:pt x="4444" y="3298"/>
                    <a:pt x="4570" y="3166"/>
                    <a:pt x="4479" y="3026"/>
                  </a:cubicBezTo>
                  <a:cubicBezTo>
                    <a:pt x="4118" y="2468"/>
                    <a:pt x="3555" y="2102"/>
                    <a:pt x="3006" y="1751"/>
                  </a:cubicBezTo>
                  <a:lnTo>
                    <a:pt x="1274" y="643"/>
                  </a:lnTo>
                  <a:lnTo>
                    <a:pt x="301" y="25"/>
                  </a:lnTo>
                  <a:cubicBezTo>
                    <a:pt x="275" y="8"/>
                    <a:pt x="246" y="0"/>
                    <a:pt x="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4124575" y="2608100"/>
              <a:ext cx="71050" cy="28175"/>
            </a:xfrm>
            <a:custGeom>
              <a:avLst/>
              <a:gdLst/>
              <a:ahLst/>
              <a:cxnLst/>
              <a:rect l="l" t="t" r="r" b="b"/>
              <a:pathLst>
                <a:path w="2842" h="1127" extrusionOk="0">
                  <a:moveTo>
                    <a:pt x="255" y="0"/>
                  </a:moveTo>
                  <a:cubicBezTo>
                    <a:pt x="62" y="0"/>
                    <a:pt x="1" y="313"/>
                    <a:pt x="213" y="365"/>
                  </a:cubicBezTo>
                  <a:cubicBezTo>
                    <a:pt x="1005" y="560"/>
                    <a:pt x="1782" y="808"/>
                    <a:pt x="2540" y="1108"/>
                  </a:cubicBezTo>
                  <a:cubicBezTo>
                    <a:pt x="2570" y="1120"/>
                    <a:pt x="2602" y="1127"/>
                    <a:pt x="2632" y="1127"/>
                  </a:cubicBezTo>
                  <a:cubicBezTo>
                    <a:pt x="2695" y="1127"/>
                    <a:pt x="2754" y="1099"/>
                    <a:pt x="2788" y="1036"/>
                  </a:cubicBezTo>
                  <a:cubicBezTo>
                    <a:pt x="2841" y="942"/>
                    <a:pt x="2807" y="822"/>
                    <a:pt x="2714" y="786"/>
                  </a:cubicBezTo>
                  <a:cubicBezTo>
                    <a:pt x="1929" y="473"/>
                    <a:pt x="1123" y="213"/>
                    <a:pt x="302" y="6"/>
                  </a:cubicBezTo>
                  <a:cubicBezTo>
                    <a:pt x="286" y="2"/>
                    <a:pt x="270"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4068700" y="2599950"/>
              <a:ext cx="24875" cy="11325"/>
            </a:xfrm>
            <a:custGeom>
              <a:avLst/>
              <a:gdLst/>
              <a:ahLst/>
              <a:cxnLst/>
              <a:rect l="l" t="t" r="r" b="b"/>
              <a:pathLst>
                <a:path w="995" h="453" extrusionOk="0">
                  <a:moveTo>
                    <a:pt x="194" y="1"/>
                  </a:moveTo>
                  <a:cubicBezTo>
                    <a:pt x="160" y="1"/>
                    <a:pt x="126" y="9"/>
                    <a:pt x="97" y="27"/>
                  </a:cubicBezTo>
                  <a:cubicBezTo>
                    <a:pt x="53" y="53"/>
                    <a:pt x="24" y="94"/>
                    <a:pt x="12" y="142"/>
                  </a:cubicBezTo>
                  <a:cubicBezTo>
                    <a:pt x="0" y="188"/>
                    <a:pt x="8" y="238"/>
                    <a:pt x="34" y="279"/>
                  </a:cubicBezTo>
                  <a:cubicBezTo>
                    <a:pt x="58" y="323"/>
                    <a:pt x="99" y="354"/>
                    <a:pt x="147" y="363"/>
                  </a:cubicBezTo>
                  <a:lnTo>
                    <a:pt x="763" y="448"/>
                  </a:lnTo>
                  <a:cubicBezTo>
                    <a:pt x="778" y="451"/>
                    <a:pt x="793" y="452"/>
                    <a:pt x="808" y="452"/>
                  </a:cubicBezTo>
                  <a:cubicBezTo>
                    <a:pt x="840" y="452"/>
                    <a:pt x="871" y="446"/>
                    <a:pt x="900" y="431"/>
                  </a:cubicBezTo>
                  <a:cubicBezTo>
                    <a:pt x="941" y="404"/>
                    <a:pt x="973" y="361"/>
                    <a:pt x="985" y="313"/>
                  </a:cubicBezTo>
                  <a:cubicBezTo>
                    <a:pt x="994" y="267"/>
                    <a:pt x="987" y="219"/>
                    <a:pt x="965" y="178"/>
                  </a:cubicBezTo>
                  <a:cubicBezTo>
                    <a:pt x="939" y="135"/>
                    <a:pt x="898" y="104"/>
                    <a:pt x="847" y="94"/>
                  </a:cubicBezTo>
                  <a:lnTo>
                    <a:pt x="234" y="5"/>
                  </a:lnTo>
                  <a:cubicBezTo>
                    <a:pt x="221" y="2"/>
                    <a:pt x="207" y="1"/>
                    <a:pt x="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4149175" y="2635325"/>
              <a:ext cx="66650" cy="44850"/>
            </a:xfrm>
            <a:custGeom>
              <a:avLst/>
              <a:gdLst/>
              <a:ahLst/>
              <a:cxnLst/>
              <a:rect l="l" t="t" r="r" b="b"/>
              <a:pathLst>
                <a:path w="2666" h="1794" extrusionOk="0">
                  <a:moveTo>
                    <a:pt x="246" y="0"/>
                  </a:moveTo>
                  <a:cubicBezTo>
                    <a:pt x="57" y="0"/>
                    <a:pt x="0" y="308"/>
                    <a:pt x="211" y="366"/>
                  </a:cubicBezTo>
                  <a:cubicBezTo>
                    <a:pt x="1041" y="604"/>
                    <a:pt x="1782" y="1083"/>
                    <a:pt x="2343" y="1743"/>
                  </a:cubicBezTo>
                  <a:cubicBezTo>
                    <a:pt x="2372" y="1778"/>
                    <a:pt x="2416" y="1794"/>
                    <a:pt x="2461" y="1794"/>
                  </a:cubicBezTo>
                  <a:cubicBezTo>
                    <a:pt x="2513" y="1794"/>
                    <a:pt x="2567" y="1773"/>
                    <a:pt x="2601" y="1738"/>
                  </a:cubicBezTo>
                  <a:cubicBezTo>
                    <a:pt x="2666" y="1670"/>
                    <a:pt x="2661" y="1555"/>
                    <a:pt x="2598" y="1478"/>
                  </a:cubicBezTo>
                  <a:cubicBezTo>
                    <a:pt x="1994" y="773"/>
                    <a:pt x="1193" y="260"/>
                    <a:pt x="298" y="7"/>
                  </a:cubicBezTo>
                  <a:cubicBezTo>
                    <a:pt x="279" y="2"/>
                    <a:pt x="262"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4946250" y="2940825"/>
              <a:ext cx="109275" cy="52175"/>
            </a:xfrm>
            <a:custGeom>
              <a:avLst/>
              <a:gdLst/>
              <a:ahLst/>
              <a:cxnLst/>
              <a:rect l="l" t="t" r="r" b="b"/>
              <a:pathLst>
                <a:path w="4371" h="2087" extrusionOk="0">
                  <a:moveTo>
                    <a:pt x="199" y="0"/>
                  </a:moveTo>
                  <a:cubicBezTo>
                    <a:pt x="120" y="0"/>
                    <a:pt x="42" y="65"/>
                    <a:pt x="24" y="143"/>
                  </a:cubicBezTo>
                  <a:cubicBezTo>
                    <a:pt x="0" y="245"/>
                    <a:pt x="65" y="334"/>
                    <a:pt x="159" y="363"/>
                  </a:cubicBezTo>
                  <a:cubicBezTo>
                    <a:pt x="1492" y="813"/>
                    <a:pt x="2785" y="1381"/>
                    <a:pt x="4017" y="2062"/>
                  </a:cubicBezTo>
                  <a:cubicBezTo>
                    <a:pt x="4048" y="2079"/>
                    <a:pt x="4078" y="2086"/>
                    <a:pt x="4106" y="2086"/>
                  </a:cubicBezTo>
                  <a:cubicBezTo>
                    <a:pt x="4268" y="2086"/>
                    <a:pt x="4371" y="1837"/>
                    <a:pt x="4193" y="1737"/>
                  </a:cubicBezTo>
                  <a:cubicBezTo>
                    <a:pt x="2931" y="1044"/>
                    <a:pt x="1610" y="464"/>
                    <a:pt x="246" y="9"/>
                  </a:cubicBezTo>
                  <a:cubicBezTo>
                    <a:pt x="230" y="3"/>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4790825" y="2933825"/>
              <a:ext cx="110925" cy="14825"/>
            </a:xfrm>
            <a:custGeom>
              <a:avLst/>
              <a:gdLst/>
              <a:ahLst/>
              <a:cxnLst/>
              <a:rect l="l" t="t" r="r" b="b"/>
              <a:pathLst>
                <a:path w="4437" h="593" extrusionOk="0">
                  <a:moveTo>
                    <a:pt x="3101" y="1"/>
                  </a:moveTo>
                  <a:cubicBezTo>
                    <a:pt x="2115" y="1"/>
                    <a:pt x="1130" y="79"/>
                    <a:pt x="155" y="233"/>
                  </a:cubicBezTo>
                  <a:cubicBezTo>
                    <a:pt x="56" y="253"/>
                    <a:pt x="1" y="375"/>
                    <a:pt x="25" y="462"/>
                  </a:cubicBezTo>
                  <a:cubicBezTo>
                    <a:pt x="52" y="553"/>
                    <a:pt x="128" y="593"/>
                    <a:pt x="212" y="593"/>
                  </a:cubicBezTo>
                  <a:cubicBezTo>
                    <a:pt x="226" y="593"/>
                    <a:pt x="240" y="592"/>
                    <a:pt x="253" y="590"/>
                  </a:cubicBezTo>
                  <a:cubicBezTo>
                    <a:pt x="1192" y="441"/>
                    <a:pt x="2139" y="366"/>
                    <a:pt x="3087" y="366"/>
                  </a:cubicBezTo>
                  <a:cubicBezTo>
                    <a:pt x="3477" y="366"/>
                    <a:pt x="3866" y="379"/>
                    <a:pt x="4256" y="404"/>
                  </a:cubicBezTo>
                  <a:cubicBezTo>
                    <a:pt x="4259" y="404"/>
                    <a:pt x="4262" y="405"/>
                    <a:pt x="4266" y="405"/>
                  </a:cubicBezTo>
                  <a:cubicBezTo>
                    <a:pt x="4360" y="405"/>
                    <a:pt x="4436" y="310"/>
                    <a:pt x="4436" y="219"/>
                  </a:cubicBezTo>
                  <a:cubicBezTo>
                    <a:pt x="4436" y="125"/>
                    <a:pt x="4350" y="43"/>
                    <a:pt x="4246" y="36"/>
                  </a:cubicBezTo>
                  <a:cubicBezTo>
                    <a:pt x="3865" y="13"/>
                    <a:pt x="3483" y="1"/>
                    <a:pt x="3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4853050" y="2955725"/>
              <a:ext cx="89225" cy="14200"/>
            </a:xfrm>
            <a:custGeom>
              <a:avLst/>
              <a:gdLst/>
              <a:ahLst/>
              <a:cxnLst/>
              <a:rect l="l" t="t" r="r" b="b"/>
              <a:pathLst>
                <a:path w="3569" h="568" extrusionOk="0">
                  <a:moveTo>
                    <a:pt x="1321" y="0"/>
                  </a:moveTo>
                  <a:cubicBezTo>
                    <a:pt x="942" y="0"/>
                    <a:pt x="561" y="22"/>
                    <a:pt x="183" y="65"/>
                  </a:cubicBezTo>
                  <a:cubicBezTo>
                    <a:pt x="84" y="77"/>
                    <a:pt x="0" y="147"/>
                    <a:pt x="3" y="250"/>
                  </a:cubicBezTo>
                  <a:cubicBezTo>
                    <a:pt x="7" y="341"/>
                    <a:pt x="84" y="436"/>
                    <a:pt x="180" y="436"/>
                  </a:cubicBezTo>
                  <a:cubicBezTo>
                    <a:pt x="183" y="436"/>
                    <a:pt x="187" y="436"/>
                    <a:pt x="190" y="436"/>
                  </a:cubicBezTo>
                  <a:cubicBezTo>
                    <a:pt x="566" y="392"/>
                    <a:pt x="943" y="370"/>
                    <a:pt x="1320" y="370"/>
                  </a:cubicBezTo>
                  <a:cubicBezTo>
                    <a:pt x="1972" y="370"/>
                    <a:pt x="2623" y="435"/>
                    <a:pt x="3264" y="563"/>
                  </a:cubicBezTo>
                  <a:cubicBezTo>
                    <a:pt x="3278" y="566"/>
                    <a:pt x="3292" y="568"/>
                    <a:pt x="3306" y="568"/>
                  </a:cubicBezTo>
                  <a:cubicBezTo>
                    <a:pt x="3505" y="568"/>
                    <a:pt x="3569" y="252"/>
                    <a:pt x="3350" y="207"/>
                  </a:cubicBezTo>
                  <a:cubicBezTo>
                    <a:pt x="2683" y="69"/>
                    <a:pt x="2003" y="0"/>
                    <a:pt x="1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4251075" y="2498875"/>
              <a:ext cx="80825" cy="97100"/>
            </a:xfrm>
            <a:custGeom>
              <a:avLst/>
              <a:gdLst/>
              <a:ahLst/>
              <a:cxnLst/>
              <a:rect l="l" t="t" r="r" b="b"/>
              <a:pathLst>
                <a:path w="3233" h="3884" extrusionOk="0">
                  <a:moveTo>
                    <a:pt x="205" y="1"/>
                  </a:moveTo>
                  <a:cubicBezTo>
                    <a:pt x="159" y="1"/>
                    <a:pt x="113" y="18"/>
                    <a:pt x="75" y="58"/>
                  </a:cubicBezTo>
                  <a:cubicBezTo>
                    <a:pt x="0" y="135"/>
                    <a:pt x="2" y="253"/>
                    <a:pt x="82" y="315"/>
                  </a:cubicBezTo>
                  <a:cubicBezTo>
                    <a:pt x="582" y="717"/>
                    <a:pt x="1059" y="1150"/>
                    <a:pt x="1507" y="1612"/>
                  </a:cubicBezTo>
                  <a:cubicBezTo>
                    <a:pt x="1728" y="1843"/>
                    <a:pt x="1940" y="2079"/>
                    <a:pt x="2149" y="2320"/>
                  </a:cubicBezTo>
                  <a:cubicBezTo>
                    <a:pt x="2356" y="2561"/>
                    <a:pt x="2481" y="2717"/>
                    <a:pt x="2619" y="2938"/>
                  </a:cubicBezTo>
                  <a:cubicBezTo>
                    <a:pt x="2753" y="3162"/>
                    <a:pt x="2862" y="3420"/>
                    <a:pt x="2862" y="3694"/>
                  </a:cubicBezTo>
                  <a:cubicBezTo>
                    <a:pt x="2862" y="3825"/>
                    <a:pt x="2944" y="3883"/>
                    <a:pt x="3031" y="3883"/>
                  </a:cubicBezTo>
                  <a:cubicBezTo>
                    <a:pt x="3127" y="3883"/>
                    <a:pt x="3227" y="3812"/>
                    <a:pt x="3227" y="3687"/>
                  </a:cubicBezTo>
                  <a:cubicBezTo>
                    <a:pt x="3232" y="3133"/>
                    <a:pt x="2907" y="2664"/>
                    <a:pt x="2570" y="2252"/>
                  </a:cubicBezTo>
                  <a:cubicBezTo>
                    <a:pt x="2144" y="1735"/>
                    <a:pt x="1685" y="1249"/>
                    <a:pt x="1194" y="794"/>
                  </a:cubicBezTo>
                  <a:cubicBezTo>
                    <a:pt x="917" y="534"/>
                    <a:pt x="633" y="289"/>
                    <a:pt x="337" y="50"/>
                  </a:cubicBezTo>
                  <a:cubicBezTo>
                    <a:pt x="298" y="19"/>
                    <a:pt x="251"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4176250" y="2459875"/>
              <a:ext cx="51025" cy="30600"/>
            </a:xfrm>
            <a:custGeom>
              <a:avLst/>
              <a:gdLst/>
              <a:ahLst/>
              <a:cxnLst/>
              <a:rect l="l" t="t" r="r" b="b"/>
              <a:pathLst>
                <a:path w="2041" h="1224" extrusionOk="0">
                  <a:moveTo>
                    <a:pt x="245" y="0"/>
                  </a:moveTo>
                  <a:cubicBezTo>
                    <a:pt x="57" y="0"/>
                    <a:pt x="1" y="306"/>
                    <a:pt x="211" y="366"/>
                  </a:cubicBezTo>
                  <a:cubicBezTo>
                    <a:pt x="748" y="518"/>
                    <a:pt x="1239" y="794"/>
                    <a:pt x="1648" y="1175"/>
                  </a:cubicBezTo>
                  <a:cubicBezTo>
                    <a:pt x="1686" y="1209"/>
                    <a:pt x="1728" y="1224"/>
                    <a:pt x="1768" y="1224"/>
                  </a:cubicBezTo>
                  <a:cubicBezTo>
                    <a:pt x="1914" y="1224"/>
                    <a:pt x="2041" y="1034"/>
                    <a:pt x="1905" y="910"/>
                  </a:cubicBezTo>
                  <a:cubicBezTo>
                    <a:pt x="1448" y="486"/>
                    <a:pt x="897" y="178"/>
                    <a:pt x="298" y="7"/>
                  </a:cubicBezTo>
                  <a:cubicBezTo>
                    <a:pt x="279" y="2"/>
                    <a:pt x="262"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4193050" y="2494075"/>
              <a:ext cx="56825" cy="36475"/>
            </a:xfrm>
            <a:custGeom>
              <a:avLst/>
              <a:gdLst/>
              <a:ahLst/>
              <a:cxnLst/>
              <a:rect l="l" t="t" r="r" b="b"/>
              <a:pathLst>
                <a:path w="2273" h="1459" extrusionOk="0">
                  <a:moveTo>
                    <a:pt x="205" y="0"/>
                  </a:moveTo>
                  <a:cubicBezTo>
                    <a:pt x="140" y="0"/>
                    <a:pt x="79" y="31"/>
                    <a:pt x="47" y="93"/>
                  </a:cubicBezTo>
                  <a:cubicBezTo>
                    <a:pt x="1" y="173"/>
                    <a:pt x="30" y="303"/>
                    <a:pt x="119" y="341"/>
                  </a:cubicBezTo>
                  <a:cubicBezTo>
                    <a:pt x="764" y="627"/>
                    <a:pt x="1375" y="986"/>
                    <a:pt x="1938" y="1410"/>
                  </a:cubicBezTo>
                  <a:cubicBezTo>
                    <a:pt x="1979" y="1440"/>
                    <a:pt x="2027" y="1459"/>
                    <a:pt x="2074" y="1459"/>
                  </a:cubicBezTo>
                  <a:cubicBezTo>
                    <a:pt x="2118" y="1459"/>
                    <a:pt x="2162" y="1442"/>
                    <a:pt x="2198" y="1405"/>
                  </a:cubicBezTo>
                  <a:cubicBezTo>
                    <a:pt x="2273" y="1325"/>
                    <a:pt x="2273" y="1205"/>
                    <a:pt x="2196" y="1145"/>
                  </a:cubicBezTo>
                  <a:cubicBezTo>
                    <a:pt x="1606" y="700"/>
                    <a:pt x="968" y="322"/>
                    <a:pt x="297" y="21"/>
                  </a:cubicBezTo>
                  <a:cubicBezTo>
                    <a:pt x="267" y="7"/>
                    <a:pt x="235"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4322375" y="2495375"/>
              <a:ext cx="472875" cy="544350"/>
            </a:xfrm>
            <a:custGeom>
              <a:avLst/>
              <a:gdLst/>
              <a:ahLst/>
              <a:cxnLst/>
              <a:rect l="l" t="t" r="r" b="b"/>
              <a:pathLst>
                <a:path w="18915" h="21774" extrusionOk="0">
                  <a:moveTo>
                    <a:pt x="7093" y="0"/>
                  </a:moveTo>
                  <a:cubicBezTo>
                    <a:pt x="6735" y="0"/>
                    <a:pt x="6378" y="67"/>
                    <a:pt x="6041" y="200"/>
                  </a:cubicBezTo>
                  <a:cubicBezTo>
                    <a:pt x="5887" y="260"/>
                    <a:pt x="5740" y="332"/>
                    <a:pt x="5598" y="417"/>
                  </a:cubicBezTo>
                  <a:cubicBezTo>
                    <a:pt x="5335" y="398"/>
                    <a:pt x="5071" y="385"/>
                    <a:pt x="4808" y="385"/>
                  </a:cubicBezTo>
                  <a:cubicBezTo>
                    <a:pt x="4441" y="385"/>
                    <a:pt x="4077" y="411"/>
                    <a:pt x="3718" y="491"/>
                  </a:cubicBezTo>
                  <a:cubicBezTo>
                    <a:pt x="3025" y="638"/>
                    <a:pt x="2409" y="1038"/>
                    <a:pt x="1990" y="1610"/>
                  </a:cubicBezTo>
                  <a:cubicBezTo>
                    <a:pt x="1817" y="1846"/>
                    <a:pt x="1685" y="2111"/>
                    <a:pt x="1596" y="2390"/>
                  </a:cubicBezTo>
                  <a:cubicBezTo>
                    <a:pt x="575" y="3208"/>
                    <a:pt x="0" y="4496"/>
                    <a:pt x="135" y="5805"/>
                  </a:cubicBezTo>
                  <a:cubicBezTo>
                    <a:pt x="168" y="6154"/>
                    <a:pt x="250" y="6501"/>
                    <a:pt x="375" y="6830"/>
                  </a:cubicBezTo>
                  <a:cubicBezTo>
                    <a:pt x="387" y="6855"/>
                    <a:pt x="402" y="6879"/>
                    <a:pt x="419" y="6900"/>
                  </a:cubicBezTo>
                  <a:cubicBezTo>
                    <a:pt x="431" y="7478"/>
                    <a:pt x="546" y="8048"/>
                    <a:pt x="626" y="8623"/>
                  </a:cubicBezTo>
                  <a:cubicBezTo>
                    <a:pt x="676" y="9009"/>
                    <a:pt x="708" y="9398"/>
                    <a:pt x="667" y="9788"/>
                  </a:cubicBezTo>
                  <a:cubicBezTo>
                    <a:pt x="628" y="10176"/>
                    <a:pt x="486" y="10573"/>
                    <a:pt x="342" y="10956"/>
                  </a:cubicBezTo>
                  <a:cubicBezTo>
                    <a:pt x="197" y="11336"/>
                    <a:pt x="75" y="11733"/>
                    <a:pt x="195" y="12137"/>
                  </a:cubicBezTo>
                  <a:cubicBezTo>
                    <a:pt x="216" y="12211"/>
                    <a:pt x="281" y="12263"/>
                    <a:pt x="356" y="12263"/>
                  </a:cubicBezTo>
                  <a:cubicBezTo>
                    <a:pt x="359" y="12263"/>
                    <a:pt x="362" y="12263"/>
                    <a:pt x="366" y="12262"/>
                  </a:cubicBezTo>
                  <a:cubicBezTo>
                    <a:pt x="400" y="12327"/>
                    <a:pt x="464" y="12371"/>
                    <a:pt x="539" y="12376"/>
                  </a:cubicBezTo>
                  <a:cubicBezTo>
                    <a:pt x="1312" y="12450"/>
                    <a:pt x="1988" y="12996"/>
                    <a:pt x="2544" y="13497"/>
                  </a:cubicBezTo>
                  <a:cubicBezTo>
                    <a:pt x="3540" y="14388"/>
                    <a:pt x="4325" y="15492"/>
                    <a:pt x="4837" y="16727"/>
                  </a:cubicBezTo>
                  <a:cubicBezTo>
                    <a:pt x="4870" y="16806"/>
                    <a:pt x="4934" y="16864"/>
                    <a:pt x="5018" y="16864"/>
                  </a:cubicBezTo>
                  <a:cubicBezTo>
                    <a:pt x="5021" y="16864"/>
                    <a:pt x="5024" y="16864"/>
                    <a:pt x="5028" y="16864"/>
                  </a:cubicBezTo>
                  <a:cubicBezTo>
                    <a:pt x="5056" y="16936"/>
                    <a:pt x="5126" y="16984"/>
                    <a:pt x="5203" y="16989"/>
                  </a:cubicBezTo>
                  <a:cubicBezTo>
                    <a:pt x="6091" y="17059"/>
                    <a:pt x="6910" y="17519"/>
                    <a:pt x="7514" y="18156"/>
                  </a:cubicBezTo>
                  <a:cubicBezTo>
                    <a:pt x="7841" y="18505"/>
                    <a:pt x="8113" y="18900"/>
                    <a:pt x="8327" y="19326"/>
                  </a:cubicBezTo>
                  <a:cubicBezTo>
                    <a:pt x="8435" y="19538"/>
                    <a:pt x="8532" y="19752"/>
                    <a:pt x="8616" y="19974"/>
                  </a:cubicBezTo>
                  <a:cubicBezTo>
                    <a:pt x="8700" y="20197"/>
                    <a:pt x="8787" y="20421"/>
                    <a:pt x="8931" y="20614"/>
                  </a:cubicBezTo>
                  <a:cubicBezTo>
                    <a:pt x="9076" y="20806"/>
                    <a:pt x="9268" y="20958"/>
                    <a:pt x="9451" y="21114"/>
                  </a:cubicBezTo>
                  <a:cubicBezTo>
                    <a:pt x="9636" y="21271"/>
                    <a:pt x="9783" y="21413"/>
                    <a:pt x="9834" y="21637"/>
                  </a:cubicBezTo>
                  <a:cubicBezTo>
                    <a:pt x="9855" y="21729"/>
                    <a:pt x="9922" y="21768"/>
                    <a:pt x="9993" y="21768"/>
                  </a:cubicBezTo>
                  <a:cubicBezTo>
                    <a:pt x="10029" y="21768"/>
                    <a:pt x="10066" y="21758"/>
                    <a:pt x="10099" y="21740"/>
                  </a:cubicBezTo>
                  <a:cubicBezTo>
                    <a:pt x="10128" y="21762"/>
                    <a:pt x="10162" y="21773"/>
                    <a:pt x="10197" y="21773"/>
                  </a:cubicBezTo>
                  <a:cubicBezTo>
                    <a:pt x="10244" y="21773"/>
                    <a:pt x="10290" y="21753"/>
                    <a:pt x="10322" y="21714"/>
                  </a:cubicBezTo>
                  <a:cubicBezTo>
                    <a:pt x="10866" y="21096"/>
                    <a:pt x="11642" y="20859"/>
                    <a:pt x="12430" y="20859"/>
                  </a:cubicBezTo>
                  <a:cubicBezTo>
                    <a:pt x="12821" y="20859"/>
                    <a:pt x="13215" y="20917"/>
                    <a:pt x="13586" y="21016"/>
                  </a:cubicBezTo>
                  <a:cubicBezTo>
                    <a:pt x="13916" y="21105"/>
                    <a:pt x="14240" y="21218"/>
                    <a:pt x="14553" y="21355"/>
                  </a:cubicBezTo>
                  <a:cubicBezTo>
                    <a:pt x="14583" y="21368"/>
                    <a:pt x="14615" y="21374"/>
                    <a:pt x="14646" y="21374"/>
                  </a:cubicBezTo>
                  <a:cubicBezTo>
                    <a:pt x="14709" y="21374"/>
                    <a:pt x="14770" y="21346"/>
                    <a:pt x="14804" y="21283"/>
                  </a:cubicBezTo>
                  <a:cubicBezTo>
                    <a:pt x="14808" y="21271"/>
                    <a:pt x="14813" y="21256"/>
                    <a:pt x="14816" y="21244"/>
                  </a:cubicBezTo>
                  <a:cubicBezTo>
                    <a:pt x="15805" y="21131"/>
                    <a:pt x="16799" y="20794"/>
                    <a:pt x="17490" y="20048"/>
                  </a:cubicBezTo>
                  <a:cubicBezTo>
                    <a:pt x="17846" y="19668"/>
                    <a:pt x="18115" y="19187"/>
                    <a:pt x="18207" y="18669"/>
                  </a:cubicBezTo>
                  <a:cubicBezTo>
                    <a:pt x="18257" y="18392"/>
                    <a:pt x="18257" y="18108"/>
                    <a:pt x="18272" y="17829"/>
                  </a:cubicBezTo>
                  <a:cubicBezTo>
                    <a:pt x="18289" y="17557"/>
                    <a:pt x="18341" y="17290"/>
                    <a:pt x="18428" y="17035"/>
                  </a:cubicBezTo>
                  <a:cubicBezTo>
                    <a:pt x="18520" y="16773"/>
                    <a:pt x="18628" y="16517"/>
                    <a:pt x="18712" y="16253"/>
                  </a:cubicBezTo>
                  <a:cubicBezTo>
                    <a:pt x="18787" y="16007"/>
                    <a:pt x="18837" y="15755"/>
                    <a:pt x="18861" y="15499"/>
                  </a:cubicBezTo>
                  <a:cubicBezTo>
                    <a:pt x="18914" y="14996"/>
                    <a:pt x="18866" y="14486"/>
                    <a:pt x="18722" y="14002"/>
                  </a:cubicBezTo>
                  <a:cubicBezTo>
                    <a:pt x="18642" y="13738"/>
                    <a:pt x="18534" y="13483"/>
                    <a:pt x="18488" y="13208"/>
                  </a:cubicBezTo>
                  <a:cubicBezTo>
                    <a:pt x="18445" y="12934"/>
                    <a:pt x="18476" y="12691"/>
                    <a:pt x="18510" y="12438"/>
                  </a:cubicBezTo>
                  <a:cubicBezTo>
                    <a:pt x="18582" y="11911"/>
                    <a:pt x="18638" y="11389"/>
                    <a:pt x="18604" y="10854"/>
                  </a:cubicBezTo>
                  <a:cubicBezTo>
                    <a:pt x="18532" y="9779"/>
                    <a:pt x="18098" y="8708"/>
                    <a:pt x="17193" y="8070"/>
                  </a:cubicBezTo>
                  <a:cubicBezTo>
                    <a:pt x="17100" y="8005"/>
                    <a:pt x="17001" y="7945"/>
                    <a:pt x="16900" y="7892"/>
                  </a:cubicBezTo>
                  <a:cubicBezTo>
                    <a:pt x="16536" y="6534"/>
                    <a:pt x="15692" y="5336"/>
                    <a:pt x="14561" y="4510"/>
                  </a:cubicBezTo>
                  <a:cubicBezTo>
                    <a:pt x="14291" y="4315"/>
                    <a:pt x="14005" y="4145"/>
                    <a:pt x="13706" y="3995"/>
                  </a:cubicBezTo>
                  <a:cubicBezTo>
                    <a:pt x="13706" y="3993"/>
                    <a:pt x="13706" y="3991"/>
                    <a:pt x="13704" y="3988"/>
                  </a:cubicBezTo>
                  <a:cubicBezTo>
                    <a:pt x="13324" y="3285"/>
                    <a:pt x="12770" y="2696"/>
                    <a:pt x="12132" y="2222"/>
                  </a:cubicBezTo>
                  <a:cubicBezTo>
                    <a:pt x="11494" y="1745"/>
                    <a:pt x="10821" y="1365"/>
                    <a:pt x="10089" y="1115"/>
                  </a:cubicBezTo>
                  <a:cubicBezTo>
                    <a:pt x="9822" y="1016"/>
                    <a:pt x="9538" y="965"/>
                    <a:pt x="9251" y="963"/>
                  </a:cubicBezTo>
                  <a:cubicBezTo>
                    <a:pt x="8874" y="549"/>
                    <a:pt x="8387" y="251"/>
                    <a:pt x="7846" y="101"/>
                  </a:cubicBezTo>
                  <a:cubicBezTo>
                    <a:pt x="7599" y="34"/>
                    <a:pt x="7346" y="0"/>
                    <a:pt x="7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4713450" y="2873825"/>
              <a:ext cx="18750" cy="54575"/>
            </a:xfrm>
            <a:custGeom>
              <a:avLst/>
              <a:gdLst/>
              <a:ahLst/>
              <a:cxnLst/>
              <a:rect l="l" t="t" r="r" b="b"/>
              <a:pathLst>
                <a:path w="750" h="2183" extrusionOk="0">
                  <a:moveTo>
                    <a:pt x="561" y="0"/>
                  </a:moveTo>
                  <a:cubicBezTo>
                    <a:pt x="458" y="5"/>
                    <a:pt x="378" y="89"/>
                    <a:pt x="381" y="191"/>
                  </a:cubicBezTo>
                  <a:cubicBezTo>
                    <a:pt x="366" y="795"/>
                    <a:pt x="248" y="1392"/>
                    <a:pt x="34" y="1957"/>
                  </a:cubicBezTo>
                  <a:cubicBezTo>
                    <a:pt x="1" y="2051"/>
                    <a:pt x="82" y="2159"/>
                    <a:pt x="169" y="2179"/>
                  </a:cubicBezTo>
                  <a:cubicBezTo>
                    <a:pt x="181" y="2181"/>
                    <a:pt x="193" y="2183"/>
                    <a:pt x="205" y="2183"/>
                  </a:cubicBezTo>
                  <a:cubicBezTo>
                    <a:pt x="282" y="2183"/>
                    <a:pt x="362" y="2125"/>
                    <a:pt x="393" y="2044"/>
                  </a:cubicBezTo>
                  <a:cubicBezTo>
                    <a:pt x="614" y="1447"/>
                    <a:pt x="735" y="819"/>
                    <a:pt x="747" y="181"/>
                  </a:cubicBezTo>
                  <a:cubicBezTo>
                    <a:pt x="749" y="82"/>
                    <a:pt x="658" y="0"/>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4648400" y="2943600"/>
              <a:ext cx="52650" cy="32550"/>
            </a:xfrm>
            <a:custGeom>
              <a:avLst/>
              <a:gdLst/>
              <a:ahLst/>
              <a:cxnLst/>
              <a:rect l="l" t="t" r="r" b="b"/>
              <a:pathLst>
                <a:path w="2106" h="1302" extrusionOk="0">
                  <a:moveTo>
                    <a:pt x="1843" y="0"/>
                  </a:moveTo>
                  <a:cubicBezTo>
                    <a:pt x="1800" y="0"/>
                    <a:pt x="1757" y="18"/>
                    <a:pt x="1719" y="59"/>
                  </a:cubicBezTo>
                  <a:cubicBezTo>
                    <a:pt x="1301" y="509"/>
                    <a:pt x="752" y="819"/>
                    <a:pt x="150" y="940"/>
                  </a:cubicBezTo>
                  <a:cubicBezTo>
                    <a:pt x="54" y="961"/>
                    <a:pt x="1" y="1077"/>
                    <a:pt x="25" y="1168"/>
                  </a:cubicBezTo>
                  <a:cubicBezTo>
                    <a:pt x="49" y="1250"/>
                    <a:pt x="125" y="1302"/>
                    <a:pt x="207" y="1302"/>
                  </a:cubicBezTo>
                  <a:cubicBezTo>
                    <a:pt x="222" y="1302"/>
                    <a:pt x="238" y="1300"/>
                    <a:pt x="254" y="1296"/>
                  </a:cubicBezTo>
                  <a:cubicBezTo>
                    <a:pt x="918" y="1156"/>
                    <a:pt x="1522" y="812"/>
                    <a:pt x="1984" y="314"/>
                  </a:cubicBezTo>
                  <a:cubicBezTo>
                    <a:pt x="2105" y="182"/>
                    <a:pt x="1980" y="0"/>
                    <a:pt x="1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4581625" y="2974850"/>
              <a:ext cx="39075" cy="10725"/>
            </a:xfrm>
            <a:custGeom>
              <a:avLst/>
              <a:gdLst/>
              <a:ahLst/>
              <a:cxnLst/>
              <a:rect l="l" t="t" r="r" b="b"/>
              <a:pathLst>
                <a:path w="1563" h="429" extrusionOk="0">
                  <a:moveTo>
                    <a:pt x="179" y="0"/>
                  </a:moveTo>
                  <a:cubicBezTo>
                    <a:pt x="85" y="0"/>
                    <a:pt x="1" y="96"/>
                    <a:pt x="5" y="188"/>
                  </a:cubicBezTo>
                  <a:cubicBezTo>
                    <a:pt x="10" y="289"/>
                    <a:pt x="94" y="369"/>
                    <a:pt x="195" y="369"/>
                  </a:cubicBezTo>
                  <a:lnTo>
                    <a:pt x="1382" y="429"/>
                  </a:lnTo>
                  <a:cubicBezTo>
                    <a:pt x="1483" y="424"/>
                    <a:pt x="1562" y="340"/>
                    <a:pt x="1562" y="239"/>
                  </a:cubicBezTo>
                  <a:cubicBezTo>
                    <a:pt x="1558" y="137"/>
                    <a:pt x="1476" y="58"/>
                    <a:pt x="1375" y="58"/>
                  </a:cubicBezTo>
                  <a:lnTo>
                    <a:pt x="186" y="0"/>
                  </a:lnTo>
                  <a:cubicBezTo>
                    <a:pt x="184" y="0"/>
                    <a:pt x="18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4666225" y="2909900"/>
              <a:ext cx="30050" cy="31600"/>
            </a:xfrm>
            <a:custGeom>
              <a:avLst/>
              <a:gdLst/>
              <a:ahLst/>
              <a:cxnLst/>
              <a:rect l="l" t="t" r="r" b="b"/>
              <a:pathLst>
                <a:path w="1202" h="1264" extrusionOk="0">
                  <a:moveTo>
                    <a:pt x="990" y="1"/>
                  </a:moveTo>
                  <a:cubicBezTo>
                    <a:pt x="925" y="1"/>
                    <a:pt x="866" y="32"/>
                    <a:pt x="840" y="95"/>
                  </a:cubicBezTo>
                  <a:cubicBezTo>
                    <a:pt x="691" y="437"/>
                    <a:pt x="438" y="726"/>
                    <a:pt x="121" y="923"/>
                  </a:cubicBezTo>
                  <a:cubicBezTo>
                    <a:pt x="39" y="971"/>
                    <a:pt x="0" y="1089"/>
                    <a:pt x="58" y="1174"/>
                  </a:cubicBezTo>
                  <a:cubicBezTo>
                    <a:pt x="92" y="1231"/>
                    <a:pt x="152" y="1263"/>
                    <a:pt x="215" y="1263"/>
                  </a:cubicBezTo>
                  <a:cubicBezTo>
                    <a:pt x="247" y="1263"/>
                    <a:pt x="279" y="1255"/>
                    <a:pt x="308" y="1239"/>
                  </a:cubicBezTo>
                  <a:cubicBezTo>
                    <a:pt x="681" y="1010"/>
                    <a:pt x="980" y="673"/>
                    <a:pt x="1163" y="273"/>
                  </a:cubicBezTo>
                  <a:cubicBezTo>
                    <a:pt x="1201" y="182"/>
                    <a:pt x="1182" y="69"/>
                    <a:pt x="1086" y="23"/>
                  </a:cubicBezTo>
                  <a:cubicBezTo>
                    <a:pt x="1054" y="8"/>
                    <a:pt x="1021" y="1"/>
                    <a:pt x="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4681025" y="2706250"/>
              <a:ext cx="23500" cy="64900"/>
            </a:xfrm>
            <a:custGeom>
              <a:avLst/>
              <a:gdLst/>
              <a:ahLst/>
              <a:cxnLst/>
              <a:rect l="l" t="t" r="r" b="b"/>
              <a:pathLst>
                <a:path w="940" h="2596" extrusionOk="0">
                  <a:moveTo>
                    <a:pt x="203" y="0"/>
                  </a:moveTo>
                  <a:cubicBezTo>
                    <a:pt x="170" y="0"/>
                    <a:pt x="136" y="8"/>
                    <a:pt x="109" y="25"/>
                  </a:cubicBezTo>
                  <a:cubicBezTo>
                    <a:pt x="29" y="73"/>
                    <a:pt x="0" y="188"/>
                    <a:pt x="46" y="278"/>
                  </a:cubicBezTo>
                  <a:cubicBezTo>
                    <a:pt x="361" y="949"/>
                    <a:pt x="539" y="1678"/>
                    <a:pt x="566" y="2419"/>
                  </a:cubicBezTo>
                  <a:cubicBezTo>
                    <a:pt x="570" y="2537"/>
                    <a:pt x="662" y="2596"/>
                    <a:pt x="754" y="2596"/>
                  </a:cubicBezTo>
                  <a:cubicBezTo>
                    <a:pt x="847" y="2596"/>
                    <a:pt x="939" y="2535"/>
                    <a:pt x="934" y="2415"/>
                  </a:cubicBezTo>
                  <a:cubicBezTo>
                    <a:pt x="903" y="1608"/>
                    <a:pt x="708" y="817"/>
                    <a:pt x="361" y="90"/>
                  </a:cubicBezTo>
                  <a:cubicBezTo>
                    <a:pt x="334" y="31"/>
                    <a:pt x="268"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4642825" y="2649550"/>
              <a:ext cx="28825" cy="30725"/>
            </a:xfrm>
            <a:custGeom>
              <a:avLst/>
              <a:gdLst/>
              <a:ahLst/>
              <a:cxnLst/>
              <a:rect l="l" t="t" r="r" b="b"/>
              <a:pathLst>
                <a:path w="1153" h="1229" extrusionOk="0">
                  <a:moveTo>
                    <a:pt x="196" y="1"/>
                  </a:moveTo>
                  <a:cubicBezTo>
                    <a:pt x="149" y="1"/>
                    <a:pt x="103" y="18"/>
                    <a:pt x="70" y="55"/>
                  </a:cubicBezTo>
                  <a:cubicBezTo>
                    <a:pt x="0" y="129"/>
                    <a:pt x="0" y="245"/>
                    <a:pt x="72" y="317"/>
                  </a:cubicBezTo>
                  <a:cubicBezTo>
                    <a:pt x="337" y="565"/>
                    <a:pt x="573" y="839"/>
                    <a:pt x="777" y="1138"/>
                  </a:cubicBezTo>
                  <a:cubicBezTo>
                    <a:pt x="814" y="1192"/>
                    <a:pt x="878" y="1228"/>
                    <a:pt x="942" y="1228"/>
                  </a:cubicBezTo>
                  <a:cubicBezTo>
                    <a:pt x="972" y="1228"/>
                    <a:pt x="1003" y="1220"/>
                    <a:pt x="1030" y="1203"/>
                  </a:cubicBezTo>
                  <a:cubicBezTo>
                    <a:pt x="1117" y="1145"/>
                    <a:pt x="1153" y="1036"/>
                    <a:pt x="1093" y="950"/>
                  </a:cubicBezTo>
                  <a:cubicBezTo>
                    <a:pt x="871" y="623"/>
                    <a:pt x="616" y="322"/>
                    <a:pt x="330" y="52"/>
                  </a:cubicBezTo>
                  <a:cubicBezTo>
                    <a:pt x="294" y="19"/>
                    <a:pt x="245"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4636500" y="2680800"/>
              <a:ext cx="37625" cy="52400"/>
            </a:xfrm>
            <a:custGeom>
              <a:avLst/>
              <a:gdLst/>
              <a:ahLst/>
              <a:cxnLst/>
              <a:rect l="l" t="t" r="r" b="b"/>
              <a:pathLst>
                <a:path w="1505" h="2096" extrusionOk="0">
                  <a:moveTo>
                    <a:pt x="206" y="0"/>
                  </a:moveTo>
                  <a:cubicBezTo>
                    <a:pt x="153" y="0"/>
                    <a:pt x="98" y="21"/>
                    <a:pt x="63" y="56"/>
                  </a:cubicBezTo>
                  <a:cubicBezTo>
                    <a:pt x="0" y="123"/>
                    <a:pt x="8" y="241"/>
                    <a:pt x="70" y="316"/>
                  </a:cubicBezTo>
                  <a:cubicBezTo>
                    <a:pt x="491" y="836"/>
                    <a:pt x="850" y="1404"/>
                    <a:pt x="1144" y="2005"/>
                  </a:cubicBezTo>
                  <a:cubicBezTo>
                    <a:pt x="1174" y="2065"/>
                    <a:pt x="1239" y="2095"/>
                    <a:pt x="1302" y="2095"/>
                  </a:cubicBezTo>
                  <a:cubicBezTo>
                    <a:pt x="1336" y="2095"/>
                    <a:pt x="1369" y="2087"/>
                    <a:pt x="1396" y="2070"/>
                  </a:cubicBezTo>
                  <a:cubicBezTo>
                    <a:pt x="1478" y="2022"/>
                    <a:pt x="1505" y="1907"/>
                    <a:pt x="1464" y="1820"/>
                  </a:cubicBezTo>
                  <a:cubicBezTo>
                    <a:pt x="1151" y="1190"/>
                    <a:pt x="771" y="595"/>
                    <a:pt x="325" y="51"/>
                  </a:cubicBezTo>
                  <a:cubicBezTo>
                    <a:pt x="296" y="16"/>
                    <a:pt x="252"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4478750" y="2561675"/>
              <a:ext cx="63625" cy="24750"/>
            </a:xfrm>
            <a:custGeom>
              <a:avLst/>
              <a:gdLst/>
              <a:ahLst/>
              <a:cxnLst/>
              <a:rect l="l" t="t" r="r" b="b"/>
              <a:pathLst>
                <a:path w="2545" h="990" extrusionOk="0">
                  <a:moveTo>
                    <a:pt x="172" y="0"/>
                  </a:moveTo>
                  <a:cubicBezTo>
                    <a:pt x="78" y="0"/>
                    <a:pt x="0" y="93"/>
                    <a:pt x="2" y="186"/>
                  </a:cubicBezTo>
                  <a:cubicBezTo>
                    <a:pt x="7" y="287"/>
                    <a:pt x="89" y="364"/>
                    <a:pt x="190" y="366"/>
                  </a:cubicBezTo>
                  <a:cubicBezTo>
                    <a:pt x="895" y="405"/>
                    <a:pt x="1581" y="607"/>
                    <a:pt x="2193" y="963"/>
                  </a:cubicBezTo>
                  <a:cubicBezTo>
                    <a:pt x="2224" y="981"/>
                    <a:pt x="2254" y="989"/>
                    <a:pt x="2283" y="989"/>
                  </a:cubicBezTo>
                  <a:cubicBezTo>
                    <a:pt x="2442" y="989"/>
                    <a:pt x="2544" y="741"/>
                    <a:pt x="2371" y="641"/>
                  </a:cubicBezTo>
                  <a:cubicBezTo>
                    <a:pt x="1702" y="256"/>
                    <a:pt x="953" y="37"/>
                    <a:pt x="183" y="0"/>
                  </a:cubicBezTo>
                  <a:cubicBezTo>
                    <a:pt x="179" y="0"/>
                    <a:pt x="176"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4416575" y="2563725"/>
              <a:ext cx="44375" cy="24100"/>
            </a:xfrm>
            <a:custGeom>
              <a:avLst/>
              <a:gdLst/>
              <a:ahLst/>
              <a:cxnLst/>
              <a:rect l="l" t="t" r="r" b="b"/>
              <a:pathLst>
                <a:path w="1775" h="964" extrusionOk="0">
                  <a:moveTo>
                    <a:pt x="1564" y="0"/>
                  </a:moveTo>
                  <a:cubicBezTo>
                    <a:pt x="1550" y="0"/>
                    <a:pt x="1536" y="2"/>
                    <a:pt x="1522" y="5"/>
                  </a:cubicBezTo>
                  <a:cubicBezTo>
                    <a:pt x="1014" y="106"/>
                    <a:pt x="538" y="316"/>
                    <a:pt x="121" y="621"/>
                  </a:cubicBezTo>
                  <a:cubicBezTo>
                    <a:pt x="42" y="679"/>
                    <a:pt x="1" y="780"/>
                    <a:pt x="56" y="871"/>
                  </a:cubicBezTo>
                  <a:cubicBezTo>
                    <a:pt x="89" y="927"/>
                    <a:pt x="156" y="963"/>
                    <a:pt x="221" y="963"/>
                  </a:cubicBezTo>
                  <a:cubicBezTo>
                    <a:pt x="252" y="963"/>
                    <a:pt x="283" y="955"/>
                    <a:pt x="309" y="936"/>
                  </a:cubicBezTo>
                  <a:cubicBezTo>
                    <a:pt x="696" y="650"/>
                    <a:pt x="1146" y="453"/>
                    <a:pt x="1621" y="359"/>
                  </a:cubicBezTo>
                  <a:cubicBezTo>
                    <a:pt x="1719" y="340"/>
                    <a:pt x="1775" y="222"/>
                    <a:pt x="1751" y="130"/>
                  </a:cubicBezTo>
                  <a:cubicBezTo>
                    <a:pt x="1730" y="54"/>
                    <a:pt x="1649" y="0"/>
                    <a:pt x="1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4442325" y="2584025"/>
              <a:ext cx="54300" cy="19975"/>
            </a:xfrm>
            <a:custGeom>
              <a:avLst/>
              <a:gdLst/>
              <a:ahLst/>
              <a:cxnLst/>
              <a:rect l="l" t="t" r="r" b="b"/>
              <a:pathLst>
                <a:path w="2172" h="799" extrusionOk="0">
                  <a:moveTo>
                    <a:pt x="1586" y="0"/>
                  </a:moveTo>
                  <a:cubicBezTo>
                    <a:pt x="1065" y="0"/>
                    <a:pt x="548" y="154"/>
                    <a:pt x="121" y="457"/>
                  </a:cubicBezTo>
                  <a:cubicBezTo>
                    <a:pt x="39" y="514"/>
                    <a:pt x="1" y="618"/>
                    <a:pt x="54" y="709"/>
                  </a:cubicBezTo>
                  <a:cubicBezTo>
                    <a:pt x="86" y="763"/>
                    <a:pt x="154" y="799"/>
                    <a:pt x="219" y="799"/>
                  </a:cubicBezTo>
                  <a:cubicBezTo>
                    <a:pt x="250" y="799"/>
                    <a:pt x="281" y="791"/>
                    <a:pt x="307" y="772"/>
                  </a:cubicBezTo>
                  <a:cubicBezTo>
                    <a:pt x="681" y="507"/>
                    <a:pt x="1128" y="367"/>
                    <a:pt x="1583" y="367"/>
                  </a:cubicBezTo>
                  <a:cubicBezTo>
                    <a:pt x="1697" y="367"/>
                    <a:pt x="1812" y="376"/>
                    <a:pt x="1926" y="394"/>
                  </a:cubicBezTo>
                  <a:cubicBezTo>
                    <a:pt x="1938" y="396"/>
                    <a:pt x="1949" y="397"/>
                    <a:pt x="1960" y="397"/>
                  </a:cubicBezTo>
                  <a:cubicBezTo>
                    <a:pt x="2045" y="397"/>
                    <a:pt x="2126" y="348"/>
                    <a:pt x="2148" y="257"/>
                  </a:cubicBezTo>
                  <a:cubicBezTo>
                    <a:pt x="2172" y="156"/>
                    <a:pt x="2112" y="52"/>
                    <a:pt x="2013" y="35"/>
                  </a:cubicBezTo>
                  <a:cubicBezTo>
                    <a:pt x="1871" y="12"/>
                    <a:pt x="1728" y="0"/>
                    <a:pt x="1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4387275" y="2729900"/>
              <a:ext cx="15125" cy="43250"/>
            </a:xfrm>
            <a:custGeom>
              <a:avLst/>
              <a:gdLst/>
              <a:ahLst/>
              <a:cxnLst/>
              <a:rect l="l" t="t" r="r" b="b"/>
              <a:pathLst>
                <a:path w="605" h="1730" extrusionOk="0">
                  <a:moveTo>
                    <a:pt x="432" y="508"/>
                  </a:moveTo>
                  <a:cubicBezTo>
                    <a:pt x="432" y="508"/>
                    <a:pt x="432" y="509"/>
                    <a:pt x="431" y="512"/>
                  </a:cubicBezTo>
                  <a:lnTo>
                    <a:pt x="431" y="512"/>
                  </a:lnTo>
                  <a:cubicBezTo>
                    <a:pt x="431" y="512"/>
                    <a:pt x="431" y="511"/>
                    <a:pt x="432" y="511"/>
                  </a:cubicBezTo>
                  <a:cubicBezTo>
                    <a:pt x="432" y="509"/>
                    <a:pt x="432" y="508"/>
                    <a:pt x="432" y="508"/>
                  </a:cubicBezTo>
                  <a:close/>
                  <a:moveTo>
                    <a:pt x="309" y="1"/>
                  </a:moveTo>
                  <a:cubicBezTo>
                    <a:pt x="225" y="1"/>
                    <a:pt x="149" y="57"/>
                    <a:pt x="126" y="143"/>
                  </a:cubicBezTo>
                  <a:cubicBezTo>
                    <a:pt x="1" y="624"/>
                    <a:pt x="32" y="1132"/>
                    <a:pt x="213" y="1594"/>
                  </a:cubicBezTo>
                  <a:cubicBezTo>
                    <a:pt x="243" y="1668"/>
                    <a:pt x="310" y="1730"/>
                    <a:pt x="389" y="1730"/>
                  </a:cubicBezTo>
                  <a:cubicBezTo>
                    <a:pt x="405" y="1730"/>
                    <a:pt x="422" y="1727"/>
                    <a:pt x="439" y="1721"/>
                  </a:cubicBezTo>
                  <a:cubicBezTo>
                    <a:pt x="538" y="1688"/>
                    <a:pt x="605" y="1589"/>
                    <a:pt x="569" y="1495"/>
                  </a:cubicBezTo>
                  <a:cubicBezTo>
                    <a:pt x="525" y="1389"/>
                    <a:pt x="492" y="1281"/>
                    <a:pt x="468" y="1170"/>
                  </a:cubicBezTo>
                  <a:lnTo>
                    <a:pt x="448" y="1086"/>
                  </a:lnTo>
                  <a:cubicBezTo>
                    <a:pt x="448" y="1074"/>
                    <a:pt x="446" y="1060"/>
                    <a:pt x="444" y="1047"/>
                  </a:cubicBezTo>
                  <a:cubicBezTo>
                    <a:pt x="444" y="1043"/>
                    <a:pt x="441" y="1038"/>
                    <a:pt x="439" y="1035"/>
                  </a:cubicBezTo>
                  <a:cubicBezTo>
                    <a:pt x="434" y="980"/>
                    <a:pt x="427" y="925"/>
                    <a:pt x="424" y="869"/>
                  </a:cubicBezTo>
                  <a:cubicBezTo>
                    <a:pt x="417" y="759"/>
                    <a:pt x="417" y="648"/>
                    <a:pt x="427" y="537"/>
                  </a:cubicBezTo>
                  <a:cubicBezTo>
                    <a:pt x="427" y="536"/>
                    <a:pt x="430" y="520"/>
                    <a:pt x="431" y="512"/>
                  </a:cubicBezTo>
                  <a:lnTo>
                    <a:pt x="431" y="512"/>
                  </a:lnTo>
                  <a:cubicBezTo>
                    <a:pt x="431" y="514"/>
                    <a:pt x="430" y="515"/>
                    <a:pt x="430" y="515"/>
                  </a:cubicBezTo>
                  <a:cubicBezTo>
                    <a:pt x="429" y="515"/>
                    <a:pt x="434" y="492"/>
                    <a:pt x="434" y="484"/>
                  </a:cubicBezTo>
                  <a:cubicBezTo>
                    <a:pt x="436" y="455"/>
                    <a:pt x="441" y="427"/>
                    <a:pt x="448" y="398"/>
                  </a:cubicBezTo>
                  <a:cubicBezTo>
                    <a:pt x="458" y="342"/>
                    <a:pt x="470" y="285"/>
                    <a:pt x="485" y="229"/>
                  </a:cubicBezTo>
                  <a:cubicBezTo>
                    <a:pt x="506" y="131"/>
                    <a:pt x="446" y="32"/>
                    <a:pt x="350" y="5"/>
                  </a:cubicBezTo>
                  <a:cubicBezTo>
                    <a:pt x="336" y="2"/>
                    <a:pt x="323"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4366350" y="2691775"/>
              <a:ext cx="14575" cy="58600"/>
            </a:xfrm>
            <a:custGeom>
              <a:avLst/>
              <a:gdLst/>
              <a:ahLst/>
              <a:cxnLst/>
              <a:rect l="l" t="t" r="r" b="b"/>
              <a:pathLst>
                <a:path w="583" h="2344" extrusionOk="0">
                  <a:moveTo>
                    <a:pt x="371" y="1"/>
                  </a:moveTo>
                  <a:cubicBezTo>
                    <a:pt x="288" y="1"/>
                    <a:pt x="213" y="58"/>
                    <a:pt x="193" y="142"/>
                  </a:cubicBezTo>
                  <a:cubicBezTo>
                    <a:pt x="0" y="818"/>
                    <a:pt x="0" y="1535"/>
                    <a:pt x="190" y="2214"/>
                  </a:cubicBezTo>
                  <a:cubicBezTo>
                    <a:pt x="215" y="2304"/>
                    <a:pt x="286" y="2343"/>
                    <a:pt x="358" y="2343"/>
                  </a:cubicBezTo>
                  <a:cubicBezTo>
                    <a:pt x="468" y="2343"/>
                    <a:pt x="583" y="2252"/>
                    <a:pt x="542" y="2115"/>
                  </a:cubicBezTo>
                  <a:cubicBezTo>
                    <a:pt x="373" y="1497"/>
                    <a:pt x="376" y="844"/>
                    <a:pt x="551" y="228"/>
                  </a:cubicBezTo>
                  <a:cubicBezTo>
                    <a:pt x="576" y="130"/>
                    <a:pt x="515" y="31"/>
                    <a:pt x="417" y="7"/>
                  </a:cubicBezTo>
                  <a:cubicBezTo>
                    <a:pt x="401" y="3"/>
                    <a:pt x="386"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4493300" y="2850450"/>
              <a:ext cx="47125" cy="50375"/>
            </a:xfrm>
            <a:custGeom>
              <a:avLst/>
              <a:gdLst/>
              <a:ahLst/>
              <a:cxnLst/>
              <a:rect l="l" t="t" r="r" b="b"/>
              <a:pathLst>
                <a:path w="1885" h="2015" extrusionOk="0">
                  <a:moveTo>
                    <a:pt x="255" y="0"/>
                  </a:moveTo>
                  <a:cubicBezTo>
                    <a:pt x="127" y="0"/>
                    <a:pt x="1" y="133"/>
                    <a:pt x="89" y="271"/>
                  </a:cubicBezTo>
                  <a:cubicBezTo>
                    <a:pt x="487" y="907"/>
                    <a:pt x="978" y="1479"/>
                    <a:pt x="1550" y="1965"/>
                  </a:cubicBezTo>
                  <a:cubicBezTo>
                    <a:pt x="1590" y="1997"/>
                    <a:pt x="1638" y="2014"/>
                    <a:pt x="1684" y="2014"/>
                  </a:cubicBezTo>
                  <a:cubicBezTo>
                    <a:pt x="1731" y="2014"/>
                    <a:pt x="1777" y="1997"/>
                    <a:pt x="1813" y="1958"/>
                  </a:cubicBezTo>
                  <a:cubicBezTo>
                    <a:pt x="1885" y="1884"/>
                    <a:pt x="1885" y="1763"/>
                    <a:pt x="1805" y="1701"/>
                  </a:cubicBezTo>
                  <a:cubicBezTo>
                    <a:pt x="1259" y="1236"/>
                    <a:pt x="785" y="692"/>
                    <a:pt x="405" y="86"/>
                  </a:cubicBezTo>
                  <a:cubicBezTo>
                    <a:pt x="366" y="25"/>
                    <a:pt x="310"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4461900" y="2834450"/>
              <a:ext cx="32100" cy="42000"/>
            </a:xfrm>
            <a:custGeom>
              <a:avLst/>
              <a:gdLst/>
              <a:ahLst/>
              <a:cxnLst/>
              <a:rect l="l" t="t" r="r" b="b"/>
              <a:pathLst>
                <a:path w="1284" h="1680" extrusionOk="0">
                  <a:moveTo>
                    <a:pt x="205" y="1"/>
                  </a:moveTo>
                  <a:cubicBezTo>
                    <a:pt x="189" y="1"/>
                    <a:pt x="174" y="2"/>
                    <a:pt x="159" y="6"/>
                  </a:cubicBezTo>
                  <a:cubicBezTo>
                    <a:pt x="65" y="33"/>
                    <a:pt x="0" y="139"/>
                    <a:pt x="29" y="232"/>
                  </a:cubicBezTo>
                  <a:cubicBezTo>
                    <a:pt x="200" y="760"/>
                    <a:pt x="496" y="1238"/>
                    <a:pt x="893" y="1628"/>
                  </a:cubicBezTo>
                  <a:cubicBezTo>
                    <a:pt x="931" y="1665"/>
                    <a:pt x="973" y="1680"/>
                    <a:pt x="1014" y="1680"/>
                  </a:cubicBezTo>
                  <a:cubicBezTo>
                    <a:pt x="1157" y="1680"/>
                    <a:pt x="1283" y="1491"/>
                    <a:pt x="1148" y="1364"/>
                  </a:cubicBezTo>
                  <a:cubicBezTo>
                    <a:pt x="799" y="1019"/>
                    <a:pt x="537" y="598"/>
                    <a:pt x="385" y="131"/>
                  </a:cubicBezTo>
                  <a:cubicBezTo>
                    <a:pt x="359" y="52"/>
                    <a:pt x="285"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4494450" y="2809900"/>
              <a:ext cx="29975" cy="31225"/>
            </a:xfrm>
            <a:custGeom>
              <a:avLst/>
              <a:gdLst/>
              <a:ahLst/>
              <a:cxnLst/>
              <a:rect l="l" t="t" r="r" b="b"/>
              <a:pathLst>
                <a:path w="1199" h="1249" extrusionOk="0">
                  <a:moveTo>
                    <a:pt x="204" y="1"/>
                  </a:moveTo>
                  <a:cubicBezTo>
                    <a:pt x="153" y="1"/>
                    <a:pt x="102" y="20"/>
                    <a:pt x="70" y="54"/>
                  </a:cubicBezTo>
                  <a:cubicBezTo>
                    <a:pt x="0" y="129"/>
                    <a:pt x="3" y="245"/>
                    <a:pt x="72" y="317"/>
                  </a:cubicBezTo>
                  <a:lnTo>
                    <a:pt x="869" y="1198"/>
                  </a:lnTo>
                  <a:cubicBezTo>
                    <a:pt x="905" y="1232"/>
                    <a:pt x="952" y="1249"/>
                    <a:pt x="998" y="1249"/>
                  </a:cubicBezTo>
                  <a:cubicBezTo>
                    <a:pt x="1047" y="1249"/>
                    <a:pt x="1096" y="1230"/>
                    <a:pt x="1131" y="1193"/>
                  </a:cubicBezTo>
                  <a:cubicBezTo>
                    <a:pt x="1199" y="1118"/>
                    <a:pt x="1196" y="1005"/>
                    <a:pt x="1127" y="933"/>
                  </a:cubicBezTo>
                  <a:lnTo>
                    <a:pt x="327" y="52"/>
                  </a:lnTo>
                  <a:cubicBezTo>
                    <a:pt x="297" y="17"/>
                    <a:pt x="25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4639150" y="2774050"/>
              <a:ext cx="12650" cy="27850"/>
            </a:xfrm>
            <a:custGeom>
              <a:avLst/>
              <a:gdLst/>
              <a:ahLst/>
              <a:cxnLst/>
              <a:rect l="l" t="t" r="r" b="b"/>
              <a:pathLst>
                <a:path w="506" h="1114" extrusionOk="0">
                  <a:moveTo>
                    <a:pt x="210" y="1"/>
                  </a:moveTo>
                  <a:cubicBezTo>
                    <a:pt x="194" y="1"/>
                    <a:pt x="178" y="3"/>
                    <a:pt x="162" y="8"/>
                  </a:cubicBezTo>
                  <a:cubicBezTo>
                    <a:pt x="68" y="42"/>
                    <a:pt x="0" y="138"/>
                    <a:pt x="34" y="235"/>
                  </a:cubicBezTo>
                  <a:cubicBezTo>
                    <a:pt x="65" y="321"/>
                    <a:pt x="87" y="410"/>
                    <a:pt x="99" y="502"/>
                  </a:cubicBezTo>
                  <a:cubicBezTo>
                    <a:pt x="113" y="610"/>
                    <a:pt x="116" y="721"/>
                    <a:pt x="106" y="831"/>
                  </a:cubicBezTo>
                  <a:lnTo>
                    <a:pt x="97" y="887"/>
                  </a:lnTo>
                  <a:cubicBezTo>
                    <a:pt x="89" y="935"/>
                    <a:pt x="97" y="983"/>
                    <a:pt x="118" y="1026"/>
                  </a:cubicBezTo>
                  <a:cubicBezTo>
                    <a:pt x="142" y="1067"/>
                    <a:pt x="183" y="1099"/>
                    <a:pt x="231" y="1111"/>
                  </a:cubicBezTo>
                  <a:cubicBezTo>
                    <a:pt x="243" y="1113"/>
                    <a:pt x="255" y="1114"/>
                    <a:pt x="268" y="1114"/>
                  </a:cubicBezTo>
                  <a:cubicBezTo>
                    <a:pt x="352" y="1114"/>
                    <a:pt x="438" y="1064"/>
                    <a:pt x="455" y="976"/>
                  </a:cubicBezTo>
                  <a:cubicBezTo>
                    <a:pt x="506" y="694"/>
                    <a:pt x="482" y="405"/>
                    <a:pt x="388" y="136"/>
                  </a:cubicBezTo>
                  <a:cubicBezTo>
                    <a:pt x="360" y="60"/>
                    <a:pt x="289"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7"/>
          <p:cNvGrpSpPr/>
          <p:nvPr/>
        </p:nvGrpSpPr>
        <p:grpSpPr>
          <a:xfrm>
            <a:off x="545566" y="804214"/>
            <a:ext cx="770513" cy="799474"/>
            <a:chOff x="1843825" y="3806950"/>
            <a:chExt cx="1608250" cy="1668700"/>
          </a:xfrm>
        </p:grpSpPr>
        <p:sp>
          <p:nvSpPr>
            <p:cNvPr id="458" name="Google Shape;458;p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7"/>
          <p:cNvGrpSpPr/>
          <p:nvPr/>
        </p:nvGrpSpPr>
        <p:grpSpPr>
          <a:xfrm>
            <a:off x="1486084" y="2516346"/>
            <a:ext cx="543588" cy="564021"/>
            <a:chOff x="1843825" y="3806950"/>
            <a:chExt cx="1608250" cy="1668700"/>
          </a:xfrm>
        </p:grpSpPr>
        <p:sp>
          <p:nvSpPr>
            <p:cNvPr id="527" name="Google Shape;527;p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7"/>
          <p:cNvSpPr/>
          <p:nvPr/>
        </p:nvSpPr>
        <p:spPr>
          <a:xfrm>
            <a:off x="8693962" y="4363252"/>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flipH="1">
            <a:off x="713219" y="2289725"/>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flipH="1">
            <a:off x="1929654" y="1252113"/>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flipH="1">
            <a:off x="1639104" y="4025438"/>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9"/>
        <p:cNvGrpSpPr/>
        <p:nvPr/>
      </p:nvGrpSpPr>
      <p:grpSpPr>
        <a:xfrm>
          <a:off x="0" y="0"/>
          <a:ext cx="0" cy="0"/>
          <a:chOff x="0" y="0"/>
          <a:chExt cx="0" cy="0"/>
        </a:xfrm>
      </p:grpSpPr>
      <p:pic>
        <p:nvPicPr>
          <p:cNvPr id="820" name="Google Shape;820;p9"/>
          <p:cNvPicPr preferRelativeResize="0"/>
          <p:nvPr/>
        </p:nvPicPr>
        <p:blipFill rotWithShape="1">
          <a:blip r:embed="rId2">
            <a:alphaModFix amt="26000"/>
          </a:blip>
          <a:srcRect/>
          <a:stretch/>
        </p:blipFill>
        <p:spPr>
          <a:xfrm rot="10800000">
            <a:off x="0" y="0"/>
            <a:ext cx="9144003" cy="5143502"/>
          </a:xfrm>
          <a:prstGeom prst="rect">
            <a:avLst/>
          </a:prstGeom>
          <a:noFill/>
          <a:ln>
            <a:noFill/>
          </a:ln>
        </p:spPr>
      </p:pic>
      <p:sp>
        <p:nvSpPr>
          <p:cNvPr id="821" name="Google Shape;821;p9"/>
          <p:cNvSpPr txBox="1">
            <a:spLocks noGrp="1"/>
          </p:cNvSpPr>
          <p:nvPr>
            <p:ph type="title"/>
          </p:nvPr>
        </p:nvSpPr>
        <p:spPr>
          <a:xfrm>
            <a:off x="713225" y="1655400"/>
            <a:ext cx="4530600" cy="670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2" name="Google Shape;822;p9"/>
          <p:cNvSpPr txBox="1">
            <a:spLocks noGrp="1"/>
          </p:cNvSpPr>
          <p:nvPr>
            <p:ph type="subTitle" idx="1"/>
          </p:nvPr>
        </p:nvSpPr>
        <p:spPr>
          <a:xfrm>
            <a:off x="713225" y="2326199"/>
            <a:ext cx="4530600" cy="148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grpSp>
        <p:nvGrpSpPr>
          <p:cNvPr id="823" name="Google Shape;823;p9"/>
          <p:cNvGrpSpPr/>
          <p:nvPr/>
        </p:nvGrpSpPr>
        <p:grpSpPr>
          <a:xfrm rot="7402708">
            <a:off x="-121677" y="-294895"/>
            <a:ext cx="543623" cy="750158"/>
            <a:chOff x="626325" y="3925200"/>
            <a:chExt cx="612625" cy="845375"/>
          </a:xfrm>
        </p:grpSpPr>
        <p:sp>
          <p:nvSpPr>
            <p:cNvPr id="824" name="Google Shape;824;p9"/>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9"/>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9"/>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9"/>
          <p:cNvGrpSpPr/>
          <p:nvPr/>
        </p:nvGrpSpPr>
        <p:grpSpPr>
          <a:xfrm rot="7402708">
            <a:off x="-170287" y="44045"/>
            <a:ext cx="1165446" cy="1163116"/>
            <a:chOff x="3917425" y="2056350"/>
            <a:chExt cx="1313375" cy="1310750"/>
          </a:xfrm>
        </p:grpSpPr>
        <p:sp>
          <p:nvSpPr>
            <p:cNvPr id="829" name="Google Shape;829;p9"/>
            <p:cNvSpPr/>
            <p:nvPr/>
          </p:nvSpPr>
          <p:spPr>
            <a:xfrm>
              <a:off x="3917425" y="2056350"/>
              <a:ext cx="1313375" cy="1310750"/>
            </a:xfrm>
            <a:custGeom>
              <a:avLst/>
              <a:gdLst/>
              <a:ahLst/>
              <a:cxnLst/>
              <a:rect l="l" t="t" r="r" b="b"/>
              <a:pathLst>
                <a:path w="52535" h="52430" extrusionOk="0">
                  <a:moveTo>
                    <a:pt x="16937" y="1"/>
                  </a:moveTo>
                  <a:cubicBezTo>
                    <a:pt x="16847" y="1"/>
                    <a:pt x="16756" y="25"/>
                    <a:pt x="16665" y="84"/>
                  </a:cubicBezTo>
                  <a:cubicBezTo>
                    <a:pt x="16434" y="228"/>
                    <a:pt x="16318" y="495"/>
                    <a:pt x="16229" y="743"/>
                  </a:cubicBezTo>
                  <a:cubicBezTo>
                    <a:pt x="16126" y="1037"/>
                    <a:pt x="16003" y="1323"/>
                    <a:pt x="15861" y="1600"/>
                  </a:cubicBezTo>
                  <a:cubicBezTo>
                    <a:pt x="15582" y="2132"/>
                    <a:pt x="15269" y="2647"/>
                    <a:pt x="15002" y="3188"/>
                  </a:cubicBezTo>
                  <a:cubicBezTo>
                    <a:pt x="14732" y="3730"/>
                    <a:pt x="14528" y="4216"/>
                    <a:pt x="14328" y="4745"/>
                  </a:cubicBezTo>
                  <a:cubicBezTo>
                    <a:pt x="13924" y="5795"/>
                    <a:pt x="13620" y="6880"/>
                    <a:pt x="13416" y="7987"/>
                  </a:cubicBezTo>
                  <a:cubicBezTo>
                    <a:pt x="13209" y="9094"/>
                    <a:pt x="13103" y="10218"/>
                    <a:pt x="13101" y="11345"/>
                  </a:cubicBezTo>
                  <a:cubicBezTo>
                    <a:pt x="13093" y="12339"/>
                    <a:pt x="13170" y="13335"/>
                    <a:pt x="13329" y="14319"/>
                  </a:cubicBezTo>
                  <a:cubicBezTo>
                    <a:pt x="12393" y="13684"/>
                    <a:pt x="11180" y="13511"/>
                    <a:pt x="10073" y="13398"/>
                  </a:cubicBezTo>
                  <a:cubicBezTo>
                    <a:pt x="9389" y="13330"/>
                    <a:pt x="8701" y="13272"/>
                    <a:pt x="8034" y="13104"/>
                  </a:cubicBezTo>
                  <a:cubicBezTo>
                    <a:pt x="7695" y="13025"/>
                    <a:pt x="7365" y="12907"/>
                    <a:pt x="7053" y="12755"/>
                  </a:cubicBezTo>
                  <a:cubicBezTo>
                    <a:pt x="6706" y="12584"/>
                    <a:pt x="6386" y="12368"/>
                    <a:pt x="6073" y="12144"/>
                  </a:cubicBezTo>
                  <a:cubicBezTo>
                    <a:pt x="5917" y="12033"/>
                    <a:pt x="5763" y="11917"/>
                    <a:pt x="5609" y="11804"/>
                  </a:cubicBezTo>
                  <a:cubicBezTo>
                    <a:pt x="5454" y="11689"/>
                    <a:pt x="5315" y="11564"/>
                    <a:pt x="5125" y="11549"/>
                  </a:cubicBezTo>
                  <a:cubicBezTo>
                    <a:pt x="5112" y="11548"/>
                    <a:pt x="5099" y="11548"/>
                    <a:pt x="5087" y="11548"/>
                  </a:cubicBezTo>
                  <a:cubicBezTo>
                    <a:pt x="4735" y="11548"/>
                    <a:pt x="4605" y="11940"/>
                    <a:pt x="4610" y="12240"/>
                  </a:cubicBezTo>
                  <a:cubicBezTo>
                    <a:pt x="4612" y="12404"/>
                    <a:pt x="4655" y="12572"/>
                    <a:pt x="4689" y="12731"/>
                  </a:cubicBezTo>
                  <a:cubicBezTo>
                    <a:pt x="4720" y="12890"/>
                    <a:pt x="4766" y="13068"/>
                    <a:pt x="4817" y="13229"/>
                  </a:cubicBezTo>
                  <a:cubicBezTo>
                    <a:pt x="4915" y="13559"/>
                    <a:pt x="5038" y="13881"/>
                    <a:pt x="5183" y="14197"/>
                  </a:cubicBezTo>
                  <a:cubicBezTo>
                    <a:pt x="5763" y="15472"/>
                    <a:pt x="6675" y="16574"/>
                    <a:pt x="7690" y="17525"/>
                  </a:cubicBezTo>
                  <a:cubicBezTo>
                    <a:pt x="8870" y="18627"/>
                    <a:pt x="10196" y="19544"/>
                    <a:pt x="11469" y="20529"/>
                  </a:cubicBezTo>
                  <a:cubicBezTo>
                    <a:pt x="11303" y="20565"/>
                    <a:pt x="11142" y="20611"/>
                    <a:pt x="10983" y="20666"/>
                  </a:cubicBezTo>
                  <a:cubicBezTo>
                    <a:pt x="10706" y="20759"/>
                    <a:pt x="10435" y="20837"/>
                    <a:pt x="10149" y="20837"/>
                  </a:cubicBezTo>
                  <a:cubicBezTo>
                    <a:pt x="10079" y="20837"/>
                    <a:pt x="10008" y="20833"/>
                    <a:pt x="9936" y="20822"/>
                  </a:cubicBezTo>
                  <a:cubicBezTo>
                    <a:pt x="9568" y="20772"/>
                    <a:pt x="9170" y="20627"/>
                    <a:pt x="8797" y="20507"/>
                  </a:cubicBezTo>
                  <a:cubicBezTo>
                    <a:pt x="8424" y="20387"/>
                    <a:pt x="7962" y="20257"/>
                    <a:pt x="7534" y="20158"/>
                  </a:cubicBezTo>
                  <a:cubicBezTo>
                    <a:pt x="6670" y="19951"/>
                    <a:pt x="5791" y="19807"/>
                    <a:pt x="4908" y="19727"/>
                  </a:cubicBezTo>
                  <a:cubicBezTo>
                    <a:pt x="4516" y="19691"/>
                    <a:pt x="4121" y="19668"/>
                    <a:pt x="3726" y="19668"/>
                  </a:cubicBezTo>
                  <a:cubicBezTo>
                    <a:pt x="3331" y="19668"/>
                    <a:pt x="2936" y="19691"/>
                    <a:pt x="2542" y="19747"/>
                  </a:cubicBezTo>
                  <a:cubicBezTo>
                    <a:pt x="1676" y="19867"/>
                    <a:pt x="829" y="20144"/>
                    <a:pt x="124" y="20678"/>
                  </a:cubicBezTo>
                  <a:cubicBezTo>
                    <a:pt x="13" y="20762"/>
                    <a:pt x="1" y="20919"/>
                    <a:pt x="131" y="20998"/>
                  </a:cubicBezTo>
                  <a:cubicBezTo>
                    <a:pt x="1183" y="21629"/>
                    <a:pt x="2290" y="22165"/>
                    <a:pt x="3402" y="22685"/>
                  </a:cubicBezTo>
                  <a:cubicBezTo>
                    <a:pt x="4511" y="23205"/>
                    <a:pt x="5640" y="23720"/>
                    <a:pt x="6723" y="24302"/>
                  </a:cubicBezTo>
                  <a:cubicBezTo>
                    <a:pt x="7806" y="24887"/>
                    <a:pt x="8831" y="25532"/>
                    <a:pt x="9755" y="26324"/>
                  </a:cubicBezTo>
                  <a:cubicBezTo>
                    <a:pt x="10273" y="26767"/>
                    <a:pt x="10761" y="27236"/>
                    <a:pt x="11310" y="27636"/>
                  </a:cubicBezTo>
                  <a:cubicBezTo>
                    <a:pt x="11750" y="27961"/>
                    <a:pt x="12227" y="28233"/>
                    <a:pt x="12730" y="28449"/>
                  </a:cubicBezTo>
                  <a:cubicBezTo>
                    <a:pt x="13710" y="28879"/>
                    <a:pt x="14768" y="29100"/>
                    <a:pt x="15837" y="29100"/>
                  </a:cubicBezTo>
                  <a:cubicBezTo>
                    <a:pt x="15876" y="29100"/>
                    <a:pt x="15916" y="29100"/>
                    <a:pt x="15955" y="29099"/>
                  </a:cubicBezTo>
                  <a:lnTo>
                    <a:pt x="16352" y="29080"/>
                  </a:lnTo>
                  <a:lnTo>
                    <a:pt x="16352" y="29080"/>
                  </a:lnTo>
                  <a:cubicBezTo>
                    <a:pt x="15693" y="29474"/>
                    <a:pt x="14944" y="29698"/>
                    <a:pt x="14277" y="30086"/>
                  </a:cubicBezTo>
                  <a:cubicBezTo>
                    <a:pt x="13493" y="30548"/>
                    <a:pt x="12867" y="31229"/>
                    <a:pt x="12357" y="31975"/>
                  </a:cubicBezTo>
                  <a:cubicBezTo>
                    <a:pt x="11329" y="33474"/>
                    <a:pt x="10802" y="35239"/>
                    <a:pt x="9835" y="36772"/>
                  </a:cubicBezTo>
                  <a:cubicBezTo>
                    <a:pt x="9645" y="37072"/>
                    <a:pt x="9389" y="37364"/>
                    <a:pt x="9310" y="37720"/>
                  </a:cubicBezTo>
                  <a:cubicBezTo>
                    <a:pt x="9228" y="38078"/>
                    <a:pt x="9401" y="38418"/>
                    <a:pt x="9770" y="38485"/>
                  </a:cubicBezTo>
                  <a:cubicBezTo>
                    <a:pt x="9823" y="38495"/>
                    <a:pt x="9874" y="38499"/>
                    <a:pt x="9926" y="38499"/>
                  </a:cubicBezTo>
                  <a:cubicBezTo>
                    <a:pt x="10228" y="38499"/>
                    <a:pt x="10503" y="38348"/>
                    <a:pt x="10785" y="38278"/>
                  </a:cubicBezTo>
                  <a:cubicBezTo>
                    <a:pt x="11001" y="38225"/>
                    <a:pt x="11248" y="38206"/>
                    <a:pt x="11497" y="38206"/>
                  </a:cubicBezTo>
                  <a:cubicBezTo>
                    <a:pt x="11632" y="38206"/>
                    <a:pt x="11767" y="38212"/>
                    <a:pt x="11897" y="38220"/>
                  </a:cubicBezTo>
                  <a:cubicBezTo>
                    <a:pt x="12265" y="38244"/>
                    <a:pt x="12682" y="38307"/>
                    <a:pt x="13074" y="38343"/>
                  </a:cubicBezTo>
                  <a:cubicBezTo>
                    <a:pt x="13422" y="38377"/>
                    <a:pt x="13771" y="38392"/>
                    <a:pt x="14120" y="38392"/>
                  </a:cubicBezTo>
                  <a:cubicBezTo>
                    <a:pt x="14169" y="38392"/>
                    <a:pt x="14219" y="38392"/>
                    <a:pt x="14268" y="38391"/>
                  </a:cubicBezTo>
                  <a:cubicBezTo>
                    <a:pt x="15074" y="38382"/>
                    <a:pt x="15883" y="38285"/>
                    <a:pt x="16662" y="38074"/>
                  </a:cubicBezTo>
                  <a:cubicBezTo>
                    <a:pt x="18287" y="37631"/>
                    <a:pt x="19791" y="36644"/>
                    <a:pt x="20672" y="35186"/>
                  </a:cubicBezTo>
                  <a:cubicBezTo>
                    <a:pt x="20737" y="35072"/>
                    <a:pt x="20797" y="34962"/>
                    <a:pt x="20855" y="34849"/>
                  </a:cubicBezTo>
                  <a:cubicBezTo>
                    <a:pt x="20954" y="34952"/>
                    <a:pt x="20997" y="35104"/>
                    <a:pt x="21002" y="35248"/>
                  </a:cubicBezTo>
                  <a:cubicBezTo>
                    <a:pt x="21009" y="35472"/>
                    <a:pt x="20918" y="35679"/>
                    <a:pt x="20802" y="35864"/>
                  </a:cubicBezTo>
                  <a:cubicBezTo>
                    <a:pt x="20684" y="36052"/>
                    <a:pt x="20525" y="36245"/>
                    <a:pt x="20383" y="36430"/>
                  </a:cubicBezTo>
                  <a:cubicBezTo>
                    <a:pt x="20241" y="36618"/>
                    <a:pt x="20128" y="36779"/>
                    <a:pt x="20008" y="36959"/>
                  </a:cubicBezTo>
                  <a:cubicBezTo>
                    <a:pt x="19531" y="37672"/>
                    <a:pt x="19139" y="38437"/>
                    <a:pt x="18841" y="39238"/>
                  </a:cubicBezTo>
                  <a:cubicBezTo>
                    <a:pt x="18251" y="40815"/>
                    <a:pt x="18027" y="42533"/>
                    <a:pt x="18299" y="44201"/>
                  </a:cubicBezTo>
                  <a:cubicBezTo>
                    <a:pt x="18364" y="44608"/>
                    <a:pt x="18460" y="45012"/>
                    <a:pt x="18588" y="45404"/>
                  </a:cubicBezTo>
                  <a:cubicBezTo>
                    <a:pt x="18653" y="45599"/>
                    <a:pt x="18725" y="45797"/>
                    <a:pt x="18804" y="45984"/>
                  </a:cubicBezTo>
                  <a:cubicBezTo>
                    <a:pt x="18881" y="46175"/>
                    <a:pt x="19011" y="46410"/>
                    <a:pt x="19218" y="46509"/>
                  </a:cubicBezTo>
                  <a:cubicBezTo>
                    <a:pt x="19284" y="46540"/>
                    <a:pt x="19354" y="46554"/>
                    <a:pt x="19427" y="46554"/>
                  </a:cubicBezTo>
                  <a:cubicBezTo>
                    <a:pt x="19584" y="46554"/>
                    <a:pt x="19749" y="46488"/>
                    <a:pt x="19883" y="46391"/>
                  </a:cubicBezTo>
                  <a:cubicBezTo>
                    <a:pt x="20080" y="46249"/>
                    <a:pt x="20304" y="46069"/>
                    <a:pt x="20520" y="45917"/>
                  </a:cubicBezTo>
                  <a:cubicBezTo>
                    <a:pt x="20732" y="45763"/>
                    <a:pt x="20956" y="45628"/>
                    <a:pt x="21192" y="45513"/>
                  </a:cubicBezTo>
                  <a:cubicBezTo>
                    <a:pt x="21421" y="45404"/>
                    <a:pt x="21664" y="45330"/>
                    <a:pt x="21909" y="45255"/>
                  </a:cubicBezTo>
                  <a:cubicBezTo>
                    <a:pt x="22386" y="45104"/>
                    <a:pt x="22848" y="44913"/>
                    <a:pt x="23271" y="44639"/>
                  </a:cubicBezTo>
                  <a:cubicBezTo>
                    <a:pt x="23692" y="44370"/>
                    <a:pt x="24068" y="44037"/>
                    <a:pt x="24390" y="43652"/>
                  </a:cubicBezTo>
                  <a:cubicBezTo>
                    <a:pt x="25276" y="42589"/>
                    <a:pt x="25676" y="41202"/>
                    <a:pt x="25490" y="39831"/>
                  </a:cubicBezTo>
                  <a:cubicBezTo>
                    <a:pt x="25461" y="39599"/>
                    <a:pt x="25413" y="39371"/>
                    <a:pt x="25351" y="39147"/>
                  </a:cubicBezTo>
                  <a:cubicBezTo>
                    <a:pt x="25293" y="38942"/>
                    <a:pt x="25209" y="38735"/>
                    <a:pt x="25201" y="38519"/>
                  </a:cubicBezTo>
                  <a:cubicBezTo>
                    <a:pt x="25199" y="38355"/>
                    <a:pt x="25257" y="38184"/>
                    <a:pt x="25389" y="38100"/>
                  </a:cubicBezTo>
                  <a:cubicBezTo>
                    <a:pt x="25423" y="38079"/>
                    <a:pt x="25458" y="38069"/>
                    <a:pt x="25494" y="38069"/>
                  </a:cubicBezTo>
                  <a:cubicBezTo>
                    <a:pt x="25598" y="38069"/>
                    <a:pt x="25705" y="38150"/>
                    <a:pt x="25777" y="38247"/>
                  </a:cubicBezTo>
                  <a:cubicBezTo>
                    <a:pt x="26025" y="38584"/>
                    <a:pt x="26171" y="39015"/>
                    <a:pt x="26210" y="39433"/>
                  </a:cubicBezTo>
                  <a:cubicBezTo>
                    <a:pt x="26220" y="39520"/>
                    <a:pt x="26222" y="39609"/>
                    <a:pt x="26222" y="39698"/>
                  </a:cubicBezTo>
                  <a:cubicBezTo>
                    <a:pt x="25623" y="40820"/>
                    <a:pt x="25627" y="42177"/>
                    <a:pt x="25839" y="43409"/>
                  </a:cubicBezTo>
                  <a:cubicBezTo>
                    <a:pt x="25974" y="44172"/>
                    <a:pt x="26179" y="44918"/>
                    <a:pt x="26451" y="45643"/>
                  </a:cubicBezTo>
                  <a:cubicBezTo>
                    <a:pt x="26742" y="46418"/>
                    <a:pt x="27124" y="47164"/>
                    <a:pt x="27656" y="47806"/>
                  </a:cubicBezTo>
                  <a:cubicBezTo>
                    <a:pt x="27919" y="48119"/>
                    <a:pt x="28217" y="48386"/>
                    <a:pt x="28530" y="48644"/>
                  </a:cubicBezTo>
                  <a:cubicBezTo>
                    <a:pt x="28843" y="48904"/>
                    <a:pt x="29148" y="49137"/>
                    <a:pt x="29413" y="49431"/>
                  </a:cubicBezTo>
                  <a:cubicBezTo>
                    <a:pt x="29538" y="49563"/>
                    <a:pt x="29644" y="49715"/>
                    <a:pt x="29733" y="49876"/>
                  </a:cubicBezTo>
                  <a:cubicBezTo>
                    <a:pt x="29827" y="50045"/>
                    <a:pt x="29875" y="50225"/>
                    <a:pt x="29914" y="50410"/>
                  </a:cubicBezTo>
                  <a:cubicBezTo>
                    <a:pt x="29986" y="50769"/>
                    <a:pt x="30087" y="51181"/>
                    <a:pt x="30455" y="51349"/>
                  </a:cubicBezTo>
                  <a:cubicBezTo>
                    <a:pt x="30535" y="51386"/>
                    <a:pt x="30615" y="51402"/>
                    <a:pt x="30693" y="51402"/>
                  </a:cubicBezTo>
                  <a:cubicBezTo>
                    <a:pt x="30974" y="51402"/>
                    <a:pt x="31235" y="51190"/>
                    <a:pt x="31399" y="50940"/>
                  </a:cubicBezTo>
                  <a:cubicBezTo>
                    <a:pt x="31611" y="50622"/>
                    <a:pt x="31757" y="50201"/>
                    <a:pt x="31887" y="49811"/>
                  </a:cubicBezTo>
                  <a:cubicBezTo>
                    <a:pt x="32017" y="49424"/>
                    <a:pt x="32164" y="49041"/>
                    <a:pt x="32357" y="48675"/>
                  </a:cubicBezTo>
                  <a:cubicBezTo>
                    <a:pt x="32549" y="48307"/>
                    <a:pt x="32775" y="47934"/>
                    <a:pt x="32968" y="47558"/>
                  </a:cubicBezTo>
                  <a:cubicBezTo>
                    <a:pt x="33156" y="47200"/>
                    <a:pt x="33300" y="46820"/>
                    <a:pt x="33396" y="46427"/>
                  </a:cubicBezTo>
                  <a:cubicBezTo>
                    <a:pt x="33481" y="46064"/>
                    <a:pt x="33529" y="45691"/>
                    <a:pt x="33538" y="45318"/>
                  </a:cubicBezTo>
                  <a:cubicBezTo>
                    <a:pt x="33546" y="45075"/>
                    <a:pt x="33536" y="44829"/>
                    <a:pt x="33517" y="44589"/>
                  </a:cubicBezTo>
                  <a:lnTo>
                    <a:pt x="33517" y="44589"/>
                  </a:lnTo>
                  <a:cubicBezTo>
                    <a:pt x="34275" y="45693"/>
                    <a:pt x="35367" y="46567"/>
                    <a:pt x="36559" y="47188"/>
                  </a:cubicBezTo>
                  <a:cubicBezTo>
                    <a:pt x="37011" y="47424"/>
                    <a:pt x="37483" y="47638"/>
                    <a:pt x="37885" y="47953"/>
                  </a:cubicBezTo>
                  <a:cubicBezTo>
                    <a:pt x="38289" y="48268"/>
                    <a:pt x="38624" y="48714"/>
                    <a:pt x="38941" y="49137"/>
                  </a:cubicBezTo>
                  <a:cubicBezTo>
                    <a:pt x="39589" y="50009"/>
                    <a:pt x="40332" y="50791"/>
                    <a:pt x="41115" y="51542"/>
                  </a:cubicBezTo>
                  <a:cubicBezTo>
                    <a:pt x="41307" y="51729"/>
                    <a:pt x="41502" y="51912"/>
                    <a:pt x="41699" y="52098"/>
                  </a:cubicBezTo>
                  <a:cubicBezTo>
                    <a:pt x="41898" y="52284"/>
                    <a:pt x="42034" y="52430"/>
                    <a:pt x="42271" y="52430"/>
                  </a:cubicBezTo>
                  <a:cubicBezTo>
                    <a:pt x="42273" y="52430"/>
                    <a:pt x="42275" y="52430"/>
                    <a:pt x="42277" y="52430"/>
                  </a:cubicBezTo>
                  <a:cubicBezTo>
                    <a:pt x="42717" y="52420"/>
                    <a:pt x="42915" y="51828"/>
                    <a:pt x="42973" y="51472"/>
                  </a:cubicBezTo>
                  <a:cubicBezTo>
                    <a:pt x="43100" y="50651"/>
                    <a:pt x="42770" y="49845"/>
                    <a:pt x="42575" y="49063"/>
                  </a:cubicBezTo>
                  <a:cubicBezTo>
                    <a:pt x="42325" y="48071"/>
                    <a:pt x="42205" y="47055"/>
                    <a:pt x="42032" y="46049"/>
                  </a:cubicBezTo>
                  <a:cubicBezTo>
                    <a:pt x="41863" y="45087"/>
                    <a:pt x="41632" y="44131"/>
                    <a:pt x="41307" y="43210"/>
                  </a:cubicBezTo>
                  <a:cubicBezTo>
                    <a:pt x="40843" y="41903"/>
                    <a:pt x="40188" y="40637"/>
                    <a:pt x="39288" y="39575"/>
                  </a:cubicBezTo>
                  <a:cubicBezTo>
                    <a:pt x="39843" y="39418"/>
                    <a:pt x="40416" y="39338"/>
                    <a:pt x="40990" y="39338"/>
                  </a:cubicBezTo>
                  <a:cubicBezTo>
                    <a:pt x="41431" y="39338"/>
                    <a:pt x="41872" y="39385"/>
                    <a:pt x="42306" y="39479"/>
                  </a:cubicBezTo>
                  <a:cubicBezTo>
                    <a:pt x="42910" y="39612"/>
                    <a:pt x="43492" y="39816"/>
                    <a:pt x="44075" y="40028"/>
                  </a:cubicBezTo>
                  <a:cubicBezTo>
                    <a:pt x="44655" y="40242"/>
                    <a:pt x="45317" y="40495"/>
                    <a:pt x="45933" y="40733"/>
                  </a:cubicBezTo>
                  <a:cubicBezTo>
                    <a:pt x="46549" y="40971"/>
                    <a:pt x="47160" y="41212"/>
                    <a:pt x="47772" y="41455"/>
                  </a:cubicBezTo>
                  <a:cubicBezTo>
                    <a:pt x="48383" y="41698"/>
                    <a:pt x="48929" y="41936"/>
                    <a:pt x="49516" y="42155"/>
                  </a:cubicBezTo>
                  <a:cubicBezTo>
                    <a:pt x="50104" y="42374"/>
                    <a:pt x="50614" y="42524"/>
                    <a:pt x="51191" y="42579"/>
                  </a:cubicBezTo>
                  <a:cubicBezTo>
                    <a:pt x="51316" y="42592"/>
                    <a:pt x="51448" y="42605"/>
                    <a:pt x="51579" y="42605"/>
                  </a:cubicBezTo>
                  <a:cubicBezTo>
                    <a:pt x="51736" y="42605"/>
                    <a:pt x="51893" y="42586"/>
                    <a:pt x="52034" y="42528"/>
                  </a:cubicBezTo>
                  <a:cubicBezTo>
                    <a:pt x="52284" y="42432"/>
                    <a:pt x="52460" y="42206"/>
                    <a:pt x="52498" y="41941"/>
                  </a:cubicBezTo>
                  <a:cubicBezTo>
                    <a:pt x="52534" y="41676"/>
                    <a:pt x="52474" y="41407"/>
                    <a:pt x="52332" y="41181"/>
                  </a:cubicBezTo>
                  <a:cubicBezTo>
                    <a:pt x="52157" y="40906"/>
                    <a:pt x="51887" y="40719"/>
                    <a:pt x="51625" y="40533"/>
                  </a:cubicBezTo>
                  <a:cubicBezTo>
                    <a:pt x="51362" y="40350"/>
                    <a:pt x="51126" y="40165"/>
                    <a:pt x="50917" y="39927"/>
                  </a:cubicBezTo>
                  <a:cubicBezTo>
                    <a:pt x="50713" y="39686"/>
                    <a:pt x="50532" y="39426"/>
                    <a:pt x="50373" y="39154"/>
                  </a:cubicBezTo>
                  <a:cubicBezTo>
                    <a:pt x="50043" y="38605"/>
                    <a:pt x="49750" y="38035"/>
                    <a:pt x="49406" y="37494"/>
                  </a:cubicBezTo>
                  <a:cubicBezTo>
                    <a:pt x="49054" y="36947"/>
                    <a:pt x="48672" y="36425"/>
                    <a:pt x="48258" y="35929"/>
                  </a:cubicBezTo>
                  <a:cubicBezTo>
                    <a:pt x="47451" y="34955"/>
                    <a:pt x="46530" y="34057"/>
                    <a:pt x="45500" y="33320"/>
                  </a:cubicBezTo>
                  <a:cubicBezTo>
                    <a:pt x="44997" y="32959"/>
                    <a:pt x="44460" y="32656"/>
                    <a:pt x="43875" y="32442"/>
                  </a:cubicBezTo>
                  <a:cubicBezTo>
                    <a:pt x="43293" y="32228"/>
                    <a:pt x="42730" y="32139"/>
                    <a:pt x="42140" y="32093"/>
                  </a:cubicBezTo>
                  <a:cubicBezTo>
                    <a:pt x="41842" y="32073"/>
                    <a:pt x="41543" y="32064"/>
                    <a:pt x="41245" y="32064"/>
                  </a:cubicBezTo>
                  <a:cubicBezTo>
                    <a:pt x="40957" y="32064"/>
                    <a:pt x="40668" y="32073"/>
                    <a:pt x="40381" y="32091"/>
                  </a:cubicBezTo>
                  <a:cubicBezTo>
                    <a:pt x="39793" y="32117"/>
                    <a:pt x="39204" y="32180"/>
                    <a:pt x="38631" y="32322"/>
                  </a:cubicBezTo>
                  <a:cubicBezTo>
                    <a:pt x="38061" y="32464"/>
                    <a:pt x="37531" y="32731"/>
                    <a:pt x="36990" y="32976"/>
                  </a:cubicBezTo>
                  <a:cubicBezTo>
                    <a:pt x="36631" y="33140"/>
                    <a:pt x="36248" y="33275"/>
                    <a:pt x="35859" y="33275"/>
                  </a:cubicBezTo>
                  <a:cubicBezTo>
                    <a:pt x="35718" y="33275"/>
                    <a:pt x="35576" y="33257"/>
                    <a:pt x="35435" y="33217"/>
                  </a:cubicBezTo>
                  <a:cubicBezTo>
                    <a:pt x="35281" y="33176"/>
                    <a:pt x="35139" y="33099"/>
                    <a:pt x="35018" y="32998"/>
                  </a:cubicBezTo>
                  <a:cubicBezTo>
                    <a:pt x="35050" y="32483"/>
                    <a:pt x="35502" y="32107"/>
                    <a:pt x="35957" y="31934"/>
                  </a:cubicBezTo>
                  <a:cubicBezTo>
                    <a:pt x="36523" y="31717"/>
                    <a:pt x="37148" y="31645"/>
                    <a:pt x="37748" y="31585"/>
                  </a:cubicBezTo>
                  <a:cubicBezTo>
                    <a:pt x="38953" y="31458"/>
                    <a:pt x="40171" y="31470"/>
                    <a:pt x="41382" y="31373"/>
                  </a:cubicBezTo>
                  <a:cubicBezTo>
                    <a:pt x="41991" y="31330"/>
                    <a:pt x="42597" y="31246"/>
                    <a:pt x="43196" y="31121"/>
                  </a:cubicBezTo>
                  <a:cubicBezTo>
                    <a:pt x="43834" y="30976"/>
                    <a:pt x="44458" y="30767"/>
                    <a:pt x="45054" y="30497"/>
                  </a:cubicBezTo>
                  <a:cubicBezTo>
                    <a:pt x="46308" y="29949"/>
                    <a:pt x="47473" y="29207"/>
                    <a:pt x="48650" y="28517"/>
                  </a:cubicBezTo>
                  <a:cubicBezTo>
                    <a:pt x="49278" y="28146"/>
                    <a:pt x="49906" y="27785"/>
                    <a:pt x="50530" y="27409"/>
                  </a:cubicBezTo>
                  <a:cubicBezTo>
                    <a:pt x="50674" y="27320"/>
                    <a:pt x="50809" y="27217"/>
                    <a:pt x="50867" y="27051"/>
                  </a:cubicBezTo>
                  <a:cubicBezTo>
                    <a:pt x="50912" y="26919"/>
                    <a:pt x="50898" y="26774"/>
                    <a:pt x="50828" y="26654"/>
                  </a:cubicBezTo>
                  <a:cubicBezTo>
                    <a:pt x="50676" y="26379"/>
                    <a:pt x="50373" y="26305"/>
                    <a:pt x="50087" y="26278"/>
                  </a:cubicBezTo>
                  <a:cubicBezTo>
                    <a:pt x="49803" y="26249"/>
                    <a:pt x="49553" y="26194"/>
                    <a:pt x="49305" y="26042"/>
                  </a:cubicBezTo>
                  <a:cubicBezTo>
                    <a:pt x="49059" y="25893"/>
                    <a:pt x="48852" y="25691"/>
                    <a:pt x="48652" y="25489"/>
                  </a:cubicBezTo>
                  <a:cubicBezTo>
                    <a:pt x="48455" y="25287"/>
                    <a:pt x="48246" y="25065"/>
                    <a:pt x="48024" y="24870"/>
                  </a:cubicBezTo>
                  <a:cubicBezTo>
                    <a:pt x="47800" y="24673"/>
                    <a:pt x="47557" y="24497"/>
                    <a:pt x="47302" y="24346"/>
                  </a:cubicBezTo>
                  <a:cubicBezTo>
                    <a:pt x="46277" y="23744"/>
                    <a:pt x="45054" y="23537"/>
                    <a:pt x="43878" y="23537"/>
                  </a:cubicBezTo>
                  <a:cubicBezTo>
                    <a:pt x="43865" y="23537"/>
                    <a:pt x="43853" y="23537"/>
                    <a:pt x="43841" y="23537"/>
                  </a:cubicBezTo>
                  <a:cubicBezTo>
                    <a:pt x="43213" y="23537"/>
                    <a:pt x="42585" y="23597"/>
                    <a:pt x="41969" y="23710"/>
                  </a:cubicBezTo>
                  <a:cubicBezTo>
                    <a:pt x="41302" y="23836"/>
                    <a:pt x="40672" y="24057"/>
                    <a:pt x="40060" y="24343"/>
                  </a:cubicBezTo>
                  <a:cubicBezTo>
                    <a:pt x="39449" y="24630"/>
                    <a:pt x="38823" y="24986"/>
                    <a:pt x="38215" y="25320"/>
                  </a:cubicBezTo>
                  <a:lnTo>
                    <a:pt x="36304" y="26363"/>
                  </a:lnTo>
                  <a:cubicBezTo>
                    <a:pt x="36015" y="26519"/>
                    <a:pt x="35728" y="26687"/>
                    <a:pt x="35430" y="26825"/>
                  </a:cubicBezTo>
                  <a:cubicBezTo>
                    <a:pt x="35151" y="26956"/>
                    <a:pt x="34910" y="27032"/>
                    <a:pt x="34641" y="27032"/>
                  </a:cubicBezTo>
                  <a:cubicBezTo>
                    <a:pt x="34625" y="27032"/>
                    <a:pt x="34609" y="27032"/>
                    <a:pt x="34592" y="27032"/>
                  </a:cubicBezTo>
                  <a:cubicBezTo>
                    <a:pt x="34475" y="27029"/>
                    <a:pt x="34340" y="26993"/>
                    <a:pt x="34284" y="26904"/>
                  </a:cubicBezTo>
                  <a:cubicBezTo>
                    <a:pt x="34231" y="26813"/>
                    <a:pt x="34243" y="26760"/>
                    <a:pt x="34263" y="26671"/>
                  </a:cubicBezTo>
                  <a:cubicBezTo>
                    <a:pt x="34323" y="26430"/>
                    <a:pt x="34513" y="26245"/>
                    <a:pt x="34694" y="26079"/>
                  </a:cubicBezTo>
                  <a:cubicBezTo>
                    <a:pt x="34937" y="25857"/>
                    <a:pt x="35213" y="25674"/>
                    <a:pt x="35512" y="25535"/>
                  </a:cubicBezTo>
                  <a:cubicBezTo>
                    <a:pt x="35548" y="25515"/>
                    <a:pt x="35574" y="25482"/>
                    <a:pt x="35586" y="25443"/>
                  </a:cubicBezTo>
                  <a:lnTo>
                    <a:pt x="35618" y="25431"/>
                  </a:lnTo>
                  <a:cubicBezTo>
                    <a:pt x="36669" y="24846"/>
                    <a:pt x="37832" y="24500"/>
                    <a:pt x="38925" y="23994"/>
                  </a:cubicBezTo>
                  <a:cubicBezTo>
                    <a:pt x="40070" y="23465"/>
                    <a:pt x="41091" y="22707"/>
                    <a:pt x="41863" y="21706"/>
                  </a:cubicBezTo>
                  <a:cubicBezTo>
                    <a:pt x="42636" y="20702"/>
                    <a:pt x="43071" y="19518"/>
                    <a:pt x="43683" y="18420"/>
                  </a:cubicBezTo>
                  <a:cubicBezTo>
                    <a:pt x="43993" y="17862"/>
                    <a:pt x="44376" y="17361"/>
                    <a:pt x="44756" y="16849"/>
                  </a:cubicBezTo>
                  <a:cubicBezTo>
                    <a:pt x="44953" y="16586"/>
                    <a:pt x="45146" y="16322"/>
                    <a:pt x="45317" y="16043"/>
                  </a:cubicBezTo>
                  <a:cubicBezTo>
                    <a:pt x="45447" y="15833"/>
                    <a:pt x="45569" y="15605"/>
                    <a:pt x="45598" y="15357"/>
                  </a:cubicBezTo>
                  <a:cubicBezTo>
                    <a:pt x="45630" y="15111"/>
                    <a:pt x="45560" y="14839"/>
                    <a:pt x="45346" y="14680"/>
                  </a:cubicBezTo>
                  <a:cubicBezTo>
                    <a:pt x="45196" y="14568"/>
                    <a:pt x="45038" y="14532"/>
                    <a:pt x="44876" y="14532"/>
                  </a:cubicBezTo>
                  <a:cubicBezTo>
                    <a:pt x="44809" y="14532"/>
                    <a:pt x="44740" y="14538"/>
                    <a:pt x="44672" y="14548"/>
                  </a:cubicBezTo>
                  <a:cubicBezTo>
                    <a:pt x="44441" y="14582"/>
                    <a:pt x="44188" y="14668"/>
                    <a:pt x="43945" y="14741"/>
                  </a:cubicBezTo>
                  <a:cubicBezTo>
                    <a:pt x="43661" y="14822"/>
                    <a:pt x="43372" y="14890"/>
                    <a:pt x="43081" y="14943"/>
                  </a:cubicBezTo>
                  <a:cubicBezTo>
                    <a:pt x="42494" y="15046"/>
                    <a:pt x="41902" y="15106"/>
                    <a:pt x="41314" y="15191"/>
                  </a:cubicBezTo>
                  <a:cubicBezTo>
                    <a:pt x="39687" y="15419"/>
                    <a:pt x="38133" y="16014"/>
                    <a:pt x="36771" y="16931"/>
                  </a:cubicBezTo>
                  <a:cubicBezTo>
                    <a:pt x="35863" y="17530"/>
                    <a:pt x="35050" y="18259"/>
                    <a:pt x="34354" y="19094"/>
                  </a:cubicBezTo>
                  <a:cubicBezTo>
                    <a:pt x="34003" y="19513"/>
                    <a:pt x="33683" y="19961"/>
                    <a:pt x="33396" y="20430"/>
                  </a:cubicBezTo>
                  <a:cubicBezTo>
                    <a:pt x="33257" y="20661"/>
                    <a:pt x="33127" y="20895"/>
                    <a:pt x="33004" y="21140"/>
                  </a:cubicBezTo>
                  <a:cubicBezTo>
                    <a:pt x="32879" y="21383"/>
                    <a:pt x="32763" y="21665"/>
                    <a:pt x="32624" y="21917"/>
                  </a:cubicBezTo>
                  <a:cubicBezTo>
                    <a:pt x="32487" y="22170"/>
                    <a:pt x="32321" y="22418"/>
                    <a:pt x="32070" y="22565"/>
                  </a:cubicBezTo>
                  <a:cubicBezTo>
                    <a:pt x="31983" y="22618"/>
                    <a:pt x="31879" y="22664"/>
                    <a:pt x="31775" y="22664"/>
                  </a:cubicBezTo>
                  <a:cubicBezTo>
                    <a:pt x="31761" y="22664"/>
                    <a:pt x="31747" y="22663"/>
                    <a:pt x="31733" y="22661"/>
                  </a:cubicBezTo>
                  <a:cubicBezTo>
                    <a:pt x="31697" y="22659"/>
                    <a:pt x="31661" y="22644"/>
                    <a:pt x="31632" y="22623"/>
                  </a:cubicBezTo>
                  <a:cubicBezTo>
                    <a:pt x="31608" y="22603"/>
                    <a:pt x="31591" y="22582"/>
                    <a:pt x="31579" y="22555"/>
                  </a:cubicBezTo>
                  <a:cubicBezTo>
                    <a:pt x="31512" y="22384"/>
                    <a:pt x="31608" y="22151"/>
                    <a:pt x="31685" y="21987"/>
                  </a:cubicBezTo>
                  <a:cubicBezTo>
                    <a:pt x="31827" y="21701"/>
                    <a:pt x="31981" y="21422"/>
                    <a:pt x="32130" y="21140"/>
                  </a:cubicBezTo>
                  <a:lnTo>
                    <a:pt x="32585" y="20269"/>
                  </a:lnTo>
                  <a:cubicBezTo>
                    <a:pt x="32609" y="20225"/>
                    <a:pt x="32614" y="20172"/>
                    <a:pt x="32595" y="20124"/>
                  </a:cubicBezTo>
                  <a:cubicBezTo>
                    <a:pt x="32602" y="20108"/>
                    <a:pt x="32609" y="20088"/>
                    <a:pt x="32609" y="20069"/>
                  </a:cubicBezTo>
                  <a:cubicBezTo>
                    <a:pt x="32614" y="20047"/>
                    <a:pt x="32612" y="20028"/>
                    <a:pt x="32607" y="20009"/>
                  </a:cubicBezTo>
                  <a:cubicBezTo>
                    <a:pt x="33213" y="19037"/>
                    <a:pt x="33979" y="18173"/>
                    <a:pt x="34691" y="17277"/>
                  </a:cubicBezTo>
                  <a:cubicBezTo>
                    <a:pt x="35500" y="16266"/>
                    <a:pt x="36234" y="15195"/>
                    <a:pt x="36633" y="13951"/>
                  </a:cubicBezTo>
                  <a:cubicBezTo>
                    <a:pt x="37002" y="12806"/>
                    <a:pt x="37079" y="11597"/>
                    <a:pt x="36908" y="10408"/>
                  </a:cubicBezTo>
                  <a:cubicBezTo>
                    <a:pt x="36737" y="9220"/>
                    <a:pt x="36364" y="8086"/>
                    <a:pt x="36085" y="6928"/>
                  </a:cubicBezTo>
                  <a:cubicBezTo>
                    <a:pt x="35947" y="6363"/>
                    <a:pt x="35834" y="5788"/>
                    <a:pt x="35784" y="5208"/>
                  </a:cubicBezTo>
                  <a:cubicBezTo>
                    <a:pt x="35760" y="4914"/>
                    <a:pt x="35801" y="4563"/>
                    <a:pt x="35644" y="4300"/>
                  </a:cubicBezTo>
                  <a:cubicBezTo>
                    <a:pt x="35548" y="4140"/>
                    <a:pt x="35377" y="4043"/>
                    <a:pt x="35202" y="4043"/>
                  </a:cubicBezTo>
                  <a:cubicBezTo>
                    <a:pt x="35093" y="4043"/>
                    <a:pt x="34983" y="4081"/>
                    <a:pt x="34888" y="4165"/>
                  </a:cubicBezTo>
                  <a:cubicBezTo>
                    <a:pt x="34785" y="4262"/>
                    <a:pt x="34701" y="4389"/>
                    <a:pt x="34600" y="4493"/>
                  </a:cubicBezTo>
                  <a:cubicBezTo>
                    <a:pt x="34501" y="4599"/>
                    <a:pt x="34400" y="4693"/>
                    <a:pt x="34292" y="4786"/>
                  </a:cubicBezTo>
                  <a:cubicBezTo>
                    <a:pt x="34080" y="4962"/>
                    <a:pt x="33854" y="5121"/>
                    <a:pt x="33618" y="5261"/>
                  </a:cubicBezTo>
                  <a:cubicBezTo>
                    <a:pt x="33124" y="5557"/>
                    <a:pt x="32595" y="5780"/>
                    <a:pt x="32061" y="5995"/>
                  </a:cubicBezTo>
                  <a:cubicBezTo>
                    <a:pt x="31529" y="6209"/>
                    <a:pt x="30941" y="6430"/>
                    <a:pt x="30400" y="6688"/>
                  </a:cubicBezTo>
                  <a:cubicBezTo>
                    <a:pt x="29839" y="6945"/>
                    <a:pt x="29315" y="7280"/>
                    <a:pt x="28843" y="7679"/>
                  </a:cubicBezTo>
                  <a:cubicBezTo>
                    <a:pt x="27837" y="8536"/>
                    <a:pt x="27110" y="9684"/>
                    <a:pt x="26559" y="10871"/>
                  </a:cubicBezTo>
                  <a:cubicBezTo>
                    <a:pt x="26008" y="12059"/>
                    <a:pt x="25611" y="13366"/>
                    <a:pt x="25189" y="14630"/>
                  </a:cubicBezTo>
                  <a:cubicBezTo>
                    <a:pt x="24980" y="15260"/>
                    <a:pt x="24761" y="15889"/>
                    <a:pt x="24501" y="16507"/>
                  </a:cubicBezTo>
                  <a:cubicBezTo>
                    <a:pt x="24294" y="16996"/>
                    <a:pt x="24090" y="17559"/>
                    <a:pt x="23673" y="17917"/>
                  </a:cubicBezTo>
                  <a:cubicBezTo>
                    <a:pt x="23570" y="18009"/>
                    <a:pt x="23442" y="18071"/>
                    <a:pt x="23305" y="18095"/>
                  </a:cubicBezTo>
                  <a:cubicBezTo>
                    <a:pt x="23223" y="17843"/>
                    <a:pt x="23223" y="17571"/>
                    <a:pt x="23252" y="17306"/>
                  </a:cubicBezTo>
                  <a:cubicBezTo>
                    <a:pt x="23288" y="16993"/>
                    <a:pt x="23346" y="16680"/>
                    <a:pt x="23401" y="16367"/>
                  </a:cubicBezTo>
                  <a:cubicBezTo>
                    <a:pt x="23517" y="15703"/>
                    <a:pt x="23654" y="15044"/>
                    <a:pt x="23786" y="14384"/>
                  </a:cubicBezTo>
                  <a:cubicBezTo>
                    <a:pt x="24032" y="13138"/>
                    <a:pt x="24256" y="11879"/>
                    <a:pt x="24263" y="10603"/>
                  </a:cubicBezTo>
                  <a:cubicBezTo>
                    <a:pt x="24272" y="9427"/>
                    <a:pt x="24099" y="8240"/>
                    <a:pt x="23620" y="7159"/>
                  </a:cubicBezTo>
                  <a:cubicBezTo>
                    <a:pt x="23353" y="6551"/>
                    <a:pt x="22980" y="5997"/>
                    <a:pt x="22588" y="5463"/>
                  </a:cubicBezTo>
                  <a:cubicBezTo>
                    <a:pt x="22198" y="4926"/>
                    <a:pt x="21741" y="4341"/>
                    <a:pt x="21288" y="3802"/>
                  </a:cubicBezTo>
                  <a:cubicBezTo>
                    <a:pt x="20393" y="2733"/>
                    <a:pt x="19409" y="1735"/>
                    <a:pt x="18318" y="859"/>
                  </a:cubicBezTo>
                  <a:cubicBezTo>
                    <a:pt x="18042" y="637"/>
                    <a:pt x="17758" y="423"/>
                    <a:pt x="17464" y="218"/>
                  </a:cubicBezTo>
                  <a:cubicBezTo>
                    <a:pt x="17305" y="105"/>
                    <a:pt x="17124" y="1"/>
                    <a:pt x="16937"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a:off x="4697875" y="3033125"/>
              <a:ext cx="51050" cy="102275"/>
            </a:xfrm>
            <a:custGeom>
              <a:avLst/>
              <a:gdLst/>
              <a:ahLst/>
              <a:cxnLst/>
              <a:rect l="l" t="t" r="r" b="b"/>
              <a:pathLst>
                <a:path w="2042" h="4091" extrusionOk="0">
                  <a:moveTo>
                    <a:pt x="205" y="0"/>
                  </a:moveTo>
                  <a:cubicBezTo>
                    <a:pt x="157" y="0"/>
                    <a:pt x="109" y="19"/>
                    <a:pt x="72" y="54"/>
                  </a:cubicBezTo>
                  <a:cubicBezTo>
                    <a:pt x="7" y="122"/>
                    <a:pt x="0" y="252"/>
                    <a:pt x="77" y="314"/>
                  </a:cubicBezTo>
                  <a:cubicBezTo>
                    <a:pt x="886" y="993"/>
                    <a:pt x="1413" y="1951"/>
                    <a:pt x="1560" y="2998"/>
                  </a:cubicBezTo>
                  <a:cubicBezTo>
                    <a:pt x="1598" y="3299"/>
                    <a:pt x="1606" y="3604"/>
                    <a:pt x="1581" y="3910"/>
                  </a:cubicBezTo>
                  <a:cubicBezTo>
                    <a:pt x="1574" y="4004"/>
                    <a:pt x="1678" y="4090"/>
                    <a:pt x="1769" y="4090"/>
                  </a:cubicBezTo>
                  <a:cubicBezTo>
                    <a:pt x="1863" y="4090"/>
                    <a:pt x="1942" y="3999"/>
                    <a:pt x="1950" y="3900"/>
                  </a:cubicBezTo>
                  <a:cubicBezTo>
                    <a:pt x="2041" y="2781"/>
                    <a:pt x="1685" y="1628"/>
                    <a:pt x="997" y="740"/>
                  </a:cubicBezTo>
                  <a:cubicBezTo>
                    <a:pt x="799" y="488"/>
                    <a:pt x="575" y="257"/>
                    <a:pt x="332" y="50"/>
                  </a:cubicBezTo>
                  <a:cubicBezTo>
                    <a:pt x="296" y="17"/>
                    <a:pt x="251"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
            <p:cNvSpPr/>
            <p:nvPr/>
          </p:nvSpPr>
          <p:spPr>
            <a:xfrm>
              <a:off x="4771200" y="2980050"/>
              <a:ext cx="94075" cy="38325"/>
            </a:xfrm>
            <a:custGeom>
              <a:avLst/>
              <a:gdLst/>
              <a:ahLst/>
              <a:cxnLst/>
              <a:rect l="l" t="t" r="r" b="b"/>
              <a:pathLst>
                <a:path w="3763" h="1533" extrusionOk="0">
                  <a:moveTo>
                    <a:pt x="481" y="0"/>
                  </a:moveTo>
                  <a:cubicBezTo>
                    <a:pt x="399" y="0"/>
                    <a:pt x="316" y="3"/>
                    <a:pt x="232" y="9"/>
                  </a:cubicBezTo>
                  <a:cubicBezTo>
                    <a:pt x="2" y="28"/>
                    <a:pt x="1" y="378"/>
                    <a:pt x="224" y="378"/>
                  </a:cubicBezTo>
                  <a:cubicBezTo>
                    <a:pt x="229" y="378"/>
                    <a:pt x="234" y="378"/>
                    <a:pt x="239" y="377"/>
                  </a:cubicBezTo>
                  <a:cubicBezTo>
                    <a:pt x="316" y="372"/>
                    <a:pt x="393" y="369"/>
                    <a:pt x="470" y="369"/>
                  </a:cubicBezTo>
                  <a:cubicBezTo>
                    <a:pt x="1564" y="369"/>
                    <a:pt x="2580" y="901"/>
                    <a:pt x="3467" y="1508"/>
                  </a:cubicBezTo>
                  <a:cubicBezTo>
                    <a:pt x="3491" y="1525"/>
                    <a:pt x="3519" y="1532"/>
                    <a:pt x="3547" y="1532"/>
                  </a:cubicBezTo>
                  <a:cubicBezTo>
                    <a:pt x="3615" y="1532"/>
                    <a:pt x="3685" y="1491"/>
                    <a:pt x="3717" y="1434"/>
                  </a:cubicBezTo>
                  <a:cubicBezTo>
                    <a:pt x="3763" y="1354"/>
                    <a:pt x="3727" y="1241"/>
                    <a:pt x="3642" y="1186"/>
                  </a:cubicBezTo>
                  <a:cubicBezTo>
                    <a:pt x="2713" y="546"/>
                    <a:pt x="1633"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
            <p:cNvSpPr/>
            <p:nvPr/>
          </p:nvSpPr>
          <p:spPr>
            <a:xfrm>
              <a:off x="4246500" y="2412025"/>
              <a:ext cx="116075" cy="133800"/>
            </a:xfrm>
            <a:custGeom>
              <a:avLst/>
              <a:gdLst/>
              <a:ahLst/>
              <a:cxnLst/>
              <a:rect l="l" t="t" r="r" b="b"/>
              <a:pathLst>
                <a:path w="4643" h="5352" extrusionOk="0">
                  <a:moveTo>
                    <a:pt x="200" y="0"/>
                  </a:moveTo>
                  <a:cubicBezTo>
                    <a:pt x="156" y="0"/>
                    <a:pt x="111" y="17"/>
                    <a:pt x="75" y="56"/>
                  </a:cubicBezTo>
                  <a:cubicBezTo>
                    <a:pt x="0" y="133"/>
                    <a:pt x="0" y="254"/>
                    <a:pt x="77" y="314"/>
                  </a:cubicBezTo>
                  <a:cubicBezTo>
                    <a:pt x="1425" y="1341"/>
                    <a:pt x="2474" y="2684"/>
                    <a:pt x="3430" y="4073"/>
                  </a:cubicBezTo>
                  <a:cubicBezTo>
                    <a:pt x="3702" y="4465"/>
                    <a:pt x="3966" y="4870"/>
                    <a:pt x="4236" y="5269"/>
                  </a:cubicBezTo>
                  <a:cubicBezTo>
                    <a:pt x="4274" y="5328"/>
                    <a:pt x="4330" y="5352"/>
                    <a:pt x="4385" y="5352"/>
                  </a:cubicBezTo>
                  <a:cubicBezTo>
                    <a:pt x="4514" y="5352"/>
                    <a:pt x="4642" y="5220"/>
                    <a:pt x="4551" y="5084"/>
                  </a:cubicBezTo>
                  <a:cubicBezTo>
                    <a:pt x="3603" y="3657"/>
                    <a:pt x="2648" y="2215"/>
                    <a:pt x="1425" y="1005"/>
                  </a:cubicBezTo>
                  <a:cubicBezTo>
                    <a:pt x="1083" y="663"/>
                    <a:pt x="717" y="345"/>
                    <a:pt x="332" y="49"/>
                  </a:cubicBezTo>
                  <a:cubicBezTo>
                    <a:pt x="293" y="18"/>
                    <a:pt x="246"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p:nvPr/>
          </p:nvSpPr>
          <p:spPr>
            <a:xfrm>
              <a:off x="4185600" y="2560725"/>
              <a:ext cx="152225" cy="118000"/>
            </a:xfrm>
            <a:custGeom>
              <a:avLst/>
              <a:gdLst/>
              <a:ahLst/>
              <a:cxnLst/>
              <a:rect l="l" t="t" r="r" b="b"/>
              <a:pathLst>
                <a:path w="6089" h="4720" extrusionOk="0">
                  <a:moveTo>
                    <a:pt x="266" y="1"/>
                  </a:moveTo>
                  <a:cubicBezTo>
                    <a:pt x="66" y="1"/>
                    <a:pt x="0" y="320"/>
                    <a:pt x="220" y="358"/>
                  </a:cubicBezTo>
                  <a:cubicBezTo>
                    <a:pt x="1129" y="534"/>
                    <a:pt x="1972" y="934"/>
                    <a:pt x="2739" y="1449"/>
                  </a:cubicBezTo>
                  <a:cubicBezTo>
                    <a:pt x="3507" y="1961"/>
                    <a:pt x="4215" y="2590"/>
                    <a:pt x="4843" y="3259"/>
                  </a:cubicBezTo>
                  <a:cubicBezTo>
                    <a:pt x="5206" y="3646"/>
                    <a:pt x="5534" y="4082"/>
                    <a:pt x="5690" y="4592"/>
                  </a:cubicBezTo>
                  <a:cubicBezTo>
                    <a:pt x="5718" y="4681"/>
                    <a:pt x="5791" y="4719"/>
                    <a:pt x="5863" y="4719"/>
                  </a:cubicBezTo>
                  <a:cubicBezTo>
                    <a:pt x="5975" y="4719"/>
                    <a:pt x="6088" y="4629"/>
                    <a:pt x="6046" y="4493"/>
                  </a:cubicBezTo>
                  <a:cubicBezTo>
                    <a:pt x="5750" y="3535"/>
                    <a:pt x="4961" y="2811"/>
                    <a:pt x="4234" y="2161"/>
                  </a:cubicBezTo>
                  <a:cubicBezTo>
                    <a:pt x="3510" y="1511"/>
                    <a:pt x="2723" y="924"/>
                    <a:pt x="1839" y="510"/>
                  </a:cubicBezTo>
                  <a:cubicBezTo>
                    <a:pt x="1353" y="277"/>
                    <a:pt x="836" y="106"/>
                    <a:pt x="306" y="5"/>
                  </a:cubicBezTo>
                  <a:cubicBezTo>
                    <a:pt x="292" y="2"/>
                    <a:pt x="279"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
            <p:cNvSpPr/>
            <p:nvPr/>
          </p:nvSpPr>
          <p:spPr>
            <a:xfrm>
              <a:off x="4935575" y="2733475"/>
              <a:ext cx="85300" cy="18525"/>
            </a:xfrm>
            <a:custGeom>
              <a:avLst/>
              <a:gdLst/>
              <a:ahLst/>
              <a:cxnLst/>
              <a:rect l="l" t="t" r="r" b="b"/>
              <a:pathLst>
                <a:path w="3412" h="741" extrusionOk="0">
                  <a:moveTo>
                    <a:pt x="2991" y="0"/>
                  </a:moveTo>
                  <a:cubicBezTo>
                    <a:pt x="2053" y="0"/>
                    <a:pt x="1117" y="128"/>
                    <a:pt x="211" y="377"/>
                  </a:cubicBezTo>
                  <a:cubicBezTo>
                    <a:pt x="0" y="435"/>
                    <a:pt x="69" y="741"/>
                    <a:pt x="259" y="741"/>
                  </a:cubicBezTo>
                  <a:cubicBezTo>
                    <a:pt x="276" y="741"/>
                    <a:pt x="293" y="739"/>
                    <a:pt x="312" y="734"/>
                  </a:cubicBezTo>
                  <a:cubicBezTo>
                    <a:pt x="1195" y="488"/>
                    <a:pt x="2105" y="367"/>
                    <a:pt x="3020" y="367"/>
                  </a:cubicBezTo>
                  <a:cubicBezTo>
                    <a:pt x="3072" y="367"/>
                    <a:pt x="3124" y="367"/>
                    <a:pt x="3176" y="368"/>
                  </a:cubicBezTo>
                  <a:cubicBezTo>
                    <a:pt x="3177" y="368"/>
                    <a:pt x="3179" y="368"/>
                    <a:pt x="3180" y="368"/>
                  </a:cubicBezTo>
                  <a:cubicBezTo>
                    <a:pt x="3411" y="368"/>
                    <a:pt x="3403" y="4"/>
                    <a:pt x="3166" y="2"/>
                  </a:cubicBezTo>
                  <a:cubicBezTo>
                    <a:pt x="3108" y="1"/>
                    <a:pt x="3050" y="0"/>
                    <a:pt x="2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
            <p:cNvSpPr/>
            <p:nvPr/>
          </p:nvSpPr>
          <p:spPr>
            <a:xfrm>
              <a:off x="4786025" y="2753075"/>
              <a:ext cx="123225" cy="51850"/>
            </a:xfrm>
            <a:custGeom>
              <a:avLst/>
              <a:gdLst/>
              <a:ahLst/>
              <a:cxnLst/>
              <a:rect l="l" t="t" r="r" b="b"/>
              <a:pathLst>
                <a:path w="4929" h="2074" extrusionOk="0">
                  <a:moveTo>
                    <a:pt x="4681" y="1"/>
                  </a:moveTo>
                  <a:cubicBezTo>
                    <a:pt x="4663" y="1"/>
                    <a:pt x="4643" y="4"/>
                    <a:pt x="4623" y="10"/>
                  </a:cubicBezTo>
                  <a:cubicBezTo>
                    <a:pt x="3427" y="376"/>
                    <a:pt x="2250" y="804"/>
                    <a:pt x="1098" y="1297"/>
                  </a:cubicBezTo>
                  <a:cubicBezTo>
                    <a:pt x="768" y="1437"/>
                    <a:pt x="436" y="1581"/>
                    <a:pt x="111" y="1733"/>
                  </a:cubicBezTo>
                  <a:cubicBezTo>
                    <a:pt x="22" y="1774"/>
                    <a:pt x="0" y="1906"/>
                    <a:pt x="46" y="1986"/>
                  </a:cubicBezTo>
                  <a:cubicBezTo>
                    <a:pt x="83" y="2047"/>
                    <a:pt x="141" y="2074"/>
                    <a:pt x="201" y="2074"/>
                  </a:cubicBezTo>
                  <a:cubicBezTo>
                    <a:pt x="234" y="2074"/>
                    <a:pt x="267" y="2066"/>
                    <a:pt x="298" y="2051"/>
                  </a:cubicBezTo>
                  <a:cubicBezTo>
                    <a:pt x="1415" y="1536"/>
                    <a:pt x="2558" y="1078"/>
                    <a:pt x="3726" y="686"/>
                  </a:cubicBezTo>
                  <a:cubicBezTo>
                    <a:pt x="4055" y="575"/>
                    <a:pt x="4390" y="465"/>
                    <a:pt x="4724" y="364"/>
                  </a:cubicBezTo>
                  <a:cubicBezTo>
                    <a:pt x="4928" y="300"/>
                    <a:pt x="4865" y="1"/>
                    <a:pt x="4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
            <p:cNvSpPr/>
            <p:nvPr/>
          </p:nvSpPr>
          <p:spPr>
            <a:xfrm>
              <a:off x="4836200" y="2713000"/>
              <a:ext cx="101850" cy="42325"/>
            </a:xfrm>
            <a:custGeom>
              <a:avLst/>
              <a:gdLst/>
              <a:ahLst/>
              <a:cxnLst/>
              <a:rect l="l" t="t" r="r" b="b"/>
              <a:pathLst>
                <a:path w="4074" h="1693" extrusionOk="0">
                  <a:moveTo>
                    <a:pt x="3817" y="0"/>
                  </a:moveTo>
                  <a:cubicBezTo>
                    <a:pt x="3800" y="0"/>
                    <a:pt x="3783" y="2"/>
                    <a:pt x="3764" y="8"/>
                  </a:cubicBezTo>
                  <a:cubicBezTo>
                    <a:pt x="2515" y="364"/>
                    <a:pt x="1293" y="814"/>
                    <a:pt x="111" y="1353"/>
                  </a:cubicBezTo>
                  <a:cubicBezTo>
                    <a:pt x="22" y="1396"/>
                    <a:pt x="0" y="1524"/>
                    <a:pt x="46" y="1606"/>
                  </a:cubicBezTo>
                  <a:cubicBezTo>
                    <a:pt x="81" y="1666"/>
                    <a:pt x="137" y="1692"/>
                    <a:pt x="197" y="1692"/>
                  </a:cubicBezTo>
                  <a:cubicBezTo>
                    <a:pt x="231" y="1692"/>
                    <a:pt x="266" y="1684"/>
                    <a:pt x="299" y="1668"/>
                  </a:cubicBezTo>
                  <a:cubicBezTo>
                    <a:pt x="1451" y="1143"/>
                    <a:pt x="2645" y="708"/>
                    <a:pt x="3865" y="364"/>
                  </a:cubicBezTo>
                  <a:cubicBezTo>
                    <a:pt x="4074" y="306"/>
                    <a:pt x="4007" y="0"/>
                    <a:pt x="3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9"/>
            <p:cNvSpPr/>
            <p:nvPr/>
          </p:nvSpPr>
          <p:spPr>
            <a:xfrm>
              <a:off x="4899725" y="2522500"/>
              <a:ext cx="48275" cy="60825"/>
            </a:xfrm>
            <a:custGeom>
              <a:avLst/>
              <a:gdLst/>
              <a:ahLst/>
              <a:cxnLst/>
              <a:rect l="l" t="t" r="r" b="b"/>
              <a:pathLst>
                <a:path w="1931" h="2433" extrusionOk="0">
                  <a:moveTo>
                    <a:pt x="1714" y="0"/>
                  </a:moveTo>
                  <a:cubicBezTo>
                    <a:pt x="1666" y="0"/>
                    <a:pt x="1619" y="20"/>
                    <a:pt x="1589" y="58"/>
                  </a:cubicBezTo>
                  <a:lnTo>
                    <a:pt x="73" y="2116"/>
                  </a:lnTo>
                  <a:cubicBezTo>
                    <a:pt x="18" y="2196"/>
                    <a:pt x="1" y="2301"/>
                    <a:pt x="80" y="2376"/>
                  </a:cubicBezTo>
                  <a:cubicBezTo>
                    <a:pt x="119" y="2413"/>
                    <a:pt x="169" y="2433"/>
                    <a:pt x="217" y="2433"/>
                  </a:cubicBezTo>
                  <a:cubicBezTo>
                    <a:pt x="265" y="2433"/>
                    <a:pt x="310" y="2413"/>
                    <a:pt x="338" y="2374"/>
                  </a:cubicBezTo>
                  <a:lnTo>
                    <a:pt x="1854" y="316"/>
                  </a:lnTo>
                  <a:cubicBezTo>
                    <a:pt x="1914" y="236"/>
                    <a:pt x="1931" y="131"/>
                    <a:pt x="1851" y="56"/>
                  </a:cubicBezTo>
                  <a:cubicBezTo>
                    <a:pt x="1812" y="19"/>
                    <a:pt x="176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9"/>
            <p:cNvSpPr/>
            <p:nvPr/>
          </p:nvSpPr>
          <p:spPr>
            <a:xfrm>
              <a:off x="4749000" y="2595225"/>
              <a:ext cx="135000" cy="97525"/>
            </a:xfrm>
            <a:custGeom>
              <a:avLst/>
              <a:gdLst/>
              <a:ahLst/>
              <a:cxnLst/>
              <a:rect l="l" t="t" r="r" b="b"/>
              <a:pathLst>
                <a:path w="5400" h="3901" extrusionOk="0">
                  <a:moveTo>
                    <a:pt x="5129" y="0"/>
                  </a:moveTo>
                  <a:cubicBezTo>
                    <a:pt x="5087" y="0"/>
                    <a:pt x="5043" y="16"/>
                    <a:pt x="5004" y="54"/>
                  </a:cubicBezTo>
                  <a:cubicBezTo>
                    <a:pt x="3895" y="1140"/>
                    <a:pt x="2663" y="2095"/>
                    <a:pt x="1337" y="2906"/>
                  </a:cubicBezTo>
                  <a:cubicBezTo>
                    <a:pt x="959" y="3135"/>
                    <a:pt x="571" y="3351"/>
                    <a:pt x="179" y="3561"/>
                  </a:cubicBezTo>
                  <a:cubicBezTo>
                    <a:pt x="1" y="3655"/>
                    <a:pt x="111" y="3900"/>
                    <a:pt x="277" y="3900"/>
                  </a:cubicBezTo>
                  <a:cubicBezTo>
                    <a:pt x="306" y="3900"/>
                    <a:pt x="336" y="3893"/>
                    <a:pt x="367" y="3876"/>
                  </a:cubicBezTo>
                  <a:cubicBezTo>
                    <a:pt x="1767" y="3140"/>
                    <a:pt x="3084" y="2244"/>
                    <a:pt x="4285" y="1212"/>
                  </a:cubicBezTo>
                  <a:cubicBezTo>
                    <a:pt x="4627" y="923"/>
                    <a:pt x="4952" y="622"/>
                    <a:pt x="5269" y="309"/>
                  </a:cubicBezTo>
                  <a:cubicBezTo>
                    <a:pt x="5399" y="181"/>
                    <a:pt x="5271" y="0"/>
                    <a:pt x="5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
            <p:cNvSpPr/>
            <p:nvPr/>
          </p:nvSpPr>
          <p:spPr>
            <a:xfrm>
              <a:off x="4821825" y="2571950"/>
              <a:ext cx="34675" cy="26575"/>
            </a:xfrm>
            <a:custGeom>
              <a:avLst/>
              <a:gdLst/>
              <a:ahLst/>
              <a:cxnLst/>
              <a:rect l="l" t="t" r="r" b="b"/>
              <a:pathLst>
                <a:path w="1387" h="1063" extrusionOk="0">
                  <a:moveTo>
                    <a:pt x="1183" y="1"/>
                  </a:moveTo>
                  <a:cubicBezTo>
                    <a:pt x="1161" y="1"/>
                    <a:pt x="1139" y="5"/>
                    <a:pt x="1117" y="13"/>
                  </a:cubicBezTo>
                  <a:cubicBezTo>
                    <a:pt x="684" y="145"/>
                    <a:pt x="311" y="422"/>
                    <a:pt x="55" y="795"/>
                  </a:cubicBezTo>
                  <a:cubicBezTo>
                    <a:pt x="0" y="872"/>
                    <a:pt x="46" y="1005"/>
                    <a:pt x="128" y="1045"/>
                  </a:cubicBezTo>
                  <a:cubicBezTo>
                    <a:pt x="152" y="1057"/>
                    <a:pt x="180" y="1063"/>
                    <a:pt x="207" y="1063"/>
                  </a:cubicBezTo>
                  <a:cubicBezTo>
                    <a:pt x="271" y="1063"/>
                    <a:pt x="338" y="1032"/>
                    <a:pt x="378" y="973"/>
                  </a:cubicBezTo>
                  <a:cubicBezTo>
                    <a:pt x="397" y="940"/>
                    <a:pt x="421" y="911"/>
                    <a:pt x="445" y="882"/>
                  </a:cubicBezTo>
                  <a:cubicBezTo>
                    <a:pt x="477" y="848"/>
                    <a:pt x="505" y="812"/>
                    <a:pt x="539" y="781"/>
                  </a:cubicBezTo>
                  <a:cubicBezTo>
                    <a:pt x="573" y="747"/>
                    <a:pt x="607" y="713"/>
                    <a:pt x="643" y="684"/>
                  </a:cubicBezTo>
                  <a:cubicBezTo>
                    <a:pt x="672" y="656"/>
                    <a:pt x="703" y="632"/>
                    <a:pt x="734" y="607"/>
                  </a:cubicBezTo>
                  <a:cubicBezTo>
                    <a:pt x="881" y="502"/>
                    <a:pt x="1042" y="417"/>
                    <a:pt x="1215" y="364"/>
                  </a:cubicBezTo>
                  <a:cubicBezTo>
                    <a:pt x="1321" y="345"/>
                    <a:pt x="1386" y="237"/>
                    <a:pt x="1357" y="133"/>
                  </a:cubicBezTo>
                  <a:cubicBezTo>
                    <a:pt x="1335" y="52"/>
                    <a:pt x="1262"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
            <p:cNvSpPr/>
            <p:nvPr/>
          </p:nvSpPr>
          <p:spPr>
            <a:xfrm>
              <a:off x="4729400" y="2615550"/>
              <a:ext cx="67775" cy="57025"/>
            </a:xfrm>
            <a:custGeom>
              <a:avLst/>
              <a:gdLst/>
              <a:ahLst/>
              <a:cxnLst/>
              <a:rect l="l" t="t" r="r" b="b"/>
              <a:pathLst>
                <a:path w="2711" h="2281" extrusionOk="0">
                  <a:moveTo>
                    <a:pt x="2508" y="1"/>
                  </a:moveTo>
                  <a:cubicBezTo>
                    <a:pt x="2459" y="1"/>
                    <a:pt x="2409" y="18"/>
                    <a:pt x="2371" y="50"/>
                  </a:cubicBezTo>
                  <a:lnTo>
                    <a:pt x="75" y="1973"/>
                  </a:lnTo>
                  <a:cubicBezTo>
                    <a:pt x="0" y="2035"/>
                    <a:pt x="15" y="2168"/>
                    <a:pt x="82" y="2230"/>
                  </a:cubicBezTo>
                  <a:cubicBezTo>
                    <a:pt x="117" y="2265"/>
                    <a:pt x="160" y="2281"/>
                    <a:pt x="203" y="2281"/>
                  </a:cubicBezTo>
                  <a:cubicBezTo>
                    <a:pt x="251" y="2281"/>
                    <a:pt x="300" y="2261"/>
                    <a:pt x="340" y="2228"/>
                  </a:cubicBezTo>
                  <a:lnTo>
                    <a:pt x="2636" y="305"/>
                  </a:lnTo>
                  <a:cubicBezTo>
                    <a:pt x="2710" y="242"/>
                    <a:pt x="2696" y="110"/>
                    <a:pt x="2631" y="48"/>
                  </a:cubicBezTo>
                  <a:cubicBezTo>
                    <a:pt x="2598" y="16"/>
                    <a:pt x="2553" y="1"/>
                    <a:pt x="2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
            <p:cNvSpPr/>
            <p:nvPr/>
          </p:nvSpPr>
          <p:spPr>
            <a:xfrm>
              <a:off x="4756625" y="2338675"/>
              <a:ext cx="26900" cy="63100"/>
            </a:xfrm>
            <a:custGeom>
              <a:avLst/>
              <a:gdLst/>
              <a:ahLst/>
              <a:cxnLst/>
              <a:rect l="l" t="t" r="r" b="b"/>
              <a:pathLst>
                <a:path w="1076" h="2524" extrusionOk="0">
                  <a:moveTo>
                    <a:pt x="854" y="1"/>
                  </a:moveTo>
                  <a:cubicBezTo>
                    <a:pt x="779" y="1"/>
                    <a:pt x="704" y="40"/>
                    <a:pt x="678" y="131"/>
                  </a:cubicBezTo>
                  <a:cubicBezTo>
                    <a:pt x="464" y="858"/>
                    <a:pt x="249" y="1580"/>
                    <a:pt x="40" y="2304"/>
                  </a:cubicBezTo>
                  <a:cubicBezTo>
                    <a:pt x="0" y="2438"/>
                    <a:pt x="109" y="2523"/>
                    <a:pt x="219" y="2523"/>
                  </a:cubicBezTo>
                  <a:cubicBezTo>
                    <a:pt x="294" y="2523"/>
                    <a:pt x="370" y="2483"/>
                    <a:pt x="399" y="2391"/>
                  </a:cubicBezTo>
                  <a:lnTo>
                    <a:pt x="1036" y="220"/>
                  </a:lnTo>
                  <a:cubicBezTo>
                    <a:pt x="1075" y="86"/>
                    <a:pt x="964" y="1"/>
                    <a:pt x="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9"/>
            <p:cNvSpPr/>
            <p:nvPr/>
          </p:nvSpPr>
          <p:spPr>
            <a:xfrm>
              <a:off x="4652450" y="2441350"/>
              <a:ext cx="92275" cy="141625"/>
            </a:xfrm>
            <a:custGeom>
              <a:avLst/>
              <a:gdLst/>
              <a:ahLst/>
              <a:cxnLst/>
              <a:rect l="l" t="t" r="r" b="b"/>
              <a:pathLst>
                <a:path w="3691" h="5665" extrusionOk="0">
                  <a:moveTo>
                    <a:pt x="3443" y="1"/>
                  </a:moveTo>
                  <a:cubicBezTo>
                    <a:pt x="3386" y="1"/>
                    <a:pt x="3331" y="29"/>
                    <a:pt x="3297" y="99"/>
                  </a:cubicBezTo>
                  <a:cubicBezTo>
                    <a:pt x="2611" y="1552"/>
                    <a:pt x="1803" y="2943"/>
                    <a:pt x="879" y="4260"/>
                  </a:cubicBezTo>
                  <a:cubicBezTo>
                    <a:pt x="621" y="4628"/>
                    <a:pt x="349" y="4994"/>
                    <a:pt x="72" y="5348"/>
                  </a:cubicBezTo>
                  <a:cubicBezTo>
                    <a:pt x="10" y="5427"/>
                    <a:pt x="0" y="5533"/>
                    <a:pt x="77" y="5610"/>
                  </a:cubicBezTo>
                  <a:cubicBezTo>
                    <a:pt x="113" y="5646"/>
                    <a:pt x="161" y="5664"/>
                    <a:pt x="207" y="5664"/>
                  </a:cubicBezTo>
                  <a:cubicBezTo>
                    <a:pt x="257" y="5664"/>
                    <a:pt x="305" y="5644"/>
                    <a:pt x="337" y="5603"/>
                  </a:cubicBezTo>
                  <a:cubicBezTo>
                    <a:pt x="1343" y="4315"/>
                    <a:pt x="2236" y="2943"/>
                    <a:pt x="3006" y="1499"/>
                  </a:cubicBezTo>
                  <a:cubicBezTo>
                    <a:pt x="3223" y="1097"/>
                    <a:pt x="3427" y="688"/>
                    <a:pt x="3622" y="272"/>
                  </a:cubicBezTo>
                  <a:cubicBezTo>
                    <a:pt x="3691" y="130"/>
                    <a:pt x="3564" y="1"/>
                    <a:pt x="3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9"/>
            <p:cNvSpPr/>
            <p:nvPr/>
          </p:nvSpPr>
          <p:spPr>
            <a:xfrm>
              <a:off x="4695925" y="2290025"/>
              <a:ext cx="35550" cy="42375"/>
            </a:xfrm>
            <a:custGeom>
              <a:avLst/>
              <a:gdLst/>
              <a:ahLst/>
              <a:cxnLst/>
              <a:rect l="l" t="t" r="r" b="b"/>
              <a:pathLst>
                <a:path w="1422" h="1695" extrusionOk="0">
                  <a:moveTo>
                    <a:pt x="1174" y="1"/>
                  </a:moveTo>
                  <a:cubicBezTo>
                    <a:pt x="1116" y="1"/>
                    <a:pt x="1059" y="29"/>
                    <a:pt x="1024" y="96"/>
                  </a:cubicBezTo>
                  <a:cubicBezTo>
                    <a:pt x="774" y="558"/>
                    <a:pt x="473" y="989"/>
                    <a:pt x="122" y="1379"/>
                  </a:cubicBezTo>
                  <a:cubicBezTo>
                    <a:pt x="0" y="1514"/>
                    <a:pt x="126" y="1694"/>
                    <a:pt x="264" y="1694"/>
                  </a:cubicBezTo>
                  <a:cubicBezTo>
                    <a:pt x="306" y="1694"/>
                    <a:pt x="349" y="1677"/>
                    <a:pt x="386" y="1637"/>
                  </a:cubicBezTo>
                  <a:cubicBezTo>
                    <a:pt x="759" y="1220"/>
                    <a:pt x="1082" y="763"/>
                    <a:pt x="1347" y="270"/>
                  </a:cubicBezTo>
                  <a:cubicBezTo>
                    <a:pt x="1422" y="129"/>
                    <a:pt x="1296" y="1"/>
                    <a:pt x="1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9"/>
            <p:cNvSpPr/>
            <p:nvPr/>
          </p:nvSpPr>
          <p:spPr>
            <a:xfrm>
              <a:off x="4578675" y="2375625"/>
              <a:ext cx="89725" cy="148350"/>
            </a:xfrm>
            <a:custGeom>
              <a:avLst/>
              <a:gdLst/>
              <a:ahLst/>
              <a:cxnLst/>
              <a:rect l="l" t="t" r="r" b="b"/>
              <a:pathLst>
                <a:path w="3589" h="5934" extrusionOk="0">
                  <a:moveTo>
                    <a:pt x="3379" y="1"/>
                  </a:moveTo>
                  <a:cubicBezTo>
                    <a:pt x="3330" y="1"/>
                    <a:pt x="3282" y="20"/>
                    <a:pt x="3252" y="59"/>
                  </a:cubicBezTo>
                  <a:cubicBezTo>
                    <a:pt x="2236" y="1402"/>
                    <a:pt x="1356" y="2841"/>
                    <a:pt x="621" y="4357"/>
                  </a:cubicBezTo>
                  <a:cubicBezTo>
                    <a:pt x="412" y="4785"/>
                    <a:pt x="220" y="5219"/>
                    <a:pt x="37" y="5657"/>
                  </a:cubicBezTo>
                  <a:cubicBezTo>
                    <a:pt x="1" y="5748"/>
                    <a:pt x="20" y="5854"/>
                    <a:pt x="111" y="5907"/>
                  </a:cubicBezTo>
                  <a:cubicBezTo>
                    <a:pt x="141" y="5925"/>
                    <a:pt x="174" y="5933"/>
                    <a:pt x="206" y="5933"/>
                  </a:cubicBezTo>
                  <a:cubicBezTo>
                    <a:pt x="273" y="5933"/>
                    <a:pt x="335" y="5896"/>
                    <a:pt x="362" y="5832"/>
                  </a:cubicBezTo>
                  <a:cubicBezTo>
                    <a:pt x="997" y="4297"/>
                    <a:pt x="1784" y="2829"/>
                    <a:pt x="2711" y="1450"/>
                  </a:cubicBezTo>
                  <a:cubicBezTo>
                    <a:pt x="2970" y="1065"/>
                    <a:pt x="3238" y="684"/>
                    <a:pt x="3517" y="314"/>
                  </a:cubicBezTo>
                  <a:cubicBezTo>
                    <a:pt x="3577" y="237"/>
                    <a:pt x="3589" y="131"/>
                    <a:pt x="3514" y="56"/>
                  </a:cubicBezTo>
                  <a:cubicBezTo>
                    <a:pt x="3477" y="19"/>
                    <a:pt x="3427" y="1"/>
                    <a:pt x="3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a:off x="4554275" y="2415275"/>
              <a:ext cx="58725" cy="89050"/>
            </a:xfrm>
            <a:custGeom>
              <a:avLst/>
              <a:gdLst/>
              <a:ahLst/>
              <a:cxnLst/>
              <a:rect l="l" t="t" r="r" b="b"/>
              <a:pathLst>
                <a:path w="2349" h="3562" extrusionOk="0">
                  <a:moveTo>
                    <a:pt x="2143" y="0"/>
                  </a:moveTo>
                  <a:cubicBezTo>
                    <a:pt x="2078" y="0"/>
                    <a:pt x="2010" y="35"/>
                    <a:pt x="1973" y="92"/>
                  </a:cubicBezTo>
                  <a:cubicBezTo>
                    <a:pt x="1287" y="1127"/>
                    <a:pt x="654" y="2193"/>
                    <a:pt x="74" y="3293"/>
                  </a:cubicBezTo>
                  <a:cubicBezTo>
                    <a:pt x="0" y="3434"/>
                    <a:pt x="126" y="3562"/>
                    <a:pt x="249" y="3562"/>
                  </a:cubicBezTo>
                  <a:cubicBezTo>
                    <a:pt x="307" y="3562"/>
                    <a:pt x="364" y="3534"/>
                    <a:pt x="399" y="3467"/>
                  </a:cubicBezTo>
                  <a:cubicBezTo>
                    <a:pt x="977" y="2371"/>
                    <a:pt x="1612" y="1303"/>
                    <a:pt x="2295" y="268"/>
                  </a:cubicBezTo>
                  <a:cubicBezTo>
                    <a:pt x="2348" y="184"/>
                    <a:pt x="2303" y="63"/>
                    <a:pt x="2223" y="20"/>
                  </a:cubicBezTo>
                  <a:cubicBezTo>
                    <a:pt x="2199" y="6"/>
                    <a:pt x="2171" y="0"/>
                    <a:pt x="2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a:off x="4490175" y="2936000"/>
              <a:ext cx="23975" cy="90875"/>
            </a:xfrm>
            <a:custGeom>
              <a:avLst/>
              <a:gdLst/>
              <a:ahLst/>
              <a:cxnLst/>
              <a:rect l="l" t="t" r="r" b="b"/>
              <a:pathLst>
                <a:path w="959" h="3635" extrusionOk="0">
                  <a:moveTo>
                    <a:pt x="200" y="0"/>
                  </a:moveTo>
                  <a:cubicBezTo>
                    <a:pt x="167" y="0"/>
                    <a:pt x="135" y="8"/>
                    <a:pt x="109" y="24"/>
                  </a:cubicBezTo>
                  <a:cubicBezTo>
                    <a:pt x="29" y="69"/>
                    <a:pt x="0" y="185"/>
                    <a:pt x="41" y="276"/>
                  </a:cubicBezTo>
                  <a:cubicBezTo>
                    <a:pt x="511" y="1249"/>
                    <a:pt x="571" y="2387"/>
                    <a:pt x="229" y="3407"/>
                  </a:cubicBezTo>
                  <a:cubicBezTo>
                    <a:pt x="198" y="3501"/>
                    <a:pt x="275" y="3610"/>
                    <a:pt x="364" y="3631"/>
                  </a:cubicBezTo>
                  <a:cubicBezTo>
                    <a:pt x="375" y="3634"/>
                    <a:pt x="386" y="3635"/>
                    <a:pt x="397" y="3635"/>
                  </a:cubicBezTo>
                  <a:cubicBezTo>
                    <a:pt x="478" y="3635"/>
                    <a:pt x="558" y="3576"/>
                    <a:pt x="585" y="3494"/>
                  </a:cubicBezTo>
                  <a:cubicBezTo>
                    <a:pt x="958" y="2382"/>
                    <a:pt x="869" y="1143"/>
                    <a:pt x="356" y="89"/>
                  </a:cubicBezTo>
                  <a:cubicBezTo>
                    <a:pt x="329" y="30"/>
                    <a:pt x="264"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9"/>
            <p:cNvSpPr/>
            <p:nvPr/>
          </p:nvSpPr>
          <p:spPr>
            <a:xfrm>
              <a:off x="4457550" y="3060475"/>
              <a:ext cx="33250" cy="44025"/>
            </a:xfrm>
            <a:custGeom>
              <a:avLst/>
              <a:gdLst/>
              <a:ahLst/>
              <a:cxnLst/>
              <a:rect l="l" t="t" r="r" b="b"/>
              <a:pathLst>
                <a:path w="1330" h="1761" extrusionOk="0">
                  <a:moveTo>
                    <a:pt x="1123" y="0"/>
                  </a:moveTo>
                  <a:cubicBezTo>
                    <a:pt x="1039" y="0"/>
                    <a:pt x="965" y="57"/>
                    <a:pt x="942" y="140"/>
                  </a:cubicBezTo>
                  <a:cubicBezTo>
                    <a:pt x="788" y="638"/>
                    <a:pt x="509" y="1088"/>
                    <a:pt x="131" y="1446"/>
                  </a:cubicBezTo>
                  <a:cubicBezTo>
                    <a:pt x="0" y="1580"/>
                    <a:pt x="124" y="1761"/>
                    <a:pt x="265" y="1761"/>
                  </a:cubicBezTo>
                  <a:cubicBezTo>
                    <a:pt x="309" y="1761"/>
                    <a:pt x="355" y="1743"/>
                    <a:pt x="396" y="1702"/>
                  </a:cubicBezTo>
                  <a:cubicBezTo>
                    <a:pt x="819" y="1297"/>
                    <a:pt x="1130" y="789"/>
                    <a:pt x="1298" y="229"/>
                  </a:cubicBezTo>
                  <a:cubicBezTo>
                    <a:pt x="1329" y="132"/>
                    <a:pt x="1257" y="29"/>
                    <a:pt x="1163" y="5"/>
                  </a:cubicBezTo>
                  <a:cubicBezTo>
                    <a:pt x="1150" y="2"/>
                    <a:pt x="1136"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9"/>
            <p:cNvSpPr/>
            <p:nvPr/>
          </p:nvSpPr>
          <p:spPr>
            <a:xfrm>
              <a:off x="4320325" y="2850225"/>
              <a:ext cx="84075" cy="40050"/>
            </a:xfrm>
            <a:custGeom>
              <a:avLst/>
              <a:gdLst/>
              <a:ahLst/>
              <a:cxnLst/>
              <a:rect l="l" t="t" r="r" b="b"/>
              <a:pathLst>
                <a:path w="3363" h="1602" extrusionOk="0">
                  <a:moveTo>
                    <a:pt x="3142" y="0"/>
                  </a:moveTo>
                  <a:cubicBezTo>
                    <a:pt x="3136" y="0"/>
                    <a:pt x="3130" y="1"/>
                    <a:pt x="3124" y="1"/>
                  </a:cubicBezTo>
                  <a:cubicBezTo>
                    <a:pt x="1993" y="83"/>
                    <a:pt x="922" y="538"/>
                    <a:pt x="77" y="1291"/>
                  </a:cubicBezTo>
                  <a:cubicBezTo>
                    <a:pt x="0" y="1358"/>
                    <a:pt x="12" y="1486"/>
                    <a:pt x="80" y="1551"/>
                  </a:cubicBezTo>
                  <a:cubicBezTo>
                    <a:pt x="116" y="1586"/>
                    <a:pt x="159" y="1602"/>
                    <a:pt x="203" y="1602"/>
                  </a:cubicBezTo>
                  <a:cubicBezTo>
                    <a:pt x="252" y="1602"/>
                    <a:pt x="301" y="1582"/>
                    <a:pt x="342" y="1546"/>
                  </a:cubicBezTo>
                  <a:cubicBezTo>
                    <a:pt x="1117" y="858"/>
                    <a:pt x="2096" y="444"/>
                    <a:pt x="3129" y="367"/>
                  </a:cubicBezTo>
                  <a:cubicBezTo>
                    <a:pt x="3359" y="350"/>
                    <a:pt x="3362" y="0"/>
                    <a:pt x="3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9"/>
            <p:cNvSpPr/>
            <p:nvPr/>
          </p:nvSpPr>
          <p:spPr>
            <a:xfrm>
              <a:off x="4250450" y="2906075"/>
              <a:ext cx="48150" cy="34775"/>
            </a:xfrm>
            <a:custGeom>
              <a:avLst/>
              <a:gdLst/>
              <a:ahLst/>
              <a:cxnLst/>
              <a:rect l="l" t="t" r="r" b="b"/>
              <a:pathLst>
                <a:path w="1926" h="1391" extrusionOk="0">
                  <a:moveTo>
                    <a:pt x="1657" y="0"/>
                  </a:moveTo>
                  <a:cubicBezTo>
                    <a:pt x="1628" y="0"/>
                    <a:pt x="1597" y="8"/>
                    <a:pt x="1565" y="27"/>
                  </a:cubicBezTo>
                  <a:cubicBezTo>
                    <a:pt x="1041" y="335"/>
                    <a:pt x="542" y="689"/>
                    <a:pt x="76" y="1079"/>
                  </a:cubicBezTo>
                  <a:cubicBezTo>
                    <a:pt x="1" y="1141"/>
                    <a:pt x="15" y="1274"/>
                    <a:pt x="83" y="1341"/>
                  </a:cubicBezTo>
                  <a:cubicBezTo>
                    <a:pt x="118" y="1375"/>
                    <a:pt x="159" y="1390"/>
                    <a:pt x="201" y="1390"/>
                  </a:cubicBezTo>
                  <a:cubicBezTo>
                    <a:pt x="250" y="1390"/>
                    <a:pt x="300" y="1369"/>
                    <a:pt x="340" y="1334"/>
                  </a:cubicBezTo>
                  <a:cubicBezTo>
                    <a:pt x="783" y="966"/>
                    <a:pt x="1255" y="636"/>
                    <a:pt x="1753" y="345"/>
                  </a:cubicBezTo>
                  <a:cubicBezTo>
                    <a:pt x="1926" y="243"/>
                    <a:pt x="1817" y="0"/>
                    <a:pt x="1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9"/>
            <p:cNvSpPr/>
            <p:nvPr/>
          </p:nvSpPr>
          <p:spPr>
            <a:xfrm>
              <a:off x="4268275" y="2851300"/>
              <a:ext cx="60000" cy="40225"/>
            </a:xfrm>
            <a:custGeom>
              <a:avLst/>
              <a:gdLst/>
              <a:ahLst/>
              <a:cxnLst/>
              <a:rect l="l" t="t" r="r" b="b"/>
              <a:pathLst>
                <a:path w="2400" h="1609" extrusionOk="0">
                  <a:moveTo>
                    <a:pt x="2193" y="0"/>
                  </a:moveTo>
                  <a:cubicBezTo>
                    <a:pt x="2163" y="0"/>
                    <a:pt x="2131" y="6"/>
                    <a:pt x="2101" y="18"/>
                  </a:cubicBezTo>
                  <a:cubicBezTo>
                    <a:pt x="1377" y="331"/>
                    <a:pt x="713" y="764"/>
                    <a:pt x="138" y="1303"/>
                  </a:cubicBezTo>
                  <a:cubicBezTo>
                    <a:pt x="1" y="1427"/>
                    <a:pt x="131" y="1609"/>
                    <a:pt x="278" y="1609"/>
                  </a:cubicBezTo>
                  <a:cubicBezTo>
                    <a:pt x="320" y="1609"/>
                    <a:pt x="363" y="1594"/>
                    <a:pt x="402" y="1558"/>
                  </a:cubicBezTo>
                  <a:cubicBezTo>
                    <a:pt x="956" y="1046"/>
                    <a:pt x="1594" y="632"/>
                    <a:pt x="2287" y="333"/>
                  </a:cubicBezTo>
                  <a:cubicBezTo>
                    <a:pt x="2381" y="295"/>
                    <a:pt x="2400" y="160"/>
                    <a:pt x="2354" y="81"/>
                  </a:cubicBezTo>
                  <a:cubicBezTo>
                    <a:pt x="2323" y="28"/>
                    <a:pt x="2260" y="0"/>
                    <a:pt x="2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9"/>
            <p:cNvSpPr/>
            <p:nvPr/>
          </p:nvSpPr>
          <p:spPr>
            <a:xfrm>
              <a:off x="4663525" y="3055575"/>
              <a:ext cx="27750" cy="128075"/>
            </a:xfrm>
            <a:custGeom>
              <a:avLst/>
              <a:gdLst/>
              <a:ahLst/>
              <a:cxnLst/>
              <a:rect l="l" t="t" r="r" b="b"/>
              <a:pathLst>
                <a:path w="1110" h="5123" extrusionOk="0">
                  <a:moveTo>
                    <a:pt x="208" y="0"/>
                  </a:moveTo>
                  <a:cubicBezTo>
                    <a:pt x="193" y="0"/>
                    <a:pt x="178" y="2"/>
                    <a:pt x="164" y="6"/>
                  </a:cubicBezTo>
                  <a:cubicBezTo>
                    <a:pt x="70" y="32"/>
                    <a:pt x="0" y="141"/>
                    <a:pt x="34" y="235"/>
                  </a:cubicBezTo>
                  <a:cubicBezTo>
                    <a:pt x="455" y="1404"/>
                    <a:pt x="671" y="2636"/>
                    <a:pt x="671" y="3881"/>
                  </a:cubicBezTo>
                  <a:cubicBezTo>
                    <a:pt x="671" y="4235"/>
                    <a:pt x="652" y="4588"/>
                    <a:pt x="621" y="4942"/>
                  </a:cubicBezTo>
                  <a:cubicBezTo>
                    <a:pt x="611" y="5038"/>
                    <a:pt x="717" y="5123"/>
                    <a:pt x="806" y="5123"/>
                  </a:cubicBezTo>
                  <a:cubicBezTo>
                    <a:pt x="898" y="5123"/>
                    <a:pt x="977" y="5034"/>
                    <a:pt x="987" y="4932"/>
                  </a:cubicBezTo>
                  <a:cubicBezTo>
                    <a:pt x="1110" y="3669"/>
                    <a:pt x="1013" y="2393"/>
                    <a:pt x="700" y="1164"/>
                  </a:cubicBezTo>
                  <a:cubicBezTo>
                    <a:pt x="614" y="815"/>
                    <a:pt x="508" y="473"/>
                    <a:pt x="387" y="136"/>
                  </a:cubicBezTo>
                  <a:cubicBezTo>
                    <a:pt x="363" y="54"/>
                    <a:pt x="289"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a:off x="4635900" y="3013550"/>
              <a:ext cx="24200" cy="25875"/>
            </a:xfrm>
            <a:custGeom>
              <a:avLst/>
              <a:gdLst/>
              <a:ahLst/>
              <a:cxnLst/>
              <a:rect l="l" t="t" r="r" b="b"/>
              <a:pathLst>
                <a:path w="968" h="1035" extrusionOk="0">
                  <a:moveTo>
                    <a:pt x="203" y="0"/>
                  </a:moveTo>
                  <a:cubicBezTo>
                    <a:pt x="151" y="0"/>
                    <a:pt x="98" y="20"/>
                    <a:pt x="65" y="55"/>
                  </a:cubicBezTo>
                  <a:cubicBezTo>
                    <a:pt x="0" y="125"/>
                    <a:pt x="5" y="236"/>
                    <a:pt x="70" y="315"/>
                  </a:cubicBezTo>
                  <a:lnTo>
                    <a:pt x="638" y="982"/>
                  </a:lnTo>
                  <a:cubicBezTo>
                    <a:pt x="670" y="1018"/>
                    <a:pt x="717" y="1035"/>
                    <a:pt x="765" y="1035"/>
                  </a:cubicBezTo>
                  <a:cubicBezTo>
                    <a:pt x="817" y="1035"/>
                    <a:pt x="868" y="1015"/>
                    <a:pt x="900" y="979"/>
                  </a:cubicBezTo>
                  <a:cubicBezTo>
                    <a:pt x="968" y="905"/>
                    <a:pt x="965" y="789"/>
                    <a:pt x="893" y="717"/>
                  </a:cubicBezTo>
                  <a:lnTo>
                    <a:pt x="325" y="50"/>
                  </a:lnTo>
                  <a:cubicBezTo>
                    <a:pt x="296" y="16"/>
                    <a:pt x="250"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a:off x="4612550" y="3022025"/>
              <a:ext cx="35650" cy="74150"/>
            </a:xfrm>
            <a:custGeom>
              <a:avLst/>
              <a:gdLst/>
              <a:ahLst/>
              <a:cxnLst/>
              <a:rect l="l" t="t" r="r" b="b"/>
              <a:pathLst>
                <a:path w="1426" h="2966" extrusionOk="0">
                  <a:moveTo>
                    <a:pt x="211" y="1"/>
                  </a:moveTo>
                  <a:cubicBezTo>
                    <a:pt x="180" y="1"/>
                    <a:pt x="149" y="8"/>
                    <a:pt x="121" y="24"/>
                  </a:cubicBezTo>
                  <a:cubicBezTo>
                    <a:pt x="39" y="72"/>
                    <a:pt x="1" y="195"/>
                    <a:pt x="53" y="277"/>
                  </a:cubicBezTo>
                  <a:cubicBezTo>
                    <a:pt x="571" y="1025"/>
                    <a:pt x="910" y="1885"/>
                    <a:pt x="1043" y="2785"/>
                  </a:cubicBezTo>
                  <a:cubicBezTo>
                    <a:pt x="1059" y="2881"/>
                    <a:pt x="1122" y="2965"/>
                    <a:pt x="1230" y="2965"/>
                  </a:cubicBezTo>
                  <a:cubicBezTo>
                    <a:pt x="1339" y="2965"/>
                    <a:pt x="1425" y="2876"/>
                    <a:pt x="1411" y="2780"/>
                  </a:cubicBezTo>
                  <a:cubicBezTo>
                    <a:pt x="1276" y="1815"/>
                    <a:pt x="920" y="895"/>
                    <a:pt x="374" y="89"/>
                  </a:cubicBezTo>
                  <a:cubicBezTo>
                    <a:pt x="336" y="33"/>
                    <a:pt x="274"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a:off x="4848775" y="3107425"/>
              <a:ext cx="47850" cy="69025"/>
            </a:xfrm>
            <a:custGeom>
              <a:avLst/>
              <a:gdLst/>
              <a:ahLst/>
              <a:cxnLst/>
              <a:rect l="l" t="t" r="r" b="b"/>
              <a:pathLst>
                <a:path w="1914" h="2761" extrusionOk="0">
                  <a:moveTo>
                    <a:pt x="213" y="1"/>
                  </a:moveTo>
                  <a:cubicBezTo>
                    <a:pt x="184" y="1"/>
                    <a:pt x="155" y="8"/>
                    <a:pt x="125" y="26"/>
                  </a:cubicBezTo>
                  <a:cubicBezTo>
                    <a:pt x="34" y="79"/>
                    <a:pt x="0" y="199"/>
                    <a:pt x="63" y="278"/>
                  </a:cubicBezTo>
                  <a:cubicBezTo>
                    <a:pt x="648" y="1017"/>
                    <a:pt x="1146" y="1821"/>
                    <a:pt x="1553" y="2673"/>
                  </a:cubicBezTo>
                  <a:cubicBezTo>
                    <a:pt x="1580" y="2730"/>
                    <a:pt x="1645" y="2760"/>
                    <a:pt x="1710" y="2760"/>
                  </a:cubicBezTo>
                  <a:cubicBezTo>
                    <a:pt x="1744" y="2760"/>
                    <a:pt x="1777" y="2752"/>
                    <a:pt x="1805" y="2736"/>
                  </a:cubicBezTo>
                  <a:cubicBezTo>
                    <a:pt x="1885" y="2688"/>
                    <a:pt x="1914" y="2574"/>
                    <a:pt x="1868" y="2483"/>
                  </a:cubicBezTo>
                  <a:cubicBezTo>
                    <a:pt x="1464" y="1633"/>
                    <a:pt x="963" y="830"/>
                    <a:pt x="378" y="91"/>
                  </a:cubicBezTo>
                  <a:cubicBezTo>
                    <a:pt x="335" y="38"/>
                    <a:pt x="276"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
            <p:cNvSpPr/>
            <p:nvPr/>
          </p:nvSpPr>
          <p:spPr>
            <a:xfrm>
              <a:off x="4755800" y="3005700"/>
              <a:ext cx="76275" cy="71875"/>
            </a:xfrm>
            <a:custGeom>
              <a:avLst/>
              <a:gdLst/>
              <a:ahLst/>
              <a:cxnLst/>
              <a:rect l="l" t="t" r="r" b="b"/>
              <a:pathLst>
                <a:path w="3051" h="2875" extrusionOk="0">
                  <a:moveTo>
                    <a:pt x="218" y="1"/>
                  </a:moveTo>
                  <a:cubicBezTo>
                    <a:pt x="151" y="1"/>
                    <a:pt x="83" y="40"/>
                    <a:pt x="51" y="97"/>
                  </a:cubicBezTo>
                  <a:cubicBezTo>
                    <a:pt x="1" y="189"/>
                    <a:pt x="39" y="292"/>
                    <a:pt x="124" y="345"/>
                  </a:cubicBezTo>
                  <a:cubicBezTo>
                    <a:pt x="1125" y="985"/>
                    <a:pt x="1991" y="1813"/>
                    <a:pt x="2675" y="2786"/>
                  </a:cubicBezTo>
                  <a:cubicBezTo>
                    <a:pt x="2713" y="2840"/>
                    <a:pt x="2773" y="2875"/>
                    <a:pt x="2835" y="2875"/>
                  </a:cubicBezTo>
                  <a:cubicBezTo>
                    <a:pt x="2866" y="2875"/>
                    <a:pt x="2897" y="2866"/>
                    <a:pt x="2927" y="2848"/>
                  </a:cubicBezTo>
                  <a:cubicBezTo>
                    <a:pt x="3016" y="2795"/>
                    <a:pt x="3050" y="2680"/>
                    <a:pt x="2992" y="2600"/>
                  </a:cubicBezTo>
                  <a:cubicBezTo>
                    <a:pt x="2273" y="1573"/>
                    <a:pt x="1358" y="699"/>
                    <a:pt x="302" y="25"/>
                  </a:cubicBezTo>
                  <a:cubicBezTo>
                    <a:pt x="276" y="8"/>
                    <a:pt x="247"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
            <p:cNvSpPr/>
            <p:nvPr/>
          </p:nvSpPr>
          <p:spPr>
            <a:xfrm>
              <a:off x="4726925" y="3012525"/>
              <a:ext cx="69850" cy="68375"/>
            </a:xfrm>
            <a:custGeom>
              <a:avLst/>
              <a:gdLst/>
              <a:ahLst/>
              <a:cxnLst/>
              <a:rect l="l" t="t" r="r" b="b"/>
              <a:pathLst>
                <a:path w="2794" h="2735" extrusionOk="0">
                  <a:moveTo>
                    <a:pt x="223" y="1"/>
                  </a:moveTo>
                  <a:cubicBezTo>
                    <a:pt x="155" y="1"/>
                    <a:pt x="84" y="43"/>
                    <a:pt x="54" y="101"/>
                  </a:cubicBezTo>
                  <a:cubicBezTo>
                    <a:pt x="1" y="192"/>
                    <a:pt x="46" y="294"/>
                    <a:pt x="126" y="349"/>
                  </a:cubicBezTo>
                  <a:cubicBezTo>
                    <a:pt x="1014" y="970"/>
                    <a:pt x="1782" y="1752"/>
                    <a:pt x="2386" y="2652"/>
                  </a:cubicBezTo>
                  <a:cubicBezTo>
                    <a:pt x="2425" y="2710"/>
                    <a:pt x="2481" y="2734"/>
                    <a:pt x="2536" y="2734"/>
                  </a:cubicBezTo>
                  <a:cubicBezTo>
                    <a:pt x="2666" y="2734"/>
                    <a:pt x="2794" y="2601"/>
                    <a:pt x="2701" y="2464"/>
                  </a:cubicBezTo>
                  <a:cubicBezTo>
                    <a:pt x="2061" y="1509"/>
                    <a:pt x="1247" y="683"/>
                    <a:pt x="304" y="24"/>
                  </a:cubicBezTo>
                  <a:cubicBezTo>
                    <a:pt x="279" y="8"/>
                    <a:pt x="25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
            <p:cNvSpPr/>
            <p:nvPr/>
          </p:nvSpPr>
          <p:spPr>
            <a:xfrm>
              <a:off x="4448775" y="2445075"/>
              <a:ext cx="11575" cy="54050"/>
            </a:xfrm>
            <a:custGeom>
              <a:avLst/>
              <a:gdLst/>
              <a:ahLst/>
              <a:cxnLst/>
              <a:rect l="l" t="t" r="r" b="b"/>
              <a:pathLst>
                <a:path w="463" h="2162" extrusionOk="0">
                  <a:moveTo>
                    <a:pt x="198" y="0"/>
                  </a:moveTo>
                  <a:cubicBezTo>
                    <a:pt x="92" y="0"/>
                    <a:pt x="0" y="92"/>
                    <a:pt x="17" y="190"/>
                  </a:cubicBezTo>
                  <a:cubicBezTo>
                    <a:pt x="92" y="785"/>
                    <a:pt x="94" y="1384"/>
                    <a:pt x="29" y="1981"/>
                  </a:cubicBezTo>
                  <a:cubicBezTo>
                    <a:pt x="20" y="2075"/>
                    <a:pt x="126" y="2161"/>
                    <a:pt x="215" y="2161"/>
                  </a:cubicBezTo>
                  <a:cubicBezTo>
                    <a:pt x="306" y="2161"/>
                    <a:pt x="386" y="2070"/>
                    <a:pt x="398" y="1971"/>
                  </a:cubicBezTo>
                  <a:cubicBezTo>
                    <a:pt x="463" y="1374"/>
                    <a:pt x="458" y="775"/>
                    <a:pt x="383" y="181"/>
                  </a:cubicBezTo>
                  <a:cubicBezTo>
                    <a:pt x="371" y="84"/>
                    <a:pt x="301"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
            <p:cNvSpPr/>
            <p:nvPr/>
          </p:nvSpPr>
          <p:spPr>
            <a:xfrm>
              <a:off x="4415250" y="2289825"/>
              <a:ext cx="37825" cy="121150"/>
            </a:xfrm>
            <a:custGeom>
              <a:avLst/>
              <a:gdLst/>
              <a:ahLst/>
              <a:cxnLst/>
              <a:rect l="l" t="t" r="r" b="b"/>
              <a:pathLst>
                <a:path w="1513" h="4846" extrusionOk="0">
                  <a:moveTo>
                    <a:pt x="213" y="0"/>
                  </a:moveTo>
                  <a:cubicBezTo>
                    <a:pt x="197" y="0"/>
                    <a:pt x="180" y="3"/>
                    <a:pt x="162" y="8"/>
                  </a:cubicBezTo>
                  <a:cubicBezTo>
                    <a:pt x="61" y="37"/>
                    <a:pt x="1" y="140"/>
                    <a:pt x="37" y="232"/>
                  </a:cubicBezTo>
                  <a:cubicBezTo>
                    <a:pt x="470" y="1341"/>
                    <a:pt x="790" y="2489"/>
                    <a:pt x="993" y="3661"/>
                  </a:cubicBezTo>
                  <a:cubicBezTo>
                    <a:pt x="1050" y="3996"/>
                    <a:pt x="1098" y="4331"/>
                    <a:pt x="1135" y="4665"/>
                  </a:cubicBezTo>
                  <a:cubicBezTo>
                    <a:pt x="1147" y="4764"/>
                    <a:pt x="1216" y="4846"/>
                    <a:pt x="1322" y="4846"/>
                  </a:cubicBezTo>
                  <a:cubicBezTo>
                    <a:pt x="1426" y="4846"/>
                    <a:pt x="1512" y="4757"/>
                    <a:pt x="1503" y="4658"/>
                  </a:cubicBezTo>
                  <a:cubicBezTo>
                    <a:pt x="1370" y="3450"/>
                    <a:pt x="1113" y="2256"/>
                    <a:pt x="737" y="1098"/>
                  </a:cubicBezTo>
                  <a:cubicBezTo>
                    <a:pt x="629" y="773"/>
                    <a:pt x="516" y="453"/>
                    <a:pt x="388" y="133"/>
                  </a:cubicBezTo>
                  <a:cubicBezTo>
                    <a:pt x="358" y="59"/>
                    <a:pt x="29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
            <p:cNvSpPr/>
            <p:nvPr/>
          </p:nvSpPr>
          <p:spPr>
            <a:xfrm>
              <a:off x="4350225" y="2353675"/>
              <a:ext cx="46700" cy="152650"/>
            </a:xfrm>
            <a:custGeom>
              <a:avLst/>
              <a:gdLst/>
              <a:ahLst/>
              <a:cxnLst/>
              <a:rect l="l" t="t" r="r" b="b"/>
              <a:pathLst>
                <a:path w="1868" h="6106" extrusionOk="0">
                  <a:moveTo>
                    <a:pt x="197" y="0"/>
                  </a:moveTo>
                  <a:cubicBezTo>
                    <a:pt x="196" y="0"/>
                    <a:pt x="194" y="0"/>
                    <a:pt x="193" y="0"/>
                  </a:cubicBezTo>
                  <a:cubicBezTo>
                    <a:pt x="87" y="5"/>
                    <a:pt x="0" y="89"/>
                    <a:pt x="12" y="188"/>
                  </a:cubicBezTo>
                  <a:cubicBezTo>
                    <a:pt x="200" y="1728"/>
                    <a:pt x="539" y="3249"/>
                    <a:pt x="1026" y="4725"/>
                  </a:cubicBezTo>
                  <a:cubicBezTo>
                    <a:pt x="1163" y="5144"/>
                    <a:pt x="1314" y="5560"/>
                    <a:pt x="1476" y="5969"/>
                  </a:cubicBezTo>
                  <a:cubicBezTo>
                    <a:pt x="1506" y="6048"/>
                    <a:pt x="1574" y="6105"/>
                    <a:pt x="1655" y="6105"/>
                  </a:cubicBezTo>
                  <a:cubicBezTo>
                    <a:pt x="1670" y="6105"/>
                    <a:pt x="1686" y="6103"/>
                    <a:pt x="1702" y="6099"/>
                  </a:cubicBezTo>
                  <a:cubicBezTo>
                    <a:pt x="1805" y="6073"/>
                    <a:pt x="1868" y="5964"/>
                    <a:pt x="1829" y="5870"/>
                  </a:cubicBezTo>
                  <a:cubicBezTo>
                    <a:pt x="1266" y="4438"/>
                    <a:pt x="845" y="2958"/>
                    <a:pt x="571" y="1444"/>
                  </a:cubicBezTo>
                  <a:cubicBezTo>
                    <a:pt x="496" y="1028"/>
                    <a:pt x="431" y="607"/>
                    <a:pt x="378" y="181"/>
                  </a:cubicBezTo>
                  <a:cubicBezTo>
                    <a:pt x="366" y="84"/>
                    <a:pt x="298"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a:off x="4341625" y="2260575"/>
              <a:ext cx="13375" cy="53750"/>
            </a:xfrm>
            <a:custGeom>
              <a:avLst/>
              <a:gdLst/>
              <a:ahLst/>
              <a:cxnLst/>
              <a:rect l="l" t="t" r="r" b="b"/>
              <a:pathLst>
                <a:path w="535" h="2150" extrusionOk="0">
                  <a:moveTo>
                    <a:pt x="186" y="0"/>
                  </a:moveTo>
                  <a:cubicBezTo>
                    <a:pt x="93" y="0"/>
                    <a:pt x="0" y="61"/>
                    <a:pt x="3" y="182"/>
                  </a:cubicBezTo>
                  <a:cubicBezTo>
                    <a:pt x="15" y="795"/>
                    <a:pt x="68" y="1409"/>
                    <a:pt x="166" y="2016"/>
                  </a:cubicBezTo>
                  <a:cubicBezTo>
                    <a:pt x="178" y="2100"/>
                    <a:pt x="266" y="2149"/>
                    <a:pt x="345" y="2149"/>
                  </a:cubicBezTo>
                  <a:cubicBezTo>
                    <a:pt x="360" y="2149"/>
                    <a:pt x="376" y="2147"/>
                    <a:pt x="390" y="2143"/>
                  </a:cubicBezTo>
                  <a:cubicBezTo>
                    <a:pt x="479" y="2119"/>
                    <a:pt x="534" y="2016"/>
                    <a:pt x="518" y="1917"/>
                  </a:cubicBezTo>
                  <a:cubicBezTo>
                    <a:pt x="429" y="1339"/>
                    <a:pt x="378" y="759"/>
                    <a:pt x="371" y="175"/>
                  </a:cubicBezTo>
                  <a:cubicBezTo>
                    <a:pt x="367" y="58"/>
                    <a:pt x="276" y="0"/>
                    <a:pt x="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4322250" y="2339825"/>
              <a:ext cx="22450" cy="87225"/>
            </a:xfrm>
            <a:custGeom>
              <a:avLst/>
              <a:gdLst/>
              <a:ahLst/>
              <a:cxnLst/>
              <a:rect l="l" t="t" r="r" b="b"/>
              <a:pathLst>
                <a:path w="898" h="3489" extrusionOk="0">
                  <a:moveTo>
                    <a:pt x="272" y="1"/>
                  </a:moveTo>
                  <a:cubicBezTo>
                    <a:pt x="181" y="1"/>
                    <a:pt x="101" y="90"/>
                    <a:pt x="92" y="189"/>
                  </a:cubicBezTo>
                  <a:cubicBezTo>
                    <a:pt x="0" y="1262"/>
                    <a:pt x="142" y="2340"/>
                    <a:pt x="510" y="3353"/>
                  </a:cubicBezTo>
                  <a:cubicBezTo>
                    <a:pt x="535" y="3436"/>
                    <a:pt x="611" y="3488"/>
                    <a:pt x="694" y="3488"/>
                  </a:cubicBezTo>
                  <a:cubicBezTo>
                    <a:pt x="708" y="3488"/>
                    <a:pt x="722" y="3487"/>
                    <a:pt x="737" y="3483"/>
                  </a:cubicBezTo>
                  <a:cubicBezTo>
                    <a:pt x="826" y="3454"/>
                    <a:pt x="898" y="3346"/>
                    <a:pt x="867" y="3255"/>
                  </a:cubicBezTo>
                  <a:cubicBezTo>
                    <a:pt x="506" y="2273"/>
                    <a:pt x="368" y="1223"/>
                    <a:pt x="462" y="181"/>
                  </a:cubicBezTo>
                  <a:cubicBezTo>
                    <a:pt x="472" y="83"/>
                    <a:pt x="366" y="1"/>
                    <a:pt x="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
            <p:cNvSpPr/>
            <p:nvPr/>
          </p:nvSpPr>
          <p:spPr>
            <a:xfrm>
              <a:off x="4219175" y="2646200"/>
              <a:ext cx="114275" cy="82475"/>
            </a:xfrm>
            <a:custGeom>
              <a:avLst/>
              <a:gdLst/>
              <a:ahLst/>
              <a:cxnLst/>
              <a:rect l="l" t="t" r="r" b="b"/>
              <a:pathLst>
                <a:path w="4571" h="3299" extrusionOk="0">
                  <a:moveTo>
                    <a:pt x="216" y="0"/>
                  </a:moveTo>
                  <a:cubicBezTo>
                    <a:pt x="150" y="0"/>
                    <a:pt x="83" y="39"/>
                    <a:pt x="51" y="97"/>
                  </a:cubicBezTo>
                  <a:cubicBezTo>
                    <a:pt x="1" y="189"/>
                    <a:pt x="39" y="292"/>
                    <a:pt x="123" y="345"/>
                  </a:cubicBezTo>
                  <a:lnTo>
                    <a:pt x="1793" y="1411"/>
                  </a:lnTo>
                  <a:lnTo>
                    <a:pt x="2626" y="1945"/>
                  </a:lnTo>
                  <a:cubicBezTo>
                    <a:pt x="2898" y="2119"/>
                    <a:pt x="3170" y="2282"/>
                    <a:pt x="3430" y="2473"/>
                  </a:cubicBezTo>
                  <a:cubicBezTo>
                    <a:pt x="3688" y="2663"/>
                    <a:pt x="3974" y="2918"/>
                    <a:pt x="4164" y="3214"/>
                  </a:cubicBezTo>
                  <a:cubicBezTo>
                    <a:pt x="4203" y="3273"/>
                    <a:pt x="4259" y="3298"/>
                    <a:pt x="4315" y="3298"/>
                  </a:cubicBezTo>
                  <a:cubicBezTo>
                    <a:pt x="4444" y="3298"/>
                    <a:pt x="4570" y="3166"/>
                    <a:pt x="4479" y="3026"/>
                  </a:cubicBezTo>
                  <a:cubicBezTo>
                    <a:pt x="4118" y="2468"/>
                    <a:pt x="3555" y="2102"/>
                    <a:pt x="3006" y="1751"/>
                  </a:cubicBezTo>
                  <a:lnTo>
                    <a:pt x="1274" y="643"/>
                  </a:lnTo>
                  <a:lnTo>
                    <a:pt x="301" y="25"/>
                  </a:lnTo>
                  <a:cubicBezTo>
                    <a:pt x="275" y="8"/>
                    <a:pt x="246" y="0"/>
                    <a:pt x="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
            <p:cNvSpPr/>
            <p:nvPr/>
          </p:nvSpPr>
          <p:spPr>
            <a:xfrm>
              <a:off x="4124575" y="2608100"/>
              <a:ext cx="71050" cy="28175"/>
            </a:xfrm>
            <a:custGeom>
              <a:avLst/>
              <a:gdLst/>
              <a:ahLst/>
              <a:cxnLst/>
              <a:rect l="l" t="t" r="r" b="b"/>
              <a:pathLst>
                <a:path w="2842" h="1127" extrusionOk="0">
                  <a:moveTo>
                    <a:pt x="255" y="0"/>
                  </a:moveTo>
                  <a:cubicBezTo>
                    <a:pt x="62" y="0"/>
                    <a:pt x="1" y="313"/>
                    <a:pt x="213" y="365"/>
                  </a:cubicBezTo>
                  <a:cubicBezTo>
                    <a:pt x="1005" y="560"/>
                    <a:pt x="1782" y="808"/>
                    <a:pt x="2540" y="1108"/>
                  </a:cubicBezTo>
                  <a:cubicBezTo>
                    <a:pt x="2570" y="1120"/>
                    <a:pt x="2602" y="1127"/>
                    <a:pt x="2632" y="1127"/>
                  </a:cubicBezTo>
                  <a:cubicBezTo>
                    <a:pt x="2695" y="1127"/>
                    <a:pt x="2754" y="1099"/>
                    <a:pt x="2788" y="1036"/>
                  </a:cubicBezTo>
                  <a:cubicBezTo>
                    <a:pt x="2841" y="942"/>
                    <a:pt x="2807" y="822"/>
                    <a:pt x="2714" y="786"/>
                  </a:cubicBezTo>
                  <a:cubicBezTo>
                    <a:pt x="1929" y="473"/>
                    <a:pt x="1123" y="213"/>
                    <a:pt x="302" y="6"/>
                  </a:cubicBezTo>
                  <a:cubicBezTo>
                    <a:pt x="286" y="2"/>
                    <a:pt x="270"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a:off x="4068700" y="2599950"/>
              <a:ext cx="24875" cy="11325"/>
            </a:xfrm>
            <a:custGeom>
              <a:avLst/>
              <a:gdLst/>
              <a:ahLst/>
              <a:cxnLst/>
              <a:rect l="l" t="t" r="r" b="b"/>
              <a:pathLst>
                <a:path w="995" h="453" extrusionOk="0">
                  <a:moveTo>
                    <a:pt x="194" y="1"/>
                  </a:moveTo>
                  <a:cubicBezTo>
                    <a:pt x="160" y="1"/>
                    <a:pt x="126" y="9"/>
                    <a:pt x="97" y="27"/>
                  </a:cubicBezTo>
                  <a:cubicBezTo>
                    <a:pt x="53" y="53"/>
                    <a:pt x="24" y="94"/>
                    <a:pt x="12" y="142"/>
                  </a:cubicBezTo>
                  <a:cubicBezTo>
                    <a:pt x="0" y="188"/>
                    <a:pt x="8" y="238"/>
                    <a:pt x="34" y="279"/>
                  </a:cubicBezTo>
                  <a:cubicBezTo>
                    <a:pt x="58" y="323"/>
                    <a:pt x="99" y="354"/>
                    <a:pt x="147" y="363"/>
                  </a:cubicBezTo>
                  <a:lnTo>
                    <a:pt x="763" y="448"/>
                  </a:lnTo>
                  <a:cubicBezTo>
                    <a:pt x="778" y="451"/>
                    <a:pt x="793" y="452"/>
                    <a:pt x="808" y="452"/>
                  </a:cubicBezTo>
                  <a:cubicBezTo>
                    <a:pt x="840" y="452"/>
                    <a:pt x="871" y="446"/>
                    <a:pt x="900" y="431"/>
                  </a:cubicBezTo>
                  <a:cubicBezTo>
                    <a:pt x="941" y="404"/>
                    <a:pt x="973" y="361"/>
                    <a:pt x="985" y="313"/>
                  </a:cubicBezTo>
                  <a:cubicBezTo>
                    <a:pt x="994" y="267"/>
                    <a:pt x="987" y="219"/>
                    <a:pt x="965" y="178"/>
                  </a:cubicBezTo>
                  <a:cubicBezTo>
                    <a:pt x="939" y="135"/>
                    <a:pt x="898" y="104"/>
                    <a:pt x="847" y="94"/>
                  </a:cubicBezTo>
                  <a:lnTo>
                    <a:pt x="234" y="5"/>
                  </a:lnTo>
                  <a:cubicBezTo>
                    <a:pt x="221" y="2"/>
                    <a:pt x="207" y="1"/>
                    <a:pt x="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9"/>
            <p:cNvSpPr/>
            <p:nvPr/>
          </p:nvSpPr>
          <p:spPr>
            <a:xfrm>
              <a:off x="4149175" y="2635325"/>
              <a:ext cx="66650" cy="44850"/>
            </a:xfrm>
            <a:custGeom>
              <a:avLst/>
              <a:gdLst/>
              <a:ahLst/>
              <a:cxnLst/>
              <a:rect l="l" t="t" r="r" b="b"/>
              <a:pathLst>
                <a:path w="2666" h="1794" extrusionOk="0">
                  <a:moveTo>
                    <a:pt x="246" y="0"/>
                  </a:moveTo>
                  <a:cubicBezTo>
                    <a:pt x="57" y="0"/>
                    <a:pt x="0" y="308"/>
                    <a:pt x="211" y="366"/>
                  </a:cubicBezTo>
                  <a:cubicBezTo>
                    <a:pt x="1041" y="604"/>
                    <a:pt x="1782" y="1083"/>
                    <a:pt x="2343" y="1743"/>
                  </a:cubicBezTo>
                  <a:cubicBezTo>
                    <a:pt x="2372" y="1778"/>
                    <a:pt x="2416" y="1794"/>
                    <a:pt x="2461" y="1794"/>
                  </a:cubicBezTo>
                  <a:cubicBezTo>
                    <a:pt x="2513" y="1794"/>
                    <a:pt x="2567" y="1773"/>
                    <a:pt x="2601" y="1738"/>
                  </a:cubicBezTo>
                  <a:cubicBezTo>
                    <a:pt x="2666" y="1670"/>
                    <a:pt x="2661" y="1555"/>
                    <a:pt x="2598" y="1478"/>
                  </a:cubicBezTo>
                  <a:cubicBezTo>
                    <a:pt x="1994" y="773"/>
                    <a:pt x="1193" y="260"/>
                    <a:pt x="298" y="7"/>
                  </a:cubicBezTo>
                  <a:cubicBezTo>
                    <a:pt x="279" y="2"/>
                    <a:pt x="262"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
            <p:cNvSpPr/>
            <p:nvPr/>
          </p:nvSpPr>
          <p:spPr>
            <a:xfrm>
              <a:off x="4946250" y="2940825"/>
              <a:ext cx="109275" cy="52175"/>
            </a:xfrm>
            <a:custGeom>
              <a:avLst/>
              <a:gdLst/>
              <a:ahLst/>
              <a:cxnLst/>
              <a:rect l="l" t="t" r="r" b="b"/>
              <a:pathLst>
                <a:path w="4371" h="2087" extrusionOk="0">
                  <a:moveTo>
                    <a:pt x="199" y="0"/>
                  </a:moveTo>
                  <a:cubicBezTo>
                    <a:pt x="120" y="0"/>
                    <a:pt x="42" y="65"/>
                    <a:pt x="24" y="143"/>
                  </a:cubicBezTo>
                  <a:cubicBezTo>
                    <a:pt x="0" y="245"/>
                    <a:pt x="65" y="334"/>
                    <a:pt x="159" y="363"/>
                  </a:cubicBezTo>
                  <a:cubicBezTo>
                    <a:pt x="1492" y="813"/>
                    <a:pt x="2785" y="1381"/>
                    <a:pt x="4017" y="2062"/>
                  </a:cubicBezTo>
                  <a:cubicBezTo>
                    <a:pt x="4048" y="2079"/>
                    <a:pt x="4078" y="2086"/>
                    <a:pt x="4106" y="2086"/>
                  </a:cubicBezTo>
                  <a:cubicBezTo>
                    <a:pt x="4268" y="2086"/>
                    <a:pt x="4371" y="1837"/>
                    <a:pt x="4193" y="1737"/>
                  </a:cubicBezTo>
                  <a:cubicBezTo>
                    <a:pt x="2931" y="1044"/>
                    <a:pt x="1610" y="464"/>
                    <a:pt x="246" y="9"/>
                  </a:cubicBezTo>
                  <a:cubicBezTo>
                    <a:pt x="230" y="3"/>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
            <p:cNvSpPr/>
            <p:nvPr/>
          </p:nvSpPr>
          <p:spPr>
            <a:xfrm>
              <a:off x="4790825" y="2933825"/>
              <a:ext cx="110925" cy="14825"/>
            </a:xfrm>
            <a:custGeom>
              <a:avLst/>
              <a:gdLst/>
              <a:ahLst/>
              <a:cxnLst/>
              <a:rect l="l" t="t" r="r" b="b"/>
              <a:pathLst>
                <a:path w="4437" h="593" extrusionOk="0">
                  <a:moveTo>
                    <a:pt x="3101" y="1"/>
                  </a:moveTo>
                  <a:cubicBezTo>
                    <a:pt x="2115" y="1"/>
                    <a:pt x="1130" y="79"/>
                    <a:pt x="155" y="233"/>
                  </a:cubicBezTo>
                  <a:cubicBezTo>
                    <a:pt x="56" y="253"/>
                    <a:pt x="1" y="375"/>
                    <a:pt x="25" y="462"/>
                  </a:cubicBezTo>
                  <a:cubicBezTo>
                    <a:pt x="52" y="553"/>
                    <a:pt x="128" y="593"/>
                    <a:pt x="212" y="593"/>
                  </a:cubicBezTo>
                  <a:cubicBezTo>
                    <a:pt x="226" y="593"/>
                    <a:pt x="240" y="592"/>
                    <a:pt x="253" y="590"/>
                  </a:cubicBezTo>
                  <a:cubicBezTo>
                    <a:pt x="1192" y="441"/>
                    <a:pt x="2139" y="366"/>
                    <a:pt x="3087" y="366"/>
                  </a:cubicBezTo>
                  <a:cubicBezTo>
                    <a:pt x="3477" y="366"/>
                    <a:pt x="3866" y="379"/>
                    <a:pt x="4256" y="404"/>
                  </a:cubicBezTo>
                  <a:cubicBezTo>
                    <a:pt x="4259" y="404"/>
                    <a:pt x="4262" y="405"/>
                    <a:pt x="4266" y="405"/>
                  </a:cubicBezTo>
                  <a:cubicBezTo>
                    <a:pt x="4360" y="405"/>
                    <a:pt x="4436" y="310"/>
                    <a:pt x="4436" y="219"/>
                  </a:cubicBezTo>
                  <a:cubicBezTo>
                    <a:pt x="4436" y="125"/>
                    <a:pt x="4350" y="43"/>
                    <a:pt x="4246" y="36"/>
                  </a:cubicBezTo>
                  <a:cubicBezTo>
                    <a:pt x="3865" y="13"/>
                    <a:pt x="3483" y="1"/>
                    <a:pt x="3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9"/>
            <p:cNvSpPr/>
            <p:nvPr/>
          </p:nvSpPr>
          <p:spPr>
            <a:xfrm>
              <a:off x="4853050" y="2955725"/>
              <a:ext cx="89225" cy="14200"/>
            </a:xfrm>
            <a:custGeom>
              <a:avLst/>
              <a:gdLst/>
              <a:ahLst/>
              <a:cxnLst/>
              <a:rect l="l" t="t" r="r" b="b"/>
              <a:pathLst>
                <a:path w="3569" h="568" extrusionOk="0">
                  <a:moveTo>
                    <a:pt x="1321" y="0"/>
                  </a:moveTo>
                  <a:cubicBezTo>
                    <a:pt x="942" y="0"/>
                    <a:pt x="561" y="22"/>
                    <a:pt x="183" y="65"/>
                  </a:cubicBezTo>
                  <a:cubicBezTo>
                    <a:pt x="84" y="77"/>
                    <a:pt x="0" y="147"/>
                    <a:pt x="3" y="250"/>
                  </a:cubicBezTo>
                  <a:cubicBezTo>
                    <a:pt x="7" y="341"/>
                    <a:pt x="84" y="436"/>
                    <a:pt x="180" y="436"/>
                  </a:cubicBezTo>
                  <a:cubicBezTo>
                    <a:pt x="183" y="436"/>
                    <a:pt x="187" y="436"/>
                    <a:pt x="190" y="436"/>
                  </a:cubicBezTo>
                  <a:cubicBezTo>
                    <a:pt x="566" y="392"/>
                    <a:pt x="943" y="370"/>
                    <a:pt x="1320" y="370"/>
                  </a:cubicBezTo>
                  <a:cubicBezTo>
                    <a:pt x="1972" y="370"/>
                    <a:pt x="2623" y="435"/>
                    <a:pt x="3264" y="563"/>
                  </a:cubicBezTo>
                  <a:cubicBezTo>
                    <a:pt x="3278" y="566"/>
                    <a:pt x="3292" y="568"/>
                    <a:pt x="3306" y="568"/>
                  </a:cubicBezTo>
                  <a:cubicBezTo>
                    <a:pt x="3505" y="568"/>
                    <a:pt x="3569" y="252"/>
                    <a:pt x="3350" y="207"/>
                  </a:cubicBezTo>
                  <a:cubicBezTo>
                    <a:pt x="2683" y="69"/>
                    <a:pt x="2003" y="0"/>
                    <a:pt x="1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9"/>
            <p:cNvSpPr/>
            <p:nvPr/>
          </p:nvSpPr>
          <p:spPr>
            <a:xfrm>
              <a:off x="4251075" y="2498875"/>
              <a:ext cx="80825" cy="97100"/>
            </a:xfrm>
            <a:custGeom>
              <a:avLst/>
              <a:gdLst/>
              <a:ahLst/>
              <a:cxnLst/>
              <a:rect l="l" t="t" r="r" b="b"/>
              <a:pathLst>
                <a:path w="3233" h="3884" extrusionOk="0">
                  <a:moveTo>
                    <a:pt x="205" y="1"/>
                  </a:moveTo>
                  <a:cubicBezTo>
                    <a:pt x="159" y="1"/>
                    <a:pt x="113" y="18"/>
                    <a:pt x="75" y="58"/>
                  </a:cubicBezTo>
                  <a:cubicBezTo>
                    <a:pt x="0" y="135"/>
                    <a:pt x="2" y="253"/>
                    <a:pt x="82" y="315"/>
                  </a:cubicBezTo>
                  <a:cubicBezTo>
                    <a:pt x="582" y="717"/>
                    <a:pt x="1059" y="1150"/>
                    <a:pt x="1507" y="1612"/>
                  </a:cubicBezTo>
                  <a:cubicBezTo>
                    <a:pt x="1728" y="1843"/>
                    <a:pt x="1940" y="2079"/>
                    <a:pt x="2149" y="2320"/>
                  </a:cubicBezTo>
                  <a:cubicBezTo>
                    <a:pt x="2356" y="2561"/>
                    <a:pt x="2481" y="2717"/>
                    <a:pt x="2619" y="2938"/>
                  </a:cubicBezTo>
                  <a:cubicBezTo>
                    <a:pt x="2753" y="3162"/>
                    <a:pt x="2862" y="3420"/>
                    <a:pt x="2862" y="3694"/>
                  </a:cubicBezTo>
                  <a:cubicBezTo>
                    <a:pt x="2862" y="3825"/>
                    <a:pt x="2944" y="3883"/>
                    <a:pt x="3031" y="3883"/>
                  </a:cubicBezTo>
                  <a:cubicBezTo>
                    <a:pt x="3127" y="3883"/>
                    <a:pt x="3227" y="3812"/>
                    <a:pt x="3227" y="3687"/>
                  </a:cubicBezTo>
                  <a:cubicBezTo>
                    <a:pt x="3232" y="3133"/>
                    <a:pt x="2907" y="2664"/>
                    <a:pt x="2570" y="2252"/>
                  </a:cubicBezTo>
                  <a:cubicBezTo>
                    <a:pt x="2144" y="1735"/>
                    <a:pt x="1685" y="1249"/>
                    <a:pt x="1194" y="794"/>
                  </a:cubicBezTo>
                  <a:cubicBezTo>
                    <a:pt x="917" y="534"/>
                    <a:pt x="633" y="289"/>
                    <a:pt x="337" y="50"/>
                  </a:cubicBezTo>
                  <a:cubicBezTo>
                    <a:pt x="298" y="19"/>
                    <a:pt x="251"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9"/>
            <p:cNvSpPr/>
            <p:nvPr/>
          </p:nvSpPr>
          <p:spPr>
            <a:xfrm>
              <a:off x="4176250" y="2459875"/>
              <a:ext cx="51025" cy="30600"/>
            </a:xfrm>
            <a:custGeom>
              <a:avLst/>
              <a:gdLst/>
              <a:ahLst/>
              <a:cxnLst/>
              <a:rect l="l" t="t" r="r" b="b"/>
              <a:pathLst>
                <a:path w="2041" h="1224" extrusionOk="0">
                  <a:moveTo>
                    <a:pt x="245" y="0"/>
                  </a:moveTo>
                  <a:cubicBezTo>
                    <a:pt x="57" y="0"/>
                    <a:pt x="1" y="306"/>
                    <a:pt x="211" y="366"/>
                  </a:cubicBezTo>
                  <a:cubicBezTo>
                    <a:pt x="748" y="518"/>
                    <a:pt x="1239" y="794"/>
                    <a:pt x="1648" y="1175"/>
                  </a:cubicBezTo>
                  <a:cubicBezTo>
                    <a:pt x="1686" y="1209"/>
                    <a:pt x="1728" y="1224"/>
                    <a:pt x="1768" y="1224"/>
                  </a:cubicBezTo>
                  <a:cubicBezTo>
                    <a:pt x="1914" y="1224"/>
                    <a:pt x="2041" y="1034"/>
                    <a:pt x="1905" y="910"/>
                  </a:cubicBezTo>
                  <a:cubicBezTo>
                    <a:pt x="1448" y="486"/>
                    <a:pt x="897" y="178"/>
                    <a:pt x="298" y="7"/>
                  </a:cubicBezTo>
                  <a:cubicBezTo>
                    <a:pt x="279" y="2"/>
                    <a:pt x="262"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9"/>
            <p:cNvSpPr/>
            <p:nvPr/>
          </p:nvSpPr>
          <p:spPr>
            <a:xfrm>
              <a:off x="4193050" y="2494075"/>
              <a:ext cx="56825" cy="36475"/>
            </a:xfrm>
            <a:custGeom>
              <a:avLst/>
              <a:gdLst/>
              <a:ahLst/>
              <a:cxnLst/>
              <a:rect l="l" t="t" r="r" b="b"/>
              <a:pathLst>
                <a:path w="2273" h="1459" extrusionOk="0">
                  <a:moveTo>
                    <a:pt x="205" y="0"/>
                  </a:moveTo>
                  <a:cubicBezTo>
                    <a:pt x="140" y="0"/>
                    <a:pt x="79" y="31"/>
                    <a:pt x="47" y="93"/>
                  </a:cubicBezTo>
                  <a:cubicBezTo>
                    <a:pt x="1" y="173"/>
                    <a:pt x="30" y="303"/>
                    <a:pt x="119" y="341"/>
                  </a:cubicBezTo>
                  <a:cubicBezTo>
                    <a:pt x="764" y="627"/>
                    <a:pt x="1375" y="986"/>
                    <a:pt x="1938" y="1410"/>
                  </a:cubicBezTo>
                  <a:cubicBezTo>
                    <a:pt x="1979" y="1440"/>
                    <a:pt x="2027" y="1459"/>
                    <a:pt x="2074" y="1459"/>
                  </a:cubicBezTo>
                  <a:cubicBezTo>
                    <a:pt x="2118" y="1459"/>
                    <a:pt x="2162" y="1442"/>
                    <a:pt x="2198" y="1405"/>
                  </a:cubicBezTo>
                  <a:cubicBezTo>
                    <a:pt x="2273" y="1325"/>
                    <a:pt x="2273" y="1205"/>
                    <a:pt x="2196" y="1145"/>
                  </a:cubicBezTo>
                  <a:cubicBezTo>
                    <a:pt x="1606" y="700"/>
                    <a:pt x="968" y="322"/>
                    <a:pt x="297" y="21"/>
                  </a:cubicBezTo>
                  <a:cubicBezTo>
                    <a:pt x="267" y="7"/>
                    <a:pt x="235"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9"/>
            <p:cNvSpPr/>
            <p:nvPr/>
          </p:nvSpPr>
          <p:spPr>
            <a:xfrm>
              <a:off x="4322375" y="2495375"/>
              <a:ext cx="472875" cy="544350"/>
            </a:xfrm>
            <a:custGeom>
              <a:avLst/>
              <a:gdLst/>
              <a:ahLst/>
              <a:cxnLst/>
              <a:rect l="l" t="t" r="r" b="b"/>
              <a:pathLst>
                <a:path w="18915" h="21774" extrusionOk="0">
                  <a:moveTo>
                    <a:pt x="7093" y="0"/>
                  </a:moveTo>
                  <a:cubicBezTo>
                    <a:pt x="6735" y="0"/>
                    <a:pt x="6378" y="67"/>
                    <a:pt x="6041" y="200"/>
                  </a:cubicBezTo>
                  <a:cubicBezTo>
                    <a:pt x="5887" y="260"/>
                    <a:pt x="5740" y="332"/>
                    <a:pt x="5598" y="417"/>
                  </a:cubicBezTo>
                  <a:cubicBezTo>
                    <a:pt x="5335" y="398"/>
                    <a:pt x="5071" y="385"/>
                    <a:pt x="4808" y="385"/>
                  </a:cubicBezTo>
                  <a:cubicBezTo>
                    <a:pt x="4441" y="385"/>
                    <a:pt x="4077" y="411"/>
                    <a:pt x="3718" y="491"/>
                  </a:cubicBezTo>
                  <a:cubicBezTo>
                    <a:pt x="3025" y="638"/>
                    <a:pt x="2409" y="1038"/>
                    <a:pt x="1990" y="1610"/>
                  </a:cubicBezTo>
                  <a:cubicBezTo>
                    <a:pt x="1817" y="1846"/>
                    <a:pt x="1685" y="2111"/>
                    <a:pt x="1596" y="2390"/>
                  </a:cubicBezTo>
                  <a:cubicBezTo>
                    <a:pt x="575" y="3208"/>
                    <a:pt x="0" y="4496"/>
                    <a:pt x="135" y="5805"/>
                  </a:cubicBezTo>
                  <a:cubicBezTo>
                    <a:pt x="168" y="6154"/>
                    <a:pt x="250" y="6501"/>
                    <a:pt x="375" y="6830"/>
                  </a:cubicBezTo>
                  <a:cubicBezTo>
                    <a:pt x="387" y="6855"/>
                    <a:pt x="402" y="6879"/>
                    <a:pt x="419" y="6900"/>
                  </a:cubicBezTo>
                  <a:cubicBezTo>
                    <a:pt x="431" y="7478"/>
                    <a:pt x="546" y="8048"/>
                    <a:pt x="626" y="8623"/>
                  </a:cubicBezTo>
                  <a:cubicBezTo>
                    <a:pt x="676" y="9009"/>
                    <a:pt x="708" y="9398"/>
                    <a:pt x="667" y="9788"/>
                  </a:cubicBezTo>
                  <a:cubicBezTo>
                    <a:pt x="628" y="10176"/>
                    <a:pt x="486" y="10573"/>
                    <a:pt x="342" y="10956"/>
                  </a:cubicBezTo>
                  <a:cubicBezTo>
                    <a:pt x="197" y="11336"/>
                    <a:pt x="75" y="11733"/>
                    <a:pt x="195" y="12137"/>
                  </a:cubicBezTo>
                  <a:cubicBezTo>
                    <a:pt x="216" y="12211"/>
                    <a:pt x="281" y="12263"/>
                    <a:pt x="356" y="12263"/>
                  </a:cubicBezTo>
                  <a:cubicBezTo>
                    <a:pt x="359" y="12263"/>
                    <a:pt x="362" y="12263"/>
                    <a:pt x="366" y="12262"/>
                  </a:cubicBezTo>
                  <a:cubicBezTo>
                    <a:pt x="400" y="12327"/>
                    <a:pt x="464" y="12371"/>
                    <a:pt x="539" y="12376"/>
                  </a:cubicBezTo>
                  <a:cubicBezTo>
                    <a:pt x="1312" y="12450"/>
                    <a:pt x="1988" y="12996"/>
                    <a:pt x="2544" y="13497"/>
                  </a:cubicBezTo>
                  <a:cubicBezTo>
                    <a:pt x="3540" y="14388"/>
                    <a:pt x="4325" y="15492"/>
                    <a:pt x="4837" y="16727"/>
                  </a:cubicBezTo>
                  <a:cubicBezTo>
                    <a:pt x="4870" y="16806"/>
                    <a:pt x="4934" y="16864"/>
                    <a:pt x="5018" y="16864"/>
                  </a:cubicBezTo>
                  <a:cubicBezTo>
                    <a:pt x="5021" y="16864"/>
                    <a:pt x="5024" y="16864"/>
                    <a:pt x="5028" y="16864"/>
                  </a:cubicBezTo>
                  <a:cubicBezTo>
                    <a:pt x="5056" y="16936"/>
                    <a:pt x="5126" y="16984"/>
                    <a:pt x="5203" y="16989"/>
                  </a:cubicBezTo>
                  <a:cubicBezTo>
                    <a:pt x="6091" y="17059"/>
                    <a:pt x="6910" y="17519"/>
                    <a:pt x="7514" y="18156"/>
                  </a:cubicBezTo>
                  <a:cubicBezTo>
                    <a:pt x="7841" y="18505"/>
                    <a:pt x="8113" y="18900"/>
                    <a:pt x="8327" y="19326"/>
                  </a:cubicBezTo>
                  <a:cubicBezTo>
                    <a:pt x="8435" y="19538"/>
                    <a:pt x="8532" y="19752"/>
                    <a:pt x="8616" y="19974"/>
                  </a:cubicBezTo>
                  <a:cubicBezTo>
                    <a:pt x="8700" y="20197"/>
                    <a:pt x="8787" y="20421"/>
                    <a:pt x="8931" y="20614"/>
                  </a:cubicBezTo>
                  <a:cubicBezTo>
                    <a:pt x="9076" y="20806"/>
                    <a:pt x="9268" y="20958"/>
                    <a:pt x="9451" y="21114"/>
                  </a:cubicBezTo>
                  <a:cubicBezTo>
                    <a:pt x="9636" y="21271"/>
                    <a:pt x="9783" y="21413"/>
                    <a:pt x="9834" y="21637"/>
                  </a:cubicBezTo>
                  <a:cubicBezTo>
                    <a:pt x="9855" y="21729"/>
                    <a:pt x="9922" y="21768"/>
                    <a:pt x="9993" y="21768"/>
                  </a:cubicBezTo>
                  <a:cubicBezTo>
                    <a:pt x="10029" y="21768"/>
                    <a:pt x="10066" y="21758"/>
                    <a:pt x="10099" y="21740"/>
                  </a:cubicBezTo>
                  <a:cubicBezTo>
                    <a:pt x="10128" y="21762"/>
                    <a:pt x="10162" y="21773"/>
                    <a:pt x="10197" y="21773"/>
                  </a:cubicBezTo>
                  <a:cubicBezTo>
                    <a:pt x="10244" y="21773"/>
                    <a:pt x="10290" y="21753"/>
                    <a:pt x="10322" y="21714"/>
                  </a:cubicBezTo>
                  <a:cubicBezTo>
                    <a:pt x="10866" y="21096"/>
                    <a:pt x="11642" y="20859"/>
                    <a:pt x="12430" y="20859"/>
                  </a:cubicBezTo>
                  <a:cubicBezTo>
                    <a:pt x="12821" y="20859"/>
                    <a:pt x="13215" y="20917"/>
                    <a:pt x="13586" y="21016"/>
                  </a:cubicBezTo>
                  <a:cubicBezTo>
                    <a:pt x="13916" y="21105"/>
                    <a:pt x="14240" y="21218"/>
                    <a:pt x="14553" y="21355"/>
                  </a:cubicBezTo>
                  <a:cubicBezTo>
                    <a:pt x="14583" y="21368"/>
                    <a:pt x="14615" y="21374"/>
                    <a:pt x="14646" y="21374"/>
                  </a:cubicBezTo>
                  <a:cubicBezTo>
                    <a:pt x="14709" y="21374"/>
                    <a:pt x="14770" y="21346"/>
                    <a:pt x="14804" y="21283"/>
                  </a:cubicBezTo>
                  <a:cubicBezTo>
                    <a:pt x="14808" y="21271"/>
                    <a:pt x="14813" y="21256"/>
                    <a:pt x="14816" y="21244"/>
                  </a:cubicBezTo>
                  <a:cubicBezTo>
                    <a:pt x="15805" y="21131"/>
                    <a:pt x="16799" y="20794"/>
                    <a:pt x="17490" y="20048"/>
                  </a:cubicBezTo>
                  <a:cubicBezTo>
                    <a:pt x="17846" y="19668"/>
                    <a:pt x="18115" y="19187"/>
                    <a:pt x="18207" y="18669"/>
                  </a:cubicBezTo>
                  <a:cubicBezTo>
                    <a:pt x="18257" y="18392"/>
                    <a:pt x="18257" y="18108"/>
                    <a:pt x="18272" y="17829"/>
                  </a:cubicBezTo>
                  <a:cubicBezTo>
                    <a:pt x="18289" y="17557"/>
                    <a:pt x="18341" y="17290"/>
                    <a:pt x="18428" y="17035"/>
                  </a:cubicBezTo>
                  <a:cubicBezTo>
                    <a:pt x="18520" y="16773"/>
                    <a:pt x="18628" y="16517"/>
                    <a:pt x="18712" y="16253"/>
                  </a:cubicBezTo>
                  <a:cubicBezTo>
                    <a:pt x="18787" y="16007"/>
                    <a:pt x="18837" y="15755"/>
                    <a:pt x="18861" y="15499"/>
                  </a:cubicBezTo>
                  <a:cubicBezTo>
                    <a:pt x="18914" y="14996"/>
                    <a:pt x="18866" y="14486"/>
                    <a:pt x="18722" y="14002"/>
                  </a:cubicBezTo>
                  <a:cubicBezTo>
                    <a:pt x="18642" y="13738"/>
                    <a:pt x="18534" y="13483"/>
                    <a:pt x="18488" y="13208"/>
                  </a:cubicBezTo>
                  <a:cubicBezTo>
                    <a:pt x="18445" y="12934"/>
                    <a:pt x="18476" y="12691"/>
                    <a:pt x="18510" y="12438"/>
                  </a:cubicBezTo>
                  <a:cubicBezTo>
                    <a:pt x="18582" y="11911"/>
                    <a:pt x="18638" y="11389"/>
                    <a:pt x="18604" y="10854"/>
                  </a:cubicBezTo>
                  <a:cubicBezTo>
                    <a:pt x="18532" y="9779"/>
                    <a:pt x="18098" y="8708"/>
                    <a:pt x="17193" y="8070"/>
                  </a:cubicBezTo>
                  <a:cubicBezTo>
                    <a:pt x="17100" y="8005"/>
                    <a:pt x="17001" y="7945"/>
                    <a:pt x="16900" y="7892"/>
                  </a:cubicBezTo>
                  <a:cubicBezTo>
                    <a:pt x="16536" y="6534"/>
                    <a:pt x="15692" y="5336"/>
                    <a:pt x="14561" y="4510"/>
                  </a:cubicBezTo>
                  <a:cubicBezTo>
                    <a:pt x="14291" y="4315"/>
                    <a:pt x="14005" y="4145"/>
                    <a:pt x="13706" y="3995"/>
                  </a:cubicBezTo>
                  <a:cubicBezTo>
                    <a:pt x="13706" y="3993"/>
                    <a:pt x="13706" y="3991"/>
                    <a:pt x="13704" y="3988"/>
                  </a:cubicBezTo>
                  <a:cubicBezTo>
                    <a:pt x="13324" y="3285"/>
                    <a:pt x="12770" y="2696"/>
                    <a:pt x="12132" y="2222"/>
                  </a:cubicBezTo>
                  <a:cubicBezTo>
                    <a:pt x="11494" y="1745"/>
                    <a:pt x="10821" y="1365"/>
                    <a:pt x="10089" y="1115"/>
                  </a:cubicBezTo>
                  <a:cubicBezTo>
                    <a:pt x="9822" y="1016"/>
                    <a:pt x="9538" y="965"/>
                    <a:pt x="9251" y="963"/>
                  </a:cubicBezTo>
                  <a:cubicBezTo>
                    <a:pt x="8874" y="549"/>
                    <a:pt x="8387" y="251"/>
                    <a:pt x="7846" y="101"/>
                  </a:cubicBezTo>
                  <a:cubicBezTo>
                    <a:pt x="7599" y="34"/>
                    <a:pt x="7346" y="0"/>
                    <a:pt x="7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9"/>
            <p:cNvSpPr/>
            <p:nvPr/>
          </p:nvSpPr>
          <p:spPr>
            <a:xfrm>
              <a:off x="4713450" y="2873825"/>
              <a:ext cx="18750" cy="54575"/>
            </a:xfrm>
            <a:custGeom>
              <a:avLst/>
              <a:gdLst/>
              <a:ahLst/>
              <a:cxnLst/>
              <a:rect l="l" t="t" r="r" b="b"/>
              <a:pathLst>
                <a:path w="750" h="2183" extrusionOk="0">
                  <a:moveTo>
                    <a:pt x="561" y="0"/>
                  </a:moveTo>
                  <a:cubicBezTo>
                    <a:pt x="458" y="5"/>
                    <a:pt x="378" y="89"/>
                    <a:pt x="381" y="191"/>
                  </a:cubicBezTo>
                  <a:cubicBezTo>
                    <a:pt x="366" y="795"/>
                    <a:pt x="248" y="1392"/>
                    <a:pt x="34" y="1957"/>
                  </a:cubicBezTo>
                  <a:cubicBezTo>
                    <a:pt x="1" y="2051"/>
                    <a:pt x="82" y="2159"/>
                    <a:pt x="169" y="2179"/>
                  </a:cubicBezTo>
                  <a:cubicBezTo>
                    <a:pt x="181" y="2181"/>
                    <a:pt x="193" y="2183"/>
                    <a:pt x="205" y="2183"/>
                  </a:cubicBezTo>
                  <a:cubicBezTo>
                    <a:pt x="282" y="2183"/>
                    <a:pt x="362" y="2125"/>
                    <a:pt x="393" y="2044"/>
                  </a:cubicBezTo>
                  <a:cubicBezTo>
                    <a:pt x="614" y="1447"/>
                    <a:pt x="735" y="819"/>
                    <a:pt x="747" y="181"/>
                  </a:cubicBezTo>
                  <a:cubicBezTo>
                    <a:pt x="749" y="82"/>
                    <a:pt x="658" y="0"/>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9"/>
            <p:cNvSpPr/>
            <p:nvPr/>
          </p:nvSpPr>
          <p:spPr>
            <a:xfrm>
              <a:off x="4648400" y="2943600"/>
              <a:ext cx="52650" cy="32550"/>
            </a:xfrm>
            <a:custGeom>
              <a:avLst/>
              <a:gdLst/>
              <a:ahLst/>
              <a:cxnLst/>
              <a:rect l="l" t="t" r="r" b="b"/>
              <a:pathLst>
                <a:path w="2106" h="1302" extrusionOk="0">
                  <a:moveTo>
                    <a:pt x="1843" y="0"/>
                  </a:moveTo>
                  <a:cubicBezTo>
                    <a:pt x="1800" y="0"/>
                    <a:pt x="1757" y="18"/>
                    <a:pt x="1719" y="59"/>
                  </a:cubicBezTo>
                  <a:cubicBezTo>
                    <a:pt x="1301" y="509"/>
                    <a:pt x="752" y="819"/>
                    <a:pt x="150" y="940"/>
                  </a:cubicBezTo>
                  <a:cubicBezTo>
                    <a:pt x="54" y="961"/>
                    <a:pt x="1" y="1077"/>
                    <a:pt x="25" y="1168"/>
                  </a:cubicBezTo>
                  <a:cubicBezTo>
                    <a:pt x="49" y="1250"/>
                    <a:pt x="125" y="1302"/>
                    <a:pt x="207" y="1302"/>
                  </a:cubicBezTo>
                  <a:cubicBezTo>
                    <a:pt x="222" y="1302"/>
                    <a:pt x="238" y="1300"/>
                    <a:pt x="254" y="1296"/>
                  </a:cubicBezTo>
                  <a:cubicBezTo>
                    <a:pt x="918" y="1156"/>
                    <a:pt x="1522" y="812"/>
                    <a:pt x="1984" y="314"/>
                  </a:cubicBezTo>
                  <a:cubicBezTo>
                    <a:pt x="2105" y="182"/>
                    <a:pt x="1980" y="0"/>
                    <a:pt x="1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9"/>
            <p:cNvSpPr/>
            <p:nvPr/>
          </p:nvSpPr>
          <p:spPr>
            <a:xfrm>
              <a:off x="4581625" y="2974850"/>
              <a:ext cx="39075" cy="10725"/>
            </a:xfrm>
            <a:custGeom>
              <a:avLst/>
              <a:gdLst/>
              <a:ahLst/>
              <a:cxnLst/>
              <a:rect l="l" t="t" r="r" b="b"/>
              <a:pathLst>
                <a:path w="1563" h="429" extrusionOk="0">
                  <a:moveTo>
                    <a:pt x="179" y="0"/>
                  </a:moveTo>
                  <a:cubicBezTo>
                    <a:pt x="85" y="0"/>
                    <a:pt x="1" y="96"/>
                    <a:pt x="5" y="188"/>
                  </a:cubicBezTo>
                  <a:cubicBezTo>
                    <a:pt x="10" y="289"/>
                    <a:pt x="94" y="369"/>
                    <a:pt x="195" y="369"/>
                  </a:cubicBezTo>
                  <a:lnTo>
                    <a:pt x="1382" y="429"/>
                  </a:lnTo>
                  <a:cubicBezTo>
                    <a:pt x="1483" y="424"/>
                    <a:pt x="1562" y="340"/>
                    <a:pt x="1562" y="239"/>
                  </a:cubicBezTo>
                  <a:cubicBezTo>
                    <a:pt x="1558" y="137"/>
                    <a:pt x="1476" y="58"/>
                    <a:pt x="1375" y="58"/>
                  </a:cubicBezTo>
                  <a:lnTo>
                    <a:pt x="186" y="0"/>
                  </a:lnTo>
                  <a:cubicBezTo>
                    <a:pt x="184" y="0"/>
                    <a:pt x="18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9"/>
            <p:cNvSpPr/>
            <p:nvPr/>
          </p:nvSpPr>
          <p:spPr>
            <a:xfrm>
              <a:off x="4666225" y="2909900"/>
              <a:ext cx="30050" cy="31600"/>
            </a:xfrm>
            <a:custGeom>
              <a:avLst/>
              <a:gdLst/>
              <a:ahLst/>
              <a:cxnLst/>
              <a:rect l="l" t="t" r="r" b="b"/>
              <a:pathLst>
                <a:path w="1202" h="1264" extrusionOk="0">
                  <a:moveTo>
                    <a:pt x="990" y="1"/>
                  </a:moveTo>
                  <a:cubicBezTo>
                    <a:pt x="925" y="1"/>
                    <a:pt x="866" y="32"/>
                    <a:pt x="840" y="95"/>
                  </a:cubicBezTo>
                  <a:cubicBezTo>
                    <a:pt x="691" y="437"/>
                    <a:pt x="438" y="726"/>
                    <a:pt x="121" y="923"/>
                  </a:cubicBezTo>
                  <a:cubicBezTo>
                    <a:pt x="39" y="971"/>
                    <a:pt x="0" y="1089"/>
                    <a:pt x="58" y="1174"/>
                  </a:cubicBezTo>
                  <a:cubicBezTo>
                    <a:pt x="92" y="1231"/>
                    <a:pt x="152" y="1263"/>
                    <a:pt x="215" y="1263"/>
                  </a:cubicBezTo>
                  <a:cubicBezTo>
                    <a:pt x="247" y="1263"/>
                    <a:pt x="279" y="1255"/>
                    <a:pt x="308" y="1239"/>
                  </a:cubicBezTo>
                  <a:cubicBezTo>
                    <a:pt x="681" y="1010"/>
                    <a:pt x="980" y="673"/>
                    <a:pt x="1163" y="273"/>
                  </a:cubicBezTo>
                  <a:cubicBezTo>
                    <a:pt x="1201" y="182"/>
                    <a:pt x="1182" y="69"/>
                    <a:pt x="1086" y="23"/>
                  </a:cubicBezTo>
                  <a:cubicBezTo>
                    <a:pt x="1054" y="8"/>
                    <a:pt x="1021" y="1"/>
                    <a:pt x="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9"/>
            <p:cNvSpPr/>
            <p:nvPr/>
          </p:nvSpPr>
          <p:spPr>
            <a:xfrm>
              <a:off x="4681025" y="2706250"/>
              <a:ext cx="23500" cy="64900"/>
            </a:xfrm>
            <a:custGeom>
              <a:avLst/>
              <a:gdLst/>
              <a:ahLst/>
              <a:cxnLst/>
              <a:rect l="l" t="t" r="r" b="b"/>
              <a:pathLst>
                <a:path w="940" h="2596" extrusionOk="0">
                  <a:moveTo>
                    <a:pt x="203" y="0"/>
                  </a:moveTo>
                  <a:cubicBezTo>
                    <a:pt x="170" y="0"/>
                    <a:pt x="136" y="8"/>
                    <a:pt x="109" y="25"/>
                  </a:cubicBezTo>
                  <a:cubicBezTo>
                    <a:pt x="29" y="73"/>
                    <a:pt x="0" y="188"/>
                    <a:pt x="46" y="278"/>
                  </a:cubicBezTo>
                  <a:cubicBezTo>
                    <a:pt x="361" y="949"/>
                    <a:pt x="539" y="1678"/>
                    <a:pt x="566" y="2419"/>
                  </a:cubicBezTo>
                  <a:cubicBezTo>
                    <a:pt x="570" y="2537"/>
                    <a:pt x="662" y="2596"/>
                    <a:pt x="754" y="2596"/>
                  </a:cubicBezTo>
                  <a:cubicBezTo>
                    <a:pt x="847" y="2596"/>
                    <a:pt x="939" y="2535"/>
                    <a:pt x="934" y="2415"/>
                  </a:cubicBezTo>
                  <a:cubicBezTo>
                    <a:pt x="903" y="1608"/>
                    <a:pt x="708" y="817"/>
                    <a:pt x="361" y="90"/>
                  </a:cubicBezTo>
                  <a:cubicBezTo>
                    <a:pt x="334" y="31"/>
                    <a:pt x="268"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9"/>
            <p:cNvSpPr/>
            <p:nvPr/>
          </p:nvSpPr>
          <p:spPr>
            <a:xfrm>
              <a:off x="4642825" y="2649550"/>
              <a:ext cx="28825" cy="30725"/>
            </a:xfrm>
            <a:custGeom>
              <a:avLst/>
              <a:gdLst/>
              <a:ahLst/>
              <a:cxnLst/>
              <a:rect l="l" t="t" r="r" b="b"/>
              <a:pathLst>
                <a:path w="1153" h="1229" extrusionOk="0">
                  <a:moveTo>
                    <a:pt x="196" y="1"/>
                  </a:moveTo>
                  <a:cubicBezTo>
                    <a:pt x="149" y="1"/>
                    <a:pt x="103" y="18"/>
                    <a:pt x="70" y="55"/>
                  </a:cubicBezTo>
                  <a:cubicBezTo>
                    <a:pt x="0" y="129"/>
                    <a:pt x="0" y="245"/>
                    <a:pt x="72" y="317"/>
                  </a:cubicBezTo>
                  <a:cubicBezTo>
                    <a:pt x="337" y="565"/>
                    <a:pt x="573" y="839"/>
                    <a:pt x="777" y="1138"/>
                  </a:cubicBezTo>
                  <a:cubicBezTo>
                    <a:pt x="814" y="1192"/>
                    <a:pt x="878" y="1228"/>
                    <a:pt x="942" y="1228"/>
                  </a:cubicBezTo>
                  <a:cubicBezTo>
                    <a:pt x="972" y="1228"/>
                    <a:pt x="1003" y="1220"/>
                    <a:pt x="1030" y="1203"/>
                  </a:cubicBezTo>
                  <a:cubicBezTo>
                    <a:pt x="1117" y="1145"/>
                    <a:pt x="1153" y="1036"/>
                    <a:pt x="1093" y="950"/>
                  </a:cubicBezTo>
                  <a:cubicBezTo>
                    <a:pt x="871" y="623"/>
                    <a:pt x="616" y="322"/>
                    <a:pt x="330" y="52"/>
                  </a:cubicBezTo>
                  <a:cubicBezTo>
                    <a:pt x="294" y="19"/>
                    <a:pt x="245"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9"/>
            <p:cNvSpPr/>
            <p:nvPr/>
          </p:nvSpPr>
          <p:spPr>
            <a:xfrm>
              <a:off x="4636500" y="2680800"/>
              <a:ext cx="37625" cy="52400"/>
            </a:xfrm>
            <a:custGeom>
              <a:avLst/>
              <a:gdLst/>
              <a:ahLst/>
              <a:cxnLst/>
              <a:rect l="l" t="t" r="r" b="b"/>
              <a:pathLst>
                <a:path w="1505" h="2096" extrusionOk="0">
                  <a:moveTo>
                    <a:pt x="206" y="0"/>
                  </a:moveTo>
                  <a:cubicBezTo>
                    <a:pt x="153" y="0"/>
                    <a:pt x="98" y="21"/>
                    <a:pt x="63" y="56"/>
                  </a:cubicBezTo>
                  <a:cubicBezTo>
                    <a:pt x="0" y="123"/>
                    <a:pt x="8" y="241"/>
                    <a:pt x="70" y="316"/>
                  </a:cubicBezTo>
                  <a:cubicBezTo>
                    <a:pt x="491" y="836"/>
                    <a:pt x="850" y="1404"/>
                    <a:pt x="1144" y="2005"/>
                  </a:cubicBezTo>
                  <a:cubicBezTo>
                    <a:pt x="1174" y="2065"/>
                    <a:pt x="1239" y="2095"/>
                    <a:pt x="1302" y="2095"/>
                  </a:cubicBezTo>
                  <a:cubicBezTo>
                    <a:pt x="1336" y="2095"/>
                    <a:pt x="1369" y="2087"/>
                    <a:pt x="1396" y="2070"/>
                  </a:cubicBezTo>
                  <a:cubicBezTo>
                    <a:pt x="1478" y="2022"/>
                    <a:pt x="1505" y="1907"/>
                    <a:pt x="1464" y="1820"/>
                  </a:cubicBezTo>
                  <a:cubicBezTo>
                    <a:pt x="1151" y="1190"/>
                    <a:pt x="771" y="595"/>
                    <a:pt x="325" y="51"/>
                  </a:cubicBezTo>
                  <a:cubicBezTo>
                    <a:pt x="296" y="16"/>
                    <a:pt x="252"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9"/>
            <p:cNvSpPr/>
            <p:nvPr/>
          </p:nvSpPr>
          <p:spPr>
            <a:xfrm>
              <a:off x="4478750" y="2561675"/>
              <a:ext cx="63625" cy="24750"/>
            </a:xfrm>
            <a:custGeom>
              <a:avLst/>
              <a:gdLst/>
              <a:ahLst/>
              <a:cxnLst/>
              <a:rect l="l" t="t" r="r" b="b"/>
              <a:pathLst>
                <a:path w="2545" h="990" extrusionOk="0">
                  <a:moveTo>
                    <a:pt x="172" y="0"/>
                  </a:moveTo>
                  <a:cubicBezTo>
                    <a:pt x="78" y="0"/>
                    <a:pt x="0" y="93"/>
                    <a:pt x="2" y="186"/>
                  </a:cubicBezTo>
                  <a:cubicBezTo>
                    <a:pt x="7" y="287"/>
                    <a:pt x="89" y="364"/>
                    <a:pt x="190" y="366"/>
                  </a:cubicBezTo>
                  <a:cubicBezTo>
                    <a:pt x="895" y="405"/>
                    <a:pt x="1581" y="607"/>
                    <a:pt x="2193" y="963"/>
                  </a:cubicBezTo>
                  <a:cubicBezTo>
                    <a:pt x="2224" y="981"/>
                    <a:pt x="2254" y="989"/>
                    <a:pt x="2283" y="989"/>
                  </a:cubicBezTo>
                  <a:cubicBezTo>
                    <a:pt x="2442" y="989"/>
                    <a:pt x="2544" y="741"/>
                    <a:pt x="2371" y="641"/>
                  </a:cubicBezTo>
                  <a:cubicBezTo>
                    <a:pt x="1702" y="256"/>
                    <a:pt x="953" y="37"/>
                    <a:pt x="183" y="0"/>
                  </a:cubicBezTo>
                  <a:cubicBezTo>
                    <a:pt x="179" y="0"/>
                    <a:pt x="176"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9"/>
            <p:cNvSpPr/>
            <p:nvPr/>
          </p:nvSpPr>
          <p:spPr>
            <a:xfrm>
              <a:off x="4416575" y="2563725"/>
              <a:ext cx="44375" cy="24100"/>
            </a:xfrm>
            <a:custGeom>
              <a:avLst/>
              <a:gdLst/>
              <a:ahLst/>
              <a:cxnLst/>
              <a:rect l="l" t="t" r="r" b="b"/>
              <a:pathLst>
                <a:path w="1775" h="964" extrusionOk="0">
                  <a:moveTo>
                    <a:pt x="1564" y="0"/>
                  </a:moveTo>
                  <a:cubicBezTo>
                    <a:pt x="1550" y="0"/>
                    <a:pt x="1536" y="2"/>
                    <a:pt x="1522" y="5"/>
                  </a:cubicBezTo>
                  <a:cubicBezTo>
                    <a:pt x="1014" y="106"/>
                    <a:pt x="538" y="316"/>
                    <a:pt x="121" y="621"/>
                  </a:cubicBezTo>
                  <a:cubicBezTo>
                    <a:pt x="42" y="679"/>
                    <a:pt x="1" y="780"/>
                    <a:pt x="56" y="871"/>
                  </a:cubicBezTo>
                  <a:cubicBezTo>
                    <a:pt x="89" y="927"/>
                    <a:pt x="156" y="963"/>
                    <a:pt x="221" y="963"/>
                  </a:cubicBezTo>
                  <a:cubicBezTo>
                    <a:pt x="252" y="963"/>
                    <a:pt x="283" y="955"/>
                    <a:pt x="309" y="936"/>
                  </a:cubicBezTo>
                  <a:cubicBezTo>
                    <a:pt x="696" y="650"/>
                    <a:pt x="1146" y="453"/>
                    <a:pt x="1621" y="359"/>
                  </a:cubicBezTo>
                  <a:cubicBezTo>
                    <a:pt x="1719" y="340"/>
                    <a:pt x="1775" y="222"/>
                    <a:pt x="1751" y="130"/>
                  </a:cubicBezTo>
                  <a:cubicBezTo>
                    <a:pt x="1730" y="54"/>
                    <a:pt x="1649" y="0"/>
                    <a:pt x="1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
            <p:cNvSpPr/>
            <p:nvPr/>
          </p:nvSpPr>
          <p:spPr>
            <a:xfrm>
              <a:off x="4442325" y="2584025"/>
              <a:ext cx="54300" cy="19975"/>
            </a:xfrm>
            <a:custGeom>
              <a:avLst/>
              <a:gdLst/>
              <a:ahLst/>
              <a:cxnLst/>
              <a:rect l="l" t="t" r="r" b="b"/>
              <a:pathLst>
                <a:path w="2172" h="799" extrusionOk="0">
                  <a:moveTo>
                    <a:pt x="1586" y="0"/>
                  </a:moveTo>
                  <a:cubicBezTo>
                    <a:pt x="1065" y="0"/>
                    <a:pt x="548" y="154"/>
                    <a:pt x="121" y="457"/>
                  </a:cubicBezTo>
                  <a:cubicBezTo>
                    <a:pt x="39" y="514"/>
                    <a:pt x="1" y="618"/>
                    <a:pt x="54" y="709"/>
                  </a:cubicBezTo>
                  <a:cubicBezTo>
                    <a:pt x="86" y="763"/>
                    <a:pt x="154" y="799"/>
                    <a:pt x="219" y="799"/>
                  </a:cubicBezTo>
                  <a:cubicBezTo>
                    <a:pt x="250" y="799"/>
                    <a:pt x="281" y="791"/>
                    <a:pt x="307" y="772"/>
                  </a:cubicBezTo>
                  <a:cubicBezTo>
                    <a:pt x="681" y="507"/>
                    <a:pt x="1128" y="367"/>
                    <a:pt x="1583" y="367"/>
                  </a:cubicBezTo>
                  <a:cubicBezTo>
                    <a:pt x="1697" y="367"/>
                    <a:pt x="1812" y="376"/>
                    <a:pt x="1926" y="394"/>
                  </a:cubicBezTo>
                  <a:cubicBezTo>
                    <a:pt x="1938" y="396"/>
                    <a:pt x="1949" y="397"/>
                    <a:pt x="1960" y="397"/>
                  </a:cubicBezTo>
                  <a:cubicBezTo>
                    <a:pt x="2045" y="397"/>
                    <a:pt x="2126" y="348"/>
                    <a:pt x="2148" y="257"/>
                  </a:cubicBezTo>
                  <a:cubicBezTo>
                    <a:pt x="2172" y="156"/>
                    <a:pt x="2112" y="52"/>
                    <a:pt x="2013" y="35"/>
                  </a:cubicBezTo>
                  <a:cubicBezTo>
                    <a:pt x="1871" y="12"/>
                    <a:pt x="1728" y="0"/>
                    <a:pt x="1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9"/>
            <p:cNvSpPr/>
            <p:nvPr/>
          </p:nvSpPr>
          <p:spPr>
            <a:xfrm>
              <a:off x="4387275" y="2729900"/>
              <a:ext cx="15125" cy="43250"/>
            </a:xfrm>
            <a:custGeom>
              <a:avLst/>
              <a:gdLst/>
              <a:ahLst/>
              <a:cxnLst/>
              <a:rect l="l" t="t" r="r" b="b"/>
              <a:pathLst>
                <a:path w="605" h="1730" extrusionOk="0">
                  <a:moveTo>
                    <a:pt x="432" y="508"/>
                  </a:moveTo>
                  <a:cubicBezTo>
                    <a:pt x="432" y="508"/>
                    <a:pt x="432" y="509"/>
                    <a:pt x="431" y="512"/>
                  </a:cubicBezTo>
                  <a:lnTo>
                    <a:pt x="431" y="512"/>
                  </a:lnTo>
                  <a:cubicBezTo>
                    <a:pt x="431" y="512"/>
                    <a:pt x="431" y="511"/>
                    <a:pt x="432" y="511"/>
                  </a:cubicBezTo>
                  <a:cubicBezTo>
                    <a:pt x="432" y="509"/>
                    <a:pt x="432" y="508"/>
                    <a:pt x="432" y="508"/>
                  </a:cubicBezTo>
                  <a:close/>
                  <a:moveTo>
                    <a:pt x="309" y="1"/>
                  </a:moveTo>
                  <a:cubicBezTo>
                    <a:pt x="225" y="1"/>
                    <a:pt x="149" y="57"/>
                    <a:pt x="126" y="143"/>
                  </a:cubicBezTo>
                  <a:cubicBezTo>
                    <a:pt x="1" y="624"/>
                    <a:pt x="32" y="1132"/>
                    <a:pt x="213" y="1594"/>
                  </a:cubicBezTo>
                  <a:cubicBezTo>
                    <a:pt x="243" y="1668"/>
                    <a:pt x="310" y="1730"/>
                    <a:pt x="389" y="1730"/>
                  </a:cubicBezTo>
                  <a:cubicBezTo>
                    <a:pt x="405" y="1730"/>
                    <a:pt x="422" y="1727"/>
                    <a:pt x="439" y="1721"/>
                  </a:cubicBezTo>
                  <a:cubicBezTo>
                    <a:pt x="538" y="1688"/>
                    <a:pt x="605" y="1589"/>
                    <a:pt x="569" y="1495"/>
                  </a:cubicBezTo>
                  <a:cubicBezTo>
                    <a:pt x="525" y="1389"/>
                    <a:pt x="492" y="1281"/>
                    <a:pt x="468" y="1170"/>
                  </a:cubicBezTo>
                  <a:lnTo>
                    <a:pt x="448" y="1086"/>
                  </a:lnTo>
                  <a:cubicBezTo>
                    <a:pt x="448" y="1074"/>
                    <a:pt x="446" y="1060"/>
                    <a:pt x="444" y="1047"/>
                  </a:cubicBezTo>
                  <a:cubicBezTo>
                    <a:pt x="444" y="1043"/>
                    <a:pt x="441" y="1038"/>
                    <a:pt x="439" y="1035"/>
                  </a:cubicBezTo>
                  <a:cubicBezTo>
                    <a:pt x="434" y="980"/>
                    <a:pt x="427" y="925"/>
                    <a:pt x="424" y="869"/>
                  </a:cubicBezTo>
                  <a:cubicBezTo>
                    <a:pt x="417" y="759"/>
                    <a:pt x="417" y="648"/>
                    <a:pt x="427" y="537"/>
                  </a:cubicBezTo>
                  <a:cubicBezTo>
                    <a:pt x="427" y="536"/>
                    <a:pt x="430" y="520"/>
                    <a:pt x="431" y="512"/>
                  </a:cubicBezTo>
                  <a:lnTo>
                    <a:pt x="431" y="512"/>
                  </a:lnTo>
                  <a:cubicBezTo>
                    <a:pt x="431" y="514"/>
                    <a:pt x="430" y="515"/>
                    <a:pt x="430" y="515"/>
                  </a:cubicBezTo>
                  <a:cubicBezTo>
                    <a:pt x="429" y="515"/>
                    <a:pt x="434" y="492"/>
                    <a:pt x="434" y="484"/>
                  </a:cubicBezTo>
                  <a:cubicBezTo>
                    <a:pt x="436" y="455"/>
                    <a:pt x="441" y="427"/>
                    <a:pt x="448" y="398"/>
                  </a:cubicBezTo>
                  <a:cubicBezTo>
                    <a:pt x="458" y="342"/>
                    <a:pt x="470" y="285"/>
                    <a:pt x="485" y="229"/>
                  </a:cubicBezTo>
                  <a:cubicBezTo>
                    <a:pt x="506" y="131"/>
                    <a:pt x="446" y="32"/>
                    <a:pt x="350" y="5"/>
                  </a:cubicBezTo>
                  <a:cubicBezTo>
                    <a:pt x="336" y="2"/>
                    <a:pt x="323"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
            <p:cNvSpPr/>
            <p:nvPr/>
          </p:nvSpPr>
          <p:spPr>
            <a:xfrm>
              <a:off x="4366350" y="2691775"/>
              <a:ext cx="14575" cy="58600"/>
            </a:xfrm>
            <a:custGeom>
              <a:avLst/>
              <a:gdLst/>
              <a:ahLst/>
              <a:cxnLst/>
              <a:rect l="l" t="t" r="r" b="b"/>
              <a:pathLst>
                <a:path w="583" h="2344" extrusionOk="0">
                  <a:moveTo>
                    <a:pt x="371" y="1"/>
                  </a:moveTo>
                  <a:cubicBezTo>
                    <a:pt x="288" y="1"/>
                    <a:pt x="213" y="58"/>
                    <a:pt x="193" y="142"/>
                  </a:cubicBezTo>
                  <a:cubicBezTo>
                    <a:pt x="0" y="818"/>
                    <a:pt x="0" y="1535"/>
                    <a:pt x="190" y="2214"/>
                  </a:cubicBezTo>
                  <a:cubicBezTo>
                    <a:pt x="215" y="2304"/>
                    <a:pt x="286" y="2343"/>
                    <a:pt x="358" y="2343"/>
                  </a:cubicBezTo>
                  <a:cubicBezTo>
                    <a:pt x="468" y="2343"/>
                    <a:pt x="583" y="2252"/>
                    <a:pt x="542" y="2115"/>
                  </a:cubicBezTo>
                  <a:cubicBezTo>
                    <a:pt x="373" y="1497"/>
                    <a:pt x="376" y="844"/>
                    <a:pt x="551" y="228"/>
                  </a:cubicBezTo>
                  <a:cubicBezTo>
                    <a:pt x="576" y="130"/>
                    <a:pt x="515" y="31"/>
                    <a:pt x="417" y="7"/>
                  </a:cubicBezTo>
                  <a:cubicBezTo>
                    <a:pt x="401" y="3"/>
                    <a:pt x="386"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9"/>
            <p:cNvSpPr/>
            <p:nvPr/>
          </p:nvSpPr>
          <p:spPr>
            <a:xfrm>
              <a:off x="4493300" y="2850450"/>
              <a:ext cx="47125" cy="50375"/>
            </a:xfrm>
            <a:custGeom>
              <a:avLst/>
              <a:gdLst/>
              <a:ahLst/>
              <a:cxnLst/>
              <a:rect l="l" t="t" r="r" b="b"/>
              <a:pathLst>
                <a:path w="1885" h="2015" extrusionOk="0">
                  <a:moveTo>
                    <a:pt x="255" y="0"/>
                  </a:moveTo>
                  <a:cubicBezTo>
                    <a:pt x="127" y="0"/>
                    <a:pt x="1" y="133"/>
                    <a:pt x="89" y="271"/>
                  </a:cubicBezTo>
                  <a:cubicBezTo>
                    <a:pt x="487" y="907"/>
                    <a:pt x="978" y="1479"/>
                    <a:pt x="1550" y="1965"/>
                  </a:cubicBezTo>
                  <a:cubicBezTo>
                    <a:pt x="1590" y="1997"/>
                    <a:pt x="1638" y="2014"/>
                    <a:pt x="1684" y="2014"/>
                  </a:cubicBezTo>
                  <a:cubicBezTo>
                    <a:pt x="1731" y="2014"/>
                    <a:pt x="1777" y="1997"/>
                    <a:pt x="1813" y="1958"/>
                  </a:cubicBezTo>
                  <a:cubicBezTo>
                    <a:pt x="1885" y="1884"/>
                    <a:pt x="1885" y="1763"/>
                    <a:pt x="1805" y="1701"/>
                  </a:cubicBezTo>
                  <a:cubicBezTo>
                    <a:pt x="1259" y="1236"/>
                    <a:pt x="785" y="692"/>
                    <a:pt x="405" y="86"/>
                  </a:cubicBezTo>
                  <a:cubicBezTo>
                    <a:pt x="366" y="25"/>
                    <a:pt x="310"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9"/>
            <p:cNvSpPr/>
            <p:nvPr/>
          </p:nvSpPr>
          <p:spPr>
            <a:xfrm>
              <a:off x="4461900" y="2834450"/>
              <a:ext cx="32100" cy="42000"/>
            </a:xfrm>
            <a:custGeom>
              <a:avLst/>
              <a:gdLst/>
              <a:ahLst/>
              <a:cxnLst/>
              <a:rect l="l" t="t" r="r" b="b"/>
              <a:pathLst>
                <a:path w="1284" h="1680" extrusionOk="0">
                  <a:moveTo>
                    <a:pt x="205" y="1"/>
                  </a:moveTo>
                  <a:cubicBezTo>
                    <a:pt x="189" y="1"/>
                    <a:pt x="174" y="2"/>
                    <a:pt x="159" y="6"/>
                  </a:cubicBezTo>
                  <a:cubicBezTo>
                    <a:pt x="65" y="33"/>
                    <a:pt x="0" y="139"/>
                    <a:pt x="29" y="232"/>
                  </a:cubicBezTo>
                  <a:cubicBezTo>
                    <a:pt x="200" y="760"/>
                    <a:pt x="496" y="1238"/>
                    <a:pt x="893" y="1628"/>
                  </a:cubicBezTo>
                  <a:cubicBezTo>
                    <a:pt x="931" y="1665"/>
                    <a:pt x="973" y="1680"/>
                    <a:pt x="1014" y="1680"/>
                  </a:cubicBezTo>
                  <a:cubicBezTo>
                    <a:pt x="1157" y="1680"/>
                    <a:pt x="1283" y="1491"/>
                    <a:pt x="1148" y="1364"/>
                  </a:cubicBezTo>
                  <a:cubicBezTo>
                    <a:pt x="799" y="1019"/>
                    <a:pt x="537" y="598"/>
                    <a:pt x="385" y="131"/>
                  </a:cubicBezTo>
                  <a:cubicBezTo>
                    <a:pt x="359" y="52"/>
                    <a:pt x="285"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
            <p:cNvSpPr/>
            <p:nvPr/>
          </p:nvSpPr>
          <p:spPr>
            <a:xfrm>
              <a:off x="4494450" y="2809900"/>
              <a:ext cx="29975" cy="31225"/>
            </a:xfrm>
            <a:custGeom>
              <a:avLst/>
              <a:gdLst/>
              <a:ahLst/>
              <a:cxnLst/>
              <a:rect l="l" t="t" r="r" b="b"/>
              <a:pathLst>
                <a:path w="1199" h="1249" extrusionOk="0">
                  <a:moveTo>
                    <a:pt x="204" y="1"/>
                  </a:moveTo>
                  <a:cubicBezTo>
                    <a:pt x="153" y="1"/>
                    <a:pt x="102" y="20"/>
                    <a:pt x="70" y="54"/>
                  </a:cubicBezTo>
                  <a:cubicBezTo>
                    <a:pt x="0" y="129"/>
                    <a:pt x="3" y="245"/>
                    <a:pt x="72" y="317"/>
                  </a:cubicBezTo>
                  <a:lnTo>
                    <a:pt x="869" y="1198"/>
                  </a:lnTo>
                  <a:cubicBezTo>
                    <a:pt x="905" y="1232"/>
                    <a:pt x="952" y="1249"/>
                    <a:pt x="998" y="1249"/>
                  </a:cubicBezTo>
                  <a:cubicBezTo>
                    <a:pt x="1047" y="1249"/>
                    <a:pt x="1096" y="1230"/>
                    <a:pt x="1131" y="1193"/>
                  </a:cubicBezTo>
                  <a:cubicBezTo>
                    <a:pt x="1199" y="1118"/>
                    <a:pt x="1196" y="1005"/>
                    <a:pt x="1127" y="933"/>
                  </a:cubicBezTo>
                  <a:lnTo>
                    <a:pt x="327" y="52"/>
                  </a:lnTo>
                  <a:cubicBezTo>
                    <a:pt x="297" y="17"/>
                    <a:pt x="25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9"/>
            <p:cNvSpPr/>
            <p:nvPr/>
          </p:nvSpPr>
          <p:spPr>
            <a:xfrm>
              <a:off x="4639150" y="2774050"/>
              <a:ext cx="12650" cy="27850"/>
            </a:xfrm>
            <a:custGeom>
              <a:avLst/>
              <a:gdLst/>
              <a:ahLst/>
              <a:cxnLst/>
              <a:rect l="l" t="t" r="r" b="b"/>
              <a:pathLst>
                <a:path w="506" h="1114" extrusionOk="0">
                  <a:moveTo>
                    <a:pt x="210" y="1"/>
                  </a:moveTo>
                  <a:cubicBezTo>
                    <a:pt x="194" y="1"/>
                    <a:pt x="178" y="3"/>
                    <a:pt x="162" y="8"/>
                  </a:cubicBezTo>
                  <a:cubicBezTo>
                    <a:pt x="68" y="42"/>
                    <a:pt x="0" y="138"/>
                    <a:pt x="34" y="235"/>
                  </a:cubicBezTo>
                  <a:cubicBezTo>
                    <a:pt x="65" y="321"/>
                    <a:pt x="87" y="410"/>
                    <a:pt x="99" y="502"/>
                  </a:cubicBezTo>
                  <a:cubicBezTo>
                    <a:pt x="113" y="610"/>
                    <a:pt x="116" y="721"/>
                    <a:pt x="106" y="831"/>
                  </a:cubicBezTo>
                  <a:lnTo>
                    <a:pt x="97" y="887"/>
                  </a:lnTo>
                  <a:cubicBezTo>
                    <a:pt x="89" y="935"/>
                    <a:pt x="97" y="983"/>
                    <a:pt x="118" y="1026"/>
                  </a:cubicBezTo>
                  <a:cubicBezTo>
                    <a:pt x="142" y="1067"/>
                    <a:pt x="183" y="1099"/>
                    <a:pt x="231" y="1111"/>
                  </a:cubicBezTo>
                  <a:cubicBezTo>
                    <a:pt x="243" y="1113"/>
                    <a:pt x="255" y="1114"/>
                    <a:pt x="268" y="1114"/>
                  </a:cubicBezTo>
                  <a:cubicBezTo>
                    <a:pt x="352" y="1114"/>
                    <a:pt x="438" y="1064"/>
                    <a:pt x="455" y="976"/>
                  </a:cubicBezTo>
                  <a:cubicBezTo>
                    <a:pt x="506" y="694"/>
                    <a:pt x="482" y="405"/>
                    <a:pt x="388" y="136"/>
                  </a:cubicBezTo>
                  <a:cubicBezTo>
                    <a:pt x="360" y="60"/>
                    <a:pt x="289"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9"/>
          <p:cNvSpPr/>
          <p:nvPr/>
        </p:nvSpPr>
        <p:spPr>
          <a:xfrm>
            <a:off x="8482362" y="3454652"/>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7"/>
        <p:cNvGrpSpPr/>
        <p:nvPr/>
      </p:nvGrpSpPr>
      <p:grpSpPr>
        <a:xfrm>
          <a:off x="0" y="0"/>
          <a:ext cx="0" cy="0"/>
          <a:chOff x="0" y="0"/>
          <a:chExt cx="0" cy="0"/>
        </a:xfrm>
      </p:grpSpPr>
      <p:pic>
        <p:nvPicPr>
          <p:cNvPr id="898" name="Google Shape;898;p11"/>
          <p:cNvPicPr preferRelativeResize="0"/>
          <p:nvPr/>
        </p:nvPicPr>
        <p:blipFill rotWithShape="1">
          <a:blip r:embed="rId2">
            <a:alphaModFix amt="26000"/>
          </a:blip>
          <a:srcRect/>
          <a:stretch/>
        </p:blipFill>
        <p:spPr>
          <a:xfrm rot="10800000">
            <a:off x="0" y="0"/>
            <a:ext cx="9144003" cy="5143502"/>
          </a:xfrm>
          <a:prstGeom prst="rect">
            <a:avLst/>
          </a:prstGeom>
          <a:noFill/>
          <a:ln>
            <a:noFill/>
          </a:ln>
        </p:spPr>
      </p:pic>
      <p:sp>
        <p:nvSpPr>
          <p:cNvPr id="899" name="Google Shape;899;p11"/>
          <p:cNvSpPr txBox="1">
            <a:spLocks noGrp="1"/>
          </p:cNvSpPr>
          <p:nvPr>
            <p:ph type="title" hasCustomPrompt="1"/>
          </p:nvPr>
        </p:nvSpPr>
        <p:spPr>
          <a:xfrm>
            <a:off x="1349550" y="1276850"/>
            <a:ext cx="6444900" cy="191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000">
                <a:solidFill>
                  <a:schemeClr val="l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00" name="Google Shape;900;p11"/>
          <p:cNvSpPr txBox="1">
            <a:spLocks noGrp="1"/>
          </p:cNvSpPr>
          <p:nvPr>
            <p:ph type="subTitle" idx="1"/>
          </p:nvPr>
        </p:nvSpPr>
        <p:spPr>
          <a:xfrm>
            <a:off x="1349550" y="3188750"/>
            <a:ext cx="6444900" cy="3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7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901" name="Google Shape;901;p11"/>
          <p:cNvGrpSpPr/>
          <p:nvPr/>
        </p:nvGrpSpPr>
        <p:grpSpPr>
          <a:xfrm rot="-5400000">
            <a:off x="-909658" y="1211322"/>
            <a:ext cx="1335330" cy="1385522"/>
            <a:chOff x="1843825" y="3806950"/>
            <a:chExt cx="1608250" cy="1668700"/>
          </a:xfrm>
        </p:grpSpPr>
        <p:sp>
          <p:nvSpPr>
            <p:cNvPr id="902" name="Google Shape;902;p11"/>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1"/>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1"/>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1"/>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1"/>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1"/>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1"/>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1"/>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1"/>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1"/>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1"/>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1"/>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1"/>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1"/>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1"/>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1"/>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1"/>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1"/>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1"/>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1"/>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1"/>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1"/>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1"/>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1"/>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1"/>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1"/>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1"/>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1"/>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1"/>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1"/>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1"/>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1"/>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1"/>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1"/>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1"/>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1"/>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1"/>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1"/>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1"/>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1"/>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1"/>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1"/>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1"/>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1"/>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1"/>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1"/>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1"/>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1"/>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1"/>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1"/>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1"/>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1"/>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1"/>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1"/>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1"/>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1"/>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1"/>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1"/>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1"/>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1"/>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1"/>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1"/>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1"/>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1"/>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1"/>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1"/>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1"/>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11"/>
          <p:cNvGrpSpPr/>
          <p:nvPr/>
        </p:nvGrpSpPr>
        <p:grpSpPr>
          <a:xfrm rot="-5400000" flipH="1">
            <a:off x="-68894" y="3601375"/>
            <a:ext cx="1633325" cy="1290350"/>
            <a:chOff x="1833175" y="2043150"/>
            <a:chExt cx="1633325" cy="1290350"/>
          </a:xfrm>
        </p:grpSpPr>
        <p:sp>
          <p:nvSpPr>
            <p:cNvPr id="971" name="Google Shape;971;p11"/>
            <p:cNvSpPr/>
            <p:nvPr/>
          </p:nvSpPr>
          <p:spPr>
            <a:xfrm>
              <a:off x="1833175" y="2043150"/>
              <a:ext cx="1633325" cy="1290350"/>
            </a:xfrm>
            <a:custGeom>
              <a:avLst/>
              <a:gdLst/>
              <a:ahLst/>
              <a:cxnLst/>
              <a:rect l="l" t="t" r="r" b="b"/>
              <a:pathLst>
                <a:path w="65333" h="51614" extrusionOk="0">
                  <a:moveTo>
                    <a:pt x="30576" y="0"/>
                  </a:moveTo>
                  <a:cubicBezTo>
                    <a:pt x="30558" y="0"/>
                    <a:pt x="30540" y="1"/>
                    <a:pt x="30522" y="3"/>
                  </a:cubicBezTo>
                  <a:cubicBezTo>
                    <a:pt x="30257" y="27"/>
                    <a:pt x="30041" y="251"/>
                    <a:pt x="29930" y="506"/>
                  </a:cubicBezTo>
                  <a:cubicBezTo>
                    <a:pt x="29819" y="761"/>
                    <a:pt x="29699" y="1071"/>
                    <a:pt x="29576" y="1351"/>
                  </a:cubicBezTo>
                  <a:cubicBezTo>
                    <a:pt x="29456" y="1627"/>
                    <a:pt x="29311" y="1892"/>
                    <a:pt x="29145" y="2142"/>
                  </a:cubicBezTo>
                  <a:cubicBezTo>
                    <a:pt x="28979" y="2385"/>
                    <a:pt x="28777" y="2600"/>
                    <a:pt x="28582" y="2816"/>
                  </a:cubicBezTo>
                  <a:cubicBezTo>
                    <a:pt x="28195" y="3249"/>
                    <a:pt x="27846" y="3704"/>
                    <a:pt x="27586" y="4224"/>
                  </a:cubicBezTo>
                  <a:cubicBezTo>
                    <a:pt x="27326" y="4739"/>
                    <a:pt x="27145" y="5290"/>
                    <a:pt x="27049" y="5861"/>
                  </a:cubicBezTo>
                  <a:cubicBezTo>
                    <a:pt x="26871" y="6920"/>
                    <a:pt x="26999" y="8005"/>
                    <a:pt x="27417" y="8992"/>
                  </a:cubicBezTo>
                  <a:cubicBezTo>
                    <a:pt x="27617" y="9461"/>
                    <a:pt x="27875" y="9902"/>
                    <a:pt x="28188" y="10301"/>
                  </a:cubicBezTo>
                  <a:cubicBezTo>
                    <a:pt x="28351" y="10513"/>
                    <a:pt x="28532" y="10713"/>
                    <a:pt x="28727" y="10896"/>
                  </a:cubicBezTo>
                  <a:cubicBezTo>
                    <a:pt x="28905" y="11069"/>
                    <a:pt x="29109" y="11225"/>
                    <a:pt x="29242" y="11435"/>
                  </a:cubicBezTo>
                  <a:cubicBezTo>
                    <a:pt x="29340" y="11593"/>
                    <a:pt x="29384" y="11798"/>
                    <a:pt x="29302" y="11962"/>
                  </a:cubicBezTo>
                  <a:cubicBezTo>
                    <a:pt x="29255" y="12055"/>
                    <a:pt x="29162" y="12092"/>
                    <a:pt x="29060" y="12092"/>
                  </a:cubicBezTo>
                  <a:cubicBezTo>
                    <a:pt x="28984" y="12092"/>
                    <a:pt x="28903" y="12071"/>
                    <a:pt x="28830" y="12039"/>
                  </a:cubicBezTo>
                  <a:cubicBezTo>
                    <a:pt x="28385" y="11851"/>
                    <a:pt x="27988" y="11507"/>
                    <a:pt x="27706" y="11117"/>
                  </a:cubicBezTo>
                  <a:cubicBezTo>
                    <a:pt x="27646" y="11033"/>
                    <a:pt x="27588" y="10946"/>
                    <a:pt x="27538" y="10857"/>
                  </a:cubicBezTo>
                  <a:cubicBezTo>
                    <a:pt x="27478" y="9396"/>
                    <a:pt x="26683" y="8048"/>
                    <a:pt x="25752" y="6946"/>
                  </a:cubicBezTo>
                  <a:cubicBezTo>
                    <a:pt x="25174" y="6267"/>
                    <a:pt x="24534" y="5644"/>
                    <a:pt x="23841" y="5086"/>
                  </a:cubicBezTo>
                  <a:cubicBezTo>
                    <a:pt x="23097" y="4484"/>
                    <a:pt x="22282" y="3967"/>
                    <a:pt x="21377" y="3642"/>
                  </a:cubicBezTo>
                  <a:cubicBezTo>
                    <a:pt x="20939" y="3480"/>
                    <a:pt x="20484" y="3389"/>
                    <a:pt x="20024" y="3314"/>
                  </a:cubicBezTo>
                  <a:cubicBezTo>
                    <a:pt x="19562" y="3242"/>
                    <a:pt x="19122" y="3187"/>
                    <a:pt x="18686" y="3050"/>
                  </a:cubicBezTo>
                  <a:cubicBezTo>
                    <a:pt x="18481" y="2992"/>
                    <a:pt x="18289" y="2905"/>
                    <a:pt x="18108" y="2795"/>
                  </a:cubicBezTo>
                  <a:cubicBezTo>
                    <a:pt x="17918" y="2681"/>
                    <a:pt x="17764" y="2532"/>
                    <a:pt x="17617" y="2371"/>
                  </a:cubicBezTo>
                  <a:cubicBezTo>
                    <a:pt x="17352" y="2076"/>
                    <a:pt x="17038" y="1750"/>
                    <a:pt x="16621" y="1750"/>
                  </a:cubicBezTo>
                  <a:cubicBezTo>
                    <a:pt x="16592" y="1750"/>
                    <a:pt x="16562" y="1752"/>
                    <a:pt x="16532" y="1755"/>
                  </a:cubicBezTo>
                  <a:cubicBezTo>
                    <a:pt x="16067" y="1805"/>
                    <a:pt x="15853" y="2272"/>
                    <a:pt x="15829" y="2708"/>
                  </a:cubicBezTo>
                  <a:cubicBezTo>
                    <a:pt x="15805" y="3144"/>
                    <a:pt x="15909" y="3656"/>
                    <a:pt x="16005" y="4116"/>
                  </a:cubicBezTo>
                  <a:cubicBezTo>
                    <a:pt x="16101" y="4576"/>
                    <a:pt x="16183" y="5042"/>
                    <a:pt x="16202" y="5521"/>
                  </a:cubicBezTo>
                  <a:cubicBezTo>
                    <a:pt x="16224" y="5998"/>
                    <a:pt x="16219" y="6498"/>
                    <a:pt x="16248" y="6989"/>
                  </a:cubicBezTo>
                  <a:cubicBezTo>
                    <a:pt x="16279" y="7480"/>
                    <a:pt x="16342" y="7916"/>
                    <a:pt x="16479" y="8361"/>
                  </a:cubicBezTo>
                  <a:cubicBezTo>
                    <a:pt x="16606" y="8773"/>
                    <a:pt x="16777" y="9170"/>
                    <a:pt x="16987" y="9545"/>
                  </a:cubicBezTo>
                  <a:cubicBezTo>
                    <a:pt x="17124" y="9791"/>
                    <a:pt x="17273" y="10027"/>
                    <a:pt x="17434" y="10255"/>
                  </a:cubicBezTo>
                  <a:cubicBezTo>
                    <a:pt x="16205" y="9683"/>
                    <a:pt x="14827" y="9435"/>
                    <a:pt x="13464" y="9435"/>
                  </a:cubicBezTo>
                  <a:cubicBezTo>
                    <a:pt x="13274" y="9435"/>
                    <a:pt x="13084" y="9440"/>
                    <a:pt x="12895" y="9449"/>
                  </a:cubicBezTo>
                  <a:cubicBezTo>
                    <a:pt x="12519" y="9469"/>
                    <a:pt x="12137" y="9503"/>
                    <a:pt x="11757" y="9503"/>
                  </a:cubicBezTo>
                  <a:cubicBezTo>
                    <a:pt x="11546" y="9503"/>
                    <a:pt x="11335" y="9493"/>
                    <a:pt x="11126" y="9464"/>
                  </a:cubicBezTo>
                  <a:cubicBezTo>
                    <a:pt x="10544" y="9384"/>
                    <a:pt x="9952" y="9139"/>
                    <a:pt x="9386" y="8903"/>
                  </a:cubicBezTo>
                  <a:cubicBezTo>
                    <a:pt x="8234" y="8419"/>
                    <a:pt x="7042" y="8075"/>
                    <a:pt x="5827" y="7784"/>
                  </a:cubicBezTo>
                  <a:lnTo>
                    <a:pt x="4917" y="7572"/>
                  </a:lnTo>
                  <a:cubicBezTo>
                    <a:pt x="4775" y="7540"/>
                    <a:pt x="4619" y="7500"/>
                    <a:pt x="4467" y="7500"/>
                  </a:cubicBezTo>
                  <a:cubicBezTo>
                    <a:pt x="4357" y="7500"/>
                    <a:pt x="4250" y="7521"/>
                    <a:pt x="4152" y="7582"/>
                  </a:cubicBezTo>
                  <a:cubicBezTo>
                    <a:pt x="3719" y="7846"/>
                    <a:pt x="3868" y="8554"/>
                    <a:pt x="4019" y="8939"/>
                  </a:cubicBezTo>
                  <a:cubicBezTo>
                    <a:pt x="4371" y="9829"/>
                    <a:pt x="5167" y="10436"/>
                    <a:pt x="5820" y="11103"/>
                  </a:cubicBezTo>
                  <a:cubicBezTo>
                    <a:pt x="6645" y="11940"/>
                    <a:pt x="7360" y="12879"/>
                    <a:pt x="8118" y="13779"/>
                  </a:cubicBezTo>
                  <a:cubicBezTo>
                    <a:pt x="8876" y="14679"/>
                    <a:pt x="9634" y="15449"/>
                    <a:pt x="10498" y="16176"/>
                  </a:cubicBezTo>
                  <a:cubicBezTo>
                    <a:pt x="11723" y="17206"/>
                    <a:pt x="13117" y="18082"/>
                    <a:pt x="14628" y="18611"/>
                  </a:cubicBezTo>
                  <a:cubicBezTo>
                    <a:pt x="13815" y="19461"/>
                    <a:pt x="12804" y="20099"/>
                    <a:pt x="11685" y="20467"/>
                  </a:cubicBezTo>
                  <a:cubicBezTo>
                    <a:pt x="11006" y="20688"/>
                    <a:pt x="10306" y="20828"/>
                    <a:pt x="9605" y="20953"/>
                  </a:cubicBezTo>
                  <a:cubicBezTo>
                    <a:pt x="8852" y="21088"/>
                    <a:pt x="8101" y="21216"/>
                    <a:pt x="7346" y="21338"/>
                  </a:cubicBezTo>
                  <a:cubicBezTo>
                    <a:pt x="6592" y="21463"/>
                    <a:pt x="5849" y="21579"/>
                    <a:pt x="5095" y="21694"/>
                  </a:cubicBezTo>
                  <a:cubicBezTo>
                    <a:pt x="4344" y="21808"/>
                    <a:pt x="3668" y="21892"/>
                    <a:pt x="2953" y="22019"/>
                  </a:cubicBezTo>
                  <a:cubicBezTo>
                    <a:pt x="2299" y="22132"/>
                    <a:pt x="1649" y="22294"/>
                    <a:pt x="1040" y="22575"/>
                  </a:cubicBezTo>
                  <a:cubicBezTo>
                    <a:pt x="756" y="22705"/>
                    <a:pt x="433" y="22862"/>
                    <a:pt x="234" y="23117"/>
                  </a:cubicBezTo>
                  <a:cubicBezTo>
                    <a:pt x="44" y="23360"/>
                    <a:pt x="0" y="23687"/>
                    <a:pt x="118" y="23971"/>
                  </a:cubicBezTo>
                  <a:cubicBezTo>
                    <a:pt x="236" y="24255"/>
                    <a:pt x="450" y="24489"/>
                    <a:pt x="725" y="24631"/>
                  </a:cubicBezTo>
                  <a:cubicBezTo>
                    <a:pt x="1059" y="24799"/>
                    <a:pt x="1442" y="24828"/>
                    <a:pt x="1808" y="24859"/>
                  </a:cubicBezTo>
                  <a:cubicBezTo>
                    <a:pt x="2176" y="24888"/>
                    <a:pt x="2518" y="24936"/>
                    <a:pt x="2867" y="25052"/>
                  </a:cubicBezTo>
                  <a:cubicBezTo>
                    <a:pt x="3216" y="25165"/>
                    <a:pt x="3538" y="25329"/>
                    <a:pt x="3856" y="25499"/>
                  </a:cubicBezTo>
                  <a:cubicBezTo>
                    <a:pt x="4506" y="25856"/>
                    <a:pt x="5129" y="26253"/>
                    <a:pt x="5788" y="26585"/>
                  </a:cubicBezTo>
                  <a:cubicBezTo>
                    <a:pt x="6453" y="26922"/>
                    <a:pt x="7139" y="27218"/>
                    <a:pt x="7839" y="27473"/>
                  </a:cubicBezTo>
                  <a:cubicBezTo>
                    <a:pt x="9211" y="27969"/>
                    <a:pt x="10652" y="28323"/>
                    <a:pt x="12106" y="28455"/>
                  </a:cubicBezTo>
                  <a:cubicBezTo>
                    <a:pt x="12376" y="28479"/>
                    <a:pt x="12646" y="28492"/>
                    <a:pt x="12915" y="28492"/>
                  </a:cubicBezTo>
                  <a:cubicBezTo>
                    <a:pt x="13356" y="28492"/>
                    <a:pt x="13796" y="28457"/>
                    <a:pt x="14233" y="28378"/>
                  </a:cubicBezTo>
                  <a:cubicBezTo>
                    <a:pt x="14936" y="28253"/>
                    <a:pt x="15550" y="28012"/>
                    <a:pt x="16161" y="27709"/>
                  </a:cubicBezTo>
                  <a:cubicBezTo>
                    <a:pt x="16770" y="27403"/>
                    <a:pt x="17348" y="27059"/>
                    <a:pt x="17916" y="26688"/>
                  </a:cubicBezTo>
                  <a:cubicBezTo>
                    <a:pt x="18481" y="26318"/>
                    <a:pt x="19028" y="25909"/>
                    <a:pt x="19511" y="25437"/>
                  </a:cubicBezTo>
                  <a:cubicBezTo>
                    <a:pt x="19995" y="24965"/>
                    <a:pt x="20366" y="24388"/>
                    <a:pt x="20760" y="23827"/>
                  </a:cubicBezTo>
                  <a:cubicBezTo>
                    <a:pt x="21117" y="23321"/>
                    <a:pt x="21547" y="22840"/>
                    <a:pt x="22168" y="22679"/>
                  </a:cubicBezTo>
                  <a:cubicBezTo>
                    <a:pt x="22274" y="22650"/>
                    <a:pt x="22382" y="22636"/>
                    <a:pt x="22491" y="22636"/>
                  </a:cubicBezTo>
                  <a:cubicBezTo>
                    <a:pt x="22564" y="22636"/>
                    <a:pt x="22637" y="22642"/>
                    <a:pt x="22710" y="22655"/>
                  </a:cubicBezTo>
                  <a:cubicBezTo>
                    <a:pt x="22977" y="23184"/>
                    <a:pt x="22748" y="23822"/>
                    <a:pt x="22397" y="24260"/>
                  </a:cubicBezTo>
                  <a:cubicBezTo>
                    <a:pt x="21964" y="24804"/>
                    <a:pt x="21384" y="25244"/>
                    <a:pt x="20823" y="25654"/>
                  </a:cubicBezTo>
                  <a:cubicBezTo>
                    <a:pt x="19694" y="26484"/>
                    <a:pt x="18479" y="27182"/>
                    <a:pt x="17333" y="27981"/>
                  </a:cubicBezTo>
                  <a:cubicBezTo>
                    <a:pt x="16756" y="28385"/>
                    <a:pt x="16197" y="28816"/>
                    <a:pt x="15680" y="29292"/>
                  </a:cubicBezTo>
                  <a:cubicBezTo>
                    <a:pt x="15162" y="29771"/>
                    <a:pt x="14635" y="30385"/>
                    <a:pt x="14193" y="30996"/>
                  </a:cubicBezTo>
                  <a:cubicBezTo>
                    <a:pt x="13271" y="32277"/>
                    <a:pt x="12544" y="33692"/>
                    <a:pt x="11781" y="35069"/>
                  </a:cubicBezTo>
                  <a:cubicBezTo>
                    <a:pt x="11372" y="35800"/>
                    <a:pt x="10956" y="36529"/>
                    <a:pt x="10558" y="37266"/>
                  </a:cubicBezTo>
                  <a:cubicBezTo>
                    <a:pt x="10467" y="37437"/>
                    <a:pt x="10395" y="37620"/>
                    <a:pt x="10428" y="37817"/>
                  </a:cubicBezTo>
                  <a:cubicBezTo>
                    <a:pt x="10465" y="37973"/>
                    <a:pt x="10563" y="38108"/>
                    <a:pt x="10703" y="38190"/>
                  </a:cubicBezTo>
                  <a:cubicBezTo>
                    <a:pt x="10821" y="38260"/>
                    <a:pt x="10945" y="38288"/>
                    <a:pt x="11069" y="38288"/>
                  </a:cubicBezTo>
                  <a:cubicBezTo>
                    <a:pt x="11269" y="38288"/>
                    <a:pt x="11470" y="38216"/>
                    <a:pt x="11656" y="38130"/>
                  </a:cubicBezTo>
                  <a:cubicBezTo>
                    <a:pt x="11945" y="37993"/>
                    <a:pt x="12216" y="37908"/>
                    <a:pt x="12536" y="37908"/>
                  </a:cubicBezTo>
                  <a:cubicBezTo>
                    <a:pt x="12549" y="37908"/>
                    <a:pt x="12562" y="37908"/>
                    <a:pt x="12575" y="37908"/>
                  </a:cubicBezTo>
                  <a:cubicBezTo>
                    <a:pt x="12912" y="37918"/>
                    <a:pt x="13227" y="37993"/>
                    <a:pt x="13545" y="38077"/>
                  </a:cubicBezTo>
                  <a:cubicBezTo>
                    <a:pt x="13865" y="38161"/>
                    <a:pt x="14195" y="38262"/>
                    <a:pt x="14530" y="38325"/>
                  </a:cubicBezTo>
                  <a:cubicBezTo>
                    <a:pt x="14866" y="38390"/>
                    <a:pt x="15211" y="38424"/>
                    <a:pt x="15552" y="38424"/>
                  </a:cubicBezTo>
                  <a:cubicBezTo>
                    <a:pt x="16924" y="38421"/>
                    <a:pt x="18257" y="37916"/>
                    <a:pt x="19427" y="37230"/>
                  </a:cubicBezTo>
                  <a:cubicBezTo>
                    <a:pt x="20067" y="36857"/>
                    <a:pt x="20669" y="36424"/>
                    <a:pt x="21227" y="35940"/>
                  </a:cubicBezTo>
                  <a:cubicBezTo>
                    <a:pt x="21815" y="35430"/>
                    <a:pt x="22310" y="34840"/>
                    <a:pt x="22751" y="34200"/>
                  </a:cubicBezTo>
                  <a:cubicBezTo>
                    <a:pt x="23194" y="33560"/>
                    <a:pt x="23605" y="32838"/>
                    <a:pt x="24019" y="32149"/>
                  </a:cubicBezTo>
                  <a:lnTo>
                    <a:pt x="25307" y="30000"/>
                  </a:lnTo>
                  <a:cubicBezTo>
                    <a:pt x="25502" y="29673"/>
                    <a:pt x="25687" y="29341"/>
                    <a:pt x="25906" y="29028"/>
                  </a:cubicBezTo>
                  <a:cubicBezTo>
                    <a:pt x="26123" y="28715"/>
                    <a:pt x="26327" y="28493"/>
                    <a:pt x="26618" y="28330"/>
                  </a:cubicBezTo>
                  <a:cubicBezTo>
                    <a:pt x="26698" y="28287"/>
                    <a:pt x="26794" y="28255"/>
                    <a:pt x="26881" y="28255"/>
                  </a:cubicBezTo>
                  <a:cubicBezTo>
                    <a:pt x="26922" y="28255"/>
                    <a:pt x="26961" y="28262"/>
                    <a:pt x="26996" y="28279"/>
                  </a:cubicBezTo>
                  <a:cubicBezTo>
                    <a:pt x="27105" y="28335"/>
                    <a:pt x="27124" y="28400"/>
                    <a:pt x="27153" y="28498"/>
                  </a:cubicBezTo>
                  <a:cubicBezTo>
                    <a:pt x="27232" y="28773"/>
                    <a:pt x="27155" y="29071"/>
                    <a:pt x="27071" y="29338"/>
                  </a:cubicBezTo>
                  <a:cubicBezTo>
                    <a:pt x="26958" y="29702"/>
                    <a:pt x="26792" y="30046"/>
                    <a:pt x="26577" y="30361"/>
                  </a:cubicBezTo>
                  <a:cubicBezTo>
                    <a:pt x="26553" y="30400"/>
                    <a:pt x="26544" y="30448"/>
                    <a:pt x="26553" y="30493"/>
                  </a:cubicBezTo>
                  <a:cubicBezTo>
                    <a:pt x="26546" y="30503"/>
                    <a:pt x="26539" y="30513"/>
                    <a:pt x="26534" y="30525"/>
                  </a:cubicBezTo>
                  <a:cubicBezTo>
                    <a:pt x="25827" y="31721"/>
                    <a:pt x="24876" y="32744"/>
                    <a:pt x="24084" y="33882"/>
                  </a:cubicBezTo>
                  <a:cubicBezTo>
                    <a:pt x="23254" y="35076"/>
                    <a:pt x="22683" y="36424"/>
                    <a:pt x="22498" y="37872"/>
                  </a:cubicBezTo>
                  <a:cubicBezTo>
                    <a:pt x="22315" y="39324"/>
                    <a:pt x="22575" y="40753"/>
                    <a:pt x="22611" y="42200"/>
                  </a:cubicBezTo>
                  <a:cubicBezTo>
                    <a:pt x="22628" y="42936"/>
                    <a:pt x="22541" y="43658"/>
                    <a:pt x="22460" y="44387"/>
                  </a:cubicBezTo>
                  <a:cubicBezTo>
                    <a:pt x="22419" y="44763"/>
                    <a:pt x="22383" y="45138"/>
                    <a:pt x="22375" y="45514"/>
                  </a:cubicBezTo>
                  <a:cubicBezTo>
                    <a:pt x="22371" y="45800"/>
                    <a:pt x="22378" y="46099"/>
                    <a:pt x="22493" y="46363"/>
                  </a:cubicBezTo>
                  <a:cubicBezTo>
                    <a:pt x="22606" y="46628"/>
                    <a:pt x="22835" y="46854"/>
                    <a:pt x="23141" y="46886"/>
                  </a:cubicBezTo>
                  <a:cubicBezTo>
                    <a:pt x="23174" y="46889"/>
                    <a:pt x="23207" y="46891"/>
                    <a:pt x="23239" y="46891"/>
                  </a:cubicBezTo>
                  <a:cubicBezTo>
                    <a:pt x="23495" y="46891"/>
                    <a:pt x="23698" y="46776"/>
                    <a:pt x="23887" y="46628"/>
                  </a:cubicBezTo>
                  <a:cubicBezTo>
                    <a:pt x="24096" y="46462"/>
                    <a:pt x="24301" y="46221"/>
                    <a:pt x="24500" y="46007"/>
                  </a:cubicBezTo>
                  <a:cubicBezTo>
                    <a:pt x="24734" y="45759"/>
                    <a:pt x="24982" y="45526"/>
                    <a:pt x="25239" y="45304"/>
                  </a:cubicBezTo>
                  <a:cubicBezTo>
                    <a:pt x="25762" y="44859"/>
                    <a:pt x="26313" y="44452"/>
                    <a:pt x="26847" y="44026"/>
                  </a:cubicBezTo>
                  <a:cubicBezTo>
                    <a:pt x="28332" y="42849"/>
                    <a:pt x="29528" y="41350"/>
                    <a:pt x="30351" y="39646"/>
                  </a:cubicBezTo>
                  <a:cubicBezTo>
                    <a:pt x="30900" y="38517"/>
                    <a:pt x="31283" y="37319"/>
                    <a:pt x="31490" y="36084"/>
                  </a:cubicBezTo>
                  <a:cubicBezTo>
                    <a:pt x="31593" y="35461"/>
                    <a:pt x="31648" y="34830"/>
                    <a:pt x="31660" y="34200"/>
                  </a:cubicBezTo>
                  <a:cubicBezTo>
                    <a:pt x="31663" y="33887"/>
                    <a:pt x="31658" y="33574"/>
                    <a:pt x="31636" y="33264"/>
                  </a:cubicBezTo>
                  <a:cubicBezTo>
                    <a:pt x="31615" y="32955"/>
                    <a:pt x="31569" y="32599"/>
                    <a:pt x="31557" y="32265"/>
                  </a:cubicBezTo>
                  <a:cubicBezTo>
                    <a:pt x="31545" y="31933"/>
                    <a:pt x="31567" y="31591"/>
                    <a:pt x="31728" y="31300"/>
                  </a:cubicBezTo>
                  <a:cubicBezTo>
                    <a:pt x="31793" y="31182"/>
                    <a:pt x="31882" y="31061"/>
                    <a:pt x="32009" y="31008"/>
                  </a:cubicBezTo>
                  <a:cubicBezTo>
                    <a:pt x="32043" y="30994"/>
                    <a:pt x="32079" y="30986"/>
                    <a:pt x="32116" y="30986"/>
                  </a:cubicBezTo>
                  <a:cubicBezTo>
                    <a:pt x="32121" y="30986"/>
                    <a:pt x="32127" y="30986"/>
                    <a:pt x="32132" y="30987"/>
                  </a:cubicBezTo>
                  <a:cubicBezTo>
                    <a:pt x="32163" y="30992"/>
                    <a:pt x="32195" y="31006"/>
                    <a:pt x="32221" y="31023"/>
                  </a:cubicBezTo>
                  <a:cubicBezTo>
                    <a:pt x="32390" y="31153"/>
                    <a:pt x="32433" y="31444"/>
                    <a:pt x="32447" y="31649"/>
                  </a:cubicBezTo>
                  <a:cubicBezTo>
                    <a:pt x="32474" y="32017"/>
                    <a:pt x="32484" y="32383"/>
                    <a:pt x="32503" y="32751"/>
                  </a:cubicBezTo>
                  <a:cubicBezTo>
                    <a:pt x="32520" y="33117"/>
                    <a:pt x="32541" y="33504"/>
                    <a:pt x="32561" y="33882"/>
                  </a:cubicBezTo>
                  <a:cubicBezTo>
                    <a:pt x="32561" y="33940"/>
                    <a:pt x="32587" y="33995"/>
                    <a:pt x="32635" y="34031"/>
                  </a:cubicBezTo>
                  <a:cubicBezTo>
                    <a:pt x="32635" y="34055"/>
                    <a:pt x="32640" y="34077"/>
                    <a:pt x="32652" y="34099"/>
                  </a:cubicBezTo>
                  <a:cubicBezTo>
                    <a:pt x="32659" y="34120"/>
                    <a:pt x="32671" y="34140"/>
                    <a:pt x="32688" y="34154"/>
                  </a:cubicBezTo>
                  <a:cubicBezTo>
                    <a:pt x="32654" y="35475"/>
                    <a:pt x="32399" y="36777"/>
                    <a:pt x="32214" y="38084"/>
                  </a:cubicBezTo>
                  <a:cubicBezTo>
                    <a:pt x="32002" y="39564"/>
                    <a:pt x="31896" y="41056"/>
                    <a:pt x="32226" y="42525"/>
                  </a:cubicBezTo>
                  <a:cubicBezTo>
                    <a:pt x="32529" y="43877"/>
                    <a:pt x="33157" y="45126"/>
                    <a:pt x="34021" y="46207"/>
                  </a:cubicBezTo>
                  <a:cubicBezTo>
                    <a:pt x="34885" y="47287"/>
                    <a:pt x="35915" y="48195"/>
                    <a:pt x="36871" y="49184"/>
                  </a:cubicBezTo>
                  <a:cubicBezTo>
                    <a:pt x="37335" y="49670"/>
                    <a:pt x="37785" y="50171"/>
                    <a:pt x="38175" y="50719"/>
                  </a:cubicBezTo>
                  <a:cubicBezTo>
                    <a:pt x="38370" y="50994"/>
                    <a:pt x="38534" y="51369"/>
                    <a:pt x="38840" y="51538"/>
                  </a:cubicBezTo>
                  <a:cubicBezTo>
                    <a:pt x="38933" y="51589"/>
                    <a:pt x="39036" y="51614"/>
                    <a:pt x="39137" y="51614"/>
                  </a:cubicBezTo>
                  <a:cubicBezTo>
                    <a:pt x="39369" y="51614"/>
                    <a:pt x="39593" y="51481"/>
                    <a:pt x="39670" y="51230"/>
                  </a:cubicBezTo>
                  <a:cubicBezTo>
                    <a:pt x="39718" y="51071"/>
                    <a:pt x="39730" y="50900"/>
                    <a:pt x="39766" y="50736"/>
                  </a:cubicBezTo>
                  <a:cubicBezTo>
                    <a:pt x="39802" y="50575"/>
                    <a:pt x="39850" y="50421"/>
                    <a:pt x="39903" y="50265"/>
                  </a:cubicBezTo>
                  <a:cubicBezTo>
                    <a:pt x="40009" y="49966"/>
                    <a:pt x="40142" y="49675"/>
                    <a:pt x="40298" y="49398"/>
                  </a:cubicBezTo>
                  <a:cubicBezTo>
                    <a:pt x="40616" y="48818"/>
                    <a:pt x="41010" y="48286"/>
                    <a:pt x="41412" y="47762"/>
                  </a:cubicBezTo>
                  <a:cubicBezTo>
                    <a:pt x="41817" y="47239"/>
                    <a:pt x="42272" y="46676"/>
                    <a:pt x="42661" y="46103"/>
                  </a:cubicBezTo>
                  <a:cubicBezTo>
                    <a:pt x="43054" y="45533"/>
                    <a:pt x="43393" y="44886"/>
                    <a:pt x="43627" y="44209"/>
                  </a:cubicBezTo>
                  <a:cubicBezTo>
                    <a:pt x="44127" y="42770"/>
                    <a:pt x="44180" y="41206"/>
                    <a:pt x="44033" y="39701"/>
                  </a:cubicBezTo>
                  <a:cubicBezTo>
                    <a:pt x="43886" y="38197"/>
                    <a:pt x="43518" y="36674"/>
                    <a:pt x="43203" y="35172"/>
                  </a:cubicBezTo>
                  <a:cubicBezTo>
                    <a:pt x="43044" y="34419"/>
                    <a:pt x="42893" y="33665"/>
                    <a:pt x="42791" y="32903"/>
                  </a:cubicBezTo>
                  <a:cubicBezTo>
                    <a:pt x="42710" y="32296"/>
                    <a:pt x="42587" y="31615"/>
                    <a:pt x="42789" y="31018"/>
                  </a:cubicBezTo>
                  <a:cubicBezTo>
                    <a:pt x="42837" y="30864"/>
                    <a:pt x="42929" y="30727"/>
                    <a:pt x="43054" y="30626"/>
                  </a:cubicBezTo>
                  <a:cubicBezTo>
                    <a:pt x="43282" y="30830"/>
                    <a:pt x="43439" y="31095"/>
                    <a:pt x="43562" y="31379"/>
                  </a:cubicBezTo>
                  <a:cubicBezTo>
                    <a:pt x="43711" y="31711"/>
                    <a:pt x="43838" y="32055"/>
                    <a:pt x="43964" y="32397"/>
                  </a:cubicBezTo>
                  <a:cubicBezTo>
                    <a:pt x="44235" y="33124"/>
                    <a:pt x="44486" y="33860"/>
                    <a:pt x="44741" y="34594"/>
                  </a:cubicBezTo>
                  <a:cubicBezTo>
                    <a:pt x="45222" y="35976"/>
                    <a:pt x="45737" y="37360"/>
                    <a:pt x="46471" y="38628"/>
                  </a:cubicBezTo>
                  <a:cubicBezTo>
                    <a:pt x="47150" y="39805"/>
                    <a:pt x="48016" y="40881"/>
                    <a:pt x="49123" y="41680"/>
                  </a:cubicBezTo>
                  <a:cubicBezTo>
                    <a:pt x="49747" y="42125"/>
                    <a:pt x="50438" y="42457"/>
                    <a:pt x="51140" y="42763"/>
                  </a:cubicBezTo>
                  <a:cubicBezTo>
                    <a:pt x="51841" y="43066"/>
                    <a:pt x="52635" y="43381"/>
                    <a:pt x="53398" y="43653"/>
                  </a:cubicBezTo>
                  <a:cubicBezTo>
                    <a:pt x="54914" y="44188"/>
                    <a:pt x="56476" y="44609"/>
                    <a:pt x="58067" y="44840"/>
                  </a:cubicBezTo>
                  <a:cubicBezTo>
                    <a:pt x="58474" y="44900"/>
                    <a:pt x="58883" y="44946"/>
                    <a:pt x="59292" y="44982"/>
                  </a:cubicBezTo>
                  <a:cubicBezTo>
                    <a:pt x="59353" y="44987"/>
                    <a:pt x="59415" y="44990"/>
                    <a:pt x="59477" y="44990"/>
                  </a:cubicBezTo>
                  <a:cubicBezTo>
                    <a:pt x="59755" y="44990"/>
                    <a:pt x="60024" y="44925"/>
                    <a:pt x="60168" y="44647"/>
                  </a:cubicBezTo>
                  <a:cubicBezTo>
                    <a:pt x="60310" y="44368"/>
                    <a:pt x="60267" y="44034"/>
                    <a:pt x="60216" y="43740"/>
                  </a:cubicBezTo>
                  <a:cubicBezTo>
                    <a:pt x="60149" y="43381"/>
                    <a:pt x="60096" y="43035"/>
                    <a:pt x="60081" y="42671"/>
                  </a:cubicBezTo>
                  <a:cubicBezTo>
                    <a:pt x="60048" y="41981"/>
                    <a:pt x="60057" y="41285"/>
                    <a:pt x="60004" y="40590"/>
                  </a:cubicBezTo>
                  <a:cubicBezTo>
                    <a:pt x="59956" y="39940"/>
                    <a:pt x="59877" y="39292"/>
                    <a:pt x="59768" y="38650"/>
                  </a:cubicBezTo>
                  <a:cubicBezTo>
                    <a:pt x="59554" y="37369"/>
                    <a:pt x="59222" y="36113"/>
                    <a:pt x="58779" y="34895"/>
                  </a:cubicBezTo>
                  <a:cubicBezTo>
                    <a:pt x="58339" y="33675"/>
                    <a:pt x="57788" y="32496"/>
                    <a:pt x="57135" y="31374"/>
                  </a:cubicBezTo>
                  <a:cubicBezTo>
                    <a:pt x="56558" y="30383"/>
                    <a:pt x="55901" y="29439"/>
                    <a:pt x="55169" y="28554"/>
                  </a:cubicBezTo>
                  <a:lnTo>
                    <a:pt x="55169" y="28554"/>
                  </a:lnTo>
                  <a:cubicBezTo>
                    <a:pt x="55260" y="28560"/>
                    <a:pt x="55352" y="28562"/>
                    <a:pt x="55443" y="28562"/>
                  </a:cubicBezTo>
                  <a:cubicBezTo>
                    <a:pt x="56652" y="28562"/>
                    <a:pt x="57857" y="28064"/>
                    <a:pt x="58940" y="27567"/>
                  </a:cubicBezTo>
                  <a:cubicBezTo>
                    <a:pt x="59662" y="27235"/>
                    <a:pt x="60382" y="26893"/>
                    <a:pt x="61143" y="26667"/>
                  </a:cubicBezTo>
                  <a:cubicBezTo>
                    <a:pt x="61525" y="26549"/>
                    <a:pt x="61920" y="26474"/>
                    <a:pt x="62317" y="26443"/>
                  </a:cubicBezTo>
                  <a:cubicBezTo>
                    <a:pt x="62455" y="26433"/>
                    <a:pt x="62593" y="26429"/>
                    <a:pt x="62730" y="26429"/>
                  </a:cubicBezTo>
                  <a:cubicBezTo>
                    <a:pt x="63038" y="26429"/>
                    <a:pt x="63344" y="26450"/>
                    <a:pt x="63650" y="26477"/>
                  </a:cubicBezTo>
                  <a:lnTo>
                    <a:pt x="64310" y="26544"/>
                  </a:lnTo>
                  <a:cubicBezTo>
                    <a:pt x="64419" y="26554"/>
                    <a:pt x="64535" y="26572"/>
                    <a:pt x="64648" y="26572"/>
                  </a:cubicBezTo>
                  <a:cubicBezTo>
                    <a:pt x="64749" y="26572"/>
                    <a:pt x="64849" y="26558"/>
                    <a:pt x="64943" y="26513"/>
                  </a:cubicBezTo>
                  <a:cubicBezTo>
                    <a:pt x="65333" y="26320"/>
                    <a:pt x="65234" y="25832"/>
                    <a:pt x="65046" y="25531"/>
                  </a:cubicBezTo>
                  <a:cubicBezTo>
                    <a:pt x="64948" y="25367"/>
                    <a:pt x="64810" y="25225"/>
                    <a:pt x="64683" y="25086"/>
                  </a:cubicBezTo>
                  <a:cubicBezTo>
                    <a:pt x="64558" y="24944"/>
                    <a:pt x="64408" y="24799"/>
                    <a:pt x="64264" y="24664"/>
                  </a:cubicBezTo>
                  <a:cubicBezTo>
                    <a:pt x="63973" y="24395"/>
                    <a:pt x="63662" y="24144"/>
                    <a:pt x="63337" y="23916"/>
                  </a:cubicBezTo>
                  <a:cubicBezTo>
                    <a:pt x="62016" y="22989"/>
                    <a:pt x="60464" y="22424"/>
                    <a:pt x="58897" y="22077"/>
                  </a:cubicBezTo>
                  <a:cubicBezTo>
                    <a:pt x="57087" y="21670"/>
                    <a:pt x="55229" y="21528"/>
                    <a:pt x="53393" y="21297"/>
                  </a:cubicBezTo>
                  <a:cubicBezTo>
                    <a:pt x="53535" y="21165"/>
                    <a:pt x="53670" y="21023"/>
                    <a:pt x="53795" y="20876"/>
                  </a:cubicBezTo>
                  <a:cubicBezTo>
                    <a:pt x="54072" y="20558"/>
                    <a:pt x="54348" y="20272"/>
                    <a:pt x="54743" y="20106"/>
                  </a:cubicBezTo>
                  <a:cubicBezTo>
                    <a:pt x="55138" y="19940"/>
                    <a:pt x="55619" y="19856"/>
                    <a:pt x="56062" y="19757"/>
                  </a:cubicBezTo>
                  <a:cubicBezTo>
                    <a:pt x="56551" y="19646"/>
                    <a:pt x="57039" y="19516"/>
                    <a:pt x="57518" y="19370"/>
                  </a:cubicBezTo>
                  <a:cubicBezTo>
                    <a:pt x="58498" y="19069"/>
                    <a:pt x="59453" y="18698"/>
                    <a:pt x="60382" y="18260"/>
                  </a:cubicBezTo>
                  <a:cubicBezTo>
                    <a:pt x="61203" y="17873"/>
                    <a:pt x="62007" y="17427"/>
                    <a:pt x="62719" y="16862"/>
                  </a:cubicBezTo>
                  <a:cubicBezTo>
                    <a:pt x="63511" y="16236"/>
                    <a:pt x="64192" y="15466"/>
                    <a:pt x="64577" y="14525"/>
                  </a:cubicBezTo>
                  <a:cubicBezTo>
                    <a:pt x="64637" y="14376"/>
                    <a:pt x="64560" y="14212"/>
                    <a:pt x="64384" y="14210"/>
                  </a:cubicBezTo>
                  <a:cubicBezTo>
                    <a:pt x="64315" y="14209"/>
                    <a:pt x="64246" y="14209"/>
                    <a:pt x="64176" y="14209"/>
                  </a:cubicBezTo>
                  <a:cubicBezTo>
                    <a:pt x="62833" y="14209"/>
                    <a:pt x="61488" y="14317"/>
                    <a:pt x="60153" y="14441"/>
                  </a:cubicBezTo>
                  <a:cubicBezTo>
                    <a:pt x="58748" y="14571"/>
                    <a:pt x="57326" y="14720"/>
                    <a:pt x="55906" y="14775"/>
                  </a:cubicBezTo>
                  <a:cubicBezTo>
                    <a:pt x="55567" y="14788"/>
                    <a:pt x="55230" y="14795"/>
                    <a:pt x="54894" y="14795"/>
                  </a:cubicBezTo>
                  <a:cubicBezTo>
                    <a:pt x="53823" y="14795"/>
                    <a:pt x="52765" y="14723"/>
                    <a:pt x="51711" y="14534"/>
                  </a:cubicBezTo>
                  <a:cubicBezTo>
                    <a:pt x="50941" y="14395"/>
                    <a:pt x="50180" y="14217"/>
                    <a:pt x="49400" y="14140"/>
                  </a:cubicBezTo>
                  <a:cubicBezTo>
                    <a:pt x="49116" y="14111"/>
                    <a:pt x="48830" y="14097"/>
                    <a:pt x="48544" y="14097"/>
                  </a:cubicBezTo>
                  <a:cubicBezTo>
                    <a:pt x="48200" y="14097"/>
                    <a:pt x="47855" y="14118"/>
                    <a:pt x="47513" y="14161"/>
                  </a:cubicBezTo>
                  <a:cubicBezTo>
                    <a:pt x="46245" y="14313"/>
                    <a:pt x="45022" y="14734"/>
                    <a:pt x="43932" y="15396"/>
                  </a:cubicBezTo>
                  <a:cubicBezTo>
                    <a:pt x="43802" y="15478"/>
                    <a:pt x="43672" y="15560"/>
                    <a:pt x="43547" y="15646"/>
                  </a:cubicBezTo>
                  <a:cubicBezTo>
                    <a:pt x="43971" y="14871"/>
                    <a:pt x="44587" y="14212"/>
                    <a:pt x="45018" y="13439"/>
                  </a:cubicBezTo>
                  <a:cubicBezTo>
                    <a:pt x="45528" y="12518"/>
                    <a:pt x="45754" y="11478"/>
                    <a:pt x="45826" y="10436"/>
                  </a:cubicBezTo>
                  <a:cubicBezTo>
                    <a:pt x="45971" y="8352"/>
                    <a:pt x="45468" y="6287"/>
                    <a:pt x="45535" y="4200"/>
                  </a:cubicBezTo>
                  <a:cubicBezTo>
                    <a:pt x="45547" y="3791"/>
                    <a:pt x="45631" y="3351"/>
                    <a:pt x="45501" y="2949"/>
                  </a:cubicBezTo>
                  <a:cubicBezTo>
                    <a:pt x="45398" y="2627"/>
                    <a:pt x="45145" y="2413"/>
                    <a:pt x="44842" y="2413"/>
                  </a:cubicBezTo>
                  <a:cubicBezTo>
                    <a:pt x="44764" y="2413"/>
                    <a:pt x="44682" y="2427"/>
                    <a:pt x="44599" y="2458"/>
                  </a:cubicBezTo>
                  <a:cubicBezTo>
                    <a:pt x="44197" y="2609"/>
                    <a:pt x="43992" y="2985"/>
                    <a:pt x="43706" y="3259"/>
                  </a:cubicBezTo>
                  <a:cubicBezTo>
                    <a:pt x="43420" y="3531"/>
                    <a:pt x="43020" y="3772"/>
                    <a:pt x="42637" y="3962"/>
                  </a:cubicBezTo>
                  <a:cubicBezTo>
                    <a:pt x="42255" y="4152"/>
                    <a:pt x="41807" y="4335"/>
                    <a:pt x="41396" y="4530"/>
                  </a:cubicBezTo>
                  <a:cubicBezTo>
                    <a:pt x="40979" y="4725"/>
                    <a:pt x="40575" y="4939"/>
                    <a:pt x="40183" y="5175"/>
                  </a:cubicBezTo>
                  <a:cubicBezTo>
                    <a:pt x="39386" y="5656"/>
                    <a:pt x="38640" y="6224"/>
                    <a:pt x="37990" y="6893"/>
                  </a:cubicBezTo>
                  <a:cubicBezTo>
                    <a:pt x="36633" y="8282"/>
                    <a:pt x="35713" y="10142"/>
                    <a:pt x="35692" y="12104"/>
                  </a:cubicBezTo>
                  <a:cubicBezTo>
                    <a:pt x="35689" y="12251"/>
                    <a:pt x="35694" y="12397"/>
                    <a:pt x="35704" y="12544"/>
                  </a:cubicBezTo>
                  <a:cubicBezTo>
                    <a:pt x="35545" y="12496"/>
                    <a:pt x="35415" y="12373"/>
                    <a:pt x="35328" y="12236"/>
                  </a:cubicBezTo>
                  <a:cubicBezTo>
                    <a:pt x="35189" y="12015"/>
                    <a:pt x="35160" y="11757"/>
                    <a:pt x="35165" y="11504"/>
                  </a:cubicBezTo>
                  <a:cubicBezTo>
                    <a:pt x="35172" y="11252"/>
                    <a:pt x="35215" y="10965"/>
                    <a:pt x="35249" y="10698"/>
                  </a:cubicBezTo>
                  <a:cubicBezTo>
                    <a:pt x="35283" y="10431"/>
                    <a:pt x="35299" y="10202"/>
                    <a:pt x="35316" y="9952"/>
                  </a:cubicBezTo>
                  <a:cubicBezTo>
                    <a:pt x="35372" y="8968"/>
                    <a:pt x="35314" y="7979"/>
                    <a:pt x="35143" y="7006"/>
                  </a:cubicBezTo>
                  <a:cubicBezTo>
                    <a:pt x="34811" y="5095"/>
                    <a:pt x="34024" y="3254"/>
                    <a:pt x="32784" y="1757"/>
                  </a:cubicBezTo>
                  <a:cubicBezTo>
                    <a:pt x="32481" y="1391"/>
                    <a:pt x="32151" y="1047"/>
                    <a:pt x="31795" y="732"/>
                  </a:cubicBezTo>
                  <a:cubicBezTo>
                    <a:pt x="31615" y="576"/>
                    <a:pt x="31432" y="422"/>
                    <a:pt x="31239" y="280"/>
                  </a:cubicBezTo>
                  <a:cubicBezTo>
                    <a:pt x="31060" y="147"/>
                    <a:pt x="30822" y="0"/>
                    <a:pt x="30576"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1"/>
            <p:cNvSpPr/>
            <p:nvPr/>
          </p:nvSpPr>
          <p:spPr>
            <a:xfrm>
              <a:off x="2300075" y="2326650"/>
              <a:ext cx="104700" cy="80175"/>
            </a:xfrm>
            <a:custGeom>
              <a:avLst/>
              <a:gdLst/>
              <a:ahLst/>
              <a:cxnLst/>
              <a:rect l="l" t="t" r="r" b="b"/>
              <a:pathLst>
                <a:path w="4188" h="3207" extrusionOk="0">
                  <a:moveTo>
                    <a:pt x="232" y="0"/>
                  </a:moveTo>
                  <a:cubicBezTo>
                    <a:pt x="192" y="0"/>
                    <a:pt x="152" y="10"/>
                    <a:pt x="121" y="30"/>
                  </a:cubicBezTo>
                  <a:cubicBezTo>
                    <a:pt x="29" y="83"/>
                    <a:pt x="0" y="215"/>
                    <a:pt x="51" y="321"/>
                  </a:cubicBezTo>
                  <a:cubicBezTo>
                    <a:pt x="614" y="1488"/>
                    <a:pt x="1639" y="2427"/>
                    <a:pt x="2840" y="2906"/>
                  </a:cubicBezTo>
                  <a:cubicBezTo>
                    <a:pt x="3184" y="3040"/>
                    <a:pt x="3541" y="3142"/>
                    <a:pt x="3904" y="3202"/>
                  </a:cubicBezTo>
                  <a:cubicBezTo>
                    <a:pt x="3920" y="3205"/>
                    <a:pt x="3935" y="3206"/>
                    <a:pt x="3950" y="3206"/>
                  </a:cubicBezTo>
                  <a:cubicBezTo>
                    <a:pt x="4049" y="3206"/>
                    <a:pt x="4136" y="3148"/>
                    <a:pt x="4161" y="3048"/>
                  </a:cubicBezTo>
                  <a:cubicBezTo>
                    <a:pt x="4188" y="2930"/>
                    <a:pt x="4118" y="2812"/>
                    <a:pt x="4005" y="2790"/>
                  </a:cubicBezTo>
                  <a:cubicBezTo>
                    <a:pt x="2802" y="2588"/>
                    <a:pt x="1719" y="1948"/>
                    <a:pt x="965" y="992"/>
                  </a:cubicBezTo>
                  <a:cubicBezTo>
                    <a:pt x="749" y="716"/>
                    <a:pt x="563" y="415"/>
                    <a:pt x="412" y="99"/>
                  </a:cubicBezTo>
                  <a:cubicBezTo>
                    <a:pt x="379" y="33"/>
                    <a:pt x="305"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1"/>
            <p:cNvSpPr/>
            <p:nvPr/>
          </p:nvSpPr>
          <p:spPr>
            <a:xfrm>
              <a:off x="2251400" y="2491850"/>
              <a:ext cx="112175" cy="31325"/>
            </a:xfrm>
            <a:custGeom>
              <a:avLst/>
              <a:gdLst/>
              <a:ahLst/>
              <a:cxnLst/>
              <a:rect l="l" t="t" r="r" b="b"/>
              <a:pathLst>
                <a:path w="4487" h="1253" extrusionOk="0">
                  <a:moveTo>
                    <a:pt x="4191" y="0"/>
                  </a:moveTo>
                  <a:cubicBezTo>
                    <a:pt x="4156" y="0"/>
                    <a:pt x="4118" y="12"/>
                    <a:pt x="4080" y="38"/>
                  </a:cubicBezTo>
                  <a:cubicBezTo>
                    <a:pt x="3183" y="652"/>
                    <a:pt x="2102" y="829"/>
                    <a:pt x="1034" y="829"/>
                  </a:cubicBezTo>
                  <a:cubicBezTo>
                    <a:pt x="758" y="829"/>
                    <a:pt x="483" y="818"/>
                    <a:pt x="212" y="798"/>
                  </a:cubicBezTo>
                  <a:cubicBezTo>
                    <a:pt x="208" y="798"/>
                    <a:pt x="203" y="798"/>
                    <a:pt x="199" y="798"/>
                  </a:cubicBezTo>
                  <a:cubicBezTo>
                    <a:pt x="89" y="798"/>
                    <a:pt x="0" y="915"/>
                    <a:pt x="5" y="1017"/>
                  </a:cubicBezTo>
                  <a:cubicBezTo>
                    <a:pt x="12" y="1123"/>
                    <a:pt x="109" y="1212"/>
                    <a:pt x="222" y="1222"/>
                  </a:cubicBezTo>
                  <a:cubicBezTo>
                    <a:pt x="491" y="1241"/>
                    <a:pt x="765" y="1252"/>
                    <a:pt x="1040" y="1252"/>
                  </a:cubicBezTo>
                  <a:cubicBezTo>
                    <a:pt x="2184" y="1252"/>
                    <a:pt x="3346" y="1055"/>
                    <a:pt x="4299" y="401"/>
                  </a:cubicBezTo>
                  <a:cubicBezTo>
                    <a:pt x="4487" y="273"/>
                    <a:pt x="4367"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1"/>
            <p:cNvSpPr/>
            <p:nvPr/>
          </p:nvSpPr>
          <p:spPr>
            <a:xfrm>
              <a:off x="3025300" y="2687150"/>
              <a:ext cx="190675" cy="73350"/>
            </a:xfrm>
            <a:custGeom>
              <a:avLst/>
              <a:gdLst/>
              <a:ahLst/>
              <a:cxnLst/>
              <a:rect l="l" t="t" r="r" b="b"/>
              <a:pathLst>
                <a:path w="7627" h="2934" extrusionOk="0">
                  <a:moveTo>
                    <a:pt x="323" y="1"/>
                  </a:moveTo>
                  <a:cubicBezTo>
                    <a:pt x="128" y="1"/>
                    <a:pt x="1" y="292"/>
                    <a:pt x="213" y="397"/>
                  </a:cubicBezTo>
                  <a:cubicBezTo>
                    <a:pt x="1987" y="1258"/>
                    <a:pt x="3780" y="2132"/>
                    <a:pt x="5698" y="2623"/>
                  </a:cubicBezTo>
                  <a:cubicBezTo>
                    <a:pt x="6237" y="2760"/>
                    <a:pt x="6786" y="2863"/>
                    <a:pt x="7342" y="2931"/>
                  </a:cubicBezTo>
                  <a:cubicBezTo>
                    <a:pt x="7356" y="2933"/>
                    <a:pt x="7369" y="2934"/>
                    <a:pt x="7383" y="2934"/>
                  </a:cubicBezTo>
                  <a:cubicBezTo>
                    <a:pt x="7481" y="2934"/>
                    <a:pt x="7570" y="2880"/>
                    <a:pt x="7597" y="2774"/>
                  </a:cubicBezTo>
                  <a:cubicBezTo>
                    <a:pt x="7626" y="2654"/>
                    <a:pt x="7554" y="2534"/>
                    <a:pt x="7441" y="2519"/>
                  </a:cubicBezTo>
                  <a:cubicBezTo>
                    <a:pt x="5503" y="2288"/>
                    <a:pt x="3677" y="1566"/>
                    <a:pt x="1920" y="745"/>
                  </a:cubicBezTo>
                  <a:cubicBezTo>
                    <a:pt x="1414" y="510"/>
                    <a:pt x="919" y="267"/>
                    <a:pt x="418" y="23"/>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1"/>
            <p:cNvSpPr/>
            <p:nvPr/>
          </p:nvSpPr>
          <p:spPr>
            <a:xfrm>
              <a:off x="2971800" y="2541075"/>
              <a:ext cx="217875" cy="47550"/>
            </a:xfrm>
            <a:custGeom>
              <a:avLst/>
              <a:gdLst/>
              <a:ahLst/>
              <a:cxnLst/>
              <a:rect l="l" t="t" r="r" b="b"/>
              <a:pathLst>
                <a:path w="8715" h="1902" extrusionOk="0">
                  <a:moveTo>
                    <a:pt x="314" y="0"/>
                  </a:moveTo>
                  <a:cubicBezTo>
                    <a:pt x="147" y="0"/>
                    <a:pt x="0" y="217"/>
                    <a:pt x="159" y="362"/>
                  </a:cubicBezTo>
                  <a:cubicBezTo>
                    <a:pt x="1013" y="1140"/>
                    <a:pt x="2221" y="1402"/>
                    <a:pt x="3321" y="1623"/>
                  </a:cubicBezTo>
                  <a:cubicBezTo>
                    <a:pt x="4147" y="1792"/>
                    <a:pt x="4990" y="1902"/>
                    <a:pt x="5832" y="1902"/>
                  </a:cubicBezTo>
                  <a:cubicBezTo>
                    <a:pt x="6109" y="1902"/>
                    <a:pt x="6385" y="1890"/>
                    <a:pt x="6661" y="1864"/>
                  </a:cubicBezTo>
                  <a:cubicBezTo>
                    <a:pt x="7285" y="1811"/>
                    <a:pt x="7896" y="1679"/>
                    <a:pt x="8486" y="1474"/>
                  </a:cubicBezTo>
                  <a:cubicBezTo>
                    <a:pt x="8715" y="1392"/>
                    <a:pt x="8641" y="1054"/>
                    <a:pt x="8437" y="1054"/>
                  </a:cubicBezTo>
                  <a:cubicBezTo>
                    <a:pt x="8414" y="1054"/>
                    <a:pt x="8389" y="1058"/>
                    <a:pt x="8363" y="1067"/>
                  </a:cubicBezTo>
                  <a:cubicBezTo>
                    <a:pt x="7546" y="1358"/>
                    <a:pt x="6689" y="1476"/>
                    <a:pt x="5828" y="1476"/>
                  </a:cubicBezTo>
                  <a:cubicBezTo>
                    <a:pt x="5626" y="1476"/>
                    <a:pt x="5424" y="1470"/>
                    <a:pt x="5222" y="1457"/>
                  </a:cubicBezTo>
                  <a:cubicBezTo>
                    <a:pt x="4158" y="1395"/>
                    <a:pt x="3095" y="1185"/>
                    <a:pt x="2074" y="887"/>
                  </a:cubicBezTo>
                  <a:cubicBezTo>
                    <a:pt x="1487" y="711"/>
                    <a:pt x="909" y="475"/>
                    <a:pt x="452" y="57"/>
                  </a:cubicBezTo>
                  <a:cubicBezTo>
                    <a:pt x="409" y="17"/>
                    <a:pt x="361"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1"/>
            <p:cNvSpPr/>
            <p:nvPr/>
          </p:nvSpPr>
          <p:spPr>
            <a:xfrm>
              <a:off x="2256075" y="2824400"/>
              <a:ext cx="82275" cy="62325"/>
            </a:xfrm>
            <a:custGeom>
              <a:avLst/>
              <a:gdLst/>
              <a:ahLst/>
              <a:cxnLst/>
              <a:rect l="l" t="t" r="r" b="b"/>
              <a:pathLst>
                <a:path w="3291" h="2493" extrusionOk="0">
                  <a:moveTo>
                    <a:pt x="2979" y="0"/>
                  </a:moveTo>
                  <a:cubicBezTo>
                    <a:pt x="2930" y="0"/>
                    <a:pt x="2880" y="19"/>
                    <a:pt x="2836" y="64"/>
                  </a:cubicBezTo>
                  <a:cubicBezTo>
                    <a:pt x="2061" y="866"/>
                    <a:pt x="1173" y="1551"/>
                    <a:pt x="201" y="2098"/>
                  </a:cubicBezTo>
                  <a:cubicBezTo>
                    <a:pt x="0" y="2214"/>
                    <a:pt x="130" y="2492"/>
                    <a:pt x="320" y="2492"/>
                  </a:cubicBezTo>
                  <a:cubicBezTo>
                    <a:pt x="353" y="2492"/>
                    <a:pt x="389" y="2484"/>
                    <a:pt x="425" y="2464"/>
                  </a:cubicBezTo>
                  <a:cubicBezTo>
                    <a:pt x="1426" y="1896"/>
                    <a:pt x="2343" y="1188"/>
                    <a:pt x="3144" y="360"/>
                  </a:cubicBezTo>
                  <a:cubicBezTo>
                    <a:pt x="3290" y="210"/>
                    <a:pt x="3142" y="0"/>
                    <a:pt x="2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1"/>
            <p:cNvSpPr/>
            <p:nvPr/>
          </p:nvSpPr>
          <p:spPr>
            <a:xfrm>
              <a:off x="2356350" y="2683575"/>
              <a:ext cx="99825" cy="118275"/>
            </a:xfrm>
            <a:custGeom>
              <a:avLst/>
              <a:gdLst/>
              <a:ahLst/>
              <a:cxnLst/>
              <a:rect l="l" t="t" r="r" b="b"/>
              <a:pathLst>
                <a:path w="3993" h="4731" extrusionOk="0">
                  <a:moveTo>
                    <a:pt x="3745" y="0"/>
                  </a:moveTo>
                  <a:cubicBezTo>
                    <a:pt x="3670" y="0"/>
                    <a:pt x="3601" y="44"/>
                    <a:pt x="3554" y="111"/>
                  </a:cubicBezTo>
                  <a:cubicBezTo>
                    <a:pt x="2746" y="1276"/>
                    <a:pt x="1874" y="2395"/>
                    <a:pt x="948" y="3468"/>
                  </a:cubicBezTo>
                  <a:cubicBezTo>
                    <a:pt x="683" y="3772"/>
                    <a:pt x="413" y="4073"/>
                    <a:pt x="142" y="4369"/>
                  </a:cubicBezTo>
                  <a:cubicBezTo>
                    <a:pt x="0" y="4523"/>
                    <a:pt x="146" y="4730"/>
                    <a:pt x="304" y="4730"/>
                  </a:cubicBezTo>
                  <a:cubicBezTo>
                    <a:pt x="353" y="4730"/>
                    <a:pt x="404" y="4710"/>
                    <a:pt x="447" y="4662"/>
                  </a:cubicBezTo>
                  <a:cubicBezTo>
                    <a:pt x="1424" y="3601"/>
                    <a:pt x="2344" y="2487"/>
                    <a:pt x="3203" y="1327"/>
                  </a:cubicBezTo>
                  <a:cubicBezTo>
                    <a:pt x="3446" y="992"/>
                    <a:pt x="3689" y="655"/>
                    <a:pt x="3925" y="316"/>
                  </a:cubicBezTo>
                  <a:cubicBezTo>
                    <a:pt x="3992" y="222"/>
                    <a:pt x="3937" y="77"/>
                    <a:pt x="3843" y="27"/>
                  </a:cubicBezTo>
                  <a:cubicBezTo>
                    <a:pt x="3810" y="9"/>
                    <a:pt x="3777" y="0"/>
                    <a:pt x="3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1"/>
            <p:cNvSpPr/>
            <p:nvPr/>
          </p:nvSpPr>
          <p:spPr>
            <a:xfrm>
              <a:off x="2351175" y="2762150"/>
              <a:ext cx="84125" cy="96275"/>
            </a:xfrm>
            <a:custGeom>
              <a:avLst/>
              <a:gdLst/>
              <a:ahLst/>
              <a:cxnLst/>
              <a:rect l="l" t="t" r="r" b="b"/>
              <a:pathLst>
                <a:path w="3365" h="3851" extrusionOk="0">
                  <a:moveTo>
                    <a:pt x="3116" y="0"/>
                  </a:moveTo>
                  <a:cubicBezTo>
                    <a:pt x="3041" y="0"/>
                    <a:pt x="2971" y="44"/>
                    <a:pt x="2926" y="109"/>
                  </a:cubicBezTo>
                  <a:cubicBezTo>
                    <a:pt x="2086" y="1305"/>
                    <a:pt x="1157" y="2436"/>
                    <a:pt x="146" y="3490"/>
                  </a:cubicBezTo>
                  <a:cubicBezTo>
                    <a:pt x="0" y="3644"/>
                    <a:pt x="148" y="3851"/>
                    <a:pt x="308" y="3851"/>
                  </a:cubicBezTo>
                  <a:cubicBezTo>
                    <a:pt x="357" y="3851"/>
                    <a:pt x="406" y="3832"/>
                    <a:pt x="450" y="3786"/>
                  </a:cubicBezTo>
                  <a:cubicBezTo>
                    <a:pt x="1484" y="2703"/>
                    <a:pt x="2438" y="1543"/>
                    <a:pt x="3299" y="316"/>
                  </a:cubicBezTo>
                  <a:cubicBezTo>
                    <a:pt x="3364" y="224"/>
                    <a:pt x="3306" y="80"/>
                    <a:pt x="3215" y="27"/>
                  </a:cubicBezTo>
                  <a:cubicBezTo>
                    <a:pt x="3182" y="9"/>
                    <a:pt x="3148"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1"/>
            <p:cNvSpPr/>
            <p:nvPr/>
          </p:nvSpPr>
          <p:spPr>
            <a:xfrm>
              <a:off x="2453200" y="2970325"/>
              <a:ext cx="18600" cy="83900"/>
            </a:xfrm>
            <a:custGeom>
              <a:avLst/>
              <a:gdLst/>
              <a:ahLst/>
              <a:cxnLst/>
              <a:rect l="l" t="t" r="r" b="b"/>
              <a:pathLst>
                <a:path w="744" h="3356" extrusionOk="0">
                  <a:moveTo>
                    <a:pt x="518" y="1"/>
                  </a:moveTo>
                  <a:cubicBezTo>
                    <a:pt x="418" y="1"/>
                    <a:pt x="328" y="67"/>
                    <a:pt x="318" y="164"/>
                  </a:cubicBezTo>
                  <a:lnTo>
                    <a:pt x="12" y="3093"/>
                  </a:lnTo>
                  <a:cubicBezTo>
                    <a:pt x="0" y="3209"/>
                    <a:pt x="46" y="3320"/>
                    <a:pt x="169" y="3349"/>
                  </a:cubicBezTo>
                  <a:cubicBezTo>
                    <a:pt x="188" y="3353"/>
                    <a:pt x="208" y="3356"/>
                    <a:pt x="227" y="3356"/>
                  </a:cubicBezTo>
                  <a:cubicBezTo>
                    <a:pt x="327" y="3356"/>
                    <a:pt x="414" y="3289"/>
                    <a:pt x="424" y="3192"/>
                  </a:cubicBezTo>
                  <a:lnTo>
                    <a:pt x="732" y="266"/>
                  </a:lnTo>
                  <a:cubicBezTo>
                    <a:pt x="744" y="152"/>
                    <a:pt x="696" y="37"/>
                    <a:pt x="576" y="8"/>
                  </a:cubicBezTo>
                  <a:cubicBezTo>
                    <a:pt x="556" y="3"/>
                    <a:pt x="537"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1"/>
            <p:cNvSpPr/>
            <p:nvPr/>
          </p:nvSpPr>
          <p:spPr>
            <a:xfrm>
              <a:off x="2475025" y="2774625"/>
              <a:ext cx="82600" cy="169125"/>
            </a:xfrm>
            <a:custGeom>
              <a:avLst/>
              <a:gdLst/>
              <a:ahLst/>
              <a:cxnLst/>
              <a:rect l="l" t="t" r="r" b="b"/>
              <a:pathLst>
                <a:path w="3304" h="6765" extrusionOk="0">
                  <a:moveTo>
                    <a:pt x="3011" y="1"/>
                  </a:moveTo>
                  <a:cubicBezTo>
                    <a:pt x="2945" y="1"/>
                    <a:pt x="2878" y="30"/>
                    <a:pt x="2834" y="101"/>
                  </a:cubicBezTo>
                  <a:cubicBezTo>
                    <a:pt x="1871" y="1653"/>
                    <a:pt x="1086" y="3311"/>
                    <a:pt x="492" y="5039"/>
                  </a:cubicBezTo>
                  <a:cubicBezTo>
                    <a:pt x="328" y="5526"/>
                    <a:pt x="177" y="6017"/>
                    <a:pt x="42" y="6512"/>
                  </a:cubicBezTo>
                  <a:cubicBezTo>
                    <a:pt x="1" y="6666"/>
                    <a:pt x="128" y="6764"/>
                    <a:pt x="253" y="6764"/>
                  </a:cubicBezTo>
                  <a:cubicBezTo>
                    <a:pt x="340" y="6764"/>
                    <a:pt x="425" y="6718"/>
                    <a:pt x="453" y="6611"/>
                  </a:cubicBezTo>
                  <a:cubicBezTo>
                    <a:pt x="925" y="4883"/>
                    <a:pt x="1589" y="3215"/>
                    <a:pt x="2437" y="1639"/>
                  </a:cubicBezTo>
                  <a:cubicBezTo>
                    <a:pt x="2677" y="1186"/>
                    <a:pt x="2935" y="741"/>
                    <a:pt x="3202" y="308"/>
                  </a:cubicBezTo>
                  <a:cubicBezTo>
                    <a:pt x="3303" y="147"/>
                    <a:pt x="3158" y="1"/>
                    <a:pt x="3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1"/>
            <p:cNvSpPr/>
            <p:nvPr/>
          </p:nvSpPr>
          <p:spPr>
            <a:xfrm>
              <a:off x="2515100" y="2909725"/>
              <a:ext cx="24875" cy="41700"/>
            </a:xfrm>
            <a:custGeom>
              <a:avLst/>
              <a:gdLst/>
              <a:ahLst/>
              <a:cxnLst/>
              <a:rect l="l" t="t" r="r" b="b"/>
              <a:pathLst>
                <a:path w="995" h="1668" extrusionOk="0">
                  <a:moveTo>
                    <a:pt x="785" y="1"/>
                  </a:moveTo>
                  <a:cubicBezTo>
                    <a:pt x="780" y="1"/>
                    <a:pt x="776" y="1"/>
                    <a:pt x="771" y="1"/>
                  </a:cubicBezTo>
                  <a:cubicBezTo>
                    <a:pt x="665" y="8"/>
                    <a:pt x="574" y="100"/>
                    <a:pt x="562" y="220"/>
                  </a:cubicBezTo>
                  <a:cubicBezTo>
                    <a:pt x="562" y="261"/>
                    <a:pt x="557" y="304"/>
                    <a:pt x="547" y="345"/>
                  </a:cubicBezTo>
                  <a:cubicBezTo>
                    <a:pt x="540" y="398"/>
                    <a:pt x="528" y="451"/>
                    <a:pt x="513" y="502"/>
                  </a:cubicBezTo>
                  <a:cubicBezTo>
                    <a:pt x="501" y="555"/>
                    <a:pt x="487" y="608"/>
                    <a:pt x="470" y="658"/>
                  </a:cubicBezTo>
                  <a:cubicBezTo>
                    <a:pt x="456" y="704"/>
                    <a:pt x="441" y="747"/>
                    <a:pt x="422" y="788"/>
                  </a:cubicBezTo>
                  <a:cubicBezTo>
                    <a:pt x="340" y="981"/>
                    <a:pt x="225" y="1156"/>
                    <a:pt x="85" y="1313"/>
                  </a:cubicBezTo>
                  <a:cubicBezTo>
                    <a:pt x="8" y="1392"/>
                    <a:pt x="1" y="1534"/>
                    <a:pt x="90" y="1609"/>
                  </a:cubicBezTo>
                  <a:cubicBezTo>
                    <a:pt x="136" y="1647"/>
                    <a:pt x="190" y="1668"/>
                    <a:pt x="244" y="1668"/>
                  </a:cubicBezTo>
                  <a:cubicBezTo>
                    <a:pt x="297" y="1668"/>
                    <a:pt x="349" y="1647"/>
                    <a:pt x="388" y="1604"/>
                  </a:cubicBezTo>
                  <a:cubicBezTo>
                    <a:pt x="740" y="1219"/>
                    <a:pt x="951" y="726"/>
                    <a:pt x="988" y="206"/>
                  </a:cubicBezTo>
                  <a:cubicBezTo>
                    <a:pt x="994" y="98"/>
                    <a:pt x="8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1"/>
            <p:cNvSpPr/>
            <p:nvPr/>
          </p:nvSpPr>
          <p:spPr>
            <a:xfrm>
              <a:off x="2548250" y="2782075"/>
              <a:ext cx="41250" cy="91825"/>
            </a:xfrm>
            <a:custGeom>
              <a:avLst/>
              <a:gdLst/>
              <a:ahLst/>
              <a:cxnLst/>
              <a:rect l="l" t="t" r="r" b="b"/>
              <a:pathLst>
                <a:path w="1650" h="3673" extrusionOk="0">
                  <a:moveTo>
                    <a:pt x="1402" y="1"/>
                  </a:moveTo>
                  <a:cubicBezTo>
                    <a:pt x="1307" y="1"/>
                    <a:pt x="1232" y="72"/>
                    <a:pt x="1197" y="164"/>
                  </a:cubicBezTo>
                  <a:cubicBezTo>
                    <a:pt x="812" y="1247"/>
                    <a:pt x="427" y="2330"/>
                    <a:pt x="39" y="3413"/>
                  </a:cubicBezTo>
                  <a:cubicBezTo>
                    <a:pt x="1" y="3521"/>
                    <a:pt x="95" y="3644"/>
                    <a:pt x="196" y="3668"/>
                  </a:cubicBezTo>
                  <a:cubicBezTo>
                    <a:pt x="209" y="3671"/>
                    <a:pt x="222" y="3673"/>
                    <a:pt x="236" y="3673"/>
                  </a:cubicBezTo>
                  <a:cubicBezTo>
                    <a:pt x="326" y="3673"/>
                    <a:pt x="417" y="3606"/>
                    <a:pt x="451" y="3512"/>
                  </a:cubicBezTo>
                  <a:cubicBezTo>
                    <a:pt x="838" y="2429"/>
                    <a:pt x="1226" y="1346"/>
                    <a:pt x="1611" y="263"/>
                  </a:cubicBezTo>
                  <a:cubicBezTo>
                    <a:pt x="1650" y="154"/>
                    <a:pt x="1556" y="31"/>
                    <a:pt x="1455" y="7"/>
                  </a:cubicBezTo>
                  <a:cubicBezTo>
                    <a:pt x="1437" y="3"/>
                    <a:pt x="1419" y="1"/>
                    <a:pt x="1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1"/>
            <p:cNvSpPr/>
            <p:nvPr/>
          </p:nvSpPr>
          <p:spPr>
            <a:xfrm>
              <a:off x="2707975" y="3067200"/>
              <a:ext cx="28050" cy="73700"/>
            </a:xfrm>
            <a:custGeom>
              <a:avLst/>
              <a:gdLst/>
              <a:ahLst/>
              <a:cxnLst/>
              <a:rect l="l" t="t" r="r" b="b"/>
              <a:pathLst>
                <a:path w="1122" h="2948" extrusionOk="0">
                  <a:moveTo>
                    <a:pt x="264" y="1"/>
                  </a:moveTo>
                  <a:cubicBezTo>
                    <a:pt x="137" y="1"/>
                    <a:pt x="0" y="110"/>
                    <a:pt x="40" y="273"/>
                  </a:cubicBezTo>
                  <a:lnTo>
                    <a:pt x="676" y="2800"/>
                  </a:lnTo>
                  <a:cubicBezTo>
                    <a:pt x="701" y="2903"/>
                    <a:pt x="779" y="2948"/>
                    <a:pt x="860" y="2948"/>
                  </a:cubicBezTo>
                  <a:cubicBezTo>
                    <a:pt x="987" y="2948"/>
                    <a:pt x="1122" y="2840"/>
                    <a:pt x="1082" y="2679"/>
                  </a:cubicBezTo>
                  <a:lnTo>
                    <a:pt x="447" y="147"/>
                  </a:lnTo>
                  <a:cubicBezTo>
                    <a:pt x="421" y="45"/>
                    <a:pt x="344"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1"/>
            <p:cNvSpPr/>
            <p:nvPr/>
          </p:nvSpPr>
          <p:spPr>
            <a:xfrm>
              <a:off x="2698800" y="2826300"/>
              <a:ext cx="19100" cy="189400"/>
            </a:xfrm>
            <a:custGeom>
              <a:avLst/>
              <a:gdLst/>
              <a:ahLst/>
              <a:cxnLst/>
              <a:rect l="l" t="t" r="r" b="b"/>
              <a:pathLst>
                <a:path w="764" h="7576" extrusionOk="0">
                  <a:moveTo>
                    <a:pt x="533" y="0"/>
                  </a:moveTo>
                  <a:cubicBezTo>
                    <a:pt x="434" y="0"/>
                    <a:pt x="347" y="67"/>
                    <a:pt x="335" y="164"/>
                  </a:cubicBezTo>
                  <a:cubicBezTo>
                    <a:pt x="87" y="2031"/>
                    <a:pt x="0" y="3918"/>
                    <a:pt x="78" y="5800"/>
                  </a:cubicBezTo>
                  <a:cubicBezTo>
                    <a:pt x="102" y="6327"/>
                    <a:pt x="133" y="6854"/>
                    <a:pt x="181" y="7377"/>
                  </a:cubicBezTo>
                  <a:cubicBezTo>
                    <a:pt x="193" y="7510"/>
                    <a:pt x="301" y="7576"/>
                    <a:pt x="406" y="7576"/>
                  </a:cubicBezTo>
                  <a:cubicBezTo>
                    <a:pt x="515" y="7576"/>
                    <a:pt x="619" y="7505"/>
                    <a:pt x="607" y="7365"/>
                  </a:cubicBezTo>
                  <a:cubicBezTo>
                    <a:pt x="441" y="5521"/>
                    <a:pt x="431" y="3663"/>
                    <a:pt x="583" y="1817"/>
                  </a:cubicBezTo>
                  <a:cubicBezTo>
                    <a:pt x="624" y="1297"/>
                    <a:pt x="677" y="780"/>
                    <a:pt x="747" y="262"/>
                  </a:cubicBezTo>
                  <a:cubicBezTo>
                    <a:pt x="763" y="149"/>
                    <a:pt x="710" y="36"/>
                    <a:pt x="590" y="7"/>
                  </a:cubicBezTo>
                  <a:cubicBezTo>
                    <a:pt x="571" y="2"/>
                    <a:pt x="552"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1"/>
            <p:cNvSpPr/>
            <p:nvPr/>
          </p:nvSpPr>
          <p:spPr>
            <a:xfrm>
              <a:off x="2804450" y="3101525"/>
              <a:ext cx="15675" cy="56800"/>
            </a:xfrm>
            <a:custGeom>
              <a:avLst/>
              <a:gdLst/>
              <a:ahLst/>
              <a:cxnLst/>
              <a:rect l="l" t="t" r="r" b="b"/>
              <a:pathLst>
                <a:path w="627" h="2272" extrusionOk="0">
                  <a:moveTo>
                    <a:pt x="373" y="1"/>
                  </a:moveTo>
                  <a:cubicBezTo>
                    <a:pt x="287" y="1"/>
                    <a:pt x="205" y="49"/>
                    <a:pt x="184" y="158"/>
                  </a:cubicBezTo>
                  <a:cubicBezTo>
                    <a:pt x="51" y="789"/>
                    <a:pt x="1" y="1431"/>
                    <a:pt x="27" y="2074"/>
                  </a:cubicBezTo>
                  <a:cubicBezTo>
                    <a:pt x="33" y="2207"/>
                    <a:pt x="137" y="2272"/>
                    <a:pt x="240" y="2272"/>
                  </a:cubicBezTo>
                  <a:cubicBezTo>
                    <a:pt x="349" y="2272"/>
                    <a:pt x="457" y="2200"/>
                    <a:pt x="451" y="2060"/>
                  </a:cubicBezTo>
                  <a:cubicBezTo>
                    <a:pt x="422" y="1455"/>
                    <a:pt x="472" y="851"/>
                    <a:pt x="595" y="259"/>
                  </a:cubicBezTo>
                  <a:cubicBezTo>
                    <a:pt x="626" y="100"/>
                    <a:pt x="496"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1"/>
            <p:cNvSpPr/>
            <p:nvPr/>
          </p:nvSpPr>
          <p:spPr>
            <a:xfrm>
              <a:off x="2814500" y="2841825"/>
              <a:ext cx="19400" cy="195175"/>
            </a:xfrm>
            <a:custGeom>
              <a:avLst/>
              <a:gdLst/>
              <a:ahLst/>
              <a:cxnLst/>
              <a:rect l="l" t="t" r="r" b="b"/>
              <a:pathLst>
                <a:path w="776" h="7807" extrusionOk="0">
                  <a:moveTo>
                    <a:pt x="227" y="0"/>
                  </a:moveTo>
                  <a:cubicBezTo>
                    <a:pt x="225" y="0"/>
                    <a:pt x="224" y="0"/>
                    <a:pt x="222" y="0"/>
                  </a:cubicBezTo>
                  <a:cubicBezTo>
                    <a:pt x="99" y="2"/>
                    <a:pt x="1" y="106"/>
                    <a:pt x="17" y="219"/>
                  </a:cubicBezTo>
                  <a:cubicBezTo>
                    <a:pt x="280" y="2116"/>
                    <a:pt x="354" y="4036"/>
                    <a:pt x="241" y="5947"/>
                  </a:cubicBezTo>
                  <a:cubicBezTo>
                    <a:pt x="210" y="6484"/>
                    <a:pt x="162" y="7016"/>
                    <a:pt x="99" y="7545"/>
                  </a:cubicBezTo>
                  <a:cubicBezTo>
                    <a:pt x="87" y="7658"/>
                    <a:pt x="135" y="7774"/>
                    <a:pt x="256" y="7800"/>
                  </a:cubicBezTo>
                  <a:cubicBezTo>
                    <a:pt x="274" y="7804"/>
                    <a:pt x="292" y="7806"/>
                    <a:pt x="309" y="7806"/>
                  </a:cubicBezTo>
                  <a:cubicBezTo>
                    <a:pt x="410" y="7806"/>
                    <a:pt x="501" y="7744"/>
                    <a:pt x="513" y="7644"/>
                  </a:cubicBezTo>
                  <a:cubicBezTo>
                    <a:pt x="739" y="5716"/>
                    <a:pt x="776" y="3771"/>
                    <a:pt x="619" y="1839"/>
                  </a:cubicBezTo>
                  <a:cubicBezTo>
                    <a:pt x="576" y="1290"/>
                    <a:pt x="516" y="749"/>
                    <a:pt x="443" y="207"/>
                  </a:cubicBezTo>
                  <a:cubicBezTo>
                    <a:pt x="424" y="95"/>
                    <a:pt x="349"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1"/>
            <p:cNvSpPr/>
            <p:nvPr/>
          </p:nvSpPr>
          <p:spPr>
            <a:xfrm>
              <a:off x="2849050" y="2847650"/>
              <a:ext cx="12775" cy="117600"/>
            </a:xfrm>
            <a:custGeom>
              <a:avLst/>
              <a:gdLst/>
              <a:ahLst/>
              <a:cxnLst/>
              <a:rect l="l" t="t" r="r" b="b"/>
              <a:pathLst>
                <a:path w="511" h="4704" extrusionOk="0">
                  <a:moveTo>
                    <a:pt x="234" y="0"/>
                  </a:moveTo>
                  <a:cubicBezTo>
                    <a:pt x="126" y="0"/>
                    <a:pt x="18" y="72"/>
                    <a:pt x="24" y="212"/>
                  </a:cubicBezTo>
                  <a:cubicBezTo>
                    <a:pt x="84" y="1642"/>
                    <a:pt x="79" y="3071"/>
                    <a:pt x="5" y="4499"/>
                  </a:cubicBezTo>
                  <a:cubicBezTo>
                    <a:pt x="0" y="4613"/>
                    <a:pt x="113" y="4703"/>
                    <a:pt x="220" y="4703"/>
                  </a:cubicBezTo>
                  <a:cubicBezTo>
                    <a:pt x="221" y="4703"/>
                    <a:pt x="222" y="4703"/>
                    <a:pt x="224" y="4703"/>
                  </a:cubicBezTo>
                  <a:cubicBezTo>
                    <a:pt x="332" y="4701"/>
                    <a:pt x="424" y="4602"/>
                    <a:pt x="428" y="4484"/>
                  </a:cubicBezTo>
                  <a:cubicBezTo>
                    <a:pt x="505" y="3057"/>
                    <a:pt x="510" y="1625"/>
                    <a:pt x="448" y="200"/>
                  </a:cubicBezTo>
                  <a:cubicBezTo>
                    <a:pt x="442" y="66"/>
                    <a:pt x="337"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1"/>
            <p:cNvSpPr/>
            <p:nvPr/>
          </p:nvSpPr>
          <p:spPr>
            <a:xfrm>
              <a:off x="2603625" y="2293325"/>
              <a:ext cx="64525" cy="88800"/>
            </a:xfrm>
            <a:custGeom>
              <a:avLst/>
              <a:gdLst/>
              <a:ahLst/>
              <a:cxnLst/>
              <a:rect l="l" t="t" r="r" b="b"/>
              <a:pathLst>
                <a:path w="2581" h="3552" extrusionOk="0">
                  <a:moveTo>
                    <a:pt x="218" y="0"/>
                  </a:moveTo>
                  <a:cubicBezTo>
                    <a:pt x="200" y="0"/>
                    <a:pt x="181" y="3"/>
                    <a:pt x="164" y="8"/>
                  </a:cubicBezTo>
                  <a:cubicBezTo>
                    <a:pt x="63" y="39"/>
                    <a:pt x="0" y="159"/>
                    <a:pt x="24" y="272"/>
                  </a:cubicBezTo>
                  <a:cubicBezTo>
                    <a:pt x="301" y="1596"/>
                    <a:pt x="1117" y="2773"/>
                    <a:pt x="2238" y="3521"/>
                  </a:cubicBezTo>
                  <a:cubicBezTo>
                    <a:pt x="2268" y="3542"/>
                    <a:pt x="2302" y="3551"/>
                    <a:pt x="2335" y="3551"/>
                  </a:cubicBezTo>
                  <a:cubicBezTo>
                    <a:pt x="2411" y="3551"/>
                    <a:pt x="2489" y="3505"/>
                    <a:pt x="2527" y="3442"/>
                  </a:cubicBezTo>
                  <a:cubicBezTo>
                    <a:pt x="2580" y="3348"/>
                    <a:pt x="2539" y="3216"/>
                    <a:pt x="2443" y="3153"/>
                  </a:cubicBezTo>
                  <a:cubicBezTo>
                    <a:pt x="1410" y="2463"/>
                    <a:pt x="686" y="1363"/>
                    <a:pt x="431" y="150"/>
                  </a:cubicBezTo>
                  <a:cubicBezTo>
                    <a:pt x="409" y="58"/>
                    <a:pt x="310"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1"/>
            <p:cNvSpPr/>
            <p:nvPr/>
          </p:nvSpPr>
          <p:spPr>
            <a:xfrm>
              <a:off x="2589950" y="2195050"/>
              <a:ext cx="15925" cy="57675"/>
            </a:xfrm>
            <a:custGeom>
              <a:avLst/>
              <a:gdLst/>
              <a:ahLst/>
              <a:cxnLst/>
              <a:rect l="l" t="t" r="r" b="b"/>
              <a:pathLst>
                <a:path w="637" h="2307" extrusionOk="0">
                  <a:moveTo>
                    <a:pt x="405" y="1"/>
                  </a:moveTo>
                  <a:cubicBezTo>
                    <a:pt x="309" y="1"/>
                    <a:pt x="221" y="66"/>
                    <a:pt x="198" y="163"/>
                  </a:cubicBezTo>
                  <a:cubicBezTo>
                    <a:pt x="13" y="812"/>
                    <a:pt x="1" y="1498"/>
                    <a:pt x="160" y="2155"/>
                  </a:cubicBezTo>
                  <a:cubicBezTo>
                    <a:pt x="182" y="2248"/>
                    <a:pt x="278" y="2307"/>
                    <a:pt x="371" y="2307"/>
                  </a:cubicBezTo>
                  <a:cubicBezTo>
                    <a:pt x="389" y="2307"/>
                    <a:pt x="407" y="2304"/>
                    <a:pt x="424" y="2300"/>
                  </a:cubicBezTo>
                  <a:cubicBezTo>
                    <a:pt x="533" y="2264"/>
                    <a:pt x="595" y="2146"/>
                    <a:pt x="564" y="2035"/>
                  </a:cubicBezTo>
                  <a:cubicBezTo>
                    <a:pt x="427" y="1450"/>
                    <a:pt x="441" y="839"/>
                    <a:pt x="610" y="264"/>
                  </a:cubicBezTo>
                  <a:cubicBezTo>
                    <a:pt x="636" y="151"/>
                    <a:pt x="566" y="35"/>
                    <a:pt x="453" y="6"/>
                  </a:cubicBezTo>
                  <a:cubicBezTo>
                    <a:pt x="437" y="2"/>
                    <a:pt x="421"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1"/>
            <p:cNvSpPr/>
            <p:nvPr/>
          </p:nvSpPr>
          <p:spPr>
            <a:xfrm>
              <a:off x="2800825" y="2326950"/>
              <a:ext cx="67975" cy="84050"/>
            </a:xfrm>
            <a:custGeom>
              <a:avLst/>
              <a:gdLst/>
              <a:ahLst/>
              <a:cxnLst/>
              <a:rect l="l" t="t" r="r" b="b"/>
              <a:pathLst>
                <a:path w="2719" h="3362" extrusionOk="0">
                  <a:moveTo>
                    <a:pt x="2482" y="0"/>
                  </a:moveTo>
                  <a:cubicBezTo>
                    <a:pt x="2385" y="0"/>
                    <a:pt x="2300" y="65"/>
                    <a:pt x="2273" y="162"/>
                  </a:cubicBezTo>
                  <a:cubicBezTo>
                    <a:pt x="1903" y="1298"/>
                    <a:pt x="1171" y="2280"/>
                    <a:pt x="189" y="2963"/>
                  </a:cubicBezTo>
                  <a:cubicBezTo>
                    <a:pt x="1" y="3089"/>
                    <a:pt x="124" y="3362"/>
                    <a:pt x="298" y="3362"/>
                  </a:cubicBezTo>
                  <a:cubicBezTo>
                    <a:pt x="333" y="3362"/>
                    <a:pt x="371" y="3351"/>
                    <a:pt x="408" y="3324"/>
                  </a:cubicBezTo>
                  <a:cubicBezTo>
                    <a:pt x="1484" y="2581"/>
                    <a:pt x="2285" y="1505"/>
                    <a:pt x="2685" y="261"/>
                  </a:cubicBezTo>
                  <a:cubicBezTo>
                    <a:pt x="2718" y="152"/>
                    <a:pt x="2634" y="32"/>
                    <a:pt x="2531" y="6"/>
                  </a:cubicBezTo>
                  <a:cubicBezTo>
                    <a:pt x="2514" y="2"/>
                    <a:pt x="2498" y="0"/>
                    <a:pt x="2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1"/>
            <p:cNvSpPr/>
            <p:nvPr/>
          </p:nvSpPr>
          <p:spPr>
            <a:xfrm>
              <a:off x="2874650" y="2235900"/>
              <a:ext cx="34150" cy="57150"/>
            </a:xfrm>
            <a:custGeom>
              <a:avLst/>
              <a:gdLst/>
              <a:ahLst/>
              <a:cxnLst/>
              <a:rect l="l" t="t" r="r" b="b"/>
              <a:pathLst>
                <a:path w="1366" h="2286" extrusionOk="0">
                  <a:moveTo>
                    <a:pt x="1120" y="0"/>
                  </a:moveTo>
                  <a:cubicBezTo>
                    <a:pt x="1022" y="0"/>
                    <a:pt x="949" y="70"/>
                    <a:pt x="916" y="163"/>
                  </a:cubicBezTo>
                  <a:cubicBezTo>
                    <a:pt x="692" y="788"/>
                    <a:pt x="418" y="1393"/>
                    <a:pt x="93" y="1973"/>
                  </a:cubicBezTo>
                  <a:cubicBezTo>
                    <a:pt x="0" y="2138"/>
                    <a:pt x="147" y="2286"/>
                    <a:pt x="290" y="2286"/>
                  </a:cubicBezTo>
                  <a:cubicBezTo>
                    <a:pt x="356" y="2286"/>
                    <a:pt x="422" y="2254"/>
                    <a:pt x="463" y="2180"/>
                  </a:cubicBezTo>
                  <a:cubicBezTo>
                    <a:pt x="803" y="1563"/>
                    <a:pt x="1092" y="923"/>
                    <a:pt x="1327" y="264"/>
                  </a:cubicBezTo>
                  <a:cubicBezTo>
                    <a:pt x="1366" y="155"/>
                    <a:pt x="1274" y="30"/>
                    <a:pt x="1171" y="6"/>
                  </a:cubicBezTo>
                  <a:cubicBezTo>
                    <a:pt x="1153" y="2"/>
                    <a:pt x="1136"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1"/>
            <p:cNvSpPr/>
            <p:nvPr/>
          </p:nvSpPr>
          <p:spPr>
            <a:xfrm>
              <a:off x="2876300" y="2296350"/>
              <a:ext cx="42250" cy="69500"/>
            </a:xfrm>
            <a:custGeom>
              <a:avLst/>
              <a:gdLst/>
              <a:ahLst/>
              <a:cxnLst/>
              <a:rect l="l" t="t" r="r" b="b"/>
              <a:pathLst>
                <a:path w="1690" h="2780" extrusionOk="0">
                  <a:moveTo>
                    <a:pt x="1438" y="0"/>
                  </a:moveTo>
                  <a:cubicBezTo>
                    <a:pt x="1351" y="0"/>
                    <a:pt x="1264" y="46"/>
                    <a:pt x="1233" y="151"/>
                  </a:cubicBezTo>
                  <a:cubicBezTo>
                    <a:pt x="977" y="984"/>
                    <a:pt x="585" y="1769"/>
                    <a:pt x="70" y="2471"/>
                  </a:cubicBezTo>
                  <a:cubicBezTo>
                    <a:pt x="0" y="2563"/>
                    <a:pt x="60" y="2710"/>
                    <a:pt x="152" y="2758"/>
                  </a:cubicBezTo>
                  <a:cubicBezTo>
                    <a:pt x="179" y="2772"/>
                    <a:pt x="209" y="2779"/>
                    <a:pt x="240" y="2779"/>
                  </a:cubicBezTo>
                  <a:cubicBezTo>
                    <a:pt x="313" y="2779"/>
                    <a:pt x="392" y="2742"/>
                    <a:pt x="441" y="2676"/>
                  </a:cubicBezTo>
                  <a:cubicBezTo>
                    <a:pt x="977" y="1942"/>
                    <a:pt x="1384" y="1121"/>
                    <a:pt x="1644" y="253"/>
                  </a:cubicBezTo>
                  <a:cubicBezTo>
                    <a:pt x="1690" y="97"/>
                    <a:pt x="1564" y="0"/>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1"/>
            <p:cNvSpPr/>
            <p:nvPr/>
          </p:nvSpPr>
          <p:spPr>
            <a:xfrm>
              <a:off x="2329900" y="2244550"/>
              <a:ext cx="95875" cy="119975"/>
            </a:xfrm>
            <a:custGeom>
              <a:avLst/>
              <a:gdLst/>
              <a:ahLst/>
              <a:cxnLst/>
              <a:rect l="l" t="t" r="r" b="b"/>
              <a:pathLst>
                <a:path w="3835" h="4799" extrusionOk="0">
                  <a:moveTo>
                    <a:pt x="233" y="0"/>
                  </a:moveTo>
                  <a:cubicBezTo>
                    <a:pt x="193" y="0"/>
                    <a:pt x="154" y="10"/>
                    <a:pt x="121" y="31"/>
                  </a:cubicBezTo>
                  <a:cubicBezTo>
                    <a:pt x="32" y="89"/>
                    <a:pt x="1" y="216"/>
                    <a:pt x="49" y="322"/>
                  </a:cubicBezTo>
                  <a:cubicBezTo>
                    <a:pt x="668" y="1648"/>
                    <a:pt x="1508" y="2859"/>
                    <a:pt x="2533" y="3903"/>
                  </a:cubicBezTo>
                  <a:cubicBezTo>
                    <a:pt x="2826" y="4197"/>
                    <a:pt x="3130" y="4476"/>
                    <a:pt x="3450" y="4741"/>
                  </a:cubicBezTo>
                  <a:cubicBezTo>
                    <a:pt x="3493" y="4778"/>
                    <a:pt x="3547" y="4799"/>
                    <a:pt x="3601" y="4799"/>
                  </a:cubicBezTo>
                  <a:cubicBezTo>
                    <a:pt x="3655" y="4799"/>
                    <a:pt x="3708" y="4779"/>
                    <a:pt x="3751" y="4736"/>
                  </a:cubicBezTo>
                  <a:cubicBezTo>
                    <a:pt x="3835" y="4649"/>
                    <a:pt x="3830" y="4510"/>
                    <a:pt x="3743" y="4435"/>
                  </a:cubicBezTo>
                  <a:cubicBezTo>
                    <a:pt x="2644" y="3518"/>
                    <a:pt x="1707" y="2418"/>
                    <a:pt x="978" y="1184"/>
                  </a:cubicBezTo>
                  <a:cubicBezTo>
                    <a:pt x="774" y="832"/>
                    <a:pt x="586" y="471"/>
                    <a:pt x="413" y="101"/>
                  </a:cubicBezTo>
                  <a:cubicBezTo>
                    <a:pt x="380" y="34"/>
                    <a:pt x="306"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1"/>
            <p:cNvSpPr/>
            <p:nvPr/>
          </p:nvSpPr>
          <p:spPr>
            <a:xfrm>
              <a:off x="2442475" y="2371100"/>
              <a:ext cx="35300" cy="19025"/>
            </a:xfrm>
            <a:custGeom>
              <a:avLst/>
              <a:gdLst/>
              <a:ahLst/>
              <a:cxnLst/>
              <a:rect l="l" t="t" r="r" b="b"/>
              <a:pathLst>
                <a:path w="1412" h="761" extrusionOk="0">
                  <a:moveTo>
                    <a:pt x="227" y="0"/>
                  </a:moveTo>
                  <a:cubicBezTo>
                    <a:pt x="134" y="0"/>
                    <a:pt x="41" y="76"/>
                    <a:pt x="23" y="165"/>
                  </a:cubicBezTo>
                  <a:cubicBezTo>
                    <a:pt x="1" y="271"/>
                    <a:pt x="68" y="382"/>
                    <a:pt x="179" y="420"/>
                  </a:cubicBezTo>
                  <a:lnTo>
                    <a:pt x="1134" y="752"/>
                  </a:lnTo>
                  <a:cubicBezTo>
                    <a:pt x="1151" y="758"/>
                    <a:pt x="1168" y="760"/>
                    <a:pt x="1185" y="760"/>
                  </a:cubicBezTo>
                  <a:cubicBezTo>
                    <a:pt x="1278" y="760"/>
                    <a:pt x="1374" y="683"/>
                    <a:pt x="1392" y="596"/>
                  </a:cubicBezTo>
                  <a:cubicBezTo>
                    <a:pt x="1411" y="490"/>
                    <a:pt x="1346" y="379"/>
                    <a:pt x="1236" y="338"/>
                  </a:cubicBezTo>
                  <a:lnTo>
                    <a:pt x="278" y="9"/>
                  </a:lnTo>
                  <a:cubicBezTo>
                    <a:pt x="261" y="3"/>
                    <a:pt x="244"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1"/>
            <p:cNvSpPr/>
            <p:nvPr/>
          </p:nvSpPr>
          <p:spPr>
            <a:xfrm>
              <a:off x="2420525" y="2307875"/>
              <a:ext cx="75525" cy="60250"/>
            </a:xfrm>
            <a:custGeom>
              <a:avLst/>
              <a:gdLst/>
              <a:ahLst/>
              <a:cxnLst/>
              <a:rect l="l" t="t" r="r" b="b"/>
              <a:pathLst>
                <a:path w="3021" h="2410" extrusionOk="0">
                  <a:moveTo>
                    <a:pt x="247" y="0"/>
                  </a:moveTo>
                  <a:cubicBezTo>
                    <a:pt x="213" y="0"/>
                    <a:pt x="177" y="10"/>
                    <a:pt x="142" y="32"/>
                  </a:cubicBezTo>
                  <a:cubicBezTo>
                    <a:pt x="37" y="97"/>
                    <a:pt x="0" y="232"/>
                    <a:pt x="73" y="323"/>
                  </a:cubicBezTo>
                  <a:cubicBezTo>
                    <a:pt x="771" y="1202"/>
                    <a:pt x="1661" y="1907"/>
                    <a:pt x="2674" y="2386"/>
                  </a:cubicBezTo>
                  <a:cubicBezTo>
                    <a:pt x="2708" y="2402"/>
                    <a:pt x="2745" y="2410"/>
                    <a:pt x="2781" y="2410"/>
                  </a:cubicBezTo>
                  <a:cubicBezTo>
                    <a:pt x="2855" y="2410"/>
                    <a:pt x="2926" y="2376"/>
                    <a:pt x="2963" y="2307"/>
                  </a:cubicBezTo>
                  <a:cubicBezTo>
                    <a:pt x="3021" y="2201"/>
                    <a:pt x="2985" y="2066"/>
                    <a:pt x="2881" y="2018"/>
                  </a:cubicBezTo>
                  <a:cubicBezTo>
                    <a:pt x="1928" y="1572"/>
                    <a:pt x="1093" y="918"/>
                    <a:pt x="434" y="100"/>
                  </a:cubicBezTo>
                  <a:cubicBezTo>
                    <a:pt x="385" y="41"/>
                    <a:pt x="318"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1"/>
            <p:cNvSpPr/>
            <p:nvPr/>
          </p:nvSpPr>
          <p:spPr>
            <a:xfrm>
              <a:off x="2127325" y="2372975"/>
              <a:ext cx="84025" cy="48250"/>
            </a:xfrm>
            <a:custGeom>
              <a:avLst/>
              <a:gdLst/>
              <a:ahLst/>
              <a:cxnLst/>
              <a:rect l="l" t="t" r="r" b="b"/>
              <a:pathLst>
                <a:path w="3361" h="1930" extrusionOk="0">
                  <a:moveTo>
                    <a:pt x="242" y="0"/>
                  </a:moveTo>
                  <a:cubicBezTo>
                    <a:pt x="165" y="0"/>
                    <a:pt x="86" y="47"/>
                    <a:pt x="51" y="112"/>
                  </a:cubicBezTo>
                  <a:cubicBezTo>
                    <a:pt x="1" y="203"/>
                    <a:pt x="39" y="335"/>
                    <a:pt x="133" y="400"/>
                  </a:cubicBezTo>
                  <a:cubicBezTo>
                    <a:pt x="1033" y="1007"/>
                    <a:pt x="1998" y="1515"/>
                    <a:pt x="3011" y="1909"/>
                  </a:cubicBezTo>
                  <a:cubicBezTo>
                    <a:pt x="3047" y="1922"/>
                    <a:pt x="3084" y="1929"/>
                    <a:pt x="3120" y="1929"/>
                  </a:cubicBezTo>
                  <a:cubicBezTo>
                    <a:pt x="3192" y="1929"/>
                    <a:pt x="3260" y="1899"/>
                    <a:pt x="3300" y="1825"/>
                  </a:cubicBezTo>
                  <a:cubicBezTo>
                    <a:pt x="3360" y="1715"/>
                    <a:pt x="3324" y="1580"/>
                    <a:pt x="3218" y="1536"/>
                  </a:cubicBezTo>
                  <a:cubicBezTo>
                    <a:pt x="2205" y="1142"/>
                    <a:pt x="1240" y="636"/>
                    <a:pt x="340" y="30"/>
                  </a:cubicBezTo>
                  <a:cubicBezTo>
                    <a:pt x="310" y="9"/>
                    <a:pt x="277"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1"/>
            <p:cNvSpPr/>
            <p:nvPr/>
          </p:nvSpPr>
          <p:spPr>
            <a:xfrm>
              <a:off x="2249350" y="2433500"/>
              <a:ext cx="113250" cy="34525"/>
            </a:xfrm>
            <a:custGeom>
              <a:avLst/>
              <a:gdLst/>
              <a:ahLst/>
              <a:cxnLst/>
              <a:rect l="l" t="t" r="r" b="b"/>
              <a:pathLst>
                <a:path w="4530" h="1381" extrusionOk="0">
                  <a:moveTo>
                    <a:pt x="238" y="1"/>
                  </a:moveTo>
                  <a:cubicBezTo>
                    <a:pt x="165" y="1"/>
                    <a:pt x="97" y="34"/>
                    <a:pt x="58" y="105"/>
                  </a:cubicBezTo>
                  <a:cubicBezTo>
                    <a:pt x="0" y="210"/>
                    <a:pt x="37" y="345"/>
                    <a:pt x="140" y="393"/>
                  </a:cubicBezTo>
                  <a:cubicBezTo>
                    <a:pt x="1454" y="993"/>
                    <a:pt x="2874" y="1330"/>
                    <a:pt x="4318" y="1380"/>
                  </a:cubicBezTo>
                  <a:cubicBezTo>
                    <a:pt x="4320" y="1380"/>
                    <a:pt x="4323" y="1380"/>
                    <a:pt x="4325" y="1380"/>
                  </a:cubicBezTo>
                  <a:cubicBezTo>
                    <a:pt x="4435" y="1380"/>
                    <a:pt x="4530" y="1270"/>
                    <a:pt x="4523" y="1161"/>
                  </a:cubicBezTo>
                  <a:cubicBezTo>
                    <a:pt x="4520" y="1041"/>
                    <a:pt x="4419" y="964"/>
                    <a:pt x="4306" y="957"/>
                  </a:cubicBezTo>
                  <a:cubicBezTo>
                    <a:pt x="2939" y="908"/>
                    <a:pt x="1594" y="591"/>
                    <a:pt x="347" y="25"/>
                  </a:cubicBezTo>
                  <a:cubicBezTo>
                    <a:pt x="312" y="9"/>
                    <a:pt x="274"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1"/>
            <p:cNvSpPr/>
            <p:nvPr/>
          </p:nvSpPr>
          <p:spPr>
            <a:xfrm>
              <a:off x="2281400" y="2408925"/>
              <a:ext cx="105750" cy="35450"/>
            </a:xfrm>
            <a:custGeom>
              <a:avLst/>
              <a:gdLst/>
              <a:ahLst/>
              <a:cxnLst/>
              <a:rect l="l" t="t" r="r" b="b"/>
              <a:pathLst>
                <a:path w="4230" h="1418" extrusionOk="0">
                  <a:moveTo>
                    <a:pt x="323" y="1"/>
                  </a:moveTo>
                  <a:cubicBezTo>
                    <a:pt x="127" y="1"/>
                    <a:pt x="0" y="293"/>
                    <a:pt x="213" y="397"/>
                  </a:cubicBezTo>
                  <a:cubicBezTo>
                    <a:pt x="1409" y="970"/>
                    <a:pt x="2702" y="1316"/>
                    <a:pt x="4023" y="1417"/>
                  </a:cubicBezTo>
                  <a:cubicBezTo>
                    <a:pt x="4026" y="1418"/>
                    <a:pt x="4029" y="1418"/>
                    <a:pt x="4033" y="1418"/>
                  </a:cubicBezTo>
                  <a:cubicBezTo>
                    <a:pt x="4143" y="1418"/>
                    <a:pt x="4230" y="1301"/>
                    <a:pt x="4227" y="1201"/>
                  </a:cubicBezTo>
                  <a:cubicBezTo>
                    <a:pt x="4225" y="1073"/>
                    <a:pt x="4121" y="1001"/>
                    <a:pt x="4008" y="991"/>
                  </a:cubicBezTo>
                  <a:cubicBezTo>
                    <a:pt x="2762" y="895"/>
                    <a:pt x="1544" y="565"/>
                    <a:pt x="418" y="24"/>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1"/>
            <p:cNvSpPr/>
            <p:nvPr/>
          </p:nvSpPr>
          <p:spPr>
            <a:xfrm>
              <a:off x="2957750" y="2790825"/>
              <a:ext cx="38475" cy="54825"/>
            </a:xfrm>
            <a:custGeom>
              <a:avLst/>
              <a:gdLst/>
              <a:ahLst/>
              <a:cxnLst/>
              <a:rect l="l" t="t" r="r" b="b"/>
              <a:pathLst>
                <a:path w="1539" h="2193" extrusionOk="0">
                  <a:moveTo>
                    <a:pt x="229" y="1"/>
                  </a:moveTo>
                  <a:cubicBezTo>
                    <a:pt x="189" y="1"/>
                    <a:pt x="150" y="11"/>
                    <a:pt x="119" y="30"/>
                  </a:cubicBezTo>
                  <a:cubicBezTo>
                    <a:pt x="32" y="83"/>
                    <a:pt x="1" y="216"/>
                    <a:pt x="47" y="322"/>
                  </a:cubicBezTo>
                  <a:cubicBezTo>
                    <a:pt x="328" y="952"/>
                    <a:pt x="684" y="1547"/>
                    <a:pt x="1106" y="2093"/>
                  </a:cubicBezTo>
                  <a:cubicBezTo>
                    <a:pt x="1152" y="2154"/>
                    <a:pt x="1220" y="2193"/>
                    <a:pt x="1291" y="2193"/>
                  </a:cubicBezTo>
                  <a:cubicBezTo>
                    <a:pt x="1326" y="2193"/>
                    <a:pt x="1362" y="2183"/>
                    <a:pt x="1397" y="2163"/>
                  </a:cubicBezTo>
                  <a:cubicBezTo>
                    <a:pt x="1503" y="2100"/>
                    <a:pt x="1539" y="1961"/>
                    <a:pt x="1467" y="1872"/>
                  </a:cubicBezTo>
                  <a:cubicBezTo>
                    <a:pt x="1045" y="1325"/>
                    <a:pt x="689" y="731"/>
                    <a:pt x="408" y="103"/>
                  </a:cubicBezTo>
                  <a:cubicBezTo>
                    <a:pt x="378" y="34"/>
                    <a:pt x="302"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1"/>
            <p:cNvSpPr/>
            <p:nvPr/>
          </p:nvSpPr>
          <p:spPr>
            <a:xfrm>
              <a:off x="3014500" y="2874975"/>
              <a:ext cx="105025" cy="105600"/>
            </a:xfrm>
            <a:custGeom>
              <a:avLst/>
              <a:gdLst/>
              <a:ahLst/>
              <a:cxnLst/>
              <a:rect l="l" t="t" r="r" b="b"/>
              <a:pathLst>
                <a:path w="4201" h="4224" extrusionOk="0">
                  <a:moveTo>
                    <a:pt x="244" y="0"/>
                  </a:moveTo>
                  <a:cubicBezTo>
                    <a:pt x="209" y="0"/>
                    <a:pt x="172" y="10"/>
                    <a:pt x="138" y="31"/>
                  </a:cubicBezTo>
                  <a:cubicBezTo>
                    <a:pt x="32" y="94"/>
                    <a:pt x="0" y="229"/>
                    <a:pt x="68" y="323"/>
                  </a:cubicBezTo>
                  <a:cubicBezTo>
                    <a:pt x="905" y="1447"/>
                    <a:pt x="1858" y="2481"/>
                    <a:pt x="2908" y="3410"/>
                  </a:cubicBezTo>
                  <a:cubicBezTo>
                    <a:pt x="3204" y="3673"/>
                    <a:pt x="3505" y="3923"/>
                    <a:pt x="3815" y="4166"/>
                  </a:cubicBezTo>
                  <a:cubicBezTo>
                    <a:pt x="3860" y="4203"/>
                    <a:pt x="3915" y="4223"/>
                    <a:pt x="3970" y="4223"/>
                  </a:cubicBezTo>
                  <a:cubicBezTo>
                    <a:pt x="4022" y="4223"/>
                    <a:pt x="4074" y="4204"/>
                    <a:pt x="4116" y="4161"/>
                  </a:cubicBezTo>
                  <a:cubicBezTo>
                    <a:pt x="4200" y="4075"/>
                    <a:pt x="4200" y="3933"/>
                    <a:pt x="4109" y="3861"/>
                  </a:cubicBezTo>
                  <a:cubicBezTo>
                    <a:pt x="3031" y="3013"/>
                    <a:pt x="2039" y="2060"/>
                    <a:pt x="1156" y="1013"/>
                  </a:cubicBezTo>
                  <a:cubicBezTo>
                    <a:pt x="903" y="717"/>
                    <a:pt x="662" y="412"/>
                    <a:pt x="429" y="104"/>
                  </a:cubicBezTo>
                  <a:cubicBezTo>
                    <a:pt x="384" y="41"/>
                    <a:pt x="31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1"/>
            <p:cNvSpPr/>
            <p:nvPr/>
          </p:nvSpPr>
          <p:spPr>
            <a:xfrm>
              <a:off x="3015450" y="2747150"/>
              <a:ext cx="132175" cy="131775"/>
            </a:xfrm>
            <a:custGeom>
              <a:avLst/>
              <a:gdLst/>
              <a:ahLst/>
              <a:cxnLst/>
              <a:rect l="l" t="t" r="r" b="b"/>
              <a:pathLst>
                <a:path w="5287" h="5271" extrusionOk="0">
                  <a:moveTo>
                    <a:pt x="229" y="0"/>
                  </a:moveTo>
                  <a:cubicBezTo>
                    <a:pt x="177" y="0"/>
                    <a:pt x="126" y="19"/>
                    <a:pt x="85" y="61"/>
                  </a:cubicBezTo>
                  <a:cubicBezTo>
                    <a:pt x="1" y="148"/>
                    <a:pt x="1" y="290"/>
                    <a:pt x="90" y="362"/>
                  </a:cubicBezTo>
                  <a:cubicBezTo>
                    <a:pt x="1486" y="1455"/>
                    <a:pt x="2769" y="2682"/>
                    <a:pt x="3924" y="4028"/>
                  </a:cubicBezTo>
                  <a:cubicBezTo>
                    <a:pt x="4244" y="4396"/>
                    <a:pt x="4554" y="4776"/>
                    <a:pt x="4853" y="5171"/>
                  </a:cubicBezTo>
                  <a:cubicBezTo>
                    <a:pt x="4902" y="5231"/>
                    <a:pt x="4970" y="5270"/>
                    <a:pt x="5041" y="5270"/>
                  </a:cubicBezTo>
                  <a:cubicBezTo>
                    <a:pt x="5075" y="5270"/>
                    <a:pt x="5110" y="5261"/>
                    <a:pt x="5144" y="5241"/>
                  </a:cubicBezTo>
                  <a:cubicBezTo>
                    <a:pt x="5250" y="5176"/>
                    <a:pt x="5286" y="5041"/>
                    <a:pt x="5216" y="4947"/>
                  </a:cubicBezTo>
                  <a:cubicBezTo>
                    <a:pt x="4126" y="3530"/>
                    <a:pt x="2901" y="2218"/>
                    <a:pt x="1558" y="1034"/>
                  </a:cubicBezTo>
                  <a:cubicBezTo>
                    <a:pt x="1175" y="697"/>
                    <a:pt x="786" y="372"/>
                    <a:pt x="386" y="57"/>
                  </a:cubicBezTo>
                  <a:cubicBezTo>
                    <a:pt x="339" y="21"/>
                    <a:pt x="284"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1"/>
            <p:cNvSpPr/>
            <p:nvPr/>
          </p:nvSpPr>
          <p:spPr>
            <a:xfrm>
              <a:off x="3168950" y="2913700"/>
              <a:ext cx="42625" cy="52725"/>
            </a:xfrm>
            <a:custGeom>
              <a:avLst/>
              <a:gdLst/>
              <a:ahLst/>
              <a:cxnLst/>
              <a:rect l="l" t="t" r="r" b="b"/>
              <a:pathLst>
                <a:path w="1705" h="2109" extrusionOk="0">
                  <a:moveTo>
                    <a:pt x="234" y="0"/>
                  </a:moveTo>
                  <a:cubicBezTo>
                    <a:pt x="173" y="0"/>
                    <a:pt x="111" y="25"/>
                    <a:pt x="73" y="66"/>
                  </a:cubicBezTo>
                  <a:cubicBezTo>
                    <a:pt x="0" y="145"/>
                    <a:pt x="3" y="278"/>
                    <a:pt x="80" y="364"/>
                  </a:cubicBezTo>
                  <a:cubicBezTo>
                    <a:pt x="506" y="884"/>
                    <a:pt x="893" y="1435"/>
                    <a:pt x="1242" y="2011"/>
                  </a:cubicBezTo>
                  <a:cubicBezTo>
                    <a:pt x="1286" y="2080"/>
                    <a:pt x="1348" y="2109"/>
                    <a:pt x="1411" y="2109"/>
                  </a:cubicBezTo>
                  <a:cubicBezTo>
                    <a:pt x="1558" y="2109"/>
                    <a:pt x="1704" y="1952"/>
                    <a:pt x="1603" y="1787"/>
                  </a:cubicBezTo>
                  <a:cubicBezTo>
                    <a:pt x="1235" y="1183"/>
                    <a:pt x="824" y="605"/>
                    <a:pt x="371" y="61"/>
                  </a:cubicBezTo>
                  <a:cubicBezTo>
                    <a:pt x="338" y="19"/>
                    <a:pt x="286"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1"/>
            <p:cNvSpPr/>
            <p:nvPr/>
          </p:nvSpPr>
          <p:spPr>
            <a:xfrm>
              <a:off x="3113525" y="2795500"/>
              <a:ext cx="67425" cy="82000"/>
            </a:xfrm>
            <a:custGeom>
              <a:avLst/>
              <a:gdLst/>
              <a:ahLst/>
              <a:cxnLst/>
              <a:rect l="l" t="t" r="r" b="b"/>
              <a:pathLst>
                <a:path w="2697" h="3280" extrusionOk="0">
                  <a:moveTo>
                    <a:pt x="229" y="0"/>
                  </a:moveTo>
                  <a:cubicBezTo>
                    <a:pt x="177" y="0"/>
                    <a:pt x="125" y="20"/>
                    <a:pt x="85" y="62"/>
                  </a:cubicBezTo>
                  <a:cubicBezTo>
                    <a:pt x="3" y="149"/>
                    <a:pt x="1" y="289"/>
                    <a:pt x="90" y="363"/>
                  </a:cubicBezTo>
                  <a:cubicBezTo>
                    <a:pt x="1019" y="1131"/>
                    <a:pt x="1767" y="2091"/>
                    <a:pt x="2285" y="3179"/>
                  </a:cubicBezTo>
                  <a:cubicBezTo>
                    <a:pt x="2316" y="3248"/>
                    <a:pt x="2390" y="3280"/>
                    <a:pt x="2464" y="3280"/>
                  </a:cubicBezTo>
                  <a:cubicBezTo>
                    <a:pt x="2504" y="3280"/>
                    <a:pt x="2544" y="3270"/>
                    <a:pt x="2576" y="3251"/>
                  </a:cubicBezTo>
                  <a:cubicBezTo>
                    <a:pt x="2665" y="3198"/>
                    <a:pt x="2696" y="3061"/>
                    <a:pt x="2646" y="2960"/>
                  </a:cubicBezTo>
                  <a:cubicBezTo>
                    <a:pt x="2112" y="1839"/>
                    <a:pt x="1339" y="847"/>
                    <a:pt x="384" y="58"/>
                  </a:cubicBezTo>
                  <a:cubicBezTo>
                    <a:pt x="338" y="21"/>
                    <a:pt x="283"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1"/>
            <p:cNvSpPr/>
            <p:nvPr/>
          </p:nvSpPr>
          <p:spPr>
            <a:xfrm>
              <a:off x="2947550" y="2488525"/>
              <a:ext cx="158175" cy="23525"/>
            </a:xfrm>
            <a:custGeom>
              <a:avLst/>
              <a:gdLst/>
              <a:ahLst/>
              <a:cxnLst/>
              <a:rect l="l" t="t" r="r" b="b"/>
              <a:pathLst>
                <a:path w="6327" h="941" extrusionOk="0">
                  <a:moveTo>
                    <a:pt x="316" y="1"/>
                  </a:moveTo>
                  <a:cubicBezTo>
                    <a:pt x="122" y="1"/>
                    <a:pt x="1" y="289"/>
                    <a:pt x="212" y="395"/>
                  </a:cubicBezTo>
                  <a:cubicBezTo>
                    <a:pt x="898" y="741"/>
                    <a:pt x="1670" y="772"/>
                    <a:pt x="2421" y="801"/>
                  </a:cubicBezTo>
                  <a:lnTo>
                    <a:pt x="4789" y="888"/>
                  </a:lnTo>
                  <a:lnTo>
                    <a:pt x="6118" y="941"/>
                  </a:lnTo>
                  <a:cubicBezTo>
                    <a:pt x="6119" y="941"/>
                    <a:pt x="6120" y="941"/>
                    <a:pt x="6121" y="941"/>
                  </a:cubicBezTo>
                  <a:cubicBezTo>
                    <a:pt x="6235" y="941"/>
                    <a:pt x="6327" y="827"/>
                    <a:pt x="6325" y="719"/>
                  </a:cubicBezTo>
                  <a:cubicBezTo>
                    <a:pt x="6320" y="599"/>
                    <a:pt x="6219" y="520"/>
                    <a:pt x="6103" y="515"/>
                  </a:cubicBezTo>
                  <a:lnTo>
                    <a:pt x="3824" y="428"/>
                  </a:lnTo>
                  <a:lnTo>
                    <a:pt x="2683" y="385"/>
                  </a:lnTo>
                  <a:cubicBezTo>
                    <a:pt x="2317" y="373"/>
                    <a:pt x="1947" y="366"/>
                    <a:pt x="1579" y="330"/>
                  </a:cubicBezTo>
                  <a:cubicBezTo>
                    <a:pt x="1213" y="293"/>
                    <a:pt x="777" y="207"/>
                    <a:pt x="416" y="26"/>
                  </a:cubicBezTo>
                  <a:cubicBezTo>
                    <a:pt x="382" y="9"/>
                    <a:pt x="348"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1"/>
            <p:cNvSpPr/>
            <p:nvPr/>
          </p:nvSpPr>
          <p:spPr>
            <a:xfrm>
              <a:off x="3140075" y="2484550"/>
              <a:ext cx="82850" cy="26425"/>
            </a:xfrm>
            <a:custGeom>
              <a:avLst/>
              <a:gdLst/>
              <a:ahLst/>
              <a:cxnLst/>
              <a:rect l="l" t="t" r="r" b="b"/>
              <a:pathLst>
                <a:path w="3314" h="1057" extrusionOk="0">
                  <a:moveTo>
                    <a:pt x="3015" y="0"/>
                  </a:moveTo>
                  <a:cubicBezTo>
                    <a:pt x="2995" y="0"/>
                    <a:pt x="2973" y="3"/>
                    <a:pt x="2951" y="10"/>
                  </a:cubicBezTo>
                  <a:cubicBezTo>
                    <a:pt x="2053" y="279"/>
                    <a:pt x="1136" y="486"/>
                    <a:pt x="207" y="631"/>
                  </a:cubicBezTo>
                  <a:cubicBezTo>
                    <a:pt x="97" y="647"/>
                    <a:pt x="0" y="724"/>
                    <a:pt x="3" y="850"/>
                  </a:cubicBezTo>
                  <a:cubicBezTo>
                    <a:pt x="7" y="963"/>
                    <a:pt x="94" y="1056"/>
                    <a:pt x="198" y="1056"/>
                  </a:cubicBezTo>
                  <a:cubicBezTo>
                    <a:pt x="207" y="1056"/>
                    <a:pt x="215" y="1055"/>
                    <a:pt x="224" y="1054"/>
                  </a:cubicBezTo>
                  <a:cubicBezTo>
                    <a:pt x="1187" y="907"/>
                    <a:pt x="2140" y="693"/>
                    <a:pt x="3076" y="416"/>
                  </a:cubicBezTo>
                  <a:cubicBezTo>
                    <a:pt x="3314" y="348"/>
                    <a:pt x="3233" y="0"/>
                    <a:pt x="3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1"/>
            <p:cNvSpPr/>
            <p:nvPr/>
          </p:nvSpPr>
          <p:spPr>
            <a:xfrm>
              <a:off x="3255400" y="2459150"/>
              <a:ext cx="27475" cy="17525"/>
            </a:xfrm>
            <a:custGeom>
              <a:avLst/>
              <a:gdLst/>
              <a:ahLst/>
              <a:cxnLst/>
              <a:rect l="l" t="t" r="r" b="b"/>
              <a:pathLst>
                <a:path w="1099" h="701" extrusionOk="0">
                  <a:moveTo>
                    <a:pt x="884" y="0"/>
                  </a:moveTo>
                  <a:cubicBezTo>
                    <a:pt x="863" y="0"/>
                    <a:pt x="842" y="4"/>
                    <a:pt x="822" y="10"/>
                  </a:cubicBezTo>
                  <a:lnTo>
                    <a:pt x="160" y="282"/>
                  </a:lnTo>
                  <a:cubicBezTo>
                    <a:pt x="107" y="301"/>
                    <a:pt x="61" y="337"/>
                    <a:pt x="32" y="385"/>
                  </a:cubicBezTo>
                  <a:cubicBezTo>
                    <a:pt x="6" y="436"/>
                    <a:pt x="1" y="494"/>
                    <a:pt x="18" y="547"/>
                  </a:cubicBezTo>
                  <a:cubicBezTo>
                    <a:pt x="32" y="602"/>
                    <a:pt x="68" y="645"/>
                    <a:pt x="116" y="674"/>
                  </a:cubicBezTo>
                  <a:cubicBezTo>
                    <a:pt x="148" y="688"/>
                    <a:pt x="185" y="700"/>
                    <a:pt x="222" y="700"/>
                  </a:cubicBezTo>
                  <a:cubicBezTo>
                    <a:pt x="242" y="700"/>
                    <a:pt x="262" y="697"/>
                    <a:pt x="280" y="689"/>
                  </a:cubicBezTo>
                  <a:lnTo>
                    <a:pt x="942" y="414"/>
                  </a:lnTo>
                  <a:cubicBezTo>
                    <a:pt x="992" y="397"/>
                    <a:pt x="1038" y="364"/>
                    <a:pt x="1067" y="316"/>
                  </a:cubicBezTo>
                  <a:cubicBezTo>
                    <a:pt x="1091" y="265"/>
                    <a:pt x="1098" y="205"/>
                    <a:pt x="1086" y="150"/>
                  </a:cubicBezTo>
                  <a:cubicBezTo>
                    <a:pt x="1069" y="97"/>
                    <a:pt x="1031" y="53"/>
                    <a:pt x="983" y="27"/>
                  </a:cubicBezTo>
                  <a:cubicBezTo>
                    <a:pt x="953" y="9"/>
                    <a:pt x="919" y="0"/>
                    <a:pt x="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1"/>
            <p:cNvSpPr/>
            <p:nvPr/>
          </p:nvSpPr>
          <p:spPr>
            <a:xfrm>
              <a:off x="3093625" y="2468775"/>
              <a:ext cx="89200" cy="17900"/>
            </a:xfrm>
            <a:custGeom>
              <a:avLst/>
              <a:gdLst/>
              <a:ahLst/>
              <a:cxnLst/>
              <a:rect l="l" t="t" r="r" b="b"/>
              <a:pathLst>
                <a:path w="3568" h="716" extrusionOk="0">
                  <a:moveTo>
                    <a:pt x="225" y="0"/>
                  </a:moveTo>
                  <a:cubicBezTo>
                    <a:pt x="133" y="0"/>
                    <a:pt x="44" y="78"/>
                    <a:pt x="24" y="167"/>
                  </a:cubicBezTo>
                  <a:cubicBezTo>
                    <a:pt x="0" y="270"/>
                    <a:pt x="72" y="383"/>
                    <a:pt x="181" y="422"/>
                  </a:cubicBezTo>
                  <a:cubicBezTo>
                    <a:pt x="753" y="617"/>
                    <a:pt x="1350" y="715"/>
                    <a:pt x="1948" y="715"/>
                  </a:cubicBezTo>
                  <a:cubicBezTo>
                    <a:pt x="2410" y="715"/>
                    <a:pt x="2872" y="657"/>
                    <a:pt x="3324" y="540"/>
                  </a:cubicBezTo>
                  <a:cubicBezTo>
                    <a:pt x="3568" y="475"/>
                    <a:pt x="3483" y="125"/>
                    <a:pt x="3261" y="125"/>
                  </a:cubicBezTo>
                  <a:cubicBezTo>
                    <a:pt x="3242" y="125"/>
                    <a:pt x="3222" y="127"/>
                    <a:pt x="3201" y="133"/>
                  </a:cubicBezTo>
                  <a:cubicBezTo>
                    <a:pt x="2788" y="238"/>
                    <a:pt x="2364" y="291"/>
                    <a:pt x="1942" y="291"/>
                  </a:cubicBezTo>
                  <a:cubicBezTo>
                    <a:pt x="1378" y="291"/>
                    <a:pt x="816" y="197"/>
                    <a:pt x="279" y="10"/>
                  </a:cubicBezTo>
                  <a:cubicBezTo>
                    <a:pt x="261" y="3"/>
                    <a:pt x="243"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1"/>
            <p:cNvSpPr/>
            <p:nvPr/>
          </p:nvSpPr>
          <p:spPr>
            <a:xfrm>
              <a:off x="2077100" y="2633000"/>
              <a:ext cx="134800" cy="24850"/>
            </a:xfrm>
            <a:custGeom>
              <a:avLst/>
              <a:gdLst/>
              <a:ahLst/>
              <a:cxnLst/>
              <a:rect l="l" t="t" r="r" b="b"/>
              <a:pathLst>
                <a:path w="5392" h="994" extrusionOk="0">
                  <a:moveTo>
                    <a:pt x="5151" y="1"/>
                  </a:moveTo>
                  <a:cubicBezTo>
                    <a:pt x="5132" y="1"/>
                    <a:pt x="5114" y="3"/>
                    <a:pt x="5095" y="7"/>
                  </a:cubicBezTo>
                  <a:cubicBezTo>
                    <a:pt x="3507" y="341"/>
                    <a:pt x="1892" y="529"/>
                    <a:pt x="270" y="570"/>
                  </a:cubicBezTo>
                  <a:cubicBezTo>
                    <a:pt x="1" y="579"/>
                    <a:pt x="9" y="993"/>
                    <a:pt x="275" y="993"/>
                  </a:cubicBezTo>
                  <a:cubicBezTo>
                    <a:pt x="278" y="993"/>
                    <a:pt x="281" y="993"/>
                    <a:pt x="284" y="993"/>
                  </a:cubicBezTo>
                  <a:cubicBezTo>
                    <a:pt x="1942" y="948"/>
                    <a:pt x="3593" y="753"/>
                    <a:pt x="5218" y="413"/>
                  </a:cubicBezTo>
                  <a:cubicBezTo>
                    <a:pt x="5331" y="389"/>
                    <a:pt x="5391" y="252"/>
                    <a:pt x="5360" y="149"/>
                  </a:cubicBezTo>
                  <a:cubicBezTo>
                    <a:pt x="5330" y="50"/>
                    <a:pt x="5243" y="1"/>
                    <a:pt x="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1"/>
            <p:cNvSpPr/>
            <p:nvPr/>
          </p:nvSpPr>
          <p:spPr>
            <a:xfrm>
              <a:off x="2257475" y="2543575"/>
              <a:ext cx="109775" cy="74225"/>
            </a:xfrm>
            <a:custGeom>
              <a:avLst/>
              <a:gdLst/>
              <a:ahLst/>
              <a:cxnLst/>
              <a:rect l="l" t="t" r="r" b="b"/>
              <a:pathLst>
                <a:path w="4391" h="2969" extrusionOk="0">
                  <a:moveTo>
                    <a:pt x="4160" y="0"/>
                  </a:moveTo>
                  <a:cubicBezTo>
                    <a:pt x="4103" y="0"/>
                    <a:pt x="4045" y="25"/>
                    <a:pt x="3995" y="65"/>
                  </a:cubicBezTo>
                  <a:cubicBezTo>
                    <a:pt x="2804" y="1042"/>
                    <a:pt x="1507" y="1887"/>
                    <a:pt x="130" y="2582"/>
                  </a:cubicBezTo>
                  <a:cubicBezTo>
                    <a:pt x="29" y="2633"/>
                    <a:pt x="0" y="2782"/>
                    <a:pt x="58" y="2874"/>
                  </a:cubicBezTo>
                  <a:cubicBezTo>
                    <a:pt x="96" y="2936"/>
                    <a:pt x="168" y="2969"/>
                    <a:pt x="241" y="2969"/>
                  </a:cubicBezTo>
                  <a:cubicBezTo>
                    <a:pt x="278" y="2969"/>
                    <a:pt x="315" y="2960"/>
                    <a:pt x="349" y="2943"/>
                  </a:cubicBezTo>
                  <a:cubicBezTo>
                    <a:pt x="1760" y="2231"/>
                    <a:pt x="3086" y="1362"/>
                    <a:pt x="4304" y="356"/>
                  </a:cubicBezTo>
                  <a:cubicBezTo>
                    <a:pt x="4390" y="284"/>
                    <a:pt x="4373" y="130"/>
                    <a:pt x="4296" y="58"/>
                  </a:cubicBezTo>
                  <a:cubicBezTo>
                    <a:pt x="4255" y="18"/>
                    <a:pt x="4208" y="0"/>
                    <a:pt x="4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1"/>
            <p:cNvSpPr/>
            <p:nvPr/>
          </p:nvSpPr>
          <p:spPr>
            <a:xfrm>
              <a:off x="2202550" y="2561825"/>
              <a:ext cx="92900" cy="52950"/>
            </a:xfrm>
            <a:custGeom>
              <a:avLst/>
              <a:gdLst/>
              <a:ahLst/>
              <a:cxnLst/>
              <a:rect l="l" t="t" r="r" b="b"/>
              <a:pathLst>
                <a:path w="3716" h="2118" extrusionOk="0">
                  <a:moveTo>
                    <a:pt x="3464" y="0"/>
                  </a:moveTo>
                  <a:cubicBezTo>
                    <a:pt x="3428" y="0"/>
                    <a:pt x="3393" y="10"/>
                    <a:pt x="3362" y="33"/>
                  </a:cubicBezTo>
                  <a:cubicBezTo>
                    <a:pt x="2412" y="750"/>
                    <a:pt x="1355" y="1311"/>
                    <a:pt x="231" y="1698"/>
                  </a:cubicBezTo>
                  <a:cubicBezTo>
                    <a:pt x="0" y="1779"/>
                    <a:pt x="77" y="2117"/>
                    <a:pt x="284" y="2117"/>
                  </a:cubicBezTo>
                  <a:cubicBezTo>
                    <a:pt x="306" y="2117"/>
                    <a:pt x="329" y="2113"/>
                    <a:pt x="354" y="2105"/>
                  </a:cubicBezTo>
                  <a:cubicBezTo>
                    <a:pt x="1511" y="1708"/>
                    <a:pt x="2602" y="1130"/>
                    <a:pt x="3581" y="396"/>
                  </a:cubicBezTo>
                  <a:cubicBezTo>
                    <a:pt x="3675" y="327"/>
                    <a:pt x="3716" y="211"/>
                    <a:pt x="3653" y="105"/>
                  </a:cubicBezTo>
                  <a:cubicBezTo>
                    <a:pt x="3614" y="43"/>
                    <a:pt x="3538"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1"/>
            <p:cNvSpPr/>
            <p:nvPr/>
          </p:nvSpPr>
          <p:spPr>
            <a:xfrm>
              <a:off x="3026175" y="2620225"/>
              <a:ext cx="134550" cy="56750"/>
            </a:xfrm>
            <a:custGeom>
              <a:avLst/>
              <a:gdLst/>
              <a:ahLst/>
              <a:cxnLst/>
              <a:rect l="l" t="t" r="r" b="b"/>
              <a:pathLst>
                <a:path w="5382" h="2270" extrusionOk="0">
                  <a:moveTo>
                    <a:pt x="283" y="0"/>
                  </a:moveTo>
                  <a:cubicBezTo>
                    <a:pt x="138" y="0"/>
                    <a:pt x="1" y="176"/>
                    <a:pt x="94" y="342"/>
                  </a:cubicBezTo>
                  <a:cubicBezTo>
                    <a:pt x="417" y="891"/>
                    <a:pt x="1014" y="1167"/>
                    <a:pt x="1586" y="1379"/>
                  </a:cubicBezTo>
                  <a:cubicBezTo>
                    <a:pt x="2311" y="1644"/>
                    <a:pt x="3054" y="1861"/>
                    <a:pt x="3808" y="2029"/>
                  </a:cubicBezTo>
                  <a:cubicBezTo>
                    <a:pt x="4231" y="2125"/>
                    <a:pt x="4662" y="2202"/>
                    <a:pt x="5095" y="2267"/>
                  </a:cubicBezTo>
                  <a:cubicBezTo>
                    <a:pt x="5107" y="2269"/>
                    <a:pt x="5118" y="2270"/>
                    <a:pt x="5130" y="2270"/>
                  </a:cubicBezTo>
                  <a:cubicBezTo>
                    <a:pt x="5229" y="2270"/>
                    <a:pt x="5325" y="2214"/>
                    <a:pt x="5350" y="2111"/>
                  </a:cubicBezTo>
                  <a:cubicBezTo>
                    <a:pt x="5382" y="1993"/>
                    <a:pt x="5310" y="1870"/>
                    <a:pt x="5194" y="1853"/>
                  </a:cubicBezTo>
                  <a:cubicBezTo>
                    <a:pt x="4460" y="1745"/>
                    <a:pt x="3733" y="1593"/>
                    <a:pt x="3018" y="1394"/>
                  </a:cubicBezTo>
                  <a:cubicBezTo>
                    <a:pt x="2665" y="1297"/>
                    <a:pt x="2316" y="1187"/>
                    <a:pt x="1969" y="1066"/>
                  </a:cubicBezTo>
                  <a:cubicBezTo>
                    <a:pt x="1687" y="970"/>
                    <a:pt x="1403" y="867"/>
                    <a:pt x="1141" y="729"/>
                  </a:cubicBezTo>
                  <a:cubicBezTo>
                    <a:pt x="881" y="590"/>
                    <a:pt x="616" y="392"/>
                    <a:pt x="460" y="118"/>
                  </a:cubicBezTo>
                  <a:cubicBezTo>
                    <a:pt x="412" y="34"/>
                    <a:pt x="347" y="0"/>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1"/>
            <p:cNvSpPr/>
            <p:nvPr/>
          </p:nvSpPr>
          <p:spPr>
            <a:xfrm>
              <a:off x="3192925" y="2662025"/>
              <a:ext cx="65425" cy="14050"/>
            </a:xfrm>
            <a:custGeom>
              <a:avLst/>
              <a:gdLst/>
              <a:ahLst/>
              <a:cxnLst/>
              <a:rect l="l" t="t" r="r" b="b"/>
              <a:pathLst>
                <a:path w="2617" h="562" extrusionOk="0">
                  <a:moveTo>
                    <a:pt x="2310" y="1"/>
                  </a:moveTo>
                  <a:cubicBezTo>
                    <a:pt x="2291" y="1"/>
                    <a:pt x="2272" y="3"/>
                    <a:pt x="2252" y="8"/>
                  </a:cubicBezTo>
                  <a:cubicBezTo>
                    <a:pt x="1913" y="96"/>
                    <a:pt x="1566" y="140"/>
                    <a:pt x="1218" y="140"/>
                  </a:cubicBezTo>
                  <a:cubicBezTo>
                    <a:pt x="928" y="140"/>
                    <a:pt x="637" y="109"/>
                    <a:pt x="351" y="47"/>
                  </a:cubicBezTo>
                  <a:cubicBezTo>
                    <a:pt x="333" y="43"/>
                    <a:pt x="317" y="41"/>
                    <a:pt x="301" y="41"/>
                  </a:cubicBezTo>
                  <a:cubicBezTo>
                    <a:pt x="72" y="41"/>
                    <a:pt x="0" y="406"/>
                    <a:pt x="252" y="458"/>
                  </a:cubicBezTo>
                  <a:cubicBezTo>
                    <a:pt x="570" y="527"/>
                    <a:pt x="894" y="561"/>
                    <a:pt x="1217" y="561"/>
                  </a:cubicBezTo>
                  <a:cubicBezTo>
                    <a:pt x="1605" y="561"/>
                    <a:pt x="1993" y="512"/>
                    <a:pt x="2372" y="415"/>
                  </a:cubicBezTo>
                  <a:cubicBezTo>
                    <a:pt x="2617" y="352"/>
                    <a:pt x="2533" y="1"/>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1"/>
            <p:cNvSpPr/>
            <p:nvPr/>
          </p:nvSpPr>
          <p:spPr>
            <a:xfrm>
              <a:off x="3147300" y="2637275"/>
              <a:ext cx="73425" cy="12325"/>
            </a:xfrm>
            <a:custGeom>
              <a:avLst/>
              <a:gdLst/>
              <a:ahLst/>
              <a:cxnLst/>
              <a:rect l="l" t="t" r="r" b="b"/>
              <a:pathLst>
                <a:path w="2937" h="493" extrusionOk="0">
                  <a:moveTo>
                    <a:pt x="2732" y="1"/>
                  </a:moveTo>
                  <a:cubicBezTo>
                    <a:pt x="2726" y="1"/>
                    <a:pt x="2721" y="1"/>
                    <a:pt x="2715" y="2"/>
                  </a:cubicBezTo>
                  <a:cubicBezTo>
                    <a:pt x="2308" y="48"/>
                    <a:pt x="1899" y="71"/>
                    <a:pt x="1490" y="71"/>
                  </a:cubicBezTo>
                  <a:cubicBezTo>
                    <a:pt x="1087" y="71"/>
                    <a:pt x="684" y="48"/>
                    <a:pt x="284" y="4"/>
                  </a:cubicBezTo>
                  <a:cubicBezTo>
                    <a:pt x="271" y="2"/>
                    <a:pt x="258" y="2"/>
                    <a:pt x="245" y="2"/>
                  </a:cubicBezTo>
                  <a:cubicBezTo>
                    <a:pt x="144" y="2"/>
                    <a:pt x="52" y="52"/>
                    <a:pt x="27" y="160"/>
                  </a:cubicBezTo>
                  <a:cubicBezTo>
                    <a:pt x="0" y="283"/>
                    <a:pt x="70" y="401"/>
                    <a:pt x="183" y="418"/>
                  </a:cubicBezTo>
                  <a:cubicBezTo>
                    <a:pt x="616" y="467"/>
                    <a:pt x="1051" y="492"/>
                    <a:pt x="1486" y="492"/>
                  </a:cubicBezTo>
                  <a:cubicBezTo>
                    <a:pt x="1900" y="492"/>
                    <a:pt x="2313" y="470"/>
                    <a:pt x="2724" y="425"/>
                  </a:cubicBezTo>
                  <a:cubicBezTo>
                    <a:pt x="2840" y="413"/>
                    <a:pt x="2936" y="327"/>
                    <a:pt x="2934" y="206"/>
                  </a:cubicBezTo>
                  <a:cubicBezTo>
                    <a:pt x="2927" y="103"/>
                    <a:pt x="2838"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1"/>
            <p:cNvSpPr/>
            <p:nvPr/>
          </p:nvSpPr>
          <p:spPr>
            <a:xfrm>
              <a:off x="2363375" y="2322675"/>
              <a:ext cx="669375" cy="519100"/>
            </a:xfrm>
            <a:custGeom>
              <a:avLst/>
              <a:gdLst/>
              <a:ahLst/>
              <a:cxnLst/>
              <a:rect l="l" t="t" r="r" b="b"/>
              <a:pathLst>
                <a:path w="26775" h="20764" extrusionOk="0">
                  <a:moveTo>
                    <a:pt x="6675" y="1"/>
                  </a:moveTo>
                  <a:cubicBezTo>
                    <a:pt x="6601" y="1"/>
                    <a:pt x="6530" y="49"/>
                    <a:pt x="6491" y="116"/>
                  </a:cubicBezTo>
                  <a:cubicBezTo>
                    <a:pt x="6483" y="116"/>
                    <a:pt x="6475" y="115"/>
                    <a:pt x="6468" y="115"/>
                  </a:cubicBezTo>
                  <a:cubicBezTo>
                    <a:pt x="6376" y="115"/>
                    <a:pt x="6297" y="180"/>
                    <a:pt x="6282" y="273"/>
                  </a:cubicBezTo>
                  <a:cubicBezTo>
                    <a:pt x="6014" y="1669"/>
                    <a:pt x="4734" y="2516"/>
                    <a:pt x="3449" y="2872"/>
                  </a:cubicBezTo>
                  <a:cubicBezTo>
                    <a:pt x="3066" y="2976"/>
                    <a:pt x="2679" y="3050"/>
                    <a:pt x="2286" y="3101"/>
                  </a:cubicBezTo>
                  <a:cubicBezTo>
                    <a:pt x="2173" y="3115"/>
                    <a:pt x="2077" y="3197"/>
                    <a:pt x="2082" y="3320"/>
                  </a:cubicBezTo>
                  <a:cubicBezTo>
                    <a:pt x="2082" y="3334"/>
                    <a:pt x="2084" y="3351"/>
                    <a:pt x="2089" y="3366"/>
                  </a:cubicBezTo>
                  <a:cubicBezTo>
                    <a:pt x="1170" y="4054"/>
                    <a:pt x="383" y="4968"/>
                    <a:pt x="130" y="6114"/>
                  </a:cubicBezTo>
                  <a:cubicBezTo>
                    <a:pt x="0" y="6701"/>
                    <a:pt x="12" y="7337"/>
                    <a:pt x="224" y="7905"/>
                  </a:cubicBezTo>
                  <a:cubicBezTo>
                    <a:pt x="337" y="8208"/>
                    <a:pt x="501" y="8487"/>
                    <a:pt x="648" y="8776"/>
                  </a:cubicBezTo>
                  <a:cubicBezTo>
                    <a:pt x="790" y="9055"/>
                    <a:pt x="893" y="9351"/>
                    <a:pt x="958" y="9659"/>
                  </a:cubicBezTo>
                  <a:cubicBezTo>
                    <a:pt x="1021" y="9972"/>
                    <a:pt x="1059" y="10287"/>
                    <a:pt x="1134" y="10598"/>
                  </a:cubicBezTo>
                  <a:cubicBezTo>
                    <a:pt x="1203" y="10884"/>
                    <a:pt x="1300" y="11166"/>
                    <a:pt x="1422" y="11433"/>
                  </a:cubicBezTo>
                  <a:cubicBezTo>
                    <a:pt x="1666" y="11962"/>
                    <a:pt x="2012" y="12441"/>
                    <a:pt x="2438" y="12838"/>
                  </a:cubicBezTo>
                  <a:cubicBezTo>
                    <a:pt x="2669" y="13055"/>
                    <a:pt x="2927" y="13250"/>
                    <a:pt x="3129" y="13498"/>
                  </a:cubicBezTo>
                  <a:cubicBezTo>
                    <a:pt x="3331" y="13743"/>
                    <a:pt x="3444" y="14003"/>
                    <a:pt x="3560" y="14273"/>
                  </a:cubicBezTo>
                  <a:cubicBezTo>
                    <a:pt x="3798" y="14836"/>
                    <a:pt x="4046" y="15389"/>
                    <a:pt x="4392" y="15897"/>
                  </a:cubicBezTo>
                  <a:cubicBezTo>
                    <a:pt x="5095" y="16927"/>
                    <a:pt x="6147" y="17738"/>
                    <a:pt x="7420" y="17844"/>
                  </a:cubicBezTo>
                  <a:cubicBezTo>
                    <a:pt x="7493" y="17851"/>
                    <a:pt x="7567" y="17854"/>
                    <a:pt x="7641" y="17854"/>
                  </a:cubicBezTo>
                  <a:cubicBezTo>
                    <a:pt x="7698" y="17854"/>
                    <a:pt x="7756" y="17852"/>
                    <a:pt x="7812" y="17849"/>
                  </a:cubicBezTo>
                  <a:cubicBezTo>
                    <a:pt x="8967" y="18985"/>
                    <a:pt x="10508" y="19685"/>
                    <a:pt x="12115" y="19844"/>
                  </a:cubicBezTo>
                  <a:cubicBezTo>
                    <a:pt x="12332" y="19865"/>
                    <a:pt x="12548" y="19875"/>
                    <a:pt x="12764" y="19875"/>
                  </a:cubicBezTo>
                  <a:cubicBezTo>
                    <a:pt x="12930" y="19875"/>
                    <a:pt x="13097" y="19869"/>
                    <a:pt x="13263" y="19856"/>
                  </a:cubicBezTo>
                  <a:lnTo>
                    <a:pt x="13273" y="19864"/>
                  </a:lnTo>
                  <a:cubicBezTo>
                    <a:pt x="14058" y="20338"/>
                    <a:pt x="14955" y="20602"/>
                    <a:pt x="15863" y="20701"/>
                  </a:cubicBezTo>
                  <a:cubicBezTo>
                    <a:pt x="16229" y="20742"/>
                    <a:pt x="16592" y="20763"/>
                    <a:pt x="16953" y="20763"/>
                  </a:cubicBezTo>
                  <a:cubicBezTo>
                    <a:pt x="17489" y="20763"/>
                    <a:pt x="18019" y="20716"/>
                    <a:pt x="18541" y="20612"/>
                  </a:cubicBezTo>
                  <a:cubicBezTo>
                    <a:pt x="18864" y="20549"/>
                    <a:pt x="19177" y="20434"/>
                    <a:pt x="19461" y="20268"/>
                  </a:cubicBezTo>
                  <a:cubicBezTo>
                    <a:pt x="19791" y="20371"/>
                    <a:pt x="20134" y="20423"/>
                    <a:pt x="20476" y="20423"/>
                  </a:cubicBezTo>
                  <a:cubicBezTo>
                    <a:pt x="20774" y="20423"/>
                    <a:pt x="21072" y="20383"/>
                    <a:pt x="21362" y="20304"/>
                  </a:cubicBezTo>
                  <a:cubicBezTo>
                    <a:pt x="22050" y="20119"/>
                    <a:pt x="22659" y="19714"/>
                    <a:pt x="23100" y="19156"/>
                  </a:cubicBezTo>
                  <a:cubicBezTo>
                    <a:pt x="23215" y="19007"/>
                    <a:pt x="23321" y="18848"/>
                    <a:pt x="23413" y="18679"/>
                  </a:cubicBezTo>
                  <a:cubicBezTo>
                    <a:pt x="24062" y="18355"/>
                    <a:pt x="24705" y="18003"/>
                    <a:pt x="25237" y="17507"/>
                  </a:cubicBezTo>
                  <a:cubicBezTo>
                    <a:pt x="25841" y="16949"/>
                    <a:pt x="26219" y="16210"/>
                    <a:pt x="26301" y="15389"/>
                  </a:cubicBezTo>
                  <a:cubicBezTo>
                    <a:pt x="26334" y="15050"/>
                    <a:pt x="26313" y="14711"/>
                    <a:pt x="26238" y="14379"/>
                  </a:cubicBezTo>
                  <a:cubicBezTo>
                    <a:pt x="26775" y="12971"/>
                    <a:pt x="26592" y="11358"/>
                    <a:pt x="25696" y="10133"/>
                  </a:cubicBezTo>
                  <a:cubicBezTo>
                    <a:pt x="25456" y="9806"/>
                    <a:pt x="25174" y="9512"/>
                    <a:pt x="24857" y="9260"/>
                  </a:cubicBezTo>
                  <a:cubicBezTo>
                    <a:pt x="24830" y="9238"/>
                    <a:pt x="24801" y="9223"/>
                    <a:pt x="24772" y="9214"/>
                  </a:cubicBezTo>
                  <a:cubicBezTo>
                    <a:pt x="24426" y="8648"/>
                    <a:pt x="23973" y="8148"/>
                    <a:pt x="23562" y="7623"/>
                  </a:cubicBezTo>
                  <a:cubicBezTo>
                    <a:pt x="23285" y="7267"/>
                    <a:pt x="23027" y="6896"/>
                    <a:pt x="22840" y="6492"/>
                  </a:cubicBezTo>
                  <a:cubicBezTo>
                    <a:pt x="22654" y="6085"/>
                    <a:pt x="22558" y="5604"/>
                    <a:pt x="22484" y="5137"/>
                  </a:cubicBezTo>
                  <a:cubicBezTo>
                    <a:pt x="22407" y="4670"/>
                    <a:pt x="22289" y="4208"/>
                    <a:pt x="21937" y="3881"/>
                  </a:cubicBezTo>
                  <a:cubicBezTo>
                    <a:pt x="21899" y="3841"/>
                    <a:pt x="21848" y="3821"/>
                    <a:pt x="21796" y="3821"/>
                  </a:cubicBezTo>
                  <a:cubicBezTo>
                    <a:pt x="21760" y="3821"/>
                    <a:pt x="21724" y="3831"/>
                    <a:pt x="21692" y="3852"/>
                  </a:cubicBezTo>
                  <a:cubicBezTo>
                    <a:pt x="21657" y="3827"/>
                    <a:pt x="21617" y="3816"/>
                    <a:pt x="21575" y="3816"/>
                  </a:cubicBezTo>
                  <a:cubicBezTo>
                    <a:pt x="21535" y="3816"/>
                    <a:pt x="21494" y="3826"/>
                    <a:pt x="21456" y="3842"/>
                  </a:cubicBezTo>
                  <a:cubicBezTo>
                    <a:pt x="21084" y="4015"/>
                    <a:pt x="20674" y="4077"/>
                    <a:pt x="20258" y="4077"/>
                  </a:cubicBezTo>
                  <a:cubicBezTo>
                    <a:pt x="19767" y="4077"/>
                    <a:pt x="19267" y="3991"/>
                    <a:pt x="18809" y="3900"/>
                  </a:cubicBezTo>
                  <a:cubicBezTo>
                    <a:pt x="17848" y="3707"/>
                    <a:pt x="16922" y="3375"/>
                    <a:pt x="16053" y="2920"/>
                  </a:cubicBezTo>
                  <a:cubicBezTo>
                    <a:pt x="15559" y="2660"/>
                    <a:pt x="15088" y="2362"/>
                    <a:pt x="14643" y="2023"/>
                  </a:cubicBezTo>
                  <a:cubicBezTo>
                    <a:pt x="14595" y="1988"/>
                    <a:pt x="14541" y="1968"/>
                    <a:pt x="14488" y="1968"/>
                  </a:cubicBezTo>
                  <a:cubicBezTo>
                    <a:pt x="14449" y="1968"/>
                    <a:pt x="14410" y="1979"/>
                    <a:pt x="14375" y="2003"/>
                  </a:cubicBezTo>
                  <a:cubicBezTo>
                    <a:pt x="14334" y="1971"/>
                    <a:pt x="14283" y="1955"/>
                    <a:pt x="14232" y="1955"/>
                  </a:cubicBezTo>
                  <a:cubicBezTo>
                    <a:pt x="14195" y="1955"/>
                    <a:pt x="14159" y="1963"/>
                    <a:pt x="14125" y="1982"/>
                  </a:cubicBezTo>
                  <a:cubicBezTo>
                    <a:pt x="13599" y="2237"/>
                    <a:pt x="13020" y="2353"/>
                    <a:pt x="12439" y="2353"/>
                  </a:cubicBezTo>
                  <a:cubicBezTo>
                    <a:pt x="12003" y="2353"/>
                    <a:pt x="11566" y="2288"/>
                    <a:pt x="11150" y="2167"/>
                  </a:cubicBezTo>
                  <a:cubicBezTo>
                    <a:pt x="10623" y="2011"/>
                    <a:pt x="10120" y="1780"/>
                    <a:pt x="9658" y="1481"/>
                  </a:cubicBezTo>
                  <a:cubicBezTo>
                    <a:pt x="9430" y="1337"/>
                    <a:pt x="9208" y="1178"/>
                    <a:pt x="8996" y="1007"/>
                  </a:cubicBezTo>
                  <a:cubicBezTo>
                    <a:pt x="8780" y="834"/>
                    <a:pt x="8563" y="660"/>
                    <a:pt x="8303" y="552"/>
                  </a:cubicBezTo>
                  <a:cubicBezTo>
                    <a:pt x="8046" y="444"/>
                    <a:pt x="7771" y="410"/>
                    <a:pt x="7495" y="360"/>
                  </a:cubicBezTo>
                  <a:cubicBezTo>
                    <a:pt x="7218" y="309"/>
                    <a:pt x="6992" y="256"/>
                    <a:pt x="6811" y="64"/>
                  </a:cubicBezTo>
                  <a:cubicBezTo>
                    <a:pt x="6769" y="19"/>
                    <a:pt x="6721" y="1"/>
                    <a:pt x="6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1"/>
            <p:cNvSpPr/>
            <p:nvPr/>
          </p:nvSpPr>
          <p:spPr>
            <a:xfrm>
              <a:off x="2444175" y="2518650"/>
              <a:ext cx="29325" cy="60775"/>
            </a:xfrm>
            <a:custGeom>
              <a:avLst/>
              <a:gdLst/>
              <a:ahLst/>
              <a:cxnLst/>
              <a:rect l="l" t="t" r="r" b="b"/>
              <a:pathLst>
                <a:path w="1173" h="2431" extrusionOk="0">
                  <a:moveTo>
                    <a:pt x="214" y="1"/>
                  </a:moveTo>
                  <a:cubicBezTo>
                    <a:pt x="195" y="1"/>
                    <a:pt x="177" y="3"/>
                    <a:pt x="159" y="8"/>
                  </a:cubicBezTo>
                  <a:cubicBezTo>
                    <a:pt x="56" y="39"/>
                    <a:pt x="0" y="159"/>
                    <a:pt x="17" y="273"/>
                  </a:cubicBezTo>
                  <a:cubicBezTo>
                    <a:pt x="145" y="995"/>
                    <a:pt x="393" y="1690"/>
                    <a:pt x="751" y="2330"/>
                  </a:cubicBezTo>
                  <a:cubicBezTo>
                    <a:pt x="787" y="2396"/>
                    <a:pt x="860" y="2430"/>
                    <a:pt x="933" y="2430"/>
                  </a:cubicBezTo>
                  <a:cubicBezTo>
                    <a:pt x="972" y="2430"/>
                    <a:pt x="1011" y="2420"/>
                    <a:pt x="1045" y="2400"/>
                  </a:cubicBezTo>
                  <a:cubicBezTo>
                    <a:pt x="1141" y="2338"/>
                    <a:pt x="1172" y="2208"/>
                    <a:pt x="1112" y="2109"/>
                  </a:cubicBezTo>
                  <a:cubicBezTo>
                    <a:pt x="775" y="1498"/>
                    <a:pt x="542" y="836"/>
                    <a:pt x="424" y="150"/>
                  </a:cubicBezTo>
                  <a:cubicBezTo>
                    <a:pt x="410" y="58"/>
                    <a:pt x="308"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1"/>
            <p:cNvSpPr/>
            <p:nvPr/>
          </p:nvSpPr>
          <p:spPr>
            <a:xfrm>
              <a:off x="2453450" y="2433100"/>
              <a:ext cx="39300" cy="57675"/>
            </a:xfrm>
            <a:custGeom>
              <a:avLst/>
              <a:gdLst/>
              <a:ahLst/>
              <a:cxnLst/>
              <a:rect l="l" t="t" r="r" b="b"/>
              <a:pathLst>
                <a:path w="1572" h="2307" extrusionOk="0">
                  <a:moveTo>
                    <a:pt x="1340" y="1"/>
                  </a:moveTo>
                  <a:cubicBezTo>
                    <a:pt x="1283" y="1"/>
                    <a:pt x="1227" y="24"/>
                    <a:pt x="1182" y="65"/>
                  </a:cubicBezTo>
                  <a:cubicBezTo>
                    <a:pt x="602" y="590"/>
                    <a:pt x="200" y="1285"/>
                    <a:pt x="36" y="2051"/>
                  </a:cubicBezTo>
                  <a:cubicBezTo>
                    <a:pt x="1" y="2207"/>
                    <a:pt x="130" y="2306"/>
                    <a:pt x="254" y="2306"/>
                  </a:cubicBezTo>
                  <a:cubicBezTo>
                    <a:pt x="339" y="2306"/>
                    <a:pt x="423" y="2259"/>
                    <a:pt x="448" y="2149"/>
                  </a:cubicBezTo>
                  <a:cubicBezTo>
                    <a:pt x="597" y="1459"/>
                    <a:pt x="960" y="833"/>
                    <a:pt x="1485" y="359"/>
                  </a:cubicBezTo>
                  <a:cubicBezTo>
                    <a:pt x="1572" y="282"/>
                    <a:pt x="1557" y="133"/>
                    <a:pt x="1480" y="58"/>
                  </a:cubicBezTo>
                  <a:cubicBezTo>
                    <a:pt x="1439" y="19"/>
                    <a:pt x="1389"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1"/>
            <p:cNvSpPr/>
            <p:nvPr/>
          </p:nvSpPr>
          <p:spPr>
            <a:xfrm>
              <a:off x="2512400" y="2386150"/>
              <a:ext cx="42500" cy="26375"/>
            </a:xfrm>
            <a:custGeom>
              <a:avLst/>
              <a:gdLst/>
              <a:ahLst/>
              <a:cxnLst/>
              <a:rect l="l" t="t" r="r" b="b"/>
              <a:pathLst>
                <a:path w="1700" h="1055" extrusionOk="0">
                  <a:moveTo>
                    <a:pt x="1454" y="0"/>
                  </a:moveTo>
                  <a:cubicBezTo>
                    <a:pt x="1417" y="0"/>
                    <a:pt x="1379" y="10"/>
                    <a:pt x="1343" y="30"/>
                  </a:cubicBezTo>
                  <a:lnTo>
                    <a:pt x="133" y="663"/>
                  </a:lnTo>
                  <a:cubicBezTo>
                    <a:pt x="32" y="716"/>
                    <a:pt x="1" y="865"/>
                    <a:pt x="61" y="956"/>
                  </a:cubicBezTo>
                  <a:cubicBezTo>
                    <a:pt x="102" y="1019"/>
                    <a:pt x="170" y="1055"/>
                    <a:pt x="241" y="1055"/>
                  </a:cubicBezTo>
                  <a:cubicBezTo>
                    <a:pt x="279" y="1055"/>
                    <a:pt x="317" y="1045"/>
                    <a:pt x="352" y="1024"/>
                  </a:cubicBezTo>
                  <a:lnTo>
                    <a:pt x="1567" y="391"/>
                  </a:lnTo>
                  <a:cubicBezTo>
                    <a:pt x="1666" y="338"/>
                    <a:pt x="1700" y="189"/>
                    <a:pt x="1637" y="97"/>
                  </a:cubicBezTo>
                  <a:cubicBezTo>
                    <a:pt x="1595" y="34"/>
                    <a:pt x="1525"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1"/>
            <p:cNvSpPr/>
            <p:nvPr/>
          </p:nvSpPr>
          <p:spPr>
            <a:xfrm>
              <a:off x="2475875" y="2478125"/>
              <a:ext cx="19100" cy="44350"/>
            </a:xfrm>
            <a:custGeom>
              <a:avLst/>
              <a:gdLst/>
              <a:ahLst/>
              <a:cxnLst/>
              <a:rect l="l" t="t" r="r" b="b"/>
              <a:pathLst>
                <a:path w="764" h="1774" extrusionOk="0">
                  <a:moveTo>
                    <a:pt x="524" y="0"/>
                  </a:moveTo>
                  <a:cubicBezTo>
                    <a:pt x="449" y="0"/>
                    <a:pt x="377" y="39"/>
                    <a:pt x="338" y="110"/>
                  </a:cubicBezTo>
                  <a:cubicBezTo>
                    <a:pt x="99" y="555"/>
                    <a:pt x="1" y="1063"/>
                    <a:pt x="56" y="1566"/>
                  </a:cubicBezTo>
                  <a:cubicBezTo>
                    <a:pt x="68" y="1672"/>
                    <a:pt x="147" y="1774"/>
                    <a:pt x="260" y="1774"/>
                  </a:cubicBezTo>
                  <a:cubicBezTo>
                    <a:pt x="265" y="1774"/>
                    <a:pt x="270" y="1774"/>
                    <a:pt x="275" y="1773"/>
                  </a:cubicBezTo>
                  <a:cubicBezTo>
                    <a:pt x="395" y="1766"/>
                    <a:pt x="492" y="1672"/>
                    <a:pt x="480" y="1554"/>
                  </a:cubicBezTo>
                  <a:cubicBezTo>
                    <a:pt x="427" y="1128"/>
                    <a:pt x="506" y="695"/>
                    <a:pt x="708" y="315"/>
                  </a:cubicBezTo>
                  <a:cubicBezTo>
                    <a:pt x="764" y="216"/>
                    <a:pt x="730" y="76"/>
                    <a:pt x="626" y="26"/>
                  </a:cubicBezTo>
                  <a:cubicBezTo>
                    <a:pt x="594" y="8"/>
                    <a:pt x="559" y="0"/>
                    <a:pt x="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1"/>
            <p:cNvSpPr/>
            <p:nvPr/>
          </p:nvSpPr>
          <p:spPr>
            <a:xfrm>
              <a:off x="2553275" y="2663800"/>
              <a:ext cx="59275" cy="58100"/>
            </a:xfrm>
            <a:custGeom>
              <a:avLst/>
              <a:gdLst/>
              <a:ahLst/>
              <a:cxnLst/>
              <a:rect l="l" t="t" r="r" b="b"/>
              <a:pathLst>
                <a:path w="2371" h="2324" extrusionOk="0">
                  <a:moveTo>
                    <a:pt x="295" y="1"/>
                  </a:moveTo>
                  <a:cubicBezTo>
                    <a:pt x="147" y="1"/>
                    <a:pt x="0" y="159"/>
                    <a:pt x="103" y="320"/>
                  </a:cubicBezTo>
                  <a:cubicBezTo>
                    <a:pt x="601" y="1102"/>
                    <a:pt x="1258" y="1776"/>
                    <a:pt x="2029" y="2296"/>
                  </a:cubicBezTo>
                  <a:cubicBezTo>
                    <a:pt x="2057" y="2315"/>
                    <a:pt x="2090" y="2323"/>
                    <a:pt x="2124" y="2323"/>
                  </a:cubicBezTo>
                  <a:cubicBezTo>
                    <a:pt x="2201" y="2323"/>
                    <a:pt x="2281" y="2279"/>
                    <a:pt x="2317" y="2214"/>
                  </a:cubicBezTo>
                  <a:cubicBezTo>
                    <a:pt x="2370" y="2120"/>
                    <a:pt x="2329" y="1988"/>
                    <a:pt x="2233" y="1925"/>
                  </a:cubicBezTo>
                  <a:cubicBezTo>
                    <a:pt x="1526" y="1441"/>
                    <a:pt x="924" y="820"/>
                    <a:pt x="464" y="98"/>
                  </a:cubicBezTo>
                  <a:cubicBezTo>
                    <a:pt x="420" y="29"/>
                    <a:pt x="35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1"/>
            <p:cNvSpPr/>
            <p:nvPr/>
          </p:nvSpPr>
          <p:spPr>
            <a:xfrm>
              <a:off x="2640850" y="2734675"/>
              <a:ext cx="42575" cy="21175"/>
            </a:xfrm>
            <a:custGeom>
              <a:avLst/>
              <a:gdLst/>
              <a:ahLst/>
              <a:cxnLst/>
              <a:rect l="l" t="t" r="r" b="b"/>
              <a:pathLst>
                <a:path w="1703" h="847" extrusionOk="0">
                  <a:moveTo>
                    <a:pt x="237" y="1"/>
                  </a:moveTo>
                  <a:cubicBezTo>
                    <a:pt x="164" y="1"/>
                    <a:pt x="91" y="34"/>
                    <a:pt x="54" y="108"/>
                  </a:cubicBezTo>
                  <a:cubicBezTo>
                    <a:pt x="1" y="216"/>
                    <a:pt x="30" y="344"/>
                    <a:pt x="138" y="397"/>
                  </a:cubicBezTo>
                  <a:cubicBezTo>
                    <a:pt x="550" y="592"/>
                    <a:pt x="980" y="741"/>
                    <a:pt x="1423" y="842"/>
                  </a:cubicBezTo>
                  <a:cubicBezTo>
                    <a:pt x="1438" y="845"/>
                    <a:pt x="1453" y="847"/>
                    <a:pt x="1468" y="847"/>
                  </a:cubicBezTo>
                  <a:cubicBezTo>
                    <a:pt x="1565" y="847"/>
                    <a:pt x="1653" y="782"/>
                    <a:pt x="1678" y="686"/>
                  </a:cubicBezTo>
                  <a:cubicBezTo>
                    <a:pt x="1702" y="570"/>
                    <a:pt x="1635" y="459"/>
                    <a:pt x="1522" y="428"/>
                  </a:cubicBezTo>
                  <a:cubicBezTo>
                    <a:pt x="1115" y="337"/>
                    <a:pt x="720" y="202"/>
                    <a:pt x="343" y="24"/>
                  </a:cubicBezTo>
                  <a:cubicBezTo>
                    <a:pt x="310" y="9"/>
                    <a:pt x="274"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1"/>
            <p:cNvSpPr/>
            <p:nvPr/>
          </p:nvSpPr>
          <p:spPr>
            <a:xfrm>
              <a:off x="2607175" y="2683600"/>
              <a:ext cx="64400" cy="37525"/>
            </a:xfrm>
            <a:custGeom>
              <a:avLst/>
              <a:gdLst/>
              <a:ahLst/>
              <a:cxnLst/>
              <a:rect l="l" t="t" r="r" b="b"/>
              <a:pathLst>
                <a:path w="2576" h="1501" extrusionOk="0">
                  <a:moveTo>
                    <a:pt x="242" y="1"/>
                  </a:moveTo>
                  <a:cubicBezTo>
                    <a:pt x="165" y="1"/>
                    <a:pt x="86" y="45"/>
                    <a:pt x="51" y="110"/>
                  </a:cubicBezTo>
                  <a:cubicBezTo>
                    <a:pt x="0" y="204"/>
                    <a:pt x="39" y="336"/>
                    <a:pt x="130" y="399"/>
                  </a:cubicBezTo>
                  <a:cubicBezTo>
                    <a:pt x="809" y="844"/>
                    <a:pt x="1533" y="1210"/>
                    <a:pt x="2294" y="1492"/>
                  </a:cubicBezTo>
                  <a:cubicBezTo>
                    <a:pt x="2311" y="1498"/>
                    <a:pt x="2328" y="1500"/>
                    <a:pt x="2345" y="1500"/>
                  </a:cubicBezTo>
                  <a:cubicBezTo>
                    <a:pt x="2438" y="1500"/>
                    <a:pt x="2528" y="1420"/>
                    <a:pt x="2549" y="1335"/>
                  </a:cubicBezTo>
                  <a:cubicBezTo>
                    <a:pt x="2575" y="1232"/>
                    <a:pt x="2503" y="1119"/>
                    <a:pt x="2395" y="1080"/>
                  </a:cubicBezTo>
                  <a:cubicBezTo>
                    <a:pt x="1670" y="808"/>
                    <a:pt x="982" y="457"/>
                    <a:pt x="339" y="28"/>
                  </a:cubicBezTo>
                  <a:cubicBezTo>
                    <a:pt x="310" y="9"/>
                    <a:pt x="27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1"/>
            <p:cNvSpPr/>
            <p:nvPr/>
          </p:nvSpPr>
          <p:spPr>
            <a:xfrm>
              <a:off x="2824400" y="2736675"/>
              <a:ext cx="74000" cy="25750"/>
            </a:xfrm>
            <a:custGeom>
              <a:avLst/>
              <a:gdLst/>
              <a:ahLst/>
              <a:cxnLst/>
              <a:rect l="l" t="t" r="r" b="b"/>
              <a:pathLst>
                <a:path w="2960" h="1030" extrusionOk="0">
                  <a:moveTo>
                    <a:pt x="2724" y="1"/>
                  </a:moveTo>
                  <a:cubicBezTo>
                    <a:pt x="2686" y="1"/>
                    <a:pt x="2646" y="11"/>
                    <a:pt x="2611" y="30"/>
                  </a:cubicBezTo>
                  <a:cubicBezTo>
                    <a:pt x="1886" y="403"/>
                    <a:pt x="1082" y="601"/>
                    <a:pt x="269" y="606"/>
                  </a:cubicBezTo>
                  <a:cubicBezTo>
                    <a:pt x="0" y="608"/>
                    <a:pt x="11" y="1029"/>
                    <a:pt x="281" y="1029"/>
                  </a:cubicBezTo>
                  <a:cubicBezTo>
                    <a:pt x="282" y="1029"/>
                    <a:pt x="283" y="1029"/>
                    <a:pt x="283" y="1029"/>
                  </a:cubicBezTo>
                  <a:cubicBezTo>
                    <a:pt x="1171" y="1020"/>
                    <a:pt x="2045" y="803"/>
                    <a:pt x="2832" y="391"/>
                  </a:cubicBezTo>
                  <a:cubicBezTo>
                    <a:pt x="2931" y="336"/>
                    <a:pt x="2960" y="192"/>
                    <a:pt x="2902" y="100"/>
                  </a:cubicBezTo>
                  <a:cubicBezTo>
                    <a:pt x="2861" y="33"/>
                    <a:pt x="2794" y="1"/>
                    <a:pt x="2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1"/>
            <p:cNvSpPr/>
            <p:nvPr/>
          </p:nvSpPr>
          <p:spPr>
            <a:xfrm>
              <a:off x="2912625" y="2683925"/>
              <a:ext cx="36750" cy="45075"/>
            </a:xfrm>
            <a:custGeom>
              <a:avLst/>
              <a:gdLst/>
              <a:ahLst/>
              <a:cxnLst/>
              <a:rect l="l" t="t" r="r" b="b"/>
              <a:pathLst>
                <a:path w="1470" h="1803" extrusionOk="0">
                  <a:moveTo>
                    <a:pt x="1238" y="0"/>
                  </a:moveTo>
                  <a:cubicBezTo>
                    <a:pt x="1162" y="0"/>
                    <a:pt x="1083" y="35"/>
                    <a:pt x="1050" y="107"/>
                  </a:cubicBezTo>
                  <a:cubicBezTo>
                    <a:pt x="834" y="619"/>
                    <a:pt x="502" y="1079"/>
                    <a:pt x="85" y="1447"/>
                  </a:cubicBezTo>
                  <a:cubicBezTo>
                    <a:pt x="1" y="1527"/>
                    <a:pt x="13" y="1674"/>
                    <a:pt x="92" y="1748"/>
                  </a:cubicBezTo>
                  <a:cubicBezTo>
                    <a:pt x="129" y="1785"/>
                    <a:pt x="180" y="1803"/>
                    <a:pt x="232" y="1803"/>
                  </a:cubicBezTo>
                  <a:cubicBezTo>
                    <a:pt x="288" y="1803"/>
                    <a:pt x="347" y="1782"/>
                    <a:pt x="393" y="1743"/>
                  </a:cubicBezTo>
                  <a:cubicBezTo>
                    <a:pt x="836" y="1346"/>
                    <a:pt x="1187" y="860"/>
                    <a:pt x="1423" y="314"/>
                  </a:cubicBezTo>
                  <a:cubicBezTo>
                    <a:pt x="1469" y="208"/>
                    <a:pt x="1447" y="85"/>
                    <a:pt x="1339" y="25"/>
                  </a:cubicBezTo>
                  <a:cubicBezTo>
                    <a:pt x="1310" y="8"/>
                    <a:pt x="1274"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1"/>
            <p:cNvSpPr/>
            <p:nvPr/>
          </p:nvSpPr>
          <p:spPr>
            <a:xfrm>
              <a:off x="2864800" y="2682800"/>
              <a:ext cx="49600" cy="46225"/>
            </a:xfrm>
            <a:custGeom>
              <a:avLst/>
              <a:gdLst/>
              <a:ahLst/>
              <a:cxnLst/>
              <a:rect l="l" t="t" r="r" b="b"/>
              <a:pathLst>
                <a:path w="1984" h="1849" extrusionOk="0">
                  <a:moveTo>
                    <a:pt x="1754" y="0"/>
                  </a:moveTo>
                  <a:cubicBezTo>
                    <a:pt x="1677" y="0"/>
                    <a:pt x="1598" y="37"/>
                    <a:pt x="1565" y="108"/>
                  </a:cubicBezTo>
                  <a:cubicBezTo>
                    <a:pt x="1295" y="708"/>
                    <a:pt x="795" y="1196"/>
                    <a:pt x="179" y="1430"/>
                  </a:cubicBezTo>
                  <a:cubicBezTo>
                    <a:pt x="73" y="1473"/>
                    <a:pt x="1" y="1581"/>
                    <a:pt x="37" y="1694"/>
                  </a:cubicBezTo>
                  <a:cubicBezTo>
                    <a:pt x="66" y="1787"/>
                    <a:pt x="148" y="1848"/>
                    <a:pt x="236" y="1848"/>
                  </a:cubicBezTo>
                  <a:cubicBezTo>
                    <a:pt x="258" y="1848"/>
                    <a:pt x="280" y="1845"/>
                    <a:pt x="301" y="1836"/>
                  </a:cubicBezTo>
                  <a:cubicBezTo>
                    <a:pt x="1023" y="1562"/>
                    <a:pt x="1611" y="1016"/>
                    <a:pt x="1936" y="313"/>
                  </a:cubicBezTo>
                  <a:cubicBezTo>
                    <a:pt x="1984" y="209"/>
                    <a:pt x="1960" y="84"/>
                    <a:pt x="1854" y="24"/>
                  </a:cubicBezTo>
                  <a:cubicBezTo>
                    <a:pt x="1824" y="8"/>
                    <a:pt x="1789" y="0"/>
                    <a:pt x="1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1"/>
            <p:cNvSpPr/>
            <p:nvPr/>
          </p:nvSpPr>
          <p:spPr>
            <a:xfrm>
              <a:off x="2854150" y="2485225"/>
              <a:ext cx="33700" cy="42525"/>
            </a:xfrm>
            <a:custGeom>
              <a:avLst/>
              <a:gdLst/>
              <a:ahLst/>
              <a:cxnLst/>
              <a:rect l="l" t="t" r="r" b="b"/>
              <a:pathLst>
                <a:path w="1348" h="1701" extrusionOk="0">
                  <a:moveTo>
                    <a:pt x="230" y="0"/>
                  </a:moveTo>
                  <a:cubicBezTo>
                    <a:pt x="178" y="0"/>
                    <a:pt x="127" y="19"/>
                    <a:pt x="87" y="64"/>
                  </a:cubicBezTo>
                  <a:cubicBezTo>
                    <a:pt x="5" y="158"/>
                    <a:pt x="1" y="291"/>
                    <a:pt x="92" y="363"/>
                  </a:cubicBezTo>
                  <a:cubicBezTo>
                    <a:pt x="196" y="442"/>
                    <a:pt x="292" y="529"/>
                    <a:pt x="381" y="623"/>
                  </a:cubicBezTo>
                  <a:lnTo>
                    <a:pt x="448" y="700"/>
                  </a:lnTo>
                  <a:lnTo>
                    <a:pt x="477" y="731"/>
                  </a:lnTo>
                  <a:lnTo>
                    <a:pt x="487" y="743"/>
                  </a:lnTo>
                  <a:cubicBezTo>
                    <a:pt x="525" y="796"/>
                    <a:pt x="566" y="847"/>
                    <a:pt x="602" y="900"/>
                  </a:cubicBezTo>
                  <a:cubicBezTo>
                    <a:pt x="672" y="1005"/>
                    <a:pt x="737" y="1116"/>
                    <a:pt x="790" y="1232"/>
                  </a:cubicBezTo>
                  <a:cubicBezTo>
                    <a:pt x="790" y="1234"/>
                    <a:pt x="804" y="1261"/>
                    <a:pt x="804" y="1261"/>
                  </a:cubicBezTo>
                  <a:cubicBezTo>
                    <a:pt x="804" y="1261"/>
                    <a:pt x="803" y="1261"/>
                    <a:pt x="802" y="1259"/>
                  </a:cubicBezTo>
                  <a:lnTo>
                    <a:pt x="802" y="1259"/>
                  </a:lnTo>
                  <a:cubicBezTo>
                    <a:pt x="807" y="1268"/>
                    <a:pt x="812" y="1278"/>
                    <a:pt x="814" y="1289"/>
                  </a:cubicBezTo>
                  <a:cubicBezTo>
                    <a:pt x="829" y="1318"/>
                    <a:pt x="841" y="1350"/>
                    <a:pt x="850" y="1381"/>
                  </a:cubicBezTo>
                  <a:cubicBezTo>
                    <a:pt x="874" y="1446"/>
                    <a:pt x="896" y="1508"/>
                    <a:pt x="915" y="1571"/>
                  </a:cubicBezTo>
                  <a:cubicBezTo>
                    <a:pt x="953" y="1661"/>
                    <a:pt x="1029" y="1701"/>
                    <a:pt x="1106" y="1701"/>
                  </a:cubicBezTo>
                  <a:cubicBezTo>
                    <a:pt x="1226" y="1701"/>
                    <a:pt x="1348" y="1602"/>
                    <a:pt x="1319" y="1448"/>
                  </a:cubicBezTo>
                  <a:cubicBezTo>
                    <a:pt x="1163" y="897"/>
                    <a:pt x="836" y="411"/>
                    <a:pt x="388" y="57"/>
                  </a:cubicBezTo>
                  <a:cubicBezTo>
                    <a:pt x="343" y="22"/>
                    <a:pt x="286"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1"/>
            <p:cNvSpPr/>
            <p:nvPr/>
          </p:nvSpPr>
          <p:spPr>
            <a:xfrm>
              <a:off x="2887250" y="2495100"/>
              <a:ext cx="42125" cy="59850"/>
            </a:xfrm>
            <a:custGeom>
              <a:avLst/>
              <a:gdLst/>
              <a:ahLst/>
              <a:cxnLst/>
              <a:rect l="l" t="t" r="r" b="b"/>
              <a:pathLst>
                <a:path w="1685" h="2394" extrusionOk="0">
                  <a:moveTo>
                    <a:pt x="308" y="0"/>
                  </a:moveTo>
                  <a:cubicBezTo>
                    <a:pt x="143" y="0"/>
                    <a:pt x="0" y="217"/>
                    <a:pt x="152" y="365"/>
                  </a:cubicBezTo>
                  <a:cubicBezTo>
                    <a:pt x="684" y="878"/>
                    <a:pt x="1062" y="1527"/>
                    <a:pt x="1245" y="2245"/>
                  </a:cubicBezTo>
                  <a:cubicBezTo>
                    <a:pt x="1271" y="2335"/>
                    <a:pt x="1364" y="2394"/>
                    <a:pt x="1456" y="2394"/>
                  </a:cubicBezTo>
                  <a:cubicBezTo>
                    <a:pt x="1474" y="2394"/>
                    <a:pt x="1492" y="2391"/>
                    <a:pt x="1509" y="2387"/>
                  </a:cubicBezTo>
                  <a:cubicBezTo>
                    <a:pt x="1620" y="2351"/>
                    <a:pt x="1685" y="2233"/>
                    <a:pt x="1651" y="2122"/>
                  </a:cubicBezTo>
                  <a:cubicBezTo>
                    <a:pt x="1447" y="1335"/>
                    <a:pt x="1030" y="623"/>
                    <a:pt x="448" y="59"/>
                  </a:cubicBezTo>
                  <a:cubicBezTo>
                    <a:pt x="404" y="18"/>
                    <a:pt x="355"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1"/>
            <p:cNvSpPr/>
            <p:nvPr/>
          </p:nvSpPr>
          <p:spPr>
            <a:xfrm>
              <a:off x="2642375" y="2438975"/>
              <a:ext cx="73350" cy="30700"/>
            </a:xfrm>
            <a:custGeom>
              <a:avLst/>
              <a:gdLst/>
              <a:ahLst/>
              <a:cxnLst/>
              <a:rect l="l" t="t" r="r" b="b"/>
              <a:pathLst>
                <a:path w="2934" h="1228" extrusionOk="0">
                  <a:moveTo>
                    <a:pt x="244" y="1"/>
                  </a:moveTo>
                  <a:cubicBezTo>
                    <a:pt x="144" y="1"/>
                    <a:pt x="50" y="59"/>
                    <a:pt x="26" y="160"/>
                  </a:cubicBezTo>
                  <a:cubicBezTo>
                    <a:pt x="0" y="273"/>
                    <a:pt x="67" y="398"/>
                    <a:pt x="183" y="415"/>
                  </a:cubicBezTo>
                  <a:cubicBezTo>
                    <a:pt x="996" y="555"/>
                    <a:pt x="1786" y="819"/>
                    <a:pt x="2520" y="1202"/>
                  </a:cubicBezTo>
                  <a:cubicBezTo>
                    <a:pt x="2554" y="1220"/>
                    <a:pt x="2587" y="1228"/>
                    <a:pt x="2619" y="1228"/>
                  </a:cubicBezTo>
                  <a:cubicBezTo>
                    <a:pt x="2810" y="1228"/>
                    <a:pt x="2933" y="939"/>
                    <a:pt x="2724" y="831"/>
                  </a:cubicBezTo>
                  <a:cubicBezTo>
                    <a:pt x="1957" y="430"/>
                    <a:pt x="1134" y="150"/>
                    <a:pt x="282" y="4"/>
                  </a:cubicBezTo>
                  <a:cubicBezTo>
                    <a:pt x="269" y="2"/>
                    <a:pt x="256"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1"/>
            <p:cNvSpPr/>
            <p:nvPr/>
          </p:nvSpPr>
          <p:spPr>
            <a:xfrm>
              <a:off x="2702575" y="2435225"/>
              <a:ext cx="52625" cy="31300"/>
            </a:xfrm>
            <a:custGeom>
              <a:avLst/>
              <a:gdLst/>
              <a:ahLst/>
              <a:cxnLst/>
              <a:rect l="l" t="t" r="r" b="b"/>
              <a:pathLst>
                <a:path w="2105" h="1252" extrusionOk="0">
                  <a:moveTo>
                    <a:pt x="294" y="0"/>
                  </a:moveTo>
                  <a:cubicBezTo>
                    <a:pt x="71" y="0"/>
                    <a:pt x="0" y="360"/>
                    <a:pt x="247" y="418"/>
                  </a:cubicBezTo>
                  <a:cubicBezTo>
                    <a:pt x="795" y="553"/>
                    <a:pt x="1303" y="820"/>
                    <a:pt x="1724" y="1196"/>
                  </a:cubicBezTo>
                  <a:cubicBezTo>
                    <a:pt x="1766" y="1233"/>
                    <a:pt x="1819" y="1252"/>
                    <a:pt x="1872" y="1252"/>
                  </a:cubicBezTo>
                  <a:cubicBezTo>
                    <a:pt x="1927" y="1252"/>
                    <a:pt x="1983" y="1231"/>
                    <a:pt x="2025" y="1188"/>
                  </a:cubicBezTo>
                  <a:cubicBezTo>
                    <a:pt x="2100" y="1111"/>
                    <a:pt x="2105" y="967"/>
                    <a:pt x="2020" y="890"/>
                  </a:cubicBezTo>
                  <a:cubicBezTo>
                    <a:pt x="1541" y="464"/>
                    <a:pt x="969" y="161"/>
                    <a:pt x="348" y="7"/>
                  </a:cubicBezTo>
                  <a:cubicBezTo>
                    <a:pt x="329" y="2"/>
                    <a:pt x="311"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1"/>
            <p:cNvSpPr/>
            <p:nvPr/>
          </p:nvSpPr>
          <p:spPr>
            <a:xfrm>
              <a:off x="2693025" y="2488975"/>
              <a:ext cx="44250" cy="20900"/>
            </a:xfrm>
            <a:custGeom>
              <a:avLst/>
              <a:gdLst/>
              <a:ahLst/>
              <a:cxnLst/>
              <a:rect l="l" t="t" r="r" b="b"/>
              <a:pathLst>
                <a:path w="1770" h="836" extrusionOk="0">
                  <a:moveTo>
                    <a:pt x="230" y="1"/>
                  </a:moveTo>
                  <a:cubicBezTo>
                    <a:pt x="138" y="1"/>
                    <a:pt x="43" y="73"/>
                    <a:pt x="25" y="165"/>
                  </a:cubicBezTo>
                  <a:cubicBezTo>
                    <a:pt x="0" y="275"/>
                    <a:pt x="70" y="389"/>
                    <a:pt x="181" y="420"/>
                  </a:cubicBezTo>
                  <a:lnTo>
                    <a:pt x="1490" y="829"/>
                  </a:lnTo>
                  <a:cubicBezTo>
                    <a:pt x="1506" y="834"/>
                    <a:pt x="1522" y="836"/>
                    <a:pt x="1539" y="836"/>
                  </a:cubicBezTo>
                  <a:cubicBezTo>
                    <a:pt x="1632" y="836"/>
                    <a:pt x="1727" y="765"/>
                    <a:pt x="1745" y="673"/>
                  </a:cubicBezTo>
                  <a:cubicBezTo>
                    <a:pt x="1769" y="559"/>
                    <a:pt x="1700" y="446"/>
                    <a:pt x="1589" y="417"/>
                  </a:cubicBezTo>
                  <a:lnTo>
                    <a:pt x="280" y="8"/>
                  </a:lnTo>
                  <a:cubicBezTo>
                    <a:pt x="264"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1"/>
            <p:cNvSpPr/>
            <p:nvPr/>
          </p:nvSpPr>
          <p:spPr>
            <a:xfrm>
              <a:off x="2589650" y="2601875"/>
              <a:ext cx="24650" cy="28175"/>
            </a:xfrm>
            <a:custGeom>
              <a:avLst/>
              <a:gdLst/>
              <a:ahLst/>
              <a:cxnLst/>
              <a:rect l="l" t="t" r="r" b="b"/>
              <a:pathLst>
                <a:path w="986" h="1127" extrusionOk="0">
                  <a:moveTo>
                    <a:pt x="246" y="1"/>
                  </a:moveTo>
                  <a:cubicBezTo>
                    <a:pt x="226" y="1"/>
                    <a:pt x="206" y="4"/>
                    <a:pt x="186" y="10"/>
                  </a:cubicBezTo>
                  <a:cubicBezTo>
                    <a:pt x="83" y="46"/>
                    <a:pt x="1" y="164"/>
                    <a:pt x="44" y="274"/>
                  </a:cubicBezTo>
                  <a:cubicBezTo>
                    <a:pt x="160" y="583"/>
                    <a:pt x="350" y="854"/>
                    <a:pt x="600" y="1069"/>
                  </a:cubicBezTo>
                  <a:cubicBezTo>
                    <a:pt x="643" y="1106"/>
                    <a:pt x="700" y="1127"/>
                    <a:pt x="756" y="1127"/>
                  </a:cubicBezTo>
                  <a:cubicBezTo>
                    <a:pt x="809" y="1127"/>
                    <a:pt x="862" y="1107"/>
                    <a:pt x="901" y="1064"/>
                  </a:cubicBezTo>
                  <a:cubicBezTo>
                    <a:pt x="983" y="972"/>
                    <a:pt x="985" y="840"/>
                    <a:pt x="896" y="765"/>
                  </a:cubicBezTo>
                  <a:cubicBezTo>
                    <a:pt x="814" y="696"/>
                    <a:pt x="740" y="621"/>
                    <a:pt x="672" y="539"/>
                  </a:cubicBezTo>
                  <a:cubicBezTo>
                    <a:pt x="595" y="438"/>
                    <a:pt x="530" y="330"/>
                    <a:pt x="477" y="214"/>
                  </a:cubicBezTo>
                  <a:lnTo>
                    <a:pt x="451" y="152"/>
                  </a:lnTo>
                  <a:cubicBezTo>
                    <a:pt x="432" y="99"/>
                    <a:pt x="398" y="55"/>
                    <a:pt x="350" y="29"/>
                  </a:cubicBezTo>
                  <a:cubicBezTo>
                    <a:pt x="319" y="10"/>
                    <a:pt x="2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11"/>
          <p:cNvSpPr/>
          <p:nvPr/>
        </p:nvSpPr>
        <p:spPr>
          <a:xfrm rot="-5400000" flipH="1">
            <a:off x="-221619" y="4442488"/>
            <a:ext cx="904650" cy="822800"/>
          </a:xfrm>
          <a:custGeom>
            <a:avLst/>
            <a:gdLst/>
            <a:ahLst/>
            <a:cxnLst/>
            <a:rect l="l" t="t" r="r" b="b"/>
            <a:pathLst>
              <a:path w="36186" h="32912" extrusionOk="0">
                <a:moveTo>
                  <a:pt x="11343" y="1"/>
                </a:moveTo>
                <a:cubicBezTo>
                  <a:pt x="11219" y="1"/>
                  <a:pt x="11095" y="36"/>
                  <a:pt x="10978" y="115"/>
                </a:cubicBezTo>
                <a:cubicBezTo>
                  <a:pt x="10737" y="281"/>
                  <a:pt x="10612" y="601"/>
                  <a:pt x="10607" y="885"/>
                </a:cubicBezTo>
                <a:cubicBezTo>
                  <a:pt x="10600" y="1237"/>
                  <a:pt x="10766" y="1550"/>
                  <a:pt x="10905" y="1863"/>
                </a:cubicBezTo>
                <a:cubicBezTo>
                  <a:pt x="11043" y="2175"/>
                  <a:pt x="11093" y="2428"/>
                  <a:pt x="11050" y="2743"/>
                </a:cubicBezTo>
                <a:cubicBezTo>
                  <a:pt x="10958" y="3374"/>
                  <a:pt x="10641" y="3940"/>
                  <a:pt x="10694" y="4589"/>
                </a:cubicBezTo>
                <a:cubicBezTo>
                  <a:pt x="10749" y="5239"/>
                  <a:pt x="11105" y="5735"/>
                  <a:pt x="11461" y="6219"/>
                </a:cubicBezTo>
                <a:cubicBezTo>
                  <a:pt x="11815" y="6703"/>
                  <a:pt x="12193" y="7206"/>
                  <a:pt x="12352" y="7817"/>
                </a:cubicBezTo>
                <a:cubicBezTo>
                  <a:pt x="12511" y="8428"/>
                  <a:pt x="12513" y="9095"/>
                  <a:pt x="12475" y="9740"/>
                </a:cubicBezTo>
                <a:cubicBezTo>
                  <a:pt x="12381" y="9627"/>
                  <a:pt x="12280" y="9521"/>
                  <a:pt x="12174" y="9420"/>
                </a:cubicBezTo>
                <a:cubicBezTo>
                  <a:pt x="12051" y="9302"/>
                  <a:pt x="11919" y="9191"/>
                  <a:pt x="11784" y="9085"/>
                </a:cubicBezTo>
                <a:cubicBezTo>
                  <a:pt x="11786" y="9051"/>
                  <a:pt x="11779" y="9020"/>
                  <a:pt x="11765" y="8989"/>
                </a:cubicBezTo>
                <a:cubicBezTo>
                  <a:pt x="11218" y="7995"/>
                  <a:pt x="10634" y="7015"/>
                  <a:pt x="10010" y="6065"/>
                </a:cubicBezTo>
                <a:cubicBezTo>
                  <a:pt x="9702" y="5591"/>
                  <a:pt x="9382" y="5124"/>
                  <a:pt x="9052" y="4664"/>
                </a:cubicBezTo>
                <a:cubicBezTo>
                  <a:pt x="8732" y="4212"/>
                  <a:pt x="8410" y="3754"/>
                  <a:pt x="8046" y="3340"/>
                </a:cubicBezTo>
                <a:cubicBezTo>
                  <a:pt x="7512" y="2732"/>
                  <a:pt x="6749" y="2182"/>
                  <a:pt x="5920" y="2182"/>
                </a:cubicBezTo>
                <a:cubicBezTo>
                  <a:pt x="5770" y="2182"/>
                  <a:pt x="5619" y="2200"/>
                  <a:pt x="5466" y="2238"/>
                </a:cubicBezTo>
                <a:cubicBezTo>
                  <a:pt x="5004" y="2354"/>
                  <a:pt x="4456" y="2719"/>
                  <a:pt x="4650" y="3271"/>
                </a:cubicBezTo>
                <a:cubicBezTo>
                  <a:pt x="4732" y="3492"/>
                  <a:pt x="4915" y="3665"/>
                  <a:pt x="5072" y="3836"/>
                </a:cubicBezTo>
                <a:cubicBezTo>
                  <a:pt x="5228" y="4007"/>
                  <a:pt x="5449" y="4255"/>
                  <a:pt x="5642" y="4462"/>
                </a:cubicBezTo>
                <a:cubicBezTo>
                  <a:pt x="6429" y="5319"/>
                  <a:pt x="7235" y="6161"/>
                  <a:pt x="8104" y="6934"/>
                </a:cubicBezTo>
                <a:cubicBezTo>
                  <a:pt x="8537" y="7316"/>
                  <a:pt x="8983" y="7684"/>
                  <a:pt x="9449" y="8021"/>
                </a:cubicBezTo>
                <a:cubicBezTo>
                  <a:pt x="9914" y="8358"/>
                  <a:pt x="10381" y="8640"/>
                  <a:pt x="10850" y="8946"/>
                </a:cubicBezTo>
                <a:cubicBezTo>
                  <a:pt x="11319" y="9249"/>
                  <a:pt x="11755" y="9557"/>
                  <a:pt x="12116" y="9968"/>
                </a:cubicBezTo>
                <a:cubicBezTo>
                  <a:pt x="12232" y="10096"/>
                  <a:pt x="12335" y="10233"/>
                  <a:pt x="12434" y="10378"/>
                </a:cubicBezTo>
                <a:cubicBezTo>
                  <a:pt x="12441" y="10433"/>
                  <a:pt x="12475" y="10483"/>
                  <a:pt x="12523" y="10515"/>
                </a:cubicBezTo>
                <a:cubicBezTo>
                  <a:pt x="12595" y="10633"/>
                  <a:pt x="12665" y="10751"/>
                  <a:pt x="12727" y="10876"/>
                </a:cubicBezTo>
                <a:cubicBezTo>
                  <a:pt x="13072" y="11547"/>
                  <a:pt x="13266" y="12281"/>
                  <a:pt x="13433" y="13013"/>
                </a:cubicBezTo>
                <a:cubicBezTo>
                  <a:pt x="13745" y="14387"/>
                  <a:pt x="13950" y="15870"/>
                  <a:pt x="14720" y="17075"/>
                </a:cubicBezTo>
                <a:lnTo>
                  <a:pt x="14619" y="17037"/>
                </a:lnTo>
                <a:cubicBezTo>
                  <a:pt x="14470" y="16979"/>
                  <a:pt x="14323" y="16924"/>
                  <a:pt x="14171" y="16871"/>
                </a:cubicBezTo>
                <a:lnTo>
                  <a:pt x="11500" y="14127"/>
                </a:lnTo>
                <a:cubicBezTo>
                  <a:pt x="10672" y="13280"/>
                  <a:pt x="9873" y="12353"/>
                  <a:pt x="8901" y="11665"/>
                </a:cubicBezTo>
                <a:cubicBezTo>
                  <a:pt x="8443" y="11343"/>
                  <a:pt x="7938" y="11076"/>
                  <a:pt x="7394" y="10934"/>
                </a:cubicBezTo>
                <a:cubicBezTo>
                  <a:pt x="6850" y="10792"/>
                  <a:pt x="6311" y="10763"/>
                  <a:pt x="5767" y="10690"/>
                </a:cubicBezTo>
                <a:cubicBezTo>
                  <a:pt x="4788" y="10560"/>
                  <a:pt x="3953" y="10118"/>
                  <a:pt x="3086" y="9672"/>
                </a:cubicBezTo>
                <a:cubicBezTo>
                  <a:pt x="2356" y="9297"/>
                  <a:pt x="1542" y="8931"/>
                  <a:pt x="690" y="8931"/>
                </a:cubicBezTo>
                <a:cubicBezTo>
                  <a:pt x="530" y="8931"/>
                  <a:pt x="370" y="8944"/>
                  <a:pt x="208" y="8972"/>
                </a:cubicBezTo>
                <a:cubicBezTo>
                  <a:pt x="63" y="8996"/>
                  <a:pt x="1" y="9138"/>
                  <a:pt x="46" y="9266"/>
                </a:cubicBezTo>
                <a:cubicBezTo>
                  <a:pt x="263" y="9915"/>
                  <a:pt x="641" y="10493"/>
                  <a:pt x="1004" y="11071"/>
                </a:cubicBezTo>
                <a:cubicBezTo>
                  <a:pt x="1368" y="11648"/>
                  <a:pt x="1779" y="12274"/>
                  <a:pt x="2249" y="12816"/>
                </a:cubicBezTo>
                <a:cubicBezTo>
                  <a:pt x="2718" y="13357"/>
                  <a:pt x="3226" y="13810"/>
                  <a:pt x="3842" y="14134"/>
                </a:cubicBezTo>
                <a:cubicBezTo>
                  <a:pt x="4456" y="14459"/>
                  <a:pt x="5036" y="14560"/>
                  <a:pt x="5673" y="14637"/>
                </a:cubicBezTo>
                <a:cubicBezTo>
                  <a:pt x="6311" y="14712"/>
                  <a:pt x="6903" y="14746"/>
                  <a:pt x="7469" y="14986"/>
                </a:cubicBezTo>
                <a:cubicBezTo>
                  <a:pt x="8119" y="15266"/>
                  <a:pt x="8573" y="15846"/>
                  <a:pt x="9214" y="16149"/>
                </a:cubicBezTo>
                <a:cubicBezTo>
                  <a:pt x="9854" y="16455"/>
                  <a:pt x="10499" y="16474"/>
                  <a:pt x="11149" y="16556"/>
                </a:cubicBezTo>
                <a:cubicBezTo>
                  <a:pt x="11825" y="16642"/>
                  <a:pt x="12494" y="16782"/>
                  <a:pt x="13149" y="16977"/>
                </a:cubicBezTo>
                <a:cubicBezTo>
                  <a:pt x="13861" y="17193"/>
                  <a:pt x="14561" y="17451"/>
                  <a:pt x="15242" y="17754"/>
                </a:cubicBezTo>
                <a:lnTo>
                  <a:pt x="15269" y="17781"/>
                </a:lnTo>
                <a:cubicBezTo>
                  <a:pt x="15315" y="17829"/>
                  <a:pt x="15380" y="17857"/>
                  <a:pt x="15445" y="17857"/>
                </a:cubicBezTo>
                <a:cubicBezTo>
                  <a:pt x="15454" y="17857"/>
                  <a:pt x="15464" y="17856"/>
                  <a:pt x="15473" y="17855"/>
                </a:cubicBezTo>
                <a:cubicBezTo>
                  <a:pt x="16881" y="18488"/>
                  <a:pt x="18229" y="19263"/>
                  <a:pt x="19565" y="20041"/>
                </a:cubicBezTo>
                <a:cubicBezTo>
                  <a:pt x="19198" y="19995"/>
                  <a:pt x="18830" y="19973"/>
                  <a:pt x="18463" y="19973"/>
                </a:cubicBezTo>
                <a:cubicBezTo>
                  <a:pt x="17523" y="19973"/>
                  <a:pt x="16587" y="20120"/>
                  <a:pt x="15688" y="20409"/>
                </a:cubicBezTo>
                <a:cubicBezTo>
                  <a:pt x="15661" y="20327"/>
                  <a:pt x="15589" y="20269"/>
                  <a:pt x="15505" y="20260"/>
                </a:cubicBezTo>
                <a:cubicBezTo>
                  <a:pt x="15501" y="20259"/>
                  <a:pt x="15498" y="20259"/>
                  <a:pt x="15494" y="20259"/>
                </a:cubicBezTo>
                <a:cubicBezTo>
                  <a:pt x="15442" y="20259"/>
                  <a:pt x="15391" y="20276"/>
                  <a:pt x="15351" y="20308"/>
                </a:cubicBezTo>
                <a:lnTo>
                  <a:pt x="15339" y="20315"/>
                </a:lnTo>
                <a:cubicBezTo>
                  <a:pt x="15288" y="20344"/>
                  <a:pt x="15235" y="20365"/>
                  <a:pt x="15180" y="20385"/>
                </a:cubicBezTo>
                <a:cubicBezTo>
                  <a:pt x="15122" y="20399"/>
                  <a:pt x="15067" y="20409"/>
                  <a:pt x="15007" y="20411"/>
                </a:cubicBezTo>
                <a:lnTo>
                  <a:pt x="14997" y="20411"/>
                </a:lnTo>
                <a:cubicBezTo>
                  <a:pt x="14956" y="20411"/>
                  <a:pt x="14915" y="20418"/>
                  <a:pt x="14879" y="20435"/>
                </a:cubicBezTo>
                <a:cubicBezTo>
                  <a:pt x="14834" y="20401"/>
                  <a:pt x="14778" y="20382"/>
                  <a:pt x="14722" y="20382"/>
                </a:cubicBezTo>
                <a:cubicBezTo>
                  <a:pt x="14716" y="20382"/>
                  <a:pt x="14710" y="20382"/>
                  <a:pt x="14703" y="20382"/>
                </a:cubicBezTo>
                <a:cubicBezTo>
                  <a:pt x="14670" y="20384"/>
                  <a:pt x="14637" y="20385"/>
                  <a:pt x="14605" y="20385"/>
                </a:cubicBezTo>
                <a:cubicBezTo>
                  <a:pt x="14187" y="20385"/>
                  <a:pt x="13783" y="20234"/>
                  <a:pt x="13408" y="20065"/>
                </a:cubicBezTo>
                <a:cubicBezTo>
                  <a:pt x="13002" y="19879"/>
                  <a:pt x="12554" y="19624"/>
                  <a:pt x="12102" y="19458"/>
                </a:cubicBezTo>
                <a:cubicBezTo>
                  <a:pt x="11621" y="19281"/>
                  <a:pt x="11122" y="19220"/>
                  <a:pt x="10620" y="19220"/>
                </a:cubicBezTo>
                <a:cubicBezTo>
                  <a:pt x="10192" y="19220"/>
                  <a:pt x="9761" y="19264"/>
                  <a:pt x="9336" y="19321"/>
                </a:cubicBezTo>
                <a:cubicBezTo>
                  <a:pt x="8869" y="19383"/>
                  <a:pt x="8410" y="19456"/>
                  <a:pt x="7943" y="19499"/>
                </a:cubicBezTo>
                <a:cubicBezTo>
                  <a:pt x="7750" y="19516"/>
                  <a:pt x="7560" y="19523"/>
                  <a:pt x="7372" y="19523"/>
                </a:cubicBezTo>
                <a:cubicBezTo>
                  <a:pt x="7107" y="19523"/>
                  <a:pt x="6843" y="19509"/>
                  <a:pt x="6576" y="19489"/>
                </a:cubicBezTo>
                <a:cubicBezTo>
                  <a:pt x="6225" y="19464"/>
                  <a:pt x="5860" y="19435"/>
                  <a:pt x="5497" y="19435"/>
                </a:cubicBezTo>
                <a:cubicBezTo>
                  <a:pt x="5387" y="19435"/>
                  <a:pt x="5277" y="19437"/>
                  <a:pt x="5168" y="19444"/>
                </a:cubicBezTo>
                <a:cubicBezTo>
                  <a:pt x="4699" y="19470"/>
                  <a:pt x="4217" y="19550"/>
                  <a:pt x="3837" y="19805"/>
                </a:cubicBezTo>
                <a:cubicBezTo>
                  <a:pt x="3644" y="19935"/>
                  <a:pt x="3478" y="20142"/>
                  <a:pt x="3478" y="20382"/>
                </a:cubicBezTo>
                <a:cubicBezTo>
                  <a:pt x="3478" y="20623"/>
                  <a:pt x="3688" y="20849"/>
                  <a:pt x="3907" y="20984"/>
                </a:cubicBezTo>
                <a:cubicBezTo>
                  <a:pt x="4354" y="21261"/>
                  <a:pt x="4809" y="21533"/>
                  <a:pt x="5279" y="21773"/>
                </a:cubicBezTo>
                <a:cubicBezTo>
                  <a:pt x="5748" y="22014"/>
                  <a:pt x="6203" y="22202"/>
                  <a:pt x="6699" y="22329"/>
                </a:cubicBezTo>
                <a:cubicBezTo>
                  <a:pt x="7075" y="22423"/>
                  <a:pt x="7462" y="22471"/>
                  <a:pt x="7850" y="22471"/>
                </a:cubicBezTo>
                <a:cubicBezTo>
                  <a:pt x="7980" y="22471"/>
                  <a:pt x="8111" y="22465"/>
                  <a:pt x="8241" y="22454"/>
                </a:cubicBezTo>
                <a:cubicBezTo>
                  <a:pt x="8749" y="22414"/>
                  <a:pt x="9252" y="22308"/>
                  <a:pt x="9757" y="22238"/>
                </a:cubicBezTo>
                <a:cubicBezTo>
                  <a:pt x="10003" y="22199"/>
                  <a:pt x="10253" y="22178"/>
                  <a:pt x="10501" y="22170"/>
                </a:cubicBezTo>
                <a:cubicBezTo>
                  <a:pt x="10526" y="22170"/>
                  <a:pt x="10550" y="22170"/>
                  <a:pt x="10575" y="22170"/>
                </a:cubicBezTo>
                <a:cubicBezTo>
                  <a:pt x="10806" y="22170"/>
                  <a:pt x="11041" y="22189"/>
                  <a:pt x="11271" y="22207"/>
                </a:cubicBezTo>
                <a:cubicBezTo>
                  <a:pt x="11491" y="22223"/>
                  <a:pt x="11711" y="22237"/>
                  <a:pt x="11930" y="22237"/>
                </a:cubicBezTo>
                <a:cubicBezTo>
                  <a:pt x="12226" y="22237"/>
                  <a:pt x="12520" y="22212"/>
                  <a:pt x="12809" y="22134"/>
                </a:cubicBezTo>
                <a:cubicBezTo>
                  <a:pt x="13312" y="21997"/>
                  <a:pt x="13748" y="21766"/>
                  <a:pt x="14195" y="21528"/>
                </a:cubicBezTo>
                <a:cubicBezTo>
                  <a:pt x="14643" y="21292"/>
                  <a:pt x="15064" y="21080"/>
                  <a:pt x="15526" y="20912"/>
                </a:cubicBezTo>
                <a:cubicBezTo>
                  <a:pt x="15926" y="20765"/>
                  <a:pt x="16335" y="20649"/>
                  <a:pt x="16751" y="20565"/>
                </a:cubicBezTo>
                <a:lnTo>
                  <a:pt x="16751" y="20565"/>
                </a:lnTo>
                <a:cubicBezTo>
                  <a:pt x="16696" y="20635"/>
                  <a:pt x="16645" y="20705"/>
                  <a:pt x="16595" y="20779"/>
                </a:cubicBezTo>
                <a:cubicBezTo>
                  <a:pt x="16056" y="21083"/>
                  <a:pt x="15574" y="21482"/>
                  <a:pt x="15180" y="21959"/>
                </a:cubicBezTo>
                <a:cubicBezTo>
                  <a:pt x="15067" y="22093"/>
                  <a:pt x="14963" y="22235"/>
                  <a:pt x="14867" y="22382"/>
                </a:cubicBezTo>
                <a:cubicBezTo>
                  <a:pt x="14766" y="22534"/>
                  <a:pt x="14686" y="22693"/>
                  <a:pt x="14573" y="22837"/>
                </a:cubicBezTo>
                <a:cubicBezTo>
                  <a:pt x="14374" y="23102"/>
                  <a:pt x="14032" y="23172"/>
                  <a:pt x="13748" y="23316"/>
                </a:cubicBezTo>
                <a:cubicBezTo>
                  <a:pt x="13117" y="23629"/>
                  <a:pt x="12629" y="24139"/>
                  <a:pt x="12140" y="24633"/>
                </a:cubicBezTo>
                <a:cubicBezTo>
                  <a:pt x="11606" y="25181"/>
                  <a:pt x="11117" y="25747"/>
                  <a:pt x="10768" y="26433"/>
                </a:cubicBezTo>
                <a:cubicBezTo>
                  <a:pt x="10624" y="26719"/>
                  <a:pt x="10441" y="27061"/>
                  <a:pt x="10451" y="27393"/>
                </a:cubicBezTo>
                <a:cubicBezTo>
                  <a:pt x="10458" y="27773"/>
                  <a:pt x="10776" y="28000"/>
                  <a:pt x="11129" y="28048"/>
                </a:cubicBezTo>
                <a:cubicBezTo>
                  <a:pt x="11182" y="28055"/>
                  <a:pt x="11234" y="28058"/>
                  <a:pt x="11286" y="28058"/>
                </a:cubicBezTo>
                <a:cubicBezTo>
                  <a:pt x="11762" y="28058"/>
                  <a:pt x="12188" y="27771"/>
                  <a:pt x="12520" y="27444"/>
                </a:cubicBezTo>
                <a:cubicBezTo>
                  <a:pt x="12958" y="27010"/>
                  <a:pt x="13319" y="26505"/>
                  <a:pt x="13772" y="26081"/>
                </a:cubicBezTo>
                <a:cubicBezTo>
                  <a:pt x="14041" y="25829"/>
                  <a:pt x="14325" y="25590"/>
                  <a:pt x="14617" y="25362"/>
                </a:cubicBezTo>
                <a:cubicBezTo>
                  <a:pt x="14908" y="25133"/>
                  <a:pt x="15233" y="24938"/>
                  <a:pt x="15497" y="24681"/>
                </a:cubicBezTo>
                <a:cubicBezTo>
                  <a:pt x="15632" y="24555"/>
                  <a:pt x="15741" y="24401"/>
                  <a:pt x="15813" y="24233"/>
                </a:cubicBezTo>
                <a:cubicBezTo>
                  <a:pt x="15883" y="24067"/>
                  <a:pt x="15919" y="23891"/>
                  <a:pt x="15967" y="23716"/>
                </a:cubicBezTo>
                <a:cubicBezTo>
                  <a:pt x="16065" y="23350"/>
                  <a:pt x="16174" y="22982"/>
                  <a:pt x="16292" y="22618"/>
                </a:cubicBezTo>
                <a:cubicBezTo>
                  <a:pt x="16410" y="22255"/>
                  <a:pt x="16516" y="21930"/>
                  <a:pt x="16650" y="21595"/>
                </a:cubicBezTo>
                <a:cubicBezTo>
                  <a:pt x="16718" y="21427"/>
                  <a:pt x="16797" y="21263"/>
                  <a:pt x="16889" y="21104"/>
                </a:cubicBezTo>
                <a:lnTo>
                  <a:pt x="17004" y="21044"/>
                </a:lnTo>
                <a:cubicBezTo>
                  <a:pt x="17103" y="20998"/>
                  <a:pt x="17148" y="20888"/>
                  <a:pt x="17112" y="20787"/>
                </a:cubicBezTo>
                <a:lnTo>
                  <a:pt x="17146" y="20750"/>
                </a:lnTo>
                <a:cubicBezTo>
                  <a:pt x="17250" y="20637"/>
                  <a:pt x="17370" y="20544"/>
                  <a:pt x="17505" y="20469"/>
                </a:cubicBezTo>
                <a:lnTo>
                  <a:pt x="17546" y="20442"/>
                </a:lnTo>
                <a:cubicBezTo>
                  <a:pt x="17854" y="20408"/>
                  <a:pt x="18164" y="20391"/>
                  <a:pt x="18474" y="20391"/>
                </a:cubicBezTo>
                <a:cubicBezTo>
                  <a:pt x="18884" y="20391"/>
                  <a:pt x="19294" y="20421"/>
                  <a:pt x="19700" y="20479"/>
                </a:cubicBezTo>
                <a:cubicBezTo>
                  <a:pt x="19921" y="20512"/>
                  <a:pt x="20142" y="20551"/>
                  <a:pt x="20359" y="20601"/>
                </a:cubicBezTo>
                <a:cubicBezTo>
                  <a:pt x="20383" y="20607"/>
                  <a:pt x="20406" y="20611"/>
                  <a:pt x="20430" y="20611"/>
                </a:cubicBezTo>
                <a:cubicBezTo>
                  <a:pt x="20461" y="20611"/>
                  <a:pt x="20492" y="20605"/>
                  <a:pt x="20523" y="20594"/>
                </a:cubicBezTo>
                <a:lnTo>
                  <a:pt x="20631" y="20657"/>
                </a:lnTo>
                <a:cubicBezTo>
                  <a:pt x="23129" y="22098"/>
                  <a:pt x="25618" y="23569"/>
                  <a:pt x="27998" y="25205"/>
                </a:cubicBezTo>
                <a:cubicBezTo>
                  <a:pt x="27863" y="25193"/>
                  <a:pt x="27724" y="25184"/>
                  <a:pt x="27589" y="25179"/>
                </a:cubicBezTo>
                <a:cubicBezTo>
                  <a:pt x="27376" y="25168"/>
                  <a:pt x="27160" y="25159"/>
                  <a:pt x="26944" y="25159"/>
                </a:cubicBezTo>
                <a:cubicBezTo>
                  <a:pt x="26744" y="25159"/>
                  <a:pt x="26544" y="25166"/>
                  <a:pt x="26347" y="25186"/>
                </a:cubicBezTo>
                <a:lnTo>
                  <a:pt x="26316" y="25172"/>
                </a:lnTo>
                <a:cubicBezTo>
                  <a:pt x="25401" y="24808"/>
                  <a:pt x="24489" y="24423"/>
                  <a:pt x="23562" y="24086"/>
                </a:cubicBezTo>
                <a:cubicBezTo>
                  <a:pt x="23085" y="23912"/>
                  <a:pt x="22574" y="23764"/>
                  <a:pt x="22064" y="23764"/>
                </a:cubicBezTo>
                <a:cubicBezTo>
                  <a:pt x="21825" y="23764"/>
                  <a:pt x="21587" y="23797"/>
                  <a:pt x="21353" y="23874"/>
                </a:cubicBezTo>
                <a:cubicBezTo>
                  <a:pt x="20477" y="24168"/>
                  <a:pt x="20106" y="25051"/>
                  <a:pt x="19526" y="25687"/>
                </a:cubicBezTo>
                <a:cubicBezTo>
                  <a:pt x="18946" y="26322"/>
                  <a:pt x="18111" y="26541"/>
                  <a:pt x="17360" y="26859"/>
                </a:cubicBezTo>
                <a:cubicBezTo>
                  <a:pt x="17170" y="26938"/>
                  <a:pt x="16982" y="27027"/>
                  <a:pt x="16800" y="27128"/>
                </a:cubicBezTo>
                <a:cubicBezTo>
                  <a:pt x="16590" y="27244"/>
                  <a:pt x="16390" y="27388"/>
                  <a:pt x="16304" y="27624"/>
                </a:cubicBezTo>
                <a:cubicBezTo>
                  <a:pt x="16159" y="28002"/>
                  <a:pt x="16347" y="28428"/>
                  <a:pt x="16638" y="28681"/>
                </a:cubicBezTo>
                <a:cubicBezTo>
                  <a:pt x="16999" y="28986"/>
                  <a:pt x="17517" y="29025"/>
                  <a:pt x="17964" y="29078"/>
                </a:cubicBezTo>
                <a:lnTo>
                  <a:pt x="19505" y="29251"/>
                </a:lnTo>
                <a:cubicBezTo>
                  <a:pt x="19761" y="29279"/>
                  <a:pt x="20024" y="29314"/>
                  <a:pt x="20284" y="29314"/>
                </a:cubicBezTo>
                <a:cubicBezTo>
                  <a:pt x="20450" y="29314"/>
                  <a:pt x="20615" y="29300"/>
                  <a:pt x="20775" y="29261"/>
                </a:cubicBezTo>
                <a:cubicBezTo>
                  <a:pt x="21237" y="29143"/>
                  <a:pt x="21553" y="28827"/>
                  <a:pt x="21863" y="28483"/>
                </a:cubicBezTo>
                <a:cubicBezTo>
                  <a:pt x="22126" y="28192"/>
                  <a:pt x="22410" y="27954"/>
                  <a:pt x="22763" y="27778"/>
                </a:cubicBezTo>
                <a:cubicBezTo>
                  <a:pt x="23117" y="27600"/>
                  <a:pt x="23454" y="27494"/>
                  <a:pt x="23805" y="27362"/>
                </a:cubicBezTo>
                <a:cubicBezTo>
                  <a:pt x="24154" y="27229"/>
                  <a:pt x="24506" y="27080"/>
                  <a:pt x="24819" y="26866"/>
                </a:cubicBezTo>
                <a:cubicBezTo>
                  <a:pt x="24982" y="26753"/>
                  <a:pt x="25132" y="26623"/>
                  <a:pt x="25264" y="26474"/>
                </a:cubicBezTo>
                <a:cubicBezTo>
                  <a:pt x="25411" y="26310"/>
                  <a:pt x="25531" y="26120"/>
                  <a:pt x="25675" y="25951"/>
                </a:cubicBezTo>
                <a:cubicBezTo>
                  <a:pt x="25803" y="25795"/>
                  <a:pt x="25979" y="25684"/>
                  <a:pt x="26176" y="25641"/>
                </a:cubicBezTo>
                <a:cubicBezTo>
                  <a:pt x="26385" y="25595"/>
                  <a:pt x="26609" y="25590"/>
                  <a:pt x="26821" y="25588"/>
                </a:cubicBezTo>
                <a:cubicBezTo>
                  <a:pt x="26881" y="25587"/>
                  <a:pt x="26941" y="25586"/>
                  <a:pt x="27000" y="25586"/>
                </a:cubicBezTo>
                <a:cubicBezTo>
                  <a:pt x="27155" y="25586"/>
                  <a:pt x="27309" y="25590"/>
                  <a:pt x="27464" y="25595"/>
                </a:cubicBezTo>
                <a:cubicBezTo>
                  <a:pt x="27199" y="25937"/>
                  <a:pt x="26977" y="26317"/>
                  <a:pt x="26884" y="26743"/>
                </a:cubicBezTo>
                <a:cubicBezTo>
                  <a:pt x="26879" y="26772"/>
                  <a:pt x="26876" y="26803"/>
                  <a:pt x="26869" y="26832"/>
                </a:cubicBezTo>
                <a:cubicBezTo>
                  <a:pt x="26289" y="27056"/>
                  <a:pt x="25714" y="27323"/>
                  <a:pt x="25197" y="27670"/>
                </a:cubicBezTo>
                <a:cubicBezTo>
                  <a:pt x="24679" y="28014"/>
                  <a:pt x="24207" y="28519"/>
                  <a:pt x="24101" y="29176"/>
                </a:cubicBezTo>
                <a:cubicBezTo>
                  <a:pt x="24012" y="29728"/>
                  <a:pt x="24166" y="30293"/>
                  <a:pt x="23959" y="30827"/>
                </a:cubicBezTo>
                <a:cubicBezTo>
                  <a:pt x="23846" y="31123"/>
                  <a:pt x="23678" y="31400"/>
                  <a:pt x="23610" y="31715"/>
                </a:cubicBezTo>
                <a:cubicBezTo>
                  <a:pt x="23546" y="32031"/>
                  <a:pt x="23579" y="32303"/>
                  <a:pt x="23728" y="32548"/>
                </a:cubicBezTo>
                <a:cubicBezTo>
                  <a:pt x="23864" y="32775"/>
                  <a:pt x="24109" y="32912"/>
                  <a:pt x="24372" y="32912"/>
                </a:cubicBezTo>
                <a:cubicBezTo>
                  <a:pt x="24393" y="32912"/>
                  <a:pt x="24415" y="32911"/>
                  <a:pt x="24436" y="32909"/>
                </a:cubicBezTo>
                <a:cubicBezTo>
                  <a:pt x="24674" y="32888"/>
                  <a:pt x="24903" y="32750"/>
                  <a:pt x="25067" y="32582"/>
                </a:cubicBezTo>
                <a:cubicBezTo>
                  <a:pt x="25493" y="32146"/>
                  <a:pt x="25495" y="31472"/>
                  <a:pt x="25931" y="31051"/>
                </a:cubicBezTo>
                <a:cubicBezTo>
                  <a:pt x="26313" y="30678"/>
                  <a:pt x="26821" y="30469"/>
                  <a:pt x="27216" y="30113"/>
                </a:cubicBezTo>
                <a:cubicBezTo>
                  <a:pt x="27415" y="29932"/>
                  <a:pt x="27586" y="29711"/>
                  <a:pt x="27663" y="29451"/>
                </a:cubicBezTo>
                <a:cubicBezTo>
                  <a:pt x="27733" y="29215"/>
                  <a:pt x="27745" y="28967"/>
                  <a:pt x="27697" y="28729"/>
                </a:cubicBezTo>
                <a:cubicBezTo>
                  <a:pt x="27610" y="28259"/>
                  <a:pt x="27363" y="27838"/>
                  <a:pt x="27286" y="27369"/>
                </a:cubicBezTo>
                <a:cubicBezTo>
                  <a:pt x="27196" y="26827"/>
                  <a:pt x="27444" y="26322"/>
                  <a:pt x="27762" y="25901"/>
                </a:cubicBezTo>
                <a:cubicBezTo>
                  <a:pt x="27832" y="25807"/>
                  <a:pt x="27906" y="25720"/>
                  <a:pt x="27986" y="25631"/>
                </a:cubicBezTo>
                <a:lnTo>
                  <a:pt x="28236" y="25655"/>
                </a:lnTo>
                <a:cubicBezTo>
                  <a:pt x="28407" y="25677"/>
                  <a:pt x="28576" y="25701"/>
                  <a:pt x="28744" y="25728"/>
                </a:cubicBezTo>
                <a:cubicBezTo>
                  <a:pt x="29680" y="26397"/>
                  <a:pt x="30595" y="27092"/>
                  <a:pt x="31480" y="27821"/>
                </a:cubicBezTo>
                <a:cubicBezTo>
                  <a:pt x="31509" y="27867"/>
                  <a:pt x="31550" y="27903"/>
                  <a:pt x="31601" y="27918"/>
                </a:cubicBezTo>
                <a:cubicBezTo>
                  <a:pt x="32790" y="28900"/>
                  <a:pt x="33916" y="29956"/>
                  <a:pt x="34968" y="31080"/>
                </a:cubicBezTo>
                <a:cubicBezTo>
                  <a:pt x="35225" y="31354"/>
                  <a:pt x="35478" y="31636"/>
                  <a:pt x="35723" y="31920"/>
                </a:cubicBezTo>
                <a:cubicBezTo>
                  <a:pt x="35769" y="31972"/>
                  <a:pt x="35824" y="31994"/>
                  <a:pt x="35878" y="31994"/>
                </a:cubicBezTo>
                <a:cubicBezTo>
                  <a:pt x="36036" y="31994"/>
                  <a:pt x="36186" y="31808"/>
                  <a:pt x="36053" y="31655"/>
                </a:cubicBezTo>
                <a:cubicBezTo>
                  <a:pt x="34770" y="30175"/>
                  <a:pt x="33350" y="28825"/>
                  <a:pt x="31846" y="27574"/>
                </a:cubicBezTo>
                <a:cubicBezTo>
                  <a:pt x="31625" y="26681"/>
                  <a:pt x="31225" y="25845"/>
                  <a:pt x="30672" y="25111"/>
                </a:cubicBezTo>
                <a:cubicBezTo>
                  <a:pt x="30674" y="25095"/>
                  <a:pt x="30672" y="25078"/>
                  <a:pt x="30667" y="25061"/>
                </a:cubicBezTo>
                <a:cubicBezTo>
                  <a:pt x="30609" y="24803"/>
                  <a:pt x="30602" y="24539"/>
                  <a:pt x="30645" y="24281"/>
                </a:cubicBezTo>
                <a:cubicBezTo>
                  <a:pt x="30686" y="24028"/>
                  <a:pt x="30794" y="23802"/>
                  <a:pt x="30910" y="23578"/>
                </a:cubicBezTo>
                <a:cubicBezTo>
                  <a:pt x="31023" y="23352"/>
                  <a:pt x="31129" y="23078"/>
                  <a:pt x="31091" y="22801"/>
                </a:cubicBezTo>
                <a:cubicBezTo>
                  <a:pt x="31052" y="22524"/>
                  <a:pt x="30900" y="22298"/>
                  <a:pt x="30732" y="22093"/>
                </a:cubicBezTo>
                <a:cubicBezTo>
                  <a:pt x="30337" y="21612"/>
                  <a:pt x="29911" y="21160"/>
                  <a:pt x="29502" y="20693"/>
                </a:cubicBezTo>
                <a:cubicBezTo>
                  <a:pt x="29288" y="20450"/>
                  <a:pt x="29086" y="20197"/>
                  <a:pt x="28857" y="19971"/>
                </a:cubicBezTo>
                <a:cubicBezTo>
                  <a:pt x="28652" y="19767"/>
                  <a:pt x="28427" y="19628"/>
                  <a:pt x="28156" y="19628"/>
                </a:cubicBezTo>
                <a:cubicBezTo>
                  <a:pt x="28126" y="19628"/>
                  <a:pt x="28095" y="19630"/>
                  <a:pt x="28063" y="19634"/>
                </a:cubicBezTo>
                <a:cubicBezTo>
                  <a:pt x="27801" y="19663"/>
                  <a:pt x="27586" y="19862"/>
                  <a:pt x="27533" y="20125"/>
                </a:cubicBezTo>
                <a:cubicBezTo>
                  <a:pt x="27495" y="20344"/>
                  <a:pt x="27582" y="20568"/>
                  <a:pt x="27666" y="20767"/>
                </a:cubicBezTo>
                <a:cubicBezTo>
                  <a:pt x="27750" y="20967"/>
                  <a:pt x="27839" y="21189"/>
                  <a:pt x="27863" y="21432"/>
                </a:cubicBezTo>
                <a:cubicBezTo>
                  <a:pt x="27887" y="21677"/>
                  <a:pt x="27875" y="21920"/>
                  <a:pt x="27887" y="22163"/>
                </a:cubicBezTo>
                <a:cubicBezTo>
                  <a:pt x="27899" y="22406"/>
                  <a:pt x="27938" y="22669"/>
                  <a:pt x="28036" y="22902"/>
                </a:cubicBezTo>
                <a:cubicBezTo>
                  <a:pt x="28147" y="23152"/>
                  <a:pt x="28301" y="23379"/>
                  <a:pt x="28491" y="23571"/>
                </a:cubicBezTo>
                <a:cubicBezTo>
                  <a:pt x="28852" y="23956"/>
                  <a:pt x="29295" y="24250"/>
                  <a:pt x="29673" y="24618"/>
                </a:cubicBezTo>
                <a:cubicBezTo>
                  <a:pt x="30388" y="25311"/>
                  <a:pt x="30932" y="26158"/>
                  <a:pt x="31261" y="27097"/>
                </a:cubicBezTo>
                <a:cubicBezTo>
                  <a:pt x="30691" y="26637"/>
                  <a:pt x="30104" y="26192"/>
                  <a:pt x="29507" y="25759"/>
                </a:cubicBezTo>
                <a:cubicBezTo>
                  <a:pt x="29387" y="25667"/>
                  <a:pt x="29264" y="25581"/>
                  <a:pt x="29141" y="25494"/>
                </a:cubicBezTo>
                <a:cubicBezTo>
                  <a:pt x="29115" y="25410"/>
                  <a:pt x="29045" y="25350"/>
                  <a:pt x="28958" y="25338"/>
                </a:cubicBezTo>
                <a:lnTo>
                  <a:pt x="28912" y="25328"/>
                </a:lnTo>
                <a:cubicBezTo>
                  <a:pt x="28243" y="24856"/>
                  <a:pt x="27565" y="24397"/>
                  <a:pt x="26879" y="23947"/>
                </a:cubicBezTo>
                <a:cubicBezTo>
                  <a:pt x="26874" y="23901"/>
                  <a:pt x="26860" y="23858"/>
                  <a:pt x="26833" y="23821"/>
                </a:cubicBezTo>
                <a:lnTo>
                  <a:pt x="26686" y="23595"/>
                </a:lnTo>
                <a:cubicBezTo>
                  <a:pt x="26679" y="23569"/>
                  <a:pt x="26672" y="23540"/>
                  <a:pt x="26667" y="23511"/>
                </a:cubicBezTo>
                <a:cubicBezTo>
                  <a:pt x="26660" y="23460"/>
                  <a:pt x="26633" y="23415"/>
                  <a:pt x="26592" y="23381"/>
                </a:cubicBezTo>
                <a:cubicBezTo>
                  <a:pt x="26585" y="23364"/>
                  <a:pt x="26573" y="23347"/>
                  <a:pt x="26559" y="23333"/>
                </a:cubicBezTo>
                <a:cubicBezTo>
                  <a:pt x="26034" y="22825"/>
                  <a:pt x="25721" y="22173"/>
                  <a:pt x="25437" y="21504"/>
                </a:cubicBezTo>
                <a:cubicBezTo>
                  <a:pt x="25529" y="21424"/>
                  <a:pt x="25560" y="21268"/>
                  <a:pt x="25435" y="21167"/>
                </a:cubicBezTo>
                <a:cubicBezTo>
                  <a:pt x="25134" y="20936"/>
                  <a:pt x="25091" y="20517"/>
                  <a:pt x="25132" y="20166"/>
                </a:cubicBezTo>
                <a:cubicBezTo>
                  <a:pt x="25180" y="19728"/>
                  <a:pt x="25363" y="19314"/>
                  <a:pt x="25447" y="18885"/>
                </a:cubicBezTo>
                <a:cubicBezTo>
                  <a:pt x="25488" y="18690"/>
                  <a:pt x="25502" y="18493"/>
                  <a:pt x="25485" y="18298"/>
                </a:cubicBezTo>
                <a:cubicBezTo>
                  <a:pt x="25579" y="18286"/>
                  <a:pt x="25675" y="18207"/>
                  <a:pt x="25675" y="18108"/>
                </a:cubicBezTo>
                <a:cubicBezTo>
                  <a:pt x="25680" y="17285"/>
                  <a:pt x="26383" y="16676"/>
                  <a:pt x="26799" y="16036"/>
                </a:cubicBezTo>
                <a:cubicBezTo>
                  <a:pt x="27033" y="15684"/>
                  <a:pt x="27221" y="15287"/>
                  <a:pt x="27233" y="14861"/>
                </a:cubicBezTo>
                <a:cubicBezTo>
                  <a:pt x="27245" y="14438"/>
                  <a:pt x="27081" y="13978"/>
                  <a:pt x="27035" y="13526"/>
                </a:cubicBezTo>
                <a:cubicBezTo>
                  <a:pt x="26944" y="12618"/>
                  <a:pt x="27724" y="11923"/>
                  <a:pt x="27928" y="11080"/>
                </a:cubicBezTo>
                <a:cubicBezTo>
                  <a:pt x="28022" y="10695"/>
                  <a:pt x="28044" y="10264"/>
                  <a:pt x="27870" y="9896"/>
                </a:cubicBezTo>
                <a:cubicBezTo>
                  <a:pt x="27745" y="9624"/>
                  <a:pt x="27450" y="9325"/>
                  <a:pt x="27147" y="9325"/>
                </a:cubicBezTo>
                <a:cubicBezTo>
                  <a:pt x="27039" y="9325"/>
                  <a:pt x="26929" y="9364"/>
                  <a:pt x="26826" y="9456"/>
                </a:cubicBezTo>
                <a:cubicBezTo>
                  <a:pt x="26674" y="9588"/>
                  <a:pt x="26609" y="9783"/>
                  <a:pt x="26489" y="9944"/>
                </a:cubicBezTo>
                <a:cubicBezTo>
                  <a:pt x="26405" y="10053"/>
                  <a:pt x="26277" y="10125"/>
                  <a:pt x="26133" y="10185"/>
                </a:cubicBezTo>
                <a:cubicBezTo>
                  <a:pt x="25817" y="10310"/>
                  <a:pt x="25468" y="10349"/>
                  <a:pt x="25148" y="10486"/>
                </a:cubicBezTo>
                <a:cubicBezTo>
                  <a:pt x="24831" y="10621"/>
                  <a:pt x="24532" y="10931"/>
                  <a:pt x="24462" y="11323"/>
                </a:cubicBezTo>
                <a:cubicBezTo>
                  <a:pt x="24395" y="11718"/>
                  <a:pt x="24520" y="12091"/>
                  <a:pt x="24511" y="12476"/>
                </a:cubicBezTo>
                <a:cubicBezTo>
                  <a:pt x="24499" y="12924"/>
                  <a:pt x="24229" y="13278"/>
                  <a:pt x="23988" y="13631"/>
                </a:cubicBezTo>
                <a:cubicBezTo>
                  <a:pt x="23748" y="13988"/>
                  <a:pt x="23529" y="14368"/>
                  <a:pt x="23509" y="14808"/>
                </a:cubicBezTo>
                <a:cubicBezTo>
                  <a:pt x="23483" y="15499"/>
                  <a:pt x="23885" y="16101"/>
                  <a:pt x="24263" y="16649"/>
                </a:cubicBezTo>
                <a:cubicBezTo>
                  <a:pt x="24638" y="17196"/>
                  <a:pt x="25045" y="17725"/>
                  <a:pt x="25071" y="18373"/>
                </a:cubicBezTo>
                <a:cubicBezTo>
                  <a:pt x="25093" y="18823"/>
                  <a:pt x="24905" y="19258"/>
                  <a:pt x="24795" y="19687"/>
                </a:cubicBezTo>
                <a:cubicBezTo>
                  <a:pt x="24771" y="19783"/>
                  <a:pt x="24749" y="19884"/>
                  <a:pt x="24734" y="19983"/>
                </a:cubicBezTo>
                <a:cubicBezTo>
                  <a:pt x="24552" y="19663"/>
                  <a:pt x="24337" y="19362"/>
                  <a:pt x="24075" y="19107"/>
                </a:cubicBezTo>
                <a:cubicBezTo>
                  <a:pt x="24027" y="19059"/>
                  <a:pt x="23976" y="19013"/>
                  <a:pt x="23928" y="18972"/>
                </a:cubicBezTo>
                <a:cubicBezTo>
                  <a:pt x="23952" y="17167"/>
                  <a:pt x="22617" y="15776"/>
                  <a:pt x="21827" y="14264"/>
                </a:cubicBezTo>
                <a:cubicBezTo>
                  <a:pt x="21598" y="13829"/>
                  <a:pt x="21442" y="13374"/>
                  <a:pt x="21269" y="12919"/>
                </a:cubicBezTo>
                <a:cubicBezTo>
                  <a:pt x="21093" y="12464"/>
                  <a:pt x="20850" y="11968"/>
                  <a:pt x="20448" y="11631"/>
                </a:cubicBezTo>
                <a:cubicBezTo>
                  <a:pt x="20044" y="11295"/>
                  <a:pt x="19440" y="11124"/>
                  <a:pt x="18949" y="10840"/>
                </a:cubicBezTo>
                <a:cubicBezTo>
                  <a:pt x="18540" y="10599"/>
                  <a:pt x="18179" y="10289"/>
                  <a:pt x="17825" y="9976"/>
                </a:cubicBezTo>
                <a:cubicBezTo>
                  <a:pt x="17104" y="9349"/>
                  <a:pt x="16321" y="8637"/>
                  <a:pt x="15327" y="8637"/>
                </a:cubicBezTo>
                <a:cubicBezTo>
                  <a:pt x="15252" y="8637"/>
                  <a:pt x="15175" y="8641"/>
                  <a:pt x="15098" y="8650"/>
                </a:cubicBezTo>
                <a:cubicBezTo>
                  <a:pt x="14949" y="8664"/>
                  <a:pt x="14901" y="8825"/>
                  <a:pt x="14939" y="8946"/>
                </a:cubicBezTo>
                <a:lnTo>
                  <a:pt x="15606" y="11088"/>
                </a:lnTo>
                <a:lnTo>
                  <a:pt x="15948" y="12171"/>
                </a:lnTo>
                <a:cubicBezTo>
                  <a:pt x="16046" y="12486"/>
                  <a:pt x="16140" y="12806"/>
                  <a:pt x="16275" y="13112"/>
                </a:cubicBezTo>
                <a:cubicBezTo>
                  <a:pt x="16414" y="13427"/>
                  <a:pt x="16609" y="13716"/>
                  <a:pt x="16850" y="13966"/>
                </a:cubicBezTo>
                <a:cubicBezTo>
                  <a:pt x="17091" y="14211"/>
                  <a:pt x="17355" y="14433"/>
                  <a:pt x="17579" y="14690"/>
                </a:cubicBezTo>
                <a:cubicBezTo>
                  <a:pt x="18008" y="15181"/>
                  <a:pt x="18301" y="15761"/>
                  <a:pt x="18657" y="16303"/>
                </a:cubicBezTo>
                <a:cubicBezTo>
                  <a:pt x="19011" y="16844"/>
                  <a:pt x="19428" y="17311"/>
                  <a:pt x="19986" y="17636"/>
                </a:cubicBezTo>
                <a:cubicBezTo>
                  <a:pt x="20547" y="17961"/>
                  <a:pt x="21134" y="18149"/>
                  <a:pt x="21728" y="18349"/>
                </a:cubicBezTo>
                <a:cubicBezTo>
                  <a:pt x="22325" y="18548"/>
                  <a:pt x="22896" y="18741"/>
                  <a:pt x="23399" y="19092"/>
                </a:cubicBezTo>
                <a:cubicBezTo>
                  <a:pt x="23849" y="19408"/>
                  <a:pt x="24181" y="19841"/>
                  <a:pt x="24438" y="20322"/>
                </a:cubicBezTo>
                <a:cubicBezTo>
                  <a:pt x="24963" y="21299"/>
                  <a:pt x="25240" y="22423"/>
                  <a:pt x="25950" y="23297"/>
                </a:cubicBezTo>
                <a:lnTo>
                  <a:pt x="26051" y="23412"/>
                </a:lnTo>
                <a:cubicBezTo>
                  <a:pt x="24720" y="22568"/>
                  <a:pt x="23363" y="21754"/>
                  <a:pt x="22000" y="20962"/>
                </a:cubicBezTo>
                <a:cubicBezTo>
                  <a:pt x="20763" y="20240"/>
                  <a:pt x="19524" y="19525"/>
                  <a:pt x="18275" y="18828"/>
                </a:cubicBezTo>
                <a:cubicBezTo>
                  <a:pt x="17370" y="18322"/>
                  <a:pt x="16453" y="17834"/>
                  <a:pt x="15507" y="17410"/>
                </a:cubicBezTo>
                <a:cubicBezTo>
                  <a:pt x="14552" y="16353"/>
                  <a:pt x="14270" y="14893"/>
                  <a:pt x="13979" y="13535"/>
                </a:cubicBezTo>
                <a:cubicBezTo>
                  <a:pt x="13741" y="12414"/>
                  <a:pt x="13476" y="11237"/>
                  <a:pt x="12862" y="10264"/>
                </a:cubicBezTo>
                <a:cubicBezTo>
                  <a:pt x="12910" y="9646"/>
                  <a:pt x="12951" y="9020"/>
                  <a:pt x="12886" y="8397"/>
                </a:cubicBezTo>
                <a:cubicBezTo>
                  <a:pt x="12879" y="8325"/>
                  <a:pt x="12869" y="8255"/>
                  <a:pt x="12857" y="8183"/>
                </a:cubicBezTo>
                <a:cubicBezTo>
                  <a:pt x="12920" y="8183"/>
                  <a:pt x="12978" y="8151"/>
                  <a:pt x="13011" y="8098"/>
                </a:cubicBezTo>
                <a:cubicBezTo>
                  <a:pt x="13353" y="7490"/>
                  <a:pt x="13550" y="6811"/>
                  <a:pt x="13589" y="6113"/>
                </a:cubicBezTo>
                <a:cubicBezTo>
                  <a:pt x="13603" y="5771"/>
                  <a:pt x="13584" y="5429"/>
                  <a:pt x="13524" y="5095"/>
                </a:cubicBezTo>
                <a:cubicBezTo>
                  <a:pt x="13459" y="4729"/>
                  <a:pt x="13315" y="4387"/>
                  <a:pt x="13245" y="4024"/>
                </a:cubicBezTo>
                <a:cubicBezTo>
                  <a:pt x="13175" y="3658"/>
                  <a:pt x="13221" y="3290"/>
                  <a:pt x="13209" y="2919"/>
                </a:cubicBezTo>
                <a:cubicBezTo>
                  <a:pt x="13199" y="2573"/>
                  <a:pt x="13141" y="2231"/>
                  <a:pt x="13040" y="1901"/>
                </a:cubicBezTo>
                <a:cubicBezTo>
                  <a:pt x="12836" y="1256"/>
                  <a:pt x="12436" y="650"/>
                  <a:pt x="11904" y="224"/>
                </a:cubicBezTo>
                <a:cubicBezTo>
                  <a:pt x="11737" y="89"/>
                  <a:pt x="11540" y="1"/>
                  <a:pt x="1134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2" name="Google Shape;1032;p11"/>
          <p:cNvGrpSpPr/>
          <p:nvPr/>
        </p:nvGrpSpPr>
        <p:grpSpPr>
          <a:xfrm rot="10800000">
            <a:off x="-92818" y="-215366"/>
            <a:ext cx="543582" cy="750101"/>
            <a:chOff x="626325" y="3925200"/>
            <a:chExt cx="612625" cy="845375"/>
          </a:xfrm>
        </p:grpSpPr>
        <p:sp>
          <p:nvSpPr>
            <p:cNvPr id="1033" name="Google Shape;1033;p11"/>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1"/>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1"/>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1"/>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11"/>
          <p:cNvGrpSpPr/>
          <p:nvPr/>
        </p:nvGrpSpPr>
        <p:grpSpPr>
          <a:xfrm rot="-5400000" flipH="1">
            <a:off x="19964" y="186729"/>
            <a:ext cx="1386525" cy="1118350"/>
            <a:chOff x="5750750" y="2118725"/>
            <a:chExt cx="1386525" cy="1118350"/>
          </a:xfrm>
        </p:grpSpPr>
        <p:sp>
          <p:nvSpPr>
            <p:cNvPr id="1038" name="Google Shape;1038;p11"/>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1"/>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1"/>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1"/>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1"/>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1"/>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1"/>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1"/>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1"/>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1"/>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1"/>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1"/>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1"/>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1"/>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1"/>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1"/>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1"/>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1"/>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1"/>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1"/>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1"/>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1"/>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1"/>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1"/>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1"/>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1"/>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1"/>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1"/>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1"/>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1"/>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1"/>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1"/>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1"/>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1"/>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1"/>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1"/>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1"/>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1"/>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1"/>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1"/>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1"/>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1"/>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1"/>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1"/>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1"/>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1"/>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1"/>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1"/>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1"/>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1"/>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1"/>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1"/>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1"/>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1"/>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1"/>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1"/>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1"/>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1"/>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1"/>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1"/>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1"/>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1"/>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1"/>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1"/>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1"/>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1"/>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1"/>
          <p:cNvGrpSpPr/>
          <p:nvPr/>
        </p:nvGrpSpPr>
        <p:grpSpPr>
          <a:xfrm>
            <a:off x="8616094" y="4608765"/>
            <a:ext cx="543582" cy="750101"/>
            <a:chOff x="626325" y="3925200"/>
            <a:chExt cx="612625" cy="845375"/>
          </a:xfrm>
        </p:grpSpPr>
        <p:sp>
          <p:nvSpPr>
            <p:cNvPr id="1105" name="Google Shape;1105;p11"/>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1"/>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1"/>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1"/>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11"/>
          <p:cNvGrpSpPr/>
          <p:nvPr/>
        </p:nvGrpSpPr>
        <p:grpSpPr>
          <a:xfrm rot="5400000" flipH="1">
            <a:off x="7660369" y="3838421"/>
            <a:ext cx="1386525" cy="1118350"/>
            <a:chOff x="5750750" y="2118725"/>
            <a:chExt cx="1386525" cy="1118350"/>
          </a:xfrm>
        </p:grpSpPr>
        <p:sp>
          <p:nvSpPr>
            <p:cNvPr id="1110" name="Google Shape;1110;p11"/>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1"/>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1"/>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1"/>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1"/>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1"/>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1"/>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1"/>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1"/>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1"/>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1"/>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1"/>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1"/>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1"/>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1"/>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1"/>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1"/>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1"/>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1"/>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1"/>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1"/>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1"/>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1"/>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1"/>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1"/>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1"/>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1"/>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1"/>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1"/>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1"/>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1"/>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1"/>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1"/>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1"/>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1"/>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1"/>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1"/>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1"/>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1"/>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1"/>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1"/>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1"/>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1"/>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1"/>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1"/>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1"/>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1"/>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1"/>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1"/>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1"/>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1"/>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1"/>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1"/>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1"/>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1"/>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1"/>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1"/>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1"/>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1"/>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1"/>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1"/>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1"/>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1"/>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1"/>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1"/>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1"/>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11"/>
          <p:cNvGrpSpPr/>
          <p:nvPr/>
        </p:nvGrpSpPr>
        <p:grpSpPr>
          <a:xfrm>
            <a:off x="8715192" y="2665197"/>
            <a:ext cx="1335330" cy="1385522"/>
            <a:chOff x="1843825" y="3806950"/>
            <a:chExt cx="1608250" cy="1668700"/>
          </a:xfrm>
        </p:grpSpPr>
        <p:sp>
          <p:nvSpPr>
            <p:cNvPr id="1177" name="Google Shape;1177;p11"/>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1"/>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1"/>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1"/>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1"/>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1"/>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1"/>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1"/>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1"/>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1"/>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1"/>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1"/>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1"/>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1"/>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1"/>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1"/>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1"/>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1"/>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1"/>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1"/>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1"/>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1"/>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1"/>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1"/>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1"/>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1"/>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1"/>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1"/>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1"/>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1"/>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1"/>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1"/>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1"/>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1"/>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1"/>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1"/>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1"/>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1"/>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1"/>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1"/>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1"/>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1"/>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1"/>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1"/>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1"/>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1"/>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1"/>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1"/>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1"/>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1"/>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1"/>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1"/>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1"/>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1"/>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1"/>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1"/>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1"/>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1"/>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1"/>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1"/>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1"/>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1"/>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1"/>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1"/>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1"/>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1"/>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1"/>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1"/>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4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246"/>
        <p:cNvGrpSpPr/>
        <p:nvPr/>
      </p:nvGrpSpPr>
      <p:grpSpPr>
        <a:xfrm>
          <a:off x="0" y="0"/>
          <a:ext cx="0" cy="0"/>
          <a:chOff x="0" y="0"/>
          <a:chExt cx="0" cy="0"/>
        </a:xfrm>
      </p:grpSpPr>
      <p:pic>
        <p:nvPicPr>
          <p:cNvPr id="1247" name="Google Shape;1247;p13"/>
          <p:cNvPicPr preferRelativeResize="0"/>
          <p:nvPr/>
        </p:nvPicPr>
        <p:blipFill rotWithShape="1">
          <a:blip r:embed="rId2">
            <a:alphaModFix amt="26000"/>
          </a:blip>
          <a:srcRect/>
          <a:stretch/>
        </p:blipFill>
        <p:spPr>
          <a:xfrm>
            <a:off x="0" y="0"/>
            <a:ext cx="9144003" cy="5143502"/>
          </a:xfrm>
          <a:prstGeom prst="rect">
            <a:avLst/>
          </a:prstGeom>
          <a:noFill/>
          <a:ln>
            <a:noFill/>
          </a:ln>
        </p:spPr>
      </p:pic>
      <p:sp>
        <p:nvSpPr>
          <p:cNvPr id="1248" name="Google Shape;1248;p13"/>
          <p:cNvSpPr txBox="1">
            <a:spLocks noGrp="1"/>
          </p:cNvSpPr>
          <p:nvPr>
            <p:ph type="title"/>
          </p:nvPr>
        </p:nvSpPr>
        <p:spPr>
          <a:xfrm>
            <a:off x="713175" y="1682851"/>
            <a:ext cx="25455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9" name="Google Shape;1249;p13"/>
          <p:cNvSpPr txBox="1">
            <a:spLocks noGrp="1"/>
          </p:cNvSpPr>
          <p:nvPr>
            <p:ph type="subTitle" idx="1"/>
          </p:nvPr>
        </p:nvSpPr>
        <p:spPr>
          <a:xfrm>
            <a:off x="713175" y="2054257"/>
            <a:ext cx="254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Open Sans Medium"/>
                <a:ea typeface="Open Sans Medium"/>
                <a:cs typeface="Open Sans Medium"/>
                <a:sym typeface="Open Sans Medium"/>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250" name="Google Shape;1250;p13"/>
          <p:cNvSpPr txBox="1">
            <a:spLocks noGrp="1"/>
          </p:cNvSpPr>
          <p:nvPr>
            <p:ph type="title" idx="2"/>
          </p:nvPr>
        </p:nvSpPr>
        <p:spPr>
          <a:xfrm>
            <a:off x="3299211" y="1682851"/>
            <a:ext cx="25455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1" name="Google Shape;1251;p13"/>
          <p:cNvSpPr txBox="1">
            <a:spLocks noGrp="1"/>
          </p:cNvSpPr>
          <p:nvPr>
            <p:ph type="subTitle" idx="3"/>
          </p:nvPr>
        </p:nvSpPr>
        <p:spPr>
          <a:xfrm>
            <a:off x="3299213" y="2054257"/>
            <a:ext cx="254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Open Sans Medium"/>
                <a:ea typeface="Open Sans Medium"/>
                <a:cs typeface="Open Sans Medium"/>
                <a:sym typeface="Open Sans Medium"/>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252" name="Google Shape;1252;p13"/>
          <p:cNvSpPr txBox="1">
            <a:spLocks noGrp="1"/>
          </p:cNvSpPr>
          <p:nvPr>
            <p:ph type="title" idx="4"/>
          </p:nvPr>
        </p:nvSpPr>
        <p:spPr>
          <a:xfrm>
            <a:off x="713175" y="3483651"/>
            <a:ext cx="25455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3" name="Google Shape;1253;p13"/>
          <p:cNvSpPr txBox="1">
            <a:spLocks noGrp="1"/>
          </p:cNvSpPr>
          <p:nvPr>
            <p:ph type="subTitle" idx="5"/>
          </p:nvPr>
        </p:nvSpPr>
        <p:spPr>
          <a:xfrm>
            <a:off x="713175" y="3855050"/>
            <a:ext cx="254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Open Sans Medium"/>
                <a:ea typeface="Open Sans Medium"/>
                <a:cs typeface="Open Sans Medium"/>
                <a:sym typeface="Open Sans Medium"/>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254" name="Google Shape;1254;p13"/>
          <p:cNvSpPr txBox="1">
            <a:spLocks noGrp="1"/>
          </p:cNvSpPr>
          <p:nvPr>
            <p:ph type="title" idx="6"/>
          </p:nvPr>
        </p:nvSpPr>
        <p:spPr>
          <a:xfrm>
            <a:off x="3299212" y="3483651"/>
            <a:ext cx="25455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5" name="Google Shape;1255;p13"/>
          <p:cNvSpPr txBox="1">
            <a:spLocks noGrp="1"/>
          </p:cNvSpPr>
          <p:nvPr>
            <p:ph type="subTitle" idx="7"/>
          </p:nvPr>
        </p:nvSpPr>
        <p:spPr>
          <a:xfrm>
            <a:off x="3299213" y="3855050"/>
            <a:ext cx="254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Open Sans Medium"/>
                <a:ea typeface="Open Sans Medium"/>
                <a:cs typeface="Open Sans Medium"/>
                <a:sym typeface="Open Sans Medium"/>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256" name="Google Shape;1256;p13"/>
          <p:cNvSpPr txBox="1">
            <a:spLocks noGrp="1"/>
          </p:cNvSpPr>
          <p:nvPr>
            <p:ph type="title" idx="8"/>
          </p:nvPr>
        </p:nvSpPr>
        <p:spPr>
          <a:xfrm>
            <a:off x="5885229" y="1682851"/>
            <a:ext cx="25455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7" name="Google Shape;1257;p13"/>
          <p:cNvSpPr txBox="1">
            <a:spLocks noGrp="1"/>
          </p:cNvSpPr>
          <p:nvPr>
            <p:ph type="subTitle" idx="9"/>
          </p:nvPr>
        </p:nvSpPr>
        <p:spPr>
          <a:xfrm>
            <a:off x="5885233" y="2054257"/>
            <a:ext cx="254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Open Sans Medium"/>
                <a:ea typeface="Open Sans Medium"/>
                <a:cs typeface="Open Sans Medium"/>
                <a:sym typeface="Open Sans Medium"/>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258" name="Google Shape;1258;p13"/>
          <p:cNvSpPr txBox="1">
            <a:spLocks noGrp="1"/>
          </p:cNvSpPr>
          <p:nvPr>
            <p:ph type="title" idx="13"/>
          </p:nvPr>
        </p:nvSpPr>
        <p:spPr>
          <a:xfrm>
            <a:off x="5885230" y="3483651"/>
            <a:ext cx="25455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9" name="Google Shape;1259;p13"/>
          <p:cNvSpPr txBox="1">
            <a:spLocks noGrp="1"/>
          </p:cNvSpPr>
          <p:nvPr>
            <p:ph type="subTitle" idx="14"/>
          </p:nvPr>
        </p:nvSpPr>
        <p:spPr>
          <a:xfrm>
            <a:off x="5885233" y="3855050"/>
            <a:ext cx="254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Open Sans Medium"/>
                <a:ea typeface="Open Sans Medium"/>
                <a:cs typeface="Open Sans Medium"/>
                <a:sym typeface="Open Sans Medium"/>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260" name="Google Shape;1260;p13"/>
          <p:cNvSpPr txBox="1">
            <a:spLocks noGrp="1"/>
          </p:cNvSpPr>
          <p:nvPr>
            <p:ph type="title" idx="15" hasCustomPrompt="1"/>
          </p:nvPr>
        </p:nvSpPr>
        <p:spPr>
          <a:xfrm>
            <a:off x="713175" y="1235250"/>
            <a:ext cx="811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1" name="Google Shape;1261;p13"/>
          <p:cNvSpPr txBox="1">
            <a:spLocks noGrp="1"/>
          </p:cNvSpPr>
          <p:nvPr>
            <p:ph type="title" idx="16" hasCustomPrompt="1"/>
          </p:nvPr>
        </p:nvSpPr>
        <p:spPr>
          <a:xfrm>
            <a:off x="713200" y="2972363"/>
            <a:ext cx="811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2" name="Google Shape;1262;p13"/>
          <p:cNvSpPr txBox="1">
            <a:spLocks noGrp="1"/>
          </p:cNvSpPr>
          <p:nvPr>
            <p:ph type="title" idx="17" hasCustomPrompt="1"/>
          </p:nvPr>
        </p:nvSpPr>
        <p:spPr>
          <a:xfrm>
            <a:off x="3299220" y="1235250"/>
            <a:ext cx="811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3" name="Google Shape;1263;p13"/>
          <p:cNvSpPr txBox="1">
            <a:spLocks noGrp="1"/>
          </p:cNvSpPr>
          <p:nvPr>
            <p:ph type="title" idx="18" hasCustomPrompt="1"/>
          </p:nvPr>
        </p:nvSpPr>
        <p:spPr>
          <a:xfrm>
            <a:off x="3299220" y="3036038"/>
            <a:ext cx="811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4" name="Google Shape;1264;p13"/>
          <p:cNvSpPr txBox="1">
            <a:spLocks noGrp="1"/>
          </p:cNvSpPr>
          <p:nvPr>
            <p:ph type="title" idx="19" hasCustomPrompt="1"/>
          </p:nvPr>
        </p:nvSpPr>
        <p:spPr>
          <a:xfrm>
            <a:off x="5885238" y="1235250"/>
            <a:ext cx="811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5" name="Google Shape;1265;p13"/>
          <p:cNvSpPr txBox="1">
            <a:spLocks noGrp="1"/>
          </p:cNvSpPr>
          <p:nvPr>
            <p:ph type="title" idx="20" hasCustomPrompt="1"/>
          </p:nvPr>
        </p:nvSpPr>
        <p:spPr>
          <a:xfrm>
            <a:off x="5885238" y="3036038"/>
            <a:ext cx="811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6" name="Google Shape;1266;p13"/>
          <p:cNvSpPr txBox="1">
            <a:spLocks noGrp="1"/>
          </p:cNvSpPr>
          <p:nvPr>
            <p:ph type="title" idx="21"/>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sz="3500"/>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267" name="Google Shape;1267;p13"/>
          <p:cNvGrpSpPr/>
          <p:nvPr/>
        </p:nvGrpSpPr>
        <p:grpSpPr>
          <a:xfrm rot="10800000">
            <a:off x="144352" y="4046507"/>
            <a:ext cx="528275" cy="1124150"/>
            <a:chOff x="666950" y="1942750"/>
            <a:chExt cx="528275" cy="1124150"/>
          </a:xfrm>
        </p:grpSpPr>
        <p:sp>
          <p:nvSpPr>
            <p:cNvPr id="1268" name="Google Shape;1268;p13"/>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3"/>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3"/>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3"/>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3"/>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3"/>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3"/>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3"/>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6" name="Google Shape;1276;p13"/>
          <p:cNvSpPr/>
          <p:nvPr/>
        </p:nvSpPr>
        <p:spPr>
          <a:xfrm flipH="1">
            <a:off x="199331" y="3530050"/>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3"/>
          <p:cNvSpPr/>
          <p:nvPr/>
        </p:nvSpPr>
        <p:spPr>
          <a:xfrm flipH="1">
            <a:off x="364801" y="3247800"/>
            <a:ext cx="168286"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3"/>
          <p:cNvGrpSpPr/>
          <p:nvPr/>
        </p:nvGrpSpPr>
        <p:grpSpPr>
          <a:xfrm rot="10800000">
            <a:off x="8600407" y="-434133"/>
            <a:ext cx="543582" cy="750101"/>
            <a:chOff x="626325" y="3925200"/>
            <a:chExt cx="612625" cy="845375"/>
          </a:xfrm>
        </p:grpSpPr>
        <p:sp>
          <p:nvSpPr>
            <p:cNvPr id="1279" name="Google Shape;1279;p13"/>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3"/>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3"/>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3"/>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592"/>
        <p:cNvGrpSpPr/>
        <p:nvPr/>
      </p:nvGrpSpPr>
      <p:grpSpPr>
        <a:xfrm>
          <a:off x="0" y="0"/>
          <a:ext cx="0" cy="0"/>
          <a:chOff x="0" y="0"/>
          <a:chExt cx="0" cy="0"/>
        </a:xfrm>
      </p:grpSpPr>
      <p:pic>
        <p:nvPicPr>
          <p:cNvPr id="1593" name="Google Shape;1593;p19"/>
          <p:cNvPicPr preferRelativeResize="0"/>
          <p:nvPr/>
        </p:nvPicPr>
        <p:blipFill rotWithShape="1">
          <a:blip r:embed="rId2">
            <a:alphaModFix amt="26000"/>
          </a:blip>
          <a:srcRect/>
          <a:stretch/>
        </p:blipFill>
        <p:spPr>
          <a:xfrm>
            <a:off x="0" y="0"/>
            <a:ext cx="9144003" cy="5143502"/>
          </a:xfrm>
          <a:prstGeom prst="rect">
            <a:avLst/>
          </a:prstGeom>
          <a:noFill/>
          <a:ln>
            <a:noFill/>
          </a:ln>
        </p:spPr>
      </p:pic>
      <p:sp>
        <p:nvSpPr>
          <p:cNvPr id="1594" name="Google Shape;1594;p19"/>
          <p:cNvSpPr txBox="1">
            <a:spLocks noGrp="1"/>
          </p:cNvSpPr>
          <p:nvPr>
            <p:ph type="title"/>
          </p:nvPr>
        </p:nvSpPr>
        <p:spPr>
          <a:xfrm>
            <a:off x="713225" y="2222750"/>
            <a:ext cx="2459400" cy="441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95" name="Google Shape;1595;p19"/>
          <p:cNvSpPr txBox="1">
            <a:spLocks noGrp="1"/>
          </p:cNvSpPr>
          <p:nvPr>
            <p:ph type="subTitle" idx="1"/>
          </p:nvPr>
        </p:nvSpPr>
        <p:spPr>
          <a:xfrm>
            <a:off x="713225" y="2663750"/>
            <a:ext cx="2459400" cy="8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596" name="Google Shape;1596;p19"/>
          <p:cNvSpPr txBox="1">
            <a:spLocks noGrp="1"/>
          </p:cNvSpPr>
          <p:nvPr>
            <p:ph type="title" idx="2"/>
          </p:nvPr>
        </p:nvSpPr>
        <p:spPr>
          <a:xfrm>
            <a:off x="3342269" y="2937350"/>
            <a:ext cx="2459400" cy="441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97" name="Google Shape;1597;p19"/>
          <p:cNvSpPr txBox="1">
            <a:spLocks noGrp="1"/>
          </p:cNvSpPr>
          <p:nvPr>
            <p:ph type="subTitle" idx="3"/>
          </p:nvPr>
        </p:nvSpPr>
        <p:spPr>
          <a:xfrm>
            <a:off x="3342263" y="3378350"/>
            <a:ext cx="2459400" cy="8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598" name="Google Shape;1598;p19"/>
          <p:cNvSpPr txBox="1">
            <a:spLocks noGrp="1"/>
          </p:cNvSpPr>
          <p:nvPr>
            <p:ph type="title" idx="4"/>
          </p:nvPr>
        </p:nvSpPr>
        <p:spPr>
          <a:xfrm>
            <a:off x="5971320" y="2222750"/>
            <a:ext cx="2459400" cy="441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99" name="Google Shape;1599;p19"/>
          <p:cNvSpPr txBox="1">
            <a:spLocks noGrp="1"/>
          </p:cNvSpPr>
          <p:nvPr>
            <p:ph type="subTitle" idx="5"/>
          </p:nvPr>
        </p:nvSpPr>
        <p:spPr>
          <a:xfrm>
            <a:off x="5971308" y="2663750"/>
            <a:ext cx="2459400" cy="8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600" name="Google Shape;1600;p19"/>
          <p:cNvSpPr txBox="1">
            <a:spLocks noGrp="1"/>
          </p:cNvSpPr>
          <p:nvPr>
            <p:ph type="title" idx="6"/>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sz="3500"/>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1601" name="Google Shape;1601;p19"/>
          <p:cNvSpPr/>
          <p:nvPr/>
        </p:nvSpPr>
        <p:spPr>
          <a:xfrm>
            <a:off x="8437835" y="4751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1pPr>
            <a:lvl2pPr lvl="1"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2pPr>
            <a:lvl3pPr lvl="2"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3pPr>
            <a:lvl4pPr lvl="3"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4pPr>
            <a:lvl5pPr lvl="4"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5pPr>
            <a:lvl6pPr lvl="5"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6pPr>
            <a:lvl7pPr lvl="6"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7pPr>
            <a:lvl8pPr lvl="7"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8pPr>
            <a:lvl9pPr lvl="8"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1pPr>
            <a:lvl2pPr marL="914400" lvl="1"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2pPr>
            <a:lvl3pPr marL="1371600" lvl="2"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3pPr>
            <a:lvl4pPr marL="1828800" lvl="3"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4pPr>
            <a:lvl5pPr marL="2286000" lvl="4"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5pPr>
            <a:lvl6pPr marL="2743200" lvl="5"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6pPr>
            <a:lvl7pPr marL="3200400" lvl="6"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7pPr>
            <a:lvl8pPr marL="3657600" lvl="7"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8pPr>
            <a:lvl9pPr marL="4114800" lvl="8"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7" r:id="rId6"/>
    <p:sldLayoutId id="2147483658" r:id="rId7"/>
    <p:sldLayoutId id="2147483659" r:id="rId8"/>
    <p:sldLayoutId id="2147483665" r:id="rId9"/>
    <p:sldLayoutId id="2147483667" r:id="rId10"/>
    <p:sldLayoutId id="2147483669" r:id="rId11"/>
    <p:sldLayoutId id="2147483674" r:id="rId12"/>
    <p:sldLayoutId id="214748367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87"/>
        <p:cNvGrpSpPr/>
        <p:nvPr/>
      </p:nvGrpSpPr>
      <p:grpSpPr>
        <a:xfrm>
          <a:off x="0" y="0"/>
          <a:ext cx="0" cy="0"/>
          <a:chOff x="0" y="0"/>
          <a:chExt cx="0" cy="0"/>
        </a:xfrm>
      </p:grpSpPr>
      <p:sp>
        <p:nvSpPr>
          <p:cNvPr id="3774" name="Google Shape;3774;p33"/>
          <p:cNvSpPr/>
          <p:nvPr/>
        </p:nvSpPr>
        <p:spPr>
          <a:xfrm flipH="1">
            <a:off x="7455437" y="367736"/>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33"/>
          <p:cNvSpPr/>
          <p:nvPr/>
        </p:nvSpPr>
        <p:spPr>
          <a:xfrm flipH="1">
            <a:off x="1789569" y="57623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33"/>
          <p:cNvSpPr/>
          <p:nvPr/>
        </p:nvSpPr>
        <p:spPr>
          <a:xfrm flipH="1">
            <a:off x="1872219" y="441651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3"/>
          <p:cNvSpPr/>
          <p:nvPr/>
        </p:nvSpPr>
        <p:spPr>
          <a:xfrm flipH="1">
            <a:off x="4929392" y="4608575"/>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3"/>
          <p:cNvSpPr/>
          <p:nvPr/>
        </p:nvSpPr>
        <p:spPr>
          <a:xfrm flipH="1">
            <a:off x="5812654" y="2832113"/>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9" name="Google Shape;3779;p33"/>
          <p:cNvGrpSpPr/>
          <p:nvPr/>
        </p:nvGrpSpPr>
        <p:grpSpPr>
          <a:xfrm>
            <a:off x="3971446" y="129538"/>
            <a:ext cx="770513" cy="799474"/>
            <a:chOff x="1843825" y="3806950"/>
            <a:chExt cx="1608250" cy="1668700"/>
          </a:xfrm>
        </p:grpSpPr>
        <p:sp>
          <p:nvSpPr>
            <p:cNvPr id="3780" name="Google Shape;3780;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8" name="Google Shape;3848;p33"/>
          <p:cNvGrpSpPr/>
          <p:nvPr/>
        </p:nvGrpSpPr>
        <p:grpSpPr>
          <a:xfrm>
            <a:off x="8305166" y="2991677"/>
            <a:ext cx="770513" cy="799474"/>
            <a:chOff x="1843825" y="3806950"/>
            <a:chExt cx="1608250" cy="1668700"/>
          </a:xfrm>
        </p:grpSpPr>
        <p:sp>
          <p:nvSpPr>
            <p:cNvPr id="3849" name="Google Shape;3849;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7" name="Google Shape;3917;p33"/>
          <p:cNvGrpSpPr/>
          <p:nvPr/>
        </p:nvGrpSpPr>
        <p:grpSpPr>
          <a:xfrm>
            <a:off x="6219721" y="4333677"/>
            <a:ext cx="543589" cy="564021"/>
            <a:chOff x="1843825" y="3806950"/>
            <a:chExt cx="1608250" cy="1668700"/>
          </a:xfrm>
        </p:grpSpPr>
        <p:sp>
          <p:nvSpPr>
            <p:cNvPr id="3918" name="Google Shape;3918;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33"/>
          <p:cNvGrpSpPr/>
          <p:nvPr/>
        </p:nvGrpSpPr>
        <p:grpSpPr>
          <a:xfrm>
            <a:off x="3345709" y="4326571"/>
            <a:ext cx="543588" cy="564021"/>
            <a:chOff x="1843825" y="3806950"/>
            <a:chExt cx="1608250" cy="1668700"/>
          </a:xfrm>
        </p:grpSpPr>
        <p:sp>
          <p:nvSpPr>
            <p:cNvPr id="3987" name="Google Shape;3987;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5" name="Google Shape;4055;p33"/>
          <p:cNvGrpSpPr/>
          <p:nvPr/>
        </p:nvGrpSpPr>
        <p:grpSpPr>
          <a:xfrm>
            <a:off x="408384" y="267671"/>
            <a:ext cx="543589" cy="564021"/>
            <a:chOff x="1843825" y="3806950"/>
            <a:chExt cx="1608250" cy="1668700"/>
          </a:xfrm>
        </p:grpSpPr>
        <p:sp>
          <p:nvSpPr>
            <p:cNvPr id="4056" name="Google Shape;4056;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TextBox 30"/>
          <p:cNvSpPr txBox="1"/>
          <p:nvPr/>
        </p:nvSpPr>
        <p:spPr>
          <a:xfrm>
            <a:off x="-22738" y="1114164"/>
            <a:ext cx="9144000" cy="3046988"/>
          </a:xfrm>
          <a:prstGeom prst="rect">
            <a:avLst/>
          </a:prstGeom>
        </p:spPr>
        <p:txBody>
          <a:bodyPr wrap="square" lIns="0" tIns="0" rIns="0" bIns="0" rtlCol="0" anchor="t">
            <a:spAutoFit/>
          </a:bodyPr>
          <a:lstStyle/>
          <a:p>
            <a:pPr algn="ctr">
              <a:lnSpc>
                <a:spcPct val="150000"/>
              </a:lnSpc>
            </a:pPr>
            <a:r>
              <a:rPr lang="en-US" sz="4400" b="1">
                <a:solidFill>
                  <a:schemeClr val="tx2">
                    <a:lumMod val="50000"/>
                  </a:schemeClr>
                </a:solidFill>
                <a:latin typeface="Arial" panose="020B0604020202020204" pitchFamily="34" charset="0"/>
                <a:cs typeface="Arial" panose="020B0604020202020204" pitchFamily="34" charset="0"/>
              </a:rPr>
              <a:t>NHIỆT LIỆT CHÀO MỪNG </a:t>
            </a:r>
          </a:p>
          <a:p>
            <a:pPr algn="ctr">
              <a:lnSpc>
                <a:spcPct val="150000"/>
              </a:lnSpc>
            </a:pPr>
            <a:r>
              <a:rPr lang="en-US" sz="4400" b="1">
                <a:solidFill>
                  <a:schemeClr val="tx2">
                    <a:lumMod val="50000"/>
                  </a:schemeClr>
                </a:solidFill>
                <a:latin typeface="Arial" panose="020B0604020202020204" pitchFamily="34" charset="0"/>
                <a:cs typeface="Arial" panose="020B0604020202020204" pitchFamily="34" charset="0"/>
              </a:rPr>
              <a:t>CÁC EM HỌC SINH </a:t>
            </a:r>
          </a:p>
          <a:p>
            <a:pPr algn="ctr">
              <a:lnSpc>
                <a:spcPct val="150000"/>
              </a:lnSpc>
            </a:pPr>
            <a:r>
              <a:rPr lang="en-US" sz="4400" b="1">
                <a:solidFill>
                  <a:schemeClr val="tx2">
                    <a:lumMod val="50000"/>
                  </a:schemeClr>
                </a:solidFill>
                <a:latin typeface="Arial" panose="020B0604020202020204" pitchFamily="34" charset="0"/>
                <a:cs typeface="Arial" panose="020B0604020202020204" pitchFamily="34" charset="0"/>
              </a:rPr>
              <a:t>THAM DỰ BUỔI HỌC HÔM NAY</a:t>
            </a:r>
            <a:endParaRPr lang="en-US" sz="4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14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0"/>
                                        </p:tgtEl>
                                        <p:attrNameLst>
                                          <p:attrName>style.visibility</p:attrName>
                                        </p:attrNameLst>
                                      </p:cBhvr>
                                      <p:to>
                                        <p:strVal val="visible"/>
                                      </p:to>
                                    </p:set>
                                    <p:anim calcmode="lin" valueType="num">
                                      <p:cBhvr>
                                        <p:cTn id="7" dur="500" fill="hold"/>
                                        <p:tgtEl>
                                          <p:spTgt spid="440"/>
                                        </p:tgtEl>
                                        <p:attrNameLst>
                                          <p:attrName>ppt_w</p:attrName>
                                        </p:attrNameLst>
                                      </p:cBhvr>
                                      <p:tavLst>
                                        <p:tav tm="0">
                                          <p:val>
                                            <p:fltVal val="0"/>
                                          </p:val>
                                        </p:tav>
                                        <p:tav tm="100000">
                                          <p:val>
                                            <p:strVal val="#ppt_w"/>
                                          </p:val>
                                        </p:tav>
                                      </p:tavLst>
                                    </p:anim>
                                    <p:anim calcmode="lin" valueType="num">
                                      <p:cBhvr>
                                        <p:cTn id="8" dur="500" fill="hold"/>
                                        <p:tgtEl>
                                          <p:spTgt spid="440"/>
                                        </p:tgtEl>
                                        <p:attrNameLst>
                                          <p:attrName>ppt_h</p:attrName>
                                        </p:attrNameLst>
                                      </p:cBhvr>
                                      <p:tavLst>
                                        <p:tav tm="0">
                                          <p:val>
                                            <p:fltVal val="0"/>
                                          </p:val>
                                        </p:tav>
                                        <p:tav tm="100000">
                                          <p:val>
                                            <p:strVal val="#ppt_h"/>
                                          </p:val>
                                        </p:tav>
                                      </p:tavLst>
                                    </p:anim>
                                    <p:animEffect transition="in" filter="fade">
                                      <p:cBhvr>
                                        <p:cTn id="9" dur="500"/>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02"/>
        <p:cNvGrpSpPr/>
        <p:nvPr/>
      </p:nvGrpSpPr>
      <p:grpSpPr>
        <a:xfrm>
          <a:off x="0" y="0"/>
          <a:ext cx="0" cy="0"/>
          <a:chOff x="0" y="0"/>
          <a:chExt cx="0" cy="0"/>
        </a:xfrm>
      </p:grpSpPr>
      <p:sp>
        <p:nvSpPr>
          <p:cNvPr id="4222" name="Google Shape;4222;p35"/>
          <p:cNvSpPr/>
          <p:nvPr/>
        </p:nvSpPr>
        <p:spPr>
          <a:xfrm>
            <a:off x="7148660" y="4637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4" name="Google Shape;4224;p35"/>
          <p:cNvGrpSpPr/>
          <p:nvPr/>
        </p:nvGrpSpPr>
        <p:grpSpPr>
          <a:xfrm flipH="1">
            <a:off x="7757463" y="0"/>
            <a:ext cx="1386525" cy="1118350"/>
            <a:chOff x="5750750" y="2118725"/>
            <a:chExt cx="1386525" cy="1118350"/>
          </a:xfrm>
        </p:grpSpPr>
        <p:sp>
          <p:nvSpPr>
            <p:cNvPr id="4225" name="Google Shape;4225;p35"/>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5"/>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5"/>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5"/>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5"/>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5"/>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5"/>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5"/>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5"/>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5"/>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5"/>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5"/>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5"/>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5"/>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5"/>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5"/>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5"/>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5"/>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5"/>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5"/>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5"/>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5"/>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5"/>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5"/>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5"/>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5"/>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5"/>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5"/>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5"/>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5"/>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5"/>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5"/>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5"/>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5"/>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5"/>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5"/>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5"/>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5"/>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5"/>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5"/>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5"/>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5"/>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5"/>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5"/>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5"/>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5"/>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5"/>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5"/>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5"/>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5"/>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5"/>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5"/>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5"/>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5"/>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5"/>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5"/>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5"/>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5"/>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5"/>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5"/>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5"/>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5"/>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5"/>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5"/>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5"/>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5"/>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p:cNvSpPr/>
          <p:nvPr/>
        </p:nvSpPr>
        <p:spPr>
          <a:xfrm>
            <a:off x="2967251" y="0"/>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129" name="TextBox 128">
            <a:extLst>
              <a:ext uri="{FF2B5EF4-FFF2-40B4-BE49-F238E27FC236}">
                <a16:creationId xmlns:a16="http://schemas.microsoft.com/office/drawing/2014/main" id="{0605E903-F187-8D9D-7F46-B96D3A68E1A3}"/>
              </a:ext>
            </a:extLst>
          </p:cNvPr>
          <p:cNvSpPr txBox="1"/>
          <p:nvPr/>
        </p:nvSpPr>
        <p:spPr>
          <a:xfrm>
            <a:off x="-13" y="707745"/>
            <a:ext cx="9144001" cy="577850"/>
          </a:xfrm>
          <a:prstGeom prst="rect">
            <a:avLst/>
          </a:prstGeom>
          <a:noFill/>
        </p:spPr>
        <p:txBody>
          <a:bodyPr wrap="square">
            <a:spAutoFit/>
          </a:bodyPr>
          <a:lstStyle/>
          <a:p>
            <a:pPr marL="0" lvl="0" indent="0" algn="ctr">
              <a:lnSpc>
                <a:spcPct val="150000"/>
              </a:lnSpc>
              <a:spcBef>
                <a:spcPct val="0"/>
              </a:spcBef>
            </a:pPr>
            <a:r>
              <a:rPr lang="en-US" sz="2400" b="1">
                <a:solidFill>
                  <a:schemeClr val="accent5">
                    <a:lumMod val="50000"/>
                  </a:schemeClr>
                </a:solidFill>
                <a:latin typeface="Arial" panose="020B0604020202020204" pitchFamily="34" charset="0"/>
                <a:cs typeface="Arial" panose="020B0604020202020204" pitchFamily="34" charset="0"/>
              </a:rPr>
              <a:t>LƯU Ý:</a:t>
            </a:r>
            <a:endParaRPr lang="en-US" sz="2400" b="1" dirty="0">
              <a:solidFill>
                <a:schemeClr val="accent5">
                  <a:lumMod val="50000"/>
                </a:schemeClr>
              </a:solidFill>
              <a:latin typeface="Arial" panose="020B0604020202020204" pitchFamily="34" charset="0"/>
              <a:cs typeface="Arial" panose="020B0604020202020204" pitchFamily="34" charset="0"/>
            </a:endParaRPr>
          </a:p>
        </p:txBody>
      </p:sp>
      <p:sp>
        <p:nvSpPr>
          <p:cNvPr id="130" name="Rounded Rectangle 129"/>
          <p:cNvSpPr/>
          <p:nvPr/>
        </p:nvSpPr>
        <p:spPr>
          <a:xfrm>
            <a:off x="818511" y="1260425"/>
            <a:ext cx="7506979" cy="1002607"/>
          </a:xfrm>
          <a:prstGeom prst="roundRect">
            <a:avLst>
              <a:gd name="adj" fmla="val 2438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131" name="TextBox 130">
            <a:extLst>
              <a:ext uri="{FF2B5EF4-FFF2-40B4-BE49-F238E27FC236}">
                <a16:creationId xmlns:a16="http://schemas.microsoft.com/office/drawing/2014/main" id="{8671BA59-C2B6-848C-E08B-A5ACB240C20C}"/>
              </a:ext>
            </a:extLst>
          </p:cNvPr>
          <p:cNvSpPr txBox="1"/>
          <p:nvPr/>
        </p:nvSpPr>
        <p:spPr>
          <a:xfrm>
            <a:off x="968932" y="1314804"/>
            <a:ext cx="6968081" cy="872034"/>
          </a:xfrm>
          <a:prstGeom prst="rect">
            <a:avLst/>
          </a:prstGeom>
          <a:noFill/>
        </p:spPr>
        <p:txBody>
          <a:bodyPr wrap="square">
            <a:spAutoFit/>
          </a:bodyPr>
          <a:lstStyle/>
          <a:p>
            <a:pPr lvl="0" algn="just">
              <a:lnSpc>
                <a:spcPct val="150000"/>
              </a:lnSpc>
              <a:spcAft>
                <a:spcPts val="800"/>
              </a:spcAft>
              <a:tabLst>
                <a:tab pos="201295" algn="l"/>
              </a:tabLst>
            </a:pPr>
            <a:r>
              <a:rPr lang="vi-VN" sz="1800" b="1">
                <a:latin typeface="Arial" panose="020B0604020202020204" pitchFamily="34" charset="0"/>
                <a:ea typeface="Calibri" panose="020F0502020204030204" pitchFamily="34" charset="0"/>
                <a:cs typeface="Arial" panose="020B0604020202020204" pitchFamily="34" charset="0"/>
              </a:rPr>
              <a:t>Đọc đúng các từ ngữ chứa tiếng dễ phát âm sai: </a:t>
            </a:r>
            <a:r>
              <a:rPr lang="vi-VN" sz="1800" i="1">
                <a:latin typeface="Arial" panose="020B0604020202020204" pitchFamily="34" charset="0"/>
                <a:ea typeface="Calibri" panose="020F0502020204030204" pitchFamily="34" charset="0"/>
                <a:cs typeface="Arial" panose="020B0604020202020204" pitchFamily="34" charset="0"/>
              </a:rPr>
              <a:t>Xấp tranh, tặc lưỡi, trầm trồ, chóp nhọn,...</a:t>
            </a:r>
            <a:endParaRPr lang="vi-VN" sz="1800" i="1" dirty="0">
              <a:latin typeface="Arial" panose="020B0604020202020204" pitchFamily="34" charset="0"/>
              <a:ea typeface="Calibri" panose="020F0502020204030204" pitchFamily="34" charset="0"/>
              <a:cs typeface="Arial" panose="020B0604020202020204" pitchFamily="34" charset="0"/>
            </a:endParaRPr>
          </a:p>
        </p:txBody>
      </p:sp>
      <p:sp>
        <p:nvSpPr>
          <p:cNvPr id="74" name="Rounded Rectangle 73"/>
          <p:cNvSpPr/>
          <p:nvPr/>
        </p:nvSpPr>
        <p:spPr>
          <a:xfrm>
            <a:off x="818511" y="2405107"/>
            <a:ext cx="7506979" cy="2672415"/>
          </a:xfrm>
          <a:prstGeom prst="roundRect">
            <a:avLst>
              <a:gd name="adj" fmla="val 1158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75" name="TextBox 74">
            <a:extLst>
              <a:ext uri="{FF2B5EF4-FFF2-40B4-BE49-F238E27FC236}">
                <a16:creationId xmlns:a16="http://schemas.microsoft.com/office/drawing/2014/main" id="{8671BA59-C2B6-848C-E08B-A5ACB240C20C}"/>
              </a:ext>
            </a:extLst>
          </p:cNvPr>
          <p:cNvSpPr txBox="1"/>
          <p:nvPr/>
        </p:nvSpPr>
        <p:spPr>
          <a:xfrm>
            <a:off x="968931" y="2474300"/>
            <a:ext cx="6968081" cy="2585323"/>
          </a:xfrm>
          <a:prstGeom prst="rect">
            <a:avLst/>
          </a:prstGeom>
          <a:noFill/>
        </p:spPr>
        <p:txBody>
          <a:bodyPr wrap="square">
            <a:spAutoFit/>
          </a:bodyPr>
          <a:lstStyle/>
          <a:p>
            <a:pPr lvl="0" algn="just">
              <a:lnSpc>
                <a:spcPct val="150000"/>
              </a:lnSpc>
              <a:tabLst>
                <a:tab pos="201295" algn="l"/>
              </a:tabLst>
            </a:pPr>
            <a:r>
              <a:rPr lang="vi-VN" sz="1800" b="1">
                <a:latin typeface="Arial" panose="020B0604020202020204" pitchFamily="34" charset="0"/>
                <a:ea typeface="Calibri" panose="020F0502020204030204" pitchFamily="34" charset="0"/>
                <a:cs typeface="Arial" panose="020B0604020202020204" pitchFamily="34" charset="0"/>
              </a:rPr>
              <a:t>Nhấn giọng vào những từ ngữ thể hiện hành động, suy nghĩ, cảm xúc của nhân vật: </a:t>
            </a:r>
          </a:p>
          <a:p>
            <a:pPr marL="285750" lvl="0" indent="-285750" algn="just">
              <a:lnSpc>
                <a:spcPct val="150000"/>
              </a:lnSpc>
              <a:buFont typeface="Arial" panose="020B0604020202020204" pitchFamily="34" charset="0"/>
              <a:buChar char="•"/>
              <a:tabLst>
                <a:tab pos="201295" algn="l"/>
              </a:tabLst>
            </a:pPr>
            <a:r>
              <a:rPr lang="vi-VN" sz="1800">
                <a:latin typeface="Arial" panose="020B0604020202020204" pitchFamily="34" charset="0"/>
                <a:ea typeface="Calibri" panose="020F0502020204030204" pitchFamily="34" charset="0"/>
                <a:cs typeface="Arial" panose="020B0604020202020204" pitchFamily="34" charset="0"/>
              </a:rPr>
              <a:t>Bống là một cô bé </a:t>
            </a:r>
            <a:r>
              <a:rPr lang="vi-VN" sz="1800" b="1" u="sng">
                <a:latin typeface="Arial" panose="020B0604020202020204" pitchFamily="34" charset="0"/>
                <a:ea typeface="Calibri" panose="020F0502020204030204" pitchFamily="34" charset="0"/>
                <a:cs typeface="Arial" panose="020B0604020202020204" pitchFamily="34" charset="0"/>
              </a:rPr>
              <a:t>có tài hội họa.</a:t>
            </a:r>
          </a:p>
          <a:p>
            <a:pPr marL="285750" lvl="0" indent="-285750" algn="just">
              <a:lnSpc>
                <a:spcPct val="150000"/>
              </a:lnSpc>
              <a:buFont typeface="Arial" panose="020B0604020202020204" pitchFamily="34" charset="0"/>
              <a:buChar char="•"/>
              <a:tabLst>
                <a:tab pos="201295" algn="l"/>
              </a:tabLst>
            </a:pPr>
            <a:r>
              <a:rPr lang="vi-VN" sz="1800">
                <a:latin typeface="Arial" panose="020B0604020202020204" pitchFamily="34" charset="0"/>
                <a:ea typeface="Calibri" panose="020F0502020204030204" pitchFamily="34" charset="0"/>
                <a:cs typeface="Arial" panose="020B0604020202020204" pitchFamily="34" charset="0"/>
              </a:rPr>
              <a:t>Ông hoạ sĩ...</a:t>
            </a:r>
            <a:r>
              <a:rPr lang="vi-VN" sz="1800" b="1" u="sng">
                <a:latin typeface="Arial" panose="020B0604020202020204" pitchFamily="34" charset="0"/>
                <a:ea typeface="Calibri" panose="020F0502020204030204" pitchFamily="34" charset="0"/>
                <a:cs typeface="Arial" panose="020B0604020202020204" pitchFamily="34" charset="0"/>
              </a:rPr>
              <a:t>tặc lưỡi trầm trồ: “Chà! Chà! Vẽ như đồng cỏ đến kì nở hoa!</a:t>
            </a:r>
          </a:p>
          <a:p>
            <a:pPr marL="285750" lvl="0" indent="-285750" algn="just">
              <a:lnSpc>
                <a:spcPct val="150000"/>
              </a:lnSpc>
              <a:buFont typeface="Arial" panose="020B0604020202020204" pitchFamily="34" charset="0"/>
              <a:buChar char="•"/>
              <a:tabLst>
                <a:tab pos="201295" algn="l"/>
              </a:tabLst>
            </a:pPr>
            <a:r>
              <a:rPr lang="vi-VN" sz="1800">
                <a:latin typeface="Arial" panose="020B0604020202020204" pitchFamily="34" charset="0"/>
                <a:ea typeface="Calibri" panose="020F0502020204030204" pitchFamily="34" charset="0"/>
                <a:cs typeface="Arial" panose="020B0604020202020204" pitchFamily="34" charset="0"/>
              </a:rPr>
              <a:t>Đó là tí của nó ạ. </a:t>
            </a:r>
            <a:r>
              <a:rPr lang="vi-VN" sz="1800" b="1" u="sng">
                <a:latin typeface="Arial" panose="020B0604020202020204" pitchFamily="34" charset="0"/>
                <a:ea typeface="Calibri" panose="020F0502020204030204" pitchFamily="34" charset="0"/>
                <a:cs typeface="Arial" panose="020B0604020202020204" pitchFamily="34" charset="0"/>
              </a:rPr>
              <a:t>Không có tí, gà con bú mẹ sao được ạ.</a:t>
            </a:r>
          </a:p>
        </p:txBody>
      </p:sp>
    </p:spTree>
    <p:extLst>
      <p:ext uri="{BB962C8B-B14F-4D97-AF65-F5344CB8AC3E}">
        <p14:creationId xmlns:p14="http://schemas.microsoft.com/office/powerpoint/2010/main" val="292878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500"/>
                                        <p:tgtEl>
                                          <p:spTgt spid="1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animBg="1"/>
      <p:bldP spid="131" grpId="0"/>
      <p:bldP spid="74" grpId="0" animBg="1"/>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02"/>
        <p:cNvGrpSpPr/>
        <p:nvPr/>
      </p:nvGrpSpPr>
      <p:grpSpPr>
        <a:xfrm>
          <a:off x="0" y="0"/>
          <a:ext cx="0" cy="0"/>
          <a:chOff x="0" y="0"/>
          <a:chExt cx="0" cy="0"/>
        </a:xfrm>
      </p:grpSpPr>
      <p:sp>
        <p:nvSpPr>
          <p:cNvPr id="4222" name="Google Shape;4222;p35"/>
          <p:cNvSpPr/>
          <p:nvPr/>
        </p:nvSpPr>
        <p:spPr>
          <a:xfrm>
            <a:off x="7148660" y="4637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4" name="Google Shape;4224;p35"/>
          <p:cNvGrpSpPr/>
          <p:nvPr/>
        </p:nvGrpSpPr>
        <p:grpSpPr>
          <a:xfrm flipH="1">
            <a:off x="7757463" y="0"/>
            <a:ext cx="1386525" cy="1118350"/>
            <a:chOff x="5750750" y="2118725"/>
            <a:chExt cx="1386525" cy="1118350"/>
          </a:xfrm>
        </p:grpSpPr>
        <p:sp>
          <p:nvSpPr>
            <p:cNvPr id="4225" name="Google Shape;4225;p35"/>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5"/>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5"/>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5"/>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5"/>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5"/>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5"/>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5"/>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5"/>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5"/>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5"/>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5"/>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5"/>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5"/>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5"/>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5"/>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5"/>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5"/>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5"/>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5"/>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5"/>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5"/>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5"/>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5"/>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5"/>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5"/>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5"/>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5"/>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5"/>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5"/>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5"/>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5"/>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5"/>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5"/>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5"/>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5"/>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5"/>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5"/>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5"/>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5"/>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5"/>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5"/>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5"/>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5"/>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5"/>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5"/>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5"/>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5"/>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5"/>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5"/>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5"/>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5"/>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5"/>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5"/>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5"/>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5"/>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5"/>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5"/>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5"/>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5"/>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5"/>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5"/>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5"/>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5"/>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5"/>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5"/>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p:cNvSpPr/>
          <p:nvPr/>
        </p:nvSpPr>
        <p:spPr>
          <a:xfrm>
            <a:off x="2967251" y="0"/>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129" name="TextBox 128">
            <a:extLst>
              <a:ext uri="{FF2B5EF4-FFF2-40B4-BE49-F238E27FC236}">
                <a16:creationId xmlns:a16="http://schemas.microsoft.com/office/drawing/2014/main" id="{0605E903-F187-8D9D-7F46-B96D3A68E1A3}"/>
              </a:ext>
            </a:extLst>
          </p:cNvPr>
          <p:cNvSpPr txBox="1"/>
          <p:nvPr/>
        </p:nvSpPr>
        <p:spPr>
          <a:xfrm>
            <a:off x="-13" y="707745"/>
            <a:ext cx="9144001" cy="577850"/>
          </a:xfrm>
          <a:prstGeom prst="rect">
            <a:avLst/>
          </a:prstGeom>
          <a:noFill/>
        </p:spPr>
        <p:txBody>
          <a:bodyPr wrap="square">
            <a:spAutoFit/>
          </a:bodyPr>
          <a:lstStyle/>
          <a:p>
            <a:pPr marL="0" lvl="0" indent="0" algn="ctr">
              <a:lnSpc>
                <a:spcPct val="150000"/>
              </a:lnSpc>
              <a:spcBef>
                <a:spcPct val="0"/>
              </a:spcBef>
            </a:pPr>
            <a:r>
              <a:rPr lang="en-US" sz="2400" b="1">
                <a:solidFill>
                  <a:schemeClr val="accent5">
                    <a:lumMod val="50000"/>
                  </a:schemeClr>
                </a:solidFill>
                <a:latin typeface="Arial" panose="020B0604020202020204" pitchFamily="34" charset="0"/>
                <a:cs typeface="Arial" panose="020B0604020202020204" pitchFamily="34" charset="0"/>
              </a:rPr>
              <a:t>LƯU Ý:</a:t>
            </a:r>
            <a:endParaRPr lang="en-US" sz="2400" b="1" dirty="0">
              <a:solidFill>
                <a:schemeClr val="accent5">
                  <a:lumMod val="50000"/>
                </a:schemeClr>
              </a:solidFill>
              <a:latin typeface="Arial" panose="020B0604020202020204" pitchFamily="34" charset="0"/>
              <a:cs typeface="Arial" panose="020B0604020202020204" pitchFamily="34" charset="0"/>
            </a:endParaRPr>
          </a:p>
        </p:txBody>
      </p:sp>
      <p:sp>
        <p:nvSpPr>
          <p:cNvPr id="74" name="Rounded Rectangle 73"/>
          <p:cNvSpPr/>
          <p:nvPr/>
        </p:nvSpPr>
        <p:spPr>
          <a:xfrm>
            <a:off x="818511" y="1413120"/>
            <a:ext cx="7506979" cy="3218353"/>
          </a:xfrm>
          <a:prstGeom prst="roundRect">
            <a:avLst>
              <a:gd name="adj" fmla="val 1158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75" name="TextBox 74">
            <a:extLst>
              <a:ext uri="{FF2B5EF4-FFF2-40B4-BE49-F238E27FC236}">
                <a16:creationId xmlns:a16="http://schemas.microsoft.com/office/drawing/2014/main" id="{8671BA59-C2B6-848C-E08B-A5ACB240C20C}"/>
              </a:ext>
            </a:extLst>
          </p:cNvPr>
          <p:cNvSpPr txBox="1"/>
          <p:nvPr/>
        </p:nvSpPr>
        <p:spPr>
          <a:xfrm>
            <a:off x="1069482" y="1577234"/>
            <a:ext cx="6968081" cy="2805320"/>
          </a:xfrm>
          <a:prstGeom prst="rect">
            <a:avLst/>
          </a:prstGeom>
          <a:noFill/>
        </p:spPr>
        <p:txBody>
          <a:bodyPr wrap="square">
            <a:spAutoFit/>
          </a:bodyPr>
          <a:lstStyle/>
          <a:p>
            <a:pPr lvl="0" algn="just">
              <a:lnSpc>
                <a:spcPct val="150000"/>
              </a:lnSpc>
              <a:tabLst>
                <a:tab pos="201295" algn="l"/>
              </a:tabLst>
            </a:pPr>
            <a:r>
              <a:rPr lang="vi-VN" sz="2000" b="1">
                <a:latin typeface="Arial" panose="020B0604020202020204" pitchFamily="34" charset="0"/>
                <a:ea typeface="Calibri" panose="020F0502020204030204" pitchFamily="34" charset="0"/>
                <a:cs typeface="Arial" panose="020B0604020202020204" pitchFamily="34" charset="0"/>
              </a:rPr>
              <a:t>Cách ngắt giọng ở những câu dài:</a:t>
            </a:r>
          </a:p>
          <a:p>
            <a:pPr marL="285750" lvl="0" indent="-285750" algn="just">
              <a:lnSpc>
                <a:spcPct val="150000"/>
              </a:lnSpc>
              <a:buFont typeface="Arial" panose="020B0604020202020204" pitchFamily="34" charset="0"/>
              <a:buChar char="•"/>
              <a:tabLst>
                <a:tab pos="201295" algn="l"/>
              </a:tabLst>
            </a:pPr>
            <a:r>
              <a:rPr lang="vi-VN" sz="2000">
                <a:latin typeface="Arial" panose="020B0604020202020204" pitchFamily="34" charset="0"/>
                <a:ea typeface="Calibri" panose="020F0502020204030204" pitchFamily="34" charset="0"/>
                <a:cs typeface="Arial" panose="020B0604020202020204" pitchFamily="34" charset="0"/>
              </a:rPr>
              <a:t>Mẹ Phít nó</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 </a:t>
            </a:r>
            <a:r>
              <a:rPr lang="vi-VN" sz="2000">
                <a:latin typeface="Arial" panose="020B0604020202020204" pitchFamily="34" charset="0"/>
                <a:ea typeface="Calibri" panose="020F0502020204030204" pitchFamily="34" charset="0"/>
                <a:cs typeface="Arial" panose="020B0604020202020204" pitchFamily="34" charset="0"/>
              </a:rPr>
              <a:t>cũng chẳng lẫn được với ai,</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 cái mặt tròn như đồng xu</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 với hai con mắt lá răm.</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p>
          <a:p>
            <a:pPr marL="285750" lvl="0" indent="-285750" algn="just">
              <a:lnSpc>
                <a:spcPct val="150000"/>
              </a:lnSpc>
              <a:buFont typeface="Arial" panose="020B0604020202020204" pitchFamily="34" charset="0"/>
              <a:buChar char="•"/>
              <a:tabLst>
                <a:tab pos="201295" algn="l"/>
              </a:tabLst>
            </a:pPr>
            <a:r>
              <a:rPr lang="vi-VN" sz="2000">
                <a:latin typeface="Arial" panose="020B0604020202020204" pitchFamily="34" charset="0"/>
                <a:ea typeface="Calibri" panose="020F0502020204030204" pitchFamily="34" charset="0"/>
                <a:cs typeface="Arial" panose="020B0604020202020204" pitchFamily="34" charset="0"/>
              </a:rPr>
              <a:t>Ông hoạ sĩ</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 xem cả xấp tranh vẽ con chó,</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 </a:t>
            </a:r>
            <a:r>
              <a:rPr lang="vi-VN" sz="2000">
                <a:latin typeface="Arial" panose="020B0604020202020204" pitchFamily="34" charset="0"/>
                <a:ea typeface="Calibri" panose="020F0502020204030204" pitchFamily="34" charset="0"/>
                <a:cs typeface="Arial" panose="020B0604020202020204" pitchFamily="34" charset="0"/>
              </a:rPr>
              <a:t>con mèo,</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 cây cau,</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 chân dung bố và mẹ Bổng</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 thì tặc tặc lưỡi trầm trồ:</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 Chà chà!</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 Vẽ như đồng cỏ đến kì nở hoa!"</a:t>
            </a:r>
          </a:p>
        </p:txBody>
      </p:sp>
    </p:spTree>
    <p:extLst>
      <p:ext uri="{BB962C8B-B14F-4D97-AF65-F5344CB8AC3E}">
        <p14:creationId xmlns:p14="http://schemas.microsoft.com/office/powerpoint/2010/main" val="96323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1"/>
        <p:cNvGrpSpPr/>
        <p:nvPr/>
      </p:nvGrpSpPr>
      <p:grpSpPr>
        <a:xfrm>
          <a:off x="0" y="0"/>
          <a:ext cx="0" cy="0"/>
          <a:chOff x="0" y="0"/>
          <a:chExt cx="0" cy="0"/>
        </a:xfrm>
      </p:grpSpPr>
      <p:grpSp>
        <p:nvGrpSpPr>
          <p:cNvPr id="4304" name="Google Shape;4304;p37"/>
          <p:cNvGrpSpPr/>
          <p:nvPr/>
        </p:nvGrpSpPr>
        <p:grpSpPr>
          <a:xfrm rot="899952">
            <a:off x="5031814" y="707797"/>
            <a:ext cx="770551" cy="799514"/>
            <a:chOff x="1843825" y="3806950"/>
            <a:chExt cx="1608250" cy="1668700"/>
          </a:xfrm>
        </p:grpSpPr>
        <p:sp>
          <p:nvSpPr>
            <p:cNvPr id="4305" name="Google Shape;4305;p3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3" name="Google Shape;4373;p37"/>
          <p:cNvGrpSpPr/>
          <p:nvPr/>
        </p:nvGrpSpPr>
        <p:grpSpPr>
          <a:xfrm rot="10800000">
            <a:off x="2517122" y="3984083"/>
            <a:ext cx="543589" cy="564021"/>
            <a:chOff x="1843825" y="3806950"/>
            <a:chExt cx="1608250" cy="1668700"/>
          </a:xfrm>
        </p:grpSpPr>
        <p:sp>
          <p:nvSpPr>
            <p:cNvPr id="4374" name="Google Shape;4374;p3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2" name="Google Shape;4442;p37"/>
          <p:cNvSpPr/>
          <p:nvPr/>
        </p:nvSpPr>
        <p:spPr>
          <a:xfrm flipH="1">
            <a:off x="2044969" y="994225"/>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7"/>
          <p:cNvSpPr/>
          <p:nvPr/>
        </p:nvSpPr>
        <p:spPr>
          <a:xfrm flipH="1">
            <a:off x="907335" y="4231800"/>
            <a:ext cx="168286"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7"/>
          <p:cNvSpPr/>
          <p:nvPr/>
        </p:nvSpPr>
        <p:spPr>
          <a:xfrm>
            <a:off x="4763660" y="39840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7"/>
          <p:cNvSpPr/>
          <p:nvPr/>
        </p:nvSpPr>
        <p:spPr>
          <a:xfrm>
            <a:off x="8116110" y="57648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6" name="Google Shape;4446;p37"/>
          <p:cNvGrpSpPr/>
          <p:nvPr/>
        </p:nvGrpSpPr>
        <p:grpSpPr>
          <a:xfrm>
            <a:off x="5986399" y="1225463"/>
            <a:ext cx="2193154" cy="3542638"/>
            <a:chOff x="5986399" y="1225463"/>
            <a:chExt cx="2193154" cy="3542638"/>
          </a:xfrm>
        </p:grpSpPr>
        <p:grpSp>
          <p:nvGrpSpPr>
            <p:cNvPr id="4447" name="Google Shape;4447;p37"/>
            <p:cNvGrpSpPr/>
            <p:nvPr/>
          </p:nvGrpSpPr>
          <p:grpSpPr>
            <a:xfrm flipH="1">
              <a:off x="5986399" y="1225463"/>
              <a:ext cx="2193154" cy="3542638"/>
              <a:chOff x="794950" y="358550"/>
              <a:chExt cx="3167925" cy="5117200"/>
            </a:xfrm>
          </p:grpSpPr>
          <p:sp>
            <p:nvSpPr>
              <p:cNvPr id="4448" name="Google Shape;4448;p37"/>
              <p:cNvSpPr/>
              <p:nvPr/>
            </p:nvSpPr>
            <p:spPr>
              <a:xfrm>
                <a:off x="1320100" y="4975550"/>
                <a:ext cx="2642775" cy="500200"/>
              </a:xfrm>
              <a:custGeom>
                <a:avLst/>
                <a:gdLst/>
                <a:ahLst/>
                <a:cxnLst/>
                <a:rect l="l" t="t" r="r" b="b"/>
                <a:pathLst>
                  <a:path w="105711" h="20008" extrusionOk="0">
                    <a:moveTo>
                      <a:pt x="68417" y="1"/>
                    </a:moveTo>
                    <a:cubicBezTo>
                      <a:pt x="63674" y="1"/>
                      <a:pt x="59263" y="58"/>
                      <a:pt x="55819" y="58"/>
                    </a:cubicBezTo>
                    <a:cubicBezTo>
                      <a:pt x="55268" y="58"/>
                      <a:pt x="54741" y="56"/>
                      <a:pt x="54242" y="53"/>
                    </a:cubicBezTo>
                    <a:cubicBezTo>
                      <a:pt x="53368" y="47"/>
                      <a:pt x="52433" y="43"/>
                      <a:pt x="51447" y="43"/>
                    </a:cubicBezTo>
                    <a:cubicBezTo>
                      <a:pt x="33861" y="43"/>
                      <a:pt x="0" y="1205"/>
                      <a:pt x="1616" y="10309"/>
                    </a:cubicBezTo>
                    <a:cubicBezTo>
                      <a:pt x="2577" y="15734"/>
                      <a:pt x="9520" y="16694"/>
                      <a:pt x="17203" y="16694"/>
                    </a:cubicBezTo>
                    <a:cubicBezTo>
                      <a:pt x="21411" y="16694"/>
                      <a:pt x="25840" y="16406"/>
                      <a:pt x="29630" y="16406"/>
                    </a:cubicBezTo>
                    <a:cubicBezTo>
                      <a:pt x="31186" y="16406"/>
                      <a:pt x="32634" y="16454"/>
                      <a:pt x="33914" y="16591"/>
                    </a:cubicBezTo>
                    <a:cubicBezTo>
                      <a:pt x="40207" y="17263"/>
                      <a:pt x="57440" y="20008"/>
                      <a:pt x="70489" y="20008"/>
                    </a:cubicBezTo>
                    <a:cubicBezTo>
                      <a:pt x="78378" y="20008"/>
                      <a:pt x="84737" y="19005"/>
                      <a:pt x="86227" y="15935"/>
                    </a:cubicBezTo>
                    <a:cubicBezTo>
                      <a:pt x="88785" y="10644"/>
                      <a:pt x="105710" y="11517"/>
                      <a:pt x="103225" y="5183"/>
                    </a:cubicBezTo>
                    <a:cubicBezTo>
                      <a:pt x="101409" y="560"/>
                      <a:pt x="83284" y="1"/>
                      <a:pt x="68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7"/>
              <p:cNvSpPr/>
              <p:nvPr/>
            </p:nvSpPr>
            <p:spPr>
              <a:xfrm>
                <a:off x="3502875" y="3307425"/>
                <a:ext cx="309400" cy="245325"/>
              </a:xfrm>
              <a:custGeom>
                <a:avLst/>
                <a:gdLst/>
                <a:ahLst/>
                <a:cxnLst/>
                <a:rect l="l" t="t" r="r" b="b"/>
                <a:pathLst>
                  <a:path w="12376" h="9813" extrusionOk="0">
                    <a:moveTo>
                      <a:pt x="7134" y="0"/>
                    </a:moveTo>
                    <a:cubicBezTo>
                      <a:pt x="5707" y="1515"/>
                      <a:pt x="2070" y="5231"/>
                      <a:pt x="1" y="6250"/>
                    </a:cubicBezTo>
                    <a:lnTo>
                      <a:pt x="50" y="6348"/>
                    </a:lnTo>
                    <a:cubicBezTo>
                      <a:pt x="50" y="6348"/>
                      <a:pt x="2239" y="9766"/>
                      <a:pt x="3209" y="9766"/>
                    </a:cubicBezTo>
                    <a:cubicBezTo>
                      <a:pt x="3242" y="9766"/>
                      <a:pt x="3273" y="9762"/>
                      <a:pt x="3302" y="9754"/>
                    </a:cubicBezTo>
                    <a:cubicBezTo>
                      <a:pt x="4220" y="9510"/>
                      <a:pt x="3341" y="6634"/>
                      <a:pt x="3267" y="6383"/>
                    </a:cubicBezTo>
                    <a:lnTo>
                      <a:pt x="3267" y="6383"/>
                    </a:lnTo>
                    <a:cubicBezTo>
                      <a:pt x="3440" y="6629"/>
                      <a:pt x="5594" y="9812"/>
                      <a:pt x="6626" y="9812"/>
                    </a:cubicBezTo>
                    <a:cubicBezTo>
                      <a:pt x="6676" y="9812"/>
                      <a:pt x="6723" y="9805"/>
                      <a:pt x="6768" y="9789"/>
                    </a:cubicBezTo>
                    <a:cubicBezTo>
                      <a:pt x="7727" y="9451"/>
                      <a:pt x="6258" y="5947"/>
                      <a:pt x="6258" y="5947"/>
                    </a:cubicBezTo>
                    <a:lnTo>
                      <a:pt x="6258" y="5947"/>
                    </a:lnTo>
                    <a:cubicBezTo>
                      <a:pt x="6258" y="5947"/>
                      <a:pt x="8078" y="8570"/>
                      <a:pt x="9074" y="8570"/>
                    </a:cubicBezTo>
                    <a:cubicBezTo>
                      <a:pt x="9168" y="8570"/>
                      <a:pt x="9255" y="8546"/>
                      <a:pt x="9333" y="8494"/>
                    </a:cubicBezTo>
                    <a:cubicBezTo>
                      <a:pt x="10020" y="8027"/>
                      <a:pt x="8230" y="4589"/>
                      <a:pt x="8230" y="4589"/>
                    </a:cubicBezTo>
                    <a:lnTo>
                      <a:pt x="8230" y="4589"/>
                    </a:lnTo>
                    <a:cubicBezTo>
                      <a:pt x="8230" y="4589"/>
                      <a:pt x="10185" y="5940"/>
                      <a:pt x="11208" y="5940"/>
                    </a:cubicBezTo>
                    <a:cubicBezTo>
                      <a:pt x="11317" y="5940"/>
                      <a:pt x="11415" y="5925"/>
                      <a:pt x="11500" y="5891"/>
                    </a:cubicBezTo>
                    <a:cubicBezTo>
                      <a:pt x="12376" y="5535"/>
                      <a:pt x="8286" y="960"/>
                      <a:pt x="7253" y="115"/>
                    </a:cubicBezTo>
                    <a:lnTo>
                      <a:pt x="7134" y="0"/>
                    </a:ln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7"/>
              <p:cNvSpPr/>
              <p:nvPr/>
            </p:nvSpPr>
            <p:spPr>
              <a:xfrm>
                <a:off x="3453600" y="3232025"/>
                <a:ext cx="242900" cy="235325"/>
              </a:xfrm>
              <a:custGeom>
                <a:avLst/>
                <a:gdLst/>
                <a:ahLst/>
                <a:cxnLst/>
                <a:rect l="l" t="t" r="r" b="b"/>
                <a:pathLst>
                  <a:path w="9716" h="9413" extrusionOk="0">
                    <a:moveTo>
                      <a:pt x="8774" y="1"/>
                    </a:moveTo>
                    <a:cubicBezTo>
                      <a:pt x="5870" y="4869"/>
                      <a:pt x="0" y="7755"/>
                      <a:pt x="0" y="7755"/>
                    </a:cubicBezTo>
                    <a:lnTo>
                      <a:pt x="1637" y="9413"/>
                    </a:lnTo>
                    <a:cubicBezTo>
                      <a:pt x="1752" y="9371"/>
                      <a:pt x="1864" y="9322"/>
                      <a:pt x="1972" y="9266"/>
                    </a:cubicBezTo>
                    <a:cubicBezTo>
                      <a:pt x="4038" y="8247"/>
                      <a:pt x="7678" y="4531"/>
                      <a:pt x="9105" y="3016"/>
                    </a:cubicBezTo>
                    <a:lnTo>
                      <a:pt x="9716" y="2367"/>
                    </a:lnTo>
                    <a:lnTo>
                      <a:pt x="87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7"/>
              <p:cNvSpPr/>
              <p:nvPr/>
            </p:nvSpPr>
            <p:spPr>
              <a:xfrm>
                <a:off x="2852475" y="2254800"/>
                <a:ext cx="838450" cy="1176000"/>
              </a:xfrm>
              <a:custGeom>
                <a:avLst/>
                <a:gdLst/>
                <a:ahLst/>
                <a:cxnLst/>
                <a:rect l="l" t="t" r="r" b="b"/>
                <a:pathLst>
                  <a:path w="33538" h="47040" extrusionOk="0">
                    <a:moveTo>
                      <a:pt x="14" y="0"/>
                    </a:moveTo>
                    <a:lnTo>
                      <a:pt x="0" y="168"/>
                    </a:lnTo>
                    <a:cubicBezTo>
                      <a:pt x="0" y="168"/>
                      <a:pt x="3752" y="15659"/>
                      <a:pt x="4837" y="17819"/>
                    </a:cubicBezTo>
                    <a:cubicBezTo>
                      <a:pt x="5926" y="19980"/>
                      <a:pt x="13436" y="35492"/>
                      <a:pt x="18734" y="46185"/>
                    </a:cubicBezTo>
                    <a:lnTo>
                      <a:pt x="18821" y="46146"/>
                    </a:lnTo>
                    <a:cubicBezTo>
                      <a:pt x="19882" y="46858"/>
                      <a:pt x="21160" y="47040"/>
                      <a:pt x="22185" y="47040"/>
                    </a:cubicBezTo>
                    <a:cubicBezTo>
                      <a:pt x="23251" y="47040"/>
                      <a:pt x="24045" y="46844"/>
                      <a:pt x="24045" y="46844"/>
                    </a:cubicBezTo>
                    <a:cubicBezTo>
                      <a:pt x="24045" y="46844"/>
                      <a:pt x="29918" y="43958"/>
                      <a:pt x="32819" y="39090"/>
                    </a:cubicBezTo>
                    <a:cubicBezTo>
                      <a:pt x="33537" y="35094"/>
                      <a:pt x="30379" y="30519"/>
                      <a:pt x="27549" y="27999"/>
                    </a:cubicBezTo>
                    <a:cubicBezTo>
                      <a:pt x="24726" y="25473"/>
                      <a:pt x="24056" y="19959"/>
                      <a:pt x="22443" y="15007"/>
                    </a:cubicBezTo>
                    <a:cubicBezTo>
                      <a:pt x="20834" y="10054"/>
                      <a:pt x="14186" y="4795"/>
                      <a:pt x="8463" y="2028"/>
                    </a:cubicBezTo>
                    <a:cubicBezTo>
                      <a:pt x="5891" y="786"/>
                      <a:pt x="2726" y="231"/>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7"/>
              <p:cNvSpPr/>
              <p:nvPr/>
            </p:nvSpPr>
            <p:spPr>
              <a:xfrm>
                <a:off x="1592300" y="2250925"/>
                <a:ext cx="2042775" cy="2228125"/>
              </a:xfrm>
              <a:custGeom>
                <a:avLst/>
                <a:gdLst/>
                <a:ahLst/>
                <a:cxnLst/>
                <a:rect l="l" t="t" r="r" b="b"/>
                <a:pathLst>
                  <a:path w="81711" h="89125" extrusionOk="0">
                    <a:moveTo>
                      <a:pt x="46792" y="1"/>
                    </a:moveTo>
                    <a:cubicBezTo>
                      <a:pt x="45369" y="1"/>
                      <a:pt x="44461" y="72"/>
                      <a:pt x="44461" y="72"/>
                    </a:cubicBezTo>
                    <a:lnTo>
                      <a:pt x="44370" y="89"/>
                    </a:lnTo>
                    <a:cubicBezTo>
                      <a:pt x="44855" y="2717"/>
                      <a:pt x="46841" y="14101"/>
                      <a:pt x="44893" y="15950"/>
                    </a:cubicBezTo>
                    <a:cubicBezTo>
                      <a:pt x="43304" y="17460"/>
                      <a:pt x="34907" y="18047"/>
                      <a:pt x="29958" y="18047"/>
                    </a:cubicBezTo>
                    <a:cubicBezTo>
                      <a:pt x="28018" y="18047"/>
                      <a:pt x="26608" y="17957"/>
                      <a:pt x="26345" y="17796"/>
                    </a:cubicBezTo>
                    <a:cubicBezTo>
                      <a:pt x="25413" y="17231"/>
                      <a:pt x="24125" y="2584"/>
                      <a:pt x="24052" y="1670"/>
                    </a:cubicBezTo>
                    <a:lnTo>
                      <a:pt x="23532" y="1593"/>
                    </a:lnTo>
                    <a:cubicBezTo>
                      <a:pt x="23266" y="1579"/>
                      <a:pt x="22904" y="1567"/>
                      <a:pt x="22465" y="1567"/>
                    </a:cubicBezTo>
                    <a:cubicBezTo>
                      <a:pt x="21337" y="1567"/>
                      <a:pt x="19702" y="1647"/>
                      <a:pt x="17893" y="1984"/>
                    </a:cubicBezTo>
                    <a:cubicBezTo>
                      <a:pt x="17903" y="2794"/>
                      <a:pt x="18074" y="16233"/>
                      <a:pt x="16430" y="21136"/>
                    </a:cubicBezTo>
                    <a:cubicBezTo>
                      <a:pt x="15003" y="25369"/>
                      <a:pt x="13063" y="27341"/>
                      <a:pt x="12473" y="27861"/>
                    </a:cubicBezTo>
                    <a:cubicBezTo>
                      <a:pt x="10728" y="32066"/>
                      <a:pt x="9685" y="38617"/>
                      <a:pt x="8111" y="48835"/>
                    </a:cubicBezTo>
                    <a:cubicBezTo>
                      <a:pt x="6990" y="56080"/>
                      <a:pt x="0" y="74133"/>
                      <a:pt x="1037" y="75361"/>
                    </a:cubicBezTo>
                    <a:cubicBezTo>
                      <a:pt x="1532" y="75951"/>
                      <a:pt x="6439" y="79360"/>
                      <a:pt x="13740" y="82637"/>
                    </a:cubicBezTo>
                    <a:cubicBezTo>
                      <a:pt x="19836" y="85380"/>
                      <a:pt x="27619" y="88033"/>
                      <a:pt x="35893" y="88863"/>
                    </a:cubicBezTo>
                    <a:cubicBezTo>
                      <a:pt x="37603" y="89038"/>
                      <a:pt x="39320" y="89125"/>
                      <a:pt x="41038" y="89125"/>
                    </a:cubicBezTo>
                    <a:cubicBezTo>
                      <a:pt x="41725" y="89125"/>
                      <a:pt x="42413" y="89111"/>
                      <a:pt x="43100" y="89083"/>
                    </a:cubicBezTo>
                    <a:cubicBezTo>
                      <a:pt x="44796" y="89013"/>
                      <a:pt x="46485" y="88846"/>
                      <a:pt x="48160" y="88577"/>
                    </a:cubicBezTo>
                    <a:cubicBezTo>
                      <a:pt x="56553" y="87265"/>
                      <a:pt x="63892" y="83744"/>
                      <a:pt x="69493" y="80156"/>
                    </a:cubicBezTo>
                    <a:cubicBezTo>
                      <a:pt x="76183" y="75857"/>
                      <a:pt x="80364" y="71456"/>
                      <a:pt x="80814" y="70615"/>
                    </a:cubicBezTo>
                    <a:cubicBezTo>
                      <a:pt x="81711" y="68919"/>
                      <a:pt x="77213" y="62194"/>
                      <a:pt x="72972" y="53968"/>
                    </a:cubicBezTo>
                    <a:cubicBezTo>
                      <a:pt x="72020" y="52126"/>
                      <a:pt x="70669" y="49432"/>
                      <a:pt x="69141" y="46340"/>
                    </a:cubicBezTo>
                    <a:cubicBezTo>
                      <a:pt x="63843" y="35647"/>
                      <a:pt x="56340" y="20128"/>
                      <a:pt x="55244" y="17974"/>
                    </a:cubicBezTo>
                    <a:cubicBezTo>
                      <a:pt x="54152" y="15825"/>
                      <a:pt x="50407" y="319"/>
                      <a:pt x="50407" y="319"/>
                    </a:cubicBezTo>
                    <a:lnTo>
                      <a:pt x="50421" y="155"/>
                    </a:lnTo>
                    <a:cubicBezTo>
                      <a:pt x="49048" y="36"/>
                      <a:pt x="47792" y="1"/>
                      <a:pt x="467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7"/>
              <p:cNvSpPr/>
              <p:nvPr/>
            </p:nvSpPr>
            <p:spPr>
              <a:xfrm>
                <a:off x="2890850" y="4616875"/>
                <a:ext cx="650975" cy="602175"/>
              </a:xfrm>
              <a:custGeom>
                <a:avLst/>
                <a:gdLst/>
                <a:ahLst/>
                <a:cxnLst/>
                <a:rect l="l" t="t" r="r" b="b"/>
                <a:pathLst>
                  <a:path w="26039" h="24087" extrusionOk="0">
                    <a:moveTo>
                      <a:pt x="20336" y="1"/>
                    </a:moveTo>
                    <a:cubicBezTo>
                      <a:pt x="14470" y="5208"/>
                      <a:pt x="1198" y="6262"/>
                      <a:pt x="1" y="6349"/>
                    </a:cubicBezTo>
                    <a:cubicBezTo>
                      <a:pt x="2419" y="13897"/>
                      <a:pt x="5340" y="22228"/>
                      <a:pt x="6792" y="23292"/>
                    </a:cubicBezTo>
                    <a:cubicBezTo>
                      <a:pt x="7550" y="23851"/>
                      <a:pt x="8873" y="24087"/>
                      <a:pt x="10482" y="24087"/>
                    </a:cubicBezTo>
                    <a:cubicBezTo>
                      <a:pt x="16316" y="24087"/>
                      <a:pt x="25913" y="20989"/>
                      <a:pt x="25975" y="18965"/>
                    </a:cubicBezTo>
                    <a:cubicBezTo>
                      <a:pt x="26038" y="16689"/>
                      <a:pt x="23253" y="15185"/>
                      <a:pt x="23253" y="15185"/>
                    </a:cubicBezTo>
                    <a:lnTo>
                      <a:pt x="203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7"/>
              <p:cNvSpPr/>
              <p:nvPr/>
            </p:nvSpPr>
            <p:spPr>
              <a:xfrm>
                <a:off x="2796275" y="4254825"/>
                <a:ext cx="603075" cy="520775"/>
              </a:xfrm>
              <a:custGeom>
                <a:avLst/>
                <a:gdLst/>
                <a:ahLst/>
                <a:cxnLst/>
                <a:rect l="l" t="t" r="r" b="b"/>
                <a:pathLst>
                  <a:path w="24123" h="20831" extrusionOk="0">
                    <a:moveTo>
                      <a:pt x="21334" y="0"/>
                    </a:moveTo>
                    <a:cubicBezTo>
                      <a:pt x="15733" y="3591"/>
                      <a:pt x="8394" y="7109"/>
                      <a:pt x="1" y="8424"/>
                    </a:cubicBezTo>
                    <a:cubicBezTo>
                      <a:pt x="374" y="9709"/>
                      <a:pt x="1927" y="15041"/>
                      <a:pt x="3784" y="20831"/>
                    </a:cubicBezTo>
                    <a:cubicBezTo>
                      <a:pt x="4981" y="20744"/>
                      <a:pt x="18253" y="19690"/>
                      <a:pt x="24122" y="14483"/>
                    </a:cubicBezTo>
                    <a:lnTo>
                      <a:pt x="21334" y="0"/>
                    </a:ln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7"/>
              <p:cNvSpPr/>
              <p:nvPr/>
            </p:nvSpPr>
            <p:spPr>
              <a:xfrm>
                <a:off x="1394600" y="763675"/>
                <a:ext cx="1751125" cy="1539050"/>
              </a:xfrm>
              <a:custGeom>
                <a:avLst/>
                <a:gdLst/>
                <a:ahLst/>
                <a:cxnLst/>
                <a:rect l="l" t="t" r="r" b="b"/>
                <a:pathLst>
                  <a:path w="70045" h="61562" extrusionOk="0">
                    <a:moveTo>
                      <a:pt x="49835" y="1"/>
                    </a:moveTo>
                    <a:cubicBezTo>
                      <a:pt x="50058" y="6359"/>
                      <a:pt x="59607" y="19226"/>
                      <a:pt x="59607" y="19226"/>
                    </a:cubicBezTo>
                    <a:cubicBezTo>
                      <a:pt x="59549" y="19227"/>
                      <a:pt x="59491" y="19227"/>
                      <a:pt x="59433" y="19227"/>
                    </a:cubicBezTo>
                    <a:cubicBezTo>
                      <a:pt x="45044" y="19227"/>
                      <a:pt x="40352" y="5394"/>
                      <a:pt x="39142" y="503"/>
                    </a:cubicBezTo>
                    <a:lnTo>
                      <a:pt x="39142" y="503"/>
                    </a:lnTo>
                    <a:cubicBezTo>
                      <a:pt x="38200" y="12424"/>
                      <a:pt x="46628" y="25724"/>
                      <a:pt x="46628" y="25724"/>
                    </a:cubicBezTo>
                    <a:cubicBezTo>
                      <a:pt x="46628" y="25724"/>
                      <a:pt x="46333" y="25749"/>
                      <a:pt x="45815" y="25749"/>
                    </a:cubicBezTo>
                    <a:cubicBezTo>
                      <a:pt x="43607" y="25749"/>
                      <a:pt x="37350" y="25291"/>
                      <a:pt x="32627" y="20472"/>
                    </a:cubicBezTo>
                    <a:cubicBezTo>
                      <a:pt x="28163" y="15928"/>
                      <a:pt x="28177" y="6736"/>
                      <a:pt x="28439" y="2649"/>
                    </a:cubicBezTo>
                    <a:lnTo>
                      <a:pt x="28439" y="2649"/>
                    </a:lnTo>
                    <a:cubicBezTo>
                      <a:pt x="24021" y="13573"/>
                      <a:pt x="19854" y="30544"/>
                      <a:pt x="19854" y="30544"/>
                    </a:cubicBezTo>
                    <a:cubicBezTo>
                      <a:pt x="19854" y="30544"/>
                      <a:pt x="16961" y="29493"/>
                      <a:pt x="15548" y="20032"/>
                    </a:cubicBezTo>
                    <a:cubicBezTo>
                      <a:pt x="15035" y="16609"/>
                      <a:pt x="15425" y="12948"/>
                      <a:pt x="16001" y="9968"/>
                    </a:cubicBezTo>
                    <a:lnTo>
                      <a:pt x="16001" y="9968"/>
                    </a:lnTo>
                    <a:cubicBezTo>
                      <a:pt x="15230" y="11329"/>
                      <a:pt x="11897" y="17764"/>
                      <a:pt x="11709" y="27822"/>
                    </a:cubicBezTo>
                    <a:cubicBezTo>
                      <a:pt x="11555" y="36319"/>
                      <a:pt x="11915" y="38874"/>
                      <a:pt x="11915" y="38874"/>
                    </a:cubicBezTo>
                    <a:lnTo>
                      <a:pt x="11028" y="37398"/>
                    </a:lnTo>
                    <a:lnTo>
                      <a:pt x="11021" y="37384"/>
                    </a:lnTo>
                    <a:cubicBezTo>
                      <a:pt x="10916" y="37129"/>
                      <a:pt x="9185" y="32931"/>
                      <a:pt x="5887" y="32931"/>
                    </a:cubicBezTo>
                    <a:cubicBezTo>
                      <a:pt x="5126" y="32931"/>
                      <a:pt x="4281" y="33155"/>
                      <a:pt x="3354" y="33702"/>
                    </a:cubicBezTo>
                    <a:cubicBezTo>
                      <a:pt x="1780" y="34634"/>
                      <a:pt x="824" y="36501"/>
                      <a:pt x="552" y="38623"/>
                    </a:cubicBezTo>
                    <a:cubicBezTo>
                      <a:pt x="545" y="38633"/>
                      <a:pt x="552" y="38633"/>
                      <a:pt x="552" y="38633"/>
                    </a:cubicBezTo>
                    <a:cubicBezTo>
                      <a:pt x="0" y="42922"/>
                      <a:pt x="2237" y="48237"/>
                      <a:pt x="7894" y="48806"/>
                    </a:cubicBezTo>
                    <a:cubicBezTo>
                      <a:pt x="8255" y="48844"/>
                      <a:pt x="8616" y="48862"/>
                      <a:pt x="8977" y="48862"/>
                    </a:cubicBezTo>
                    <a:cubicBezTo>
                      <a:pt x="9250" y="48862"/>
                      <a:pt x="9524" y="48851"/>
                      <a:pt x="9796" y="48830"/>
                    </a:cubicBezTo>
                    <a:cubicBezTo>
                      <a:pt x="9796" y="48830"/>
                      <a:pt x="16532" y="58766"/>
                      <a:pt x="31440" y="61080"/>
                    </a:cubicBezTo>
                    <a:lnTo>
                      <a:pt x="31950" y="61111"/>
                    </a:lnTo>
                    <a:cubicBezTo>
                      <a:pt x="31950" y="61125"/>
                      <a:pt x="31953" y="61139"/>
                      <a:pt x="31957" y="61156"/>
                    </a:cubicBezTo>
                    <a:cubicBezTo>
                      <a:pt x="33091" y="61320"/>
                      <a:pt x="34274" y="61436"/>
                      <a:pt x="35506" y="61498"/>
                    </a:cubicBezTo>
                    <a:cubicBezTo>
                      <a:pt x="36220" y="61540"/>
                      <a:pt x="36952" y="61561"/>
                      <a:pt x="37700" y="61561"/>
                    </a:cubicBezTo>
                    <a:cubicBezTo>
                      <a:pt x="38008" y="61561"/>
                      <a:pt x="38319" y="61558"/>
                      <a:pt x="38633" y="61551"/>
                    </a:cubicBezTo>
                    <a:cubicBezTo>
                      <a:pt x="41969" y="61491"/>
                      <a:pt x="45054" y="61055"/>
                      <a:pt x="47870" y="60322"/>
                    </a:cubicBezTo>
                    <a:cubicBezTo>
                      <a:pt x="49315" y="59945"/>
                      <a:pt x="50735" y="59481"/>
                      <a:pt x="52124" y="58933"/>
                    </a:cubicBezTo>
                    <a:cubicBezTo>
                      <a:pt x="63023" y="54571"/>
                      <a:pt x="68994" y="45627"/>
                      <a:pt x="69500" y="38567"/>
                    </a:cubicBezTo>
                    <a:cubicBezTo>
                      <a:pt x="70045" y="31008"/>
                      <a:pt x="65546" y="26946"/>
                      <a:pt x="65546" y="26946"/>
                    </a:cubicBezTo>
                    <a:cubicBezTo>
                      <a:pt x="65546" y="26946"/>
                      <a:pt x="65403" y="26450"/>
                      <a:pt x="65173" y="25637"/>
                    </a:cubicBezTo>
                    <a:cubicBezTo>
                      <a:pt x="64506" y="23302"/>
                      <a:pt x="63058" y="18413"/>
                      <a:pt x="61920" y="15377"/>
                    </a:cubicBezTo>
                    <a:cubicBezTo>
                      <a:pt x="55318" y="12798"/>
                      <a:pt x="49835" y="1"/>
                      <a:pt x="49835" y="1"/>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7"/>
              <p:cNvSpPr/>
              <p:nvPr/>
            </p:nvSpPr>
            <p:spPr>
              <a:xfrm>
                <a:off x="1196900" y="370025"/>
                <a:ext cx="2003175" cy="1365425"/>
              </a:xfrm>
              <a:custGeom>
                <a:avLst/>
                <a:gdLst/>
                <a:ahLst/>
                <a:cxnLst/>
                <a:rect l="l" t="t" r="r" b="b"/>
                <a:pathLst>
                  <a:path w="80127" h="54617" extrusionOk="0">
                    <a:moveTo>
                      <a:pt x="52493" y="0"/>
                    </a:moveTo>
                    <a:cubicBezTo>
                      <a:pt x="49140" y="0"/>
                      <a:pt x="47347" y="2101"/>
                      <a:pt x="47347" y="2101"/>
                    </a:cubicBezTo>
                    <a:cubicBezTo>
                      <a:pt x="47347" y="2101"/>
                      <a:pt x="45221" y="1944"/>
                      <a:pt x="42010" y="1944"/>
                    </a:cubicBezTo>
                    <a:cubicBezTo>
                      <a:pt x="35685" y="1944"/>
                      <a:pt x="25151" y="2555"/>
                      <a:pt x="18364" y="6185"/>
                    </a:cubicBezTo>
                    <a:cubicBezTo>
                      <a:pt x="17757" y="6516"/>
                      <a:pt x="17170" y="6886"/>
                      <a:pt x="16612" y="7291"/>
                    </a:cubicBezTo>
                    <a:cubicBezTo>
                      <a:pt x="7280" y="14124"/>
                      <a:pt x="1" y="34477"/>
                      <a:pt x="8460" y="54369"/>
                    </a:cubicBezTo>
                    <a:cubicBezTo>
                      <a:pt x="8732" y="52243"/>
                      <a:pt x="9688" y="50376"/>
                      <a:pt x="11262" y="49448"/>
                    </a:cubicBezTo>
                    <a:cubicBezTo>
                      <a:pt x="12189" y="48901"/>
                      <a:pt x="13034" y="48677"/>
                      <a:pt x="13795" y="48677"/>
                    </a:cubicBezTo>
                    <a:cubicBezTo>
                      <a:pt x="17093" y="48677"/>
                      <a:pt x="18824" y="52875"/>
                      <a:pt x="18929" y="53130"/>
                    </a:cubicBezTo>
                    <a:lnTo>
                      <a:pt x="18936" y="53144"/>
                    </a:lnTo>
                    <a:lnTo>
                      <a:pt x="19823" y="54616"/>
                    </a:lnTo>
                    <a:cubicBezTo>
                      <a:pt x="19823" y="54616"/>
                      <a:pt x="19463" y="52065"/>
                      <a:pt x="19617" y="43568"/>
                    </a:cubicBezTo>
                    <a:cubicBezTo>
                      <a:pt x="19805" y="33510"/>
                      <a:pt x="23138" y="27075"/>
                      <a:pt x="23909" y="25714"/>
                    </a:cubicBezTo>
                    <a:lnTo>
                      <a:pt x="23909" y="25714"/>
                    </a:lnTo>
                    <a:cubicBezTo>
                      <a:pt x="23333" y="28694"/>
                      <a:pt x="22943" y="32351"/>
                      <a:pt x="23456" y="35778"/>
                    </a:cubicBezTo>
                    <a:cubicBezTo>
                      <a:pt x="24869" y="45239"/>
                      <a:pt x="27762" y="46290"/>
                      <a:pt x="27762" y="46290"/>
                    </a:cubicBezTo>
                    <a:cubicBezTo>
                      <a:pt x="27762" y="46290"/>
                      <a:pt x="31929" y="29319"/>
                      <a:pt x="36347" y="18392"/>
                    </a:cubicBezTo>
                    <a:lnTo>
                      <a:pt x="36347" y="18392"/>
                    </a:lnTo>
                    <a:cubicBezTo>
                      <a:pt x="36085" y="22482"/>
                      <a:pt x="36071" y="31671"/>
                      <a:pt x="40535" y="36218"/>
                    </a:cubicBezTo>
                    <a:cubicBezTo>
                      <a:pt x="45258" y="41037"/>
                      <a:pt x="51515" y="41495"/>
                      <a:pt x="53723" y="41495"/>
                    </a:cubicBezTo>
                    <a:cubicBezTo>
                      <a:pt x="54241" y="41495"/>
                      <a:pt x="54536" y="41470"/>
                      <a:pt x="54536" y="41470"/>
                    </a:cubicBezTo>
                    <a:cubicBezTo>
                      <a:pt x="54536" y="41470"/>
                      <a:pt x="46108" y="28170"/>
                      <a:pt x="47050" y="16246"/>
                    </a:cubicBezTo>
                    <a:lnTo>
                      <a:pt x="47050" y="16246"/>
                    </a:lnTo>
                    <a:cubicBezTo>
                      <a:pt x="48260" y="21139"/>
                      <a:pt x="52951" y="34969"/>
                      <a:pt x="67336" y="34969"/>
                    </a:cubicBezTo>
                    <a:cubicBezTo>
                      <a:pt x="67395" y="34969"/>
                      <a:pt x="67455" y="34969"/>
                      <a:pt x="67515" y="34969"/>
                    </a:cubicBezTo>
                    <a:cubicBezTo>
                      <a:pt x="67515" y="34969"/>
                      <a:pt x="57966" y="22105"/>
                      <a:pt x="57743" y="15747"/>
                    </a:cubicBezTo>
                    <a:lnTo>
                      <a:pt x="57743" y="15747"/>
                    </a:lnTo>
                    <a:cubicBezTo>
                      <a:pt x="57743" y="15747"/>
                      <a:pt x="63226" y="28544"/>
                      <a:pt x="69828" y="31123"/>
                    </a:cubicBezTo>
                    <a:cubicBezTo>
                      <a:pt x="70966" y="34159"/>
                      <a:pt x="72414" y="39048"/>
                      <a:pt x="73081" y="41383"/>
                    </a:cubicBezTo>
                    <a:cubicBezTo>
                      <a:pt x="74218" y="38958"/>
                      <a:pt x="80127" y="25410"/>
                      <a:pt x="76030" y="15401"/>
                    </a:cubicBezTo>
                    <a:cubicBezTo>
                      <a:pt x="71521" y="4370"/>
                      <a:pt x="59345" y="1435"/>
                      <a:pt x="54623" y="269"/>
                    </a:cubicBezTo>
                    <a:cubicBezTo>
                      <a:pt x="53855" y="80"/>
                      <a:pt x="53144" y="0"/>
                      <a:pt x="52493"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7"/>
              <p:cNvSpPr/>
              <p:nvPr/>
            </p:nvSpPr>
            <p:spPr>
              <a:xfrm>
                <a:off x="2193600" y="2237175"/>
                <a:ext cx="569725" cy="465200"/>
              </a:xfrm>
              <a:custGeom>
                <a:avLst/>
                <a:gdLst/>
                <a:ahLst/>
                <a:cxnLst/>
                <a:rect l="l" t="t" r="r" b="b"/>
                <a:pathLst>
                  <a:path w="22789" h="18608" extrusionOk="0">
                    <a:moveTo>
                      <a:pt x="20164" y="0"/>
                    </a:moveTo>
                    <a:cubicBezTo>
                      <a:pt x="18775" y="545"/>
                      <a:pt x="17355" y="1009"/>
                      <a:pt x="15914" y="1386"/>
                    </a:cubicBezTo>
                    <a:cubicBezTo>
                      <a:pt x="15882" y="1641"/>
                      <a:pt x="15198" y="7032"/>
                      <a:pt x="10731" y="7148"/>
                    </a:cubicBezTo>
                    <a:cubicBezTo>
                      <a:pt x="10678" y="7149"/>
                      <a:pt x="10625" y="7150"/>
                      <a:pt x="10572" y="7150"/>
                    </a:cubicBezTo>
                    <a:cubicBezTo>
                      <a:pt x="6670" y="7150"/>
                      <a:pt x="4131" y="3505"/>
                      <a:pt x="3546" y="2565"/>
                    </a:cubicBezTo>
                    <a:cubicBezTo>
                      <a:pt x="2314" y="2499"/>
                      <a:pt x="1134" y="2384"/>
                      <a:pt x="0" y="2220"/>
                    </a:cubicBezTo>
                    <a:lnTo>
                      <a:pt x="0" y="2220"/>
                    </a:lnTo>
                    <a:cubicBezTo>
                      <a:pt x="73" y="3134"/>
                      <a:pt x="1323" y="17753"/>
                      <a:pt x="2293" y="18346"/>
                    </a:cubicBezTo>
                    <a:cubicBezTo>
                      <a:pt x="2567" y="18514"/>
                      <a:pt x="3992" y="18607"/>
                      <a:pt x="5945" y="18607"/>
                    </a:cubicBezTo>
                    <a:cubicBezTo>
                      <a:pt x="10900" y="18607"/>
                      <a:pt x="19254" y="18007"/>
                      <a:pt x="20841" y="16500"/>
                    </a:cubicBezTo>
                    <a:cubicBezTo>
                      <a:pt x="22789" y="14651"/>
                      <a:pt x="20803" y="3267"/>
                      <a:pt x="20318" y="639"/>
                    </a:cubicBezTo>
                    <a:cubicBezTo>
                      <a:pt x="20245" y="290"/>
                      <a:pt x="20206" y="91"/>
                      <a:pt x="20206" y="91"/>
                    </a:cubicBezTo>
                    <a:lnTo>
                      <a:pt x="201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7"/>
              <p:cNvSpPr/>
              <p:nvPr/>
            </p:nvSpPr>
            <p:spPr>
              <a:xfrm>
                <a:off x="2282225" y="2271800"/>
                <a:ext cx="309225" cy="144125"/>
              </a:xfrm>
              <a:custGeom>
                <a:avLst/>
                <a:gdLst/>
                <a:ahLst/>
                <a:cxnLst/>
                <a:rect l="l" t="t" r="r" b="b"/>
                <a:pathLst>
                  <a:path w="12369" h="5765" extrusionOk="0">
                    <a:moveTo>
                      <a:pt x="12369" y="1"/>
                    </a:moveTo>
                    <a:lnTo>
                      <a:pt x="12369" y="1"/>
                    </a:lnTo>
                    <a:cubicBezTo>
                      <a:pt x="9549" y="734"/>
                      <a:pt x="6464" y="1170"/>
                      <a:pt x="3128" y="1233"/>
                    </a:cubicBezTo>
                    <a:cubicBezTo>
                      <a:pt x="2834" y="1238"/>
                      <a:pt x="2542" y="1241"/>
                      <a:pt x="2253" y="1241"/>
                    </a:cubicBezTo>
                    <a:cubicBezTo>
                      <a:pt x="1483" y="1241"/>
                      <a:pt x="732" y="1221"/>
                      <a:pt x="1" y="1180"/>
                    </a:cubicBezTo>
                    <a:lnTo>
                      <a:pt x="1" y="1180"/>
                    </a:lnTo>
                    <a:cubicBezTo>
                      <a:pt x="586" y="2120"/>
                      <a:pt x="3125" y="5765"/>
                      <a:pt x="7027" y="5765"/>
                    </a:cubicBezTo>
                    <a:cubicBezTo>
                      <a:pt x="7080" y="5765"/>
                      <a:pt x="7133" y="5764"/>
                      <a:pt x="7186" y="5763"/>
                    </a:cubicBezTo>
                    <a:cubicBezTo>
                      <a:pt x="11653" y="5647"/>
                      <a:pt x="12337" y="256"/>
                      <a:pt x="12369" y="1"/>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7"/>
              <p:cNvSpPr/>
              <p:nvPr/>
            </p:nvSpPr>
            <p:spPr>
              <a:xfrm>
                <a:off x="1895825" y="4316850"/>
                <a:ext cx="593825" cy="459450"/>
              </a:xfrm>
              <a:custGeom>
                <a:avLst/>
                <a:gdLst/>
                <a:ahLst/>
                <a:cxnLst/>
                <a:rect l="l" t="t" r="r" b="b"/>
                <a:pathLst>
                  <a:path w="23753" h="18378" extrusionOk="0">
                    <a:moveTo>
                      <a:pt x="1599" y="0"/>
                    </a:moveTo>
                    <a:lnTo>
                      <a:pt x="1588" y="21"/>
                    </a:lnTo>
                    <a:cubicBezTo>
                      <a:pt x="1588" y="21"/>
                      <a:pt x="744" y="6076"/>
                      <a:pt x="0" y="12689"/>
                    </a:cubicBezTo>
                    <a:cubicBezTo>
                      <a:pt x="0" y="12689"/>
                      <a:pt x="10730" y="18341"/>
                      <a:pt x="19946" y="18341"/>
                    </a:cubicBezTo>
                    <a:cubicBezTo>
                      <a:pt x="20027" y="18341"/>
                      <a:pt x="20108" y="18340"/>
                      <a:pt x="20189" y="18339"/>
                    </a:cubicBezTo>
                    <a:lnTo>
                      <a:pt x="20332" y="18378"/>
                    </a:lnTo>
                    <a:cubicBezTo>
                      <a:pt x="22014" y="12417"/>
                      <a:pt x="23707" y="6404"/>
                      <a:pt x="23752" y="6226"/>
                    </a:cubicBezTo>
                    <a:cubicBezTo>
                      <a:pt x="15478" y="5396"/>
                      <a:pt x="7695" y="2743"/>
                      <a:pt x="1599" y="0"/>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7"/>
              <p:cNvSpPr/>
              <p:nvPr/>
            </p:nvSpPr>
            <p:spPr>
              <a:xfrm>
                <a:off x="1858125" y="4634075"/>
                <a:ext cx="546025" cy="583750"/>
              </a:xfrm>
              <a:custGeom>
                <a:avLst/>
                <a:gdLst/>
                <a:ahLst/>
                <a:cxnLst/>
                <a:rect l="l" t="t" r="r" b="b"/>
                <a:pathLst>
                  <a:path w="21841" h="23350" extrusionOk="0">
                    <a:moveTo>
                      <a:pt x="1508" y="0"/>
                    </a:moveTo>
                    <a:cubicBezTo>
                      <a:pt x="688" y="7311"/>
                      <a:pt x="1" y="15303"/>
                      <a:pt x="734" y="16546"/>
                    </a:cubicBezTo>
                    <a:cubicBezTo>
                      <a:pt x="2163" y="18952"/>
                      <a:pt x="12940" y="23349"/>
                      <a:pt x="17118" y="23349"/>
                    </a:cubicBezTo>
                    <a:cubicBezTo>
                      <a:pt x="17806" y="23349"/>
                      <a:pt x="18315" y="23230"/>
                      <a:pt x="18574" y="22963"/>
                    </a:cubicBezTo>
                    <a:cubicBezTo>
                      <a:pt x="20242" y="21250"/>
                      <a:pt x="18270" y="18549"/>
                      <a:pt x="18521" y="17551"/>
                    </a:cubicBezTo>
                    <a:cubicBezTo>
                      <a:pt x="18657" y="17069"/>
                      <a:pt x="20242" y="11405"/>
                      <a:pt x="21840" y="5689"/>
                    </a:cubicBezTo>
                    <a:lnTo>
                      <a:pt x="21697" y="5650"/>
                    </a:lnTo>
                    <a:cubicBezTo>
                      <a:pt x="21616" y="5651"/>
                      <a:pt x="21535" y="5652"/>
                      <a:pt x="21454" y="5652"/>
                    </a:cubicBezTo>
                    <a:cubicBezTo>
                      <a:pt x="12238" y="5652"/>
                      <a:pt x="1508" y="0"/>
                      <a:pt x="1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7"/>
              <p:cNvSpPr/>
              <p:nvPr/>
            </p:nvSpPr>
            <p:spPr>
              <a:xfrm>
                <a:off x="1354200" y="2300500"/>
                <a:ext cx="689975" cy="1259250"/>
              </a:xfrm>
              <a:custGeom>
                <a:avLst/>
                <a:gdLst/>
                <a:ahLst/>
                <a:cxnLst/>
                <a:rect l="l" t="t" r="r" b="b"/>
                <a:pathLst>
                  <a:path w="27599" h="50370" extrusionOk="0">
                    <a:moveTo>
                      <a:pt x="27417" y="1"/>
                    </a:moveTo>
                    <a:lnTo>
                      <a:pt x="27417" y="1"/>
                    </a:lnTo>
                    <a:cubicBezTo>
                      <a:pt x="24471" y="545"/>
                      <a:pt x="21051" y="1770"/>
                      <a:pt x="18580" y="4454"/>
                    </a:cubicBezTo>
                    <a:cubicBezTo>
                      <a:pt x="17739" y="5361"/>
                      <a:pt x="16975" y="6405"/>
                      <a:pt x="16274" y="7518"/>
                    </a:cubicBezTo>
                    <a:cubicBezTo>
                      <a:pt x="12536" y="13433"/>
                      <a:pt x="10550" y="21467"/>
                      <a:pt x="8167" y="23980"/>
                    </a:cubicBezTo>
                    <a:cubicBezTo>
                      <a:pt x="4167" y="28199"/>
                      <a:pt x="1323" y="34030"/>
                      <a:pt x="461" y="38543"/>
                    </a:cubicBezTo>
                    <a:cubicBezTo>
                      <a:pt x="1" y="40926"/>
                      <a:pt x="102" y="42947"/>
                      <a:pt x="873" y="44154"/>
                    </a:cubicBezTo>
                    <a:cubicBezTo>
                      <a:pt x="873" y="44154"/>
                      <a:pt x="7936" y="49574"/>
                      <a:pt x="10868" y="50328"/>
                    </a:cubicBezTo>
                    <a:cubicBezTo>
                      <a:pt x="10868" y="50328"/>
                      <a:pt x="11175" y="50370"/>
                      <a:pt x="11664" y="50370"/>
                    </a:cubicBezTo>
                    <a:cubicBezTo>
                      <a:pt x="13152" y="50370"/>
                      <a:pt x="16319" y="49982"/>
                      <a:pt x="17635" y="46852"/>
                    </a:cubicBezTo>
                    <a:cubicBezTo>
                      <a:pt x="19209" y="36634"/>
                      <a:pt x="20252" y="30083"/>
                      <a:pt x="21997" y="25878"/>
                    </a:cubicBezTo>
                    <a:cubicBezTo>
                      <a:pt x="22587" y="25358"/>
                      <a:pt x="24527" y="23386"/>
                      <a:pt x="25954" y="19157"/>
                    </a:cubicBezTo>
                    <a:cubicBezTo>
                      <a:pt x="27598" y="14253"/>
                      <a:pt x="27427" y="811"/>
                      <a:pt x="27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7"/>
              <p:cNvSpPr/>
              <p:nvPr/>
            </p:nvSpPr>
            <p:spPr>
              <a:xfrm>
                <a:off x="794950" y="491150"/>
                <a:ext cx="971775" cy="2799200"/>
              </a:xfrm>
              <a:custGeom>
                <a:avLst/>
                <a:gdLst/>
                <a:ahLst/>
                <a:cxnLst/>
                <a:rect l="l" t="t" r="r" b="b"/>
                <a:pathLst>
                  <a:path w="38871" h="111968" extrusionOk="0">
                    <a:moveTo>
                      <a:pt x="23828" y="1"/>
                    </a:moveTo>
                    <a:cubicBezTo>
                      <a:pt x="21824" y="1"/>
                      <a:pt x="19549" y="336"/>
                      <a:pt x="17077" y="1252"/>
                    </a:cubicBezTo>
                    <a:cubicBezTo>
                      <a:pt x="6293" y="5266"/>
                      <a:pt x="1" y="27573"/>
                      <a:pt x="5037" y="41441"/>
                    </a:cubicBezTo>
                    <a:cubicBezTo>
                      <a:pt x="10073" y="55310"/>
                      <a:pt x="12655" y="71122"/>
                      <a:pt x="6834" y="79882"/>
                    </a:cubicBezTo>
                    <a:cubicBezTo>
                      <a:pt x="1013" y="88641"/>
                      <a:pt x="2179" y="104837"/>
                      <a:pt x="10153" y="109454"/>
                    </a:cubicBezTo>
                    <a:cubicBezTo>
                      <a:pt x="13523" y="111404"/>
                      <a:pt x="16309" y="111967"/>
                      <a:pt x="18403" y="111967"/>
                    </a:cubicBezTo>
                    <a:cubicBezTo>
                      <a:pt x="21263" y="111967"/>
                      <a:pt x="22831" y="110917"/>
                      <a:pt x="22831" y="110917"/>
                    </a:cubicBezTo>
                    <a:cubicBezTo>
                      <a:pt x="23693" y="106404"/>
                      <a:pt x="26537" y="100573"/>
                      <a:pt x="30537" y="96354"/>
                    </a:cubicBezTo>
                    <a:cubicBezTo>
                      <a:pt x="32920" y="93841"/>
                      <a:pt x="34906" y="85807"/>
                      <a:pt x="38644" y="79892"/>
                    </a:cubicBezTo>
                    <a:lnTo>
                      <a:pt x="38508" y="79808"/>
                    </a:lnTo>
                    <a:cubicBezTo>
                      <a:pt x="38871" y="72898"/>
                      <a:pt x="36476" y="65996"/>
                      <a:pt x="31873" y="59808"/>
                    </a:cubicBezTo>
                    <a:lnTo>
                      <a:pt x="31884" y="59710"/>
                    </a:lnTo>
                    <a:cubicBezTo>
                      <a:pt x="26223" y="59138"/>
                      <a:pt x="23986" y="53823"/>
                      <a:pt x="24538" y="49534"/>
                    </a:cubicBezTo>
                    <a:cubicBezTo>
                      <a:pt x="24538" y="49534"/>
                      <a:pt x="24531" y="49534"/>
                      <a:pt x="24538" y="49524"/>
                    </a:cubicBezTo>
                    <a:cubicBezTo>
                      <a:pt x="16079" y="29632"/>
                      <a:pt x="23358" y="9279"/>
                      <a:pt x="32690" y="2446"/>
                    </a:cubicBezTo>
                    <a:cubicBezTo>
                      <a:pt x="32490" y="2312"/>
                      <a:pt x="29094" y="1"/>
                      <a:pt x="23828"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7"/>
              <p:cNvSpPr/>
              <p:nvPr/>
            </p:nvSpPr>
            <p:spPr>
              <a:xfrm>
                <a:off x="1337100" y="3404350"/>
                <a:ext cx="288800" cy="207725"/>
              </a:xfrm>
              <a:custGeom>
                <a:avLst/>
                <a:gdLst/>
                <a:ahLst/>
                <a:cxnLst/>
                <a:rect l="l" t="t" r="r" b="b"/>
                <a:pathLst>
                  <a:path w="11552" h="8309" extrusionOk="0">
                    <a:moveTo>
                      <a:pt x="1561" y="0"/>
                    </a:moveTo>
                    <a:cubicBezTo>
                      <a:pt x="1561" y="0"/>
                      <a:pt x="1" y="1899"/>
                      <a:pt x="444" y="2698"/>
                    </a:cubicBezTo>
                    <a:cubicBezTo>
                      <a:pt x="489" y="2785"/>
                      <a:pt x="629" y="2942"/>
                      <a:pt x="849" y="3141"/>
                    </a:cubicBezTo>
                    <a:cubicBezTo>
                      <a:pt x="2122" y="4338"/>
                      <a:pt x="5993" y="7214"/>
                      <a:pt x="8313" y="8072"/>
                    </a:cubicBezTo>
                    <a:cubicBezTo>
                      <a:pt x="8727" y="8223"/>
                      <a:pt x="9094" y="8309"/>
                      <a:pt x="9386" y="8309"/>
                    </a:cubicBezTo>
                    <a:cubicBezTo>
                      <a:pt x="9579" y="8309"/>
                      <a:pt x="9740" y="8271"/>
                      <a:pt x="9859" y="8191"/>
                    </a:cubicBezTo>
                    <a:cubicBezTo>
                      <a:pt x="11343" y="7172"/>
                      <a:pt x="11552" y="6174"/>
                      <a:pt x="11552" y="6174"/>
                    </a:cubicBezTo>
                    <a:cubicBezTo>
                      <a:pt x="8620" y="5420"/>
                      <a:pt x="1561" y="0"/>
                      <a:pt x="1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7"/>
              <p:cNvSpPr/>
              <p:nvPr/>
            </p:nvSpPr>
            <p:spPr>
              <a:xfrm>
                <a:off x="1263650" y="3482875"/>
                <a:ext cx="281300" cy="215975"/>
              </a:xfrm>
              <a:custGeom>
                <a:avLst/>
                <a:gdLst/>
                <a:ahLst/>
                <a:cxnLst/>
                <a:rect l="l" t="t" r="r" b="b"/>
                <a:pathLst>
                  <a:path w="11252" h="8639" extrusionOk="0">
                    <a:moveTo>
                      <a:pt x="3787" y="0"/>
                    </a:moveTo>
                    <a:lnTo>
                      <a:pt x="3699" y="258"/>
                    </a:lnTo>
                    <a:cubicBezTo>
                      <a:pt x="3699" y="258"/>
                      <a:pt x="0" y="3696"/>
                      <a:pt x="880" y="4579"/>
                    </a:cubicBezTo>
                    <a:cubicBezTo>
                      <a:pt x="1049" y="4748"/>
                      <a:pt x="1255" y="4817"/>
                      <a:pt x="1478" y="4817"/>
                    </a:cubicBezTo>
                    <a:cubicBezTo>
                      <a:pt x="2414" y="4817"/>
                      <a:pt x="3656" y="3594"/>
                      <a:pt x="3839" y="3417"/>
                    </a:cubicBezTo>
                    <a:lnTo>
                      <a:pt x="3839" y="3417"/>
                    </a:lnTo>
                    <a:cubicBezTo>
                      <a:pt x="3668" y="3699"/>
                      <a:pt x="1993" y="6463"/>
                      <a:pt x="2764" y="7283"/>
                    </a:cubicBezTo>
                    <a:cubicBezTo>
                      <a:pt x="2852" y="7376"/>
                      <a:pt x="2959" y="7417"/>
                      <a:pt x="3078" y="7417"/>
                    </a:cubicBezTo>
                    <a:cubicBezTo>
                      <a:pt x="4012" y="7417"/>
                      <a:pt x="5748" y="4914"/>
                      <a:pt x="5748" y="4914"/>
                    </a:cubicBezTo>
                    <a:lnTo>
                      <a:pt x="5748" y="4914"/>
                    </a:lnTo>
                    <a:cubicBezTo>
                      <a:pt x="5748" y="4914"/>
                      <a:pt x="4541" y="8285"/>
                      <a:pt x="5528" y="8616"/>
                    </a:cubicBezTo>
                    <a:cubicBezTo>
                      <a:pt x="5573" y="8632"/>
                      <a:pt x="5621" y="8639"/>
                      <a:pt x="5671" y="8639"/>
                    </a:cubicBezTo>
                    <a:cubicBezTo>
                      <a:pt x="6713" y="8639"/>
                      <a:pt x="8746" y="5507"/>
                      <a:pt x="8746" y="5507"/>
                    </a:cubicBezTo>
                    <a:lnTo>
                      <a:pt x="8746" y="5507"/>
                    </a:lnTo>
                    <a:cubicBezTo>
                      <a:pt x="8746" y="5507"/>
                      <a:pt x="8208" y="7905"/>
                      <a:pt x="9028" y="8145"/>
                    </a:cubicBezTo>
                    <a:cubicBezTo>
                      <a:pt x="9058" y="8154"/>
                      <a:pt x="9089" y="8158"/>
                      <a:pt x="9120" y="8158"/>
                    </a:cubicBezTo>
                    <a:cubicBezTo>
                      <a:pt x="9941" y="8158"/>
                      <a:pt x="11136" y="5200"/>
                      <a:pt x="11136" y="5200"/>
                    </a:cubicBezTo>
                    <a:lnTo>
                      <a:pt x="11251" y="4931"/>
                    </a:lnTo>
                    <a:cubicBezTo>
                      <a:pt x="8927" y="4073"/>
                      <a:pt x="5060" y="1197"/>
                      <a:pt x="3787" y="0"/>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7"/>
              <p:cNvSpPr/>
              <p:nvPr/>
            </p:nvSpPr>
            <p:spPr>
              <a:xfrm>
                <a:off x="1484625" y="1715125"/>
                <a:ext cx="131525" cy="66000"/>
              </a:xfrm>
              <a:custGeom>
                <a:avLst/>
                <a:gdLst/>
                <a:ahLst/>
                <a:cxnLst/>
                <a:rect l="l" t="t" r="r" b="b"/>
                <a:pathLst>
                  <a:path w="5261" h="2640" extrusionOk="0">
                    <a:moveTo>
                      <a:pt x="2613" y="0"/>
                    </a:moveTo>
                    <a:cubicBezTo>
                      <a:pt x="2484" y="0"/>
                      <a:pt x="2361" y="44"/>
                      <a:pt x="2227" y="44"/>
                    </a:cubicBezTo>
                    <a:cubicBezTo>
                      <a:pt x="2209" y="44"/>
                      <a:pt x="2190" y="43"/>
                      <a:pt x="2172" y="41"/>
                    </a:cubicBezTo>
                    <a:cubicBezTo>
                      <a:pt x="2159" y="40"/>
                      <a:pt x="2147" y="39"/>
                      <a:pt x="2135" y="39"/>
                    </a:cubicBezTo>
                    <a:cubicBezTo>
                      <a:pt x="1977" y="39"/>
                      <a:pt x="1842" y="138"/>
                      <a:pt x="1690" y="177"/>
                    </a:cubicBezTo>
                    <a:cubicBezTo>
                      <a:pt x="1529" y="223"/>
                      <a:pt x="1372" y="296"/>
                      <a:pt x="1254" y="415"/>
                    </a:cubicBezTo>
                    <a:cubicBezTo>
                      <a:pt x="1135" y="530"/>
                      <a:pt x="954" y="561"/>
                      <a:pt x="856" y="704"/>
                    </a:cubicBezTo>
                    <a:cubicBezTo>
                      <a:pt x="367" y="1123"/>
                      <a:pt x="60" y="1720"/>
                      <a:pt x="8" y="2362"/>
                    </a:cubicBezTo>
                    <a:cubicBezTo>
                      <a:pt x="1" y="2418"/>
                      <a:pt x="29" y="2474"/>
                      <a:pt x="78" y="2501"/>
                    </a:cubicBezTo>
                    <a:cubicBezTo>
                      <a:pt x="102" y="2516"/>
                      <a:pt x="128" y="2523"/>
                      <a:pt x="154" y="2523"/>
                    </a:cubicBezTo>
                    <a:cubicBezTo>
                      <a:pt x="204" y="2523"/>
                      <a:pt x="251" y="2497"/>
                      <a:pt x="277" y="2449"/>
                    </a:cubicBezTo>
                    <a:lnTo>
                      <a:pt x="287" y="2435"/>
                    </a:lnTo>
                    <a:cubicBezTo>
                      <a:pt x="570" y="1954"/>
                      <a:pt x="863" y="1486"/>
                      <a:pt x="1236" y="1126"/>
                    </a:cubicBezTo>
                    <a:cubicBezTo>
                      <a:pt x="1355" y="1072"/>
                      <a:pt x="1388" y="892"/>
                      <a:pt x="1531" y="892"/>
                    </a:cubicBezTo>
                    <a:cubicBezTo>
                      <a:pt x="1535" y="892"/>
                      <a:pt x="1539" y="892"/>
                      <a:pt x="1543" y="893"/>
                    </a:cubicBezTo>
                    <a:cubicBezTo>
                      <a:pt x="1549" y="893"/>
                      <a:pt x="1555" y="893"/>
                      <a:pt x="1560" y="893"/>
                    </a:cubicBezTo>
                    <a:cubicBezTo>
                      <a:pt x="1703" y="893"/>
                      <a:pt x="1788" y="807"/>
                      <a:pt x="1899" y="757"/>
                    </a:cubicBezTo>
                    <a:cubicBezTo>
                      <a:pt x="2018" y="704"/>
                      <a:pt x="2151" y="715"/>
                      <a:pt x="2273" y="673"/>
                    </a:cubicBezTo>
                    <a:cubicBezTo>
                      <a:pt x="2316" y="659"/>
                      <a:pt x="2359" y="655"/>
                      <a:pt x="2403" y="655"/>
                    </a:cubicBezTo>
                    <a:cubicBezTo>
                      <a:pt x="2469" y="655"/>
                      <a:pt x="2535" y="664"/>
                      <a:pt x="2601" y="664"/>
                    </a:cubicBezTo>
                    <a:cubicBezTo>
                      <a:pt x="2617" y="664"/>
                      <a:pt x="2634" y="664"/>
                      <a:pt x="2650" y="662"/>
                    </a:cubicBezTo>
                    <a:cubicBezTo>
                      <a:pt x="2688" y="658"/>
                      <a:pt x="2727" y="656"/>
                      <a:pt x="2765" y="656"/>
                    </a:cubicBezTo>
                    <a:cubicBezTo>
                      <a:pt x="2856" y="656"/>
                      <a:pt x="2946" y="669"/>
                      <a:pt x="3027" y="701"/>
                    </a:cubicBezTo>
                    <a:cubicBezTo>
                      <a:pt x="3138" y="743"/>
                      <a:pt x="3323" y="770"/>
                      <a:pt x="3379" y="805"/>
                    </a:cubicBezTo>
                    <a:cubicBezTo>
                      <a:pt x="3435" y="840"/>
                      <a:pt x="3480" y="889"/>
                      <a:pt x="3540" y="907"/>
                    </a:cubicBezTo>
                    <a:cubicBezTo>
                      <a:pt x="3602" y="917"/>
                      <a:pt x="3662" y="952"/>
                      <a:pt x="3697" y="1004"/>
                    </a:cubicBezTo>
                    <a:cubicBezTo>
                      <a:pt x="3766" y="1116"/>
                      <a:pt x="3871" y="1179"/>
                      <a:pt x="3976" y="1256"/>
                    </a:cubicBezTo>
                    <a:cubicBezTo>
                      <a:pt x="4203" y="1402"/>
                      <a:pt x="4272" y="1681"/>
                      <a:pt x="4430" y="1894"/>
                    </a:cubicBezTo>
                    <a:cubicBezTo>
                      <a:pt x="4531" y="1995"/>
                      <a:pt x="4545" y="2142"/>
                      <a:pt x="4611" y="2257"/>
                    </a:cubicBezTo>
                    <a:cubicBezTo>
                      <a:pt x="4674" y="2376"/>
                      <a:pt x="4803" y="2477"/>
                      <a:pt x="4915" y="2589"/>
                    </a:cubicBezTo>
                    <a:lnTo>
                      <a:pt x="4929" y="2599"/>
                    </a:lnTo>
                    <a:cubicBezTo>
                      <a:pt x="4946" y="2617"/>
                      <a:pt x="4967" y="2627"/>
                      <a:pt x="4988" y="2634"/>
                    </a:cubicBezTo>
                    <a:cubicBezTo>
                      <a:pt x="5000" y="2638"/>
                      <a:pt x="5012" y="2639"/>
                      <a:pt x="5024" y="2639"/>
                    </a:cubicBezTo>
                    <a:cubicBezTo>
                      <a:pt x="5085" y="2639"/>
                      <a:pt x="5141" y="2597"/>
                      <a:pt x="5155" y="2536"/>
                    </a:cubicBezTo>
                    <a:cubicBezTo>
                      <a:pt x="5204" y="2362"/>
                      <a:pt x="5260" y="2180"/>
                      <a:pt x="5197" y="2030"/>
                    </a:cubicBezTo>
                    <a:cubicBezTo>
                      <a:pt x="5138" y="1884"/>
                      <a:pt x="5051" y="1751"/>
                      <a:pt x="5016" y="1591"/>
                    </a:cubicBezTo>
                    <a:cubicBezTo>
                      <a:pt x="4901" y="1283"/>
                      <a:pt x="4635" y="1074"/>
                      <a:pt x="4464" y="791"/>
                    </a:cubicBezTo>
                    <a:cubicBezTo>
                      <a:pt x="3990" y="306"/>
                      <a:pt x="3348" y="24"/>
                      <a:pt x="2667" y="3"/>
                    </a:cubicBezTo>
                    <a:cubicBezTo>
                      <a:pt x="2649" y="1"/>
                      <a:pt x="2631" y="0"/>
                      <a:pt x="2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7"/>
              <p:cNvSpPr/>
              <p:nvPr/>
            </p:nvSpPr>
            <p:spPr>
              <a:xfrm>
                <a:off x="2233300" y="2806125"/>
                <a:ext cx="603575" cy="390775"/>
              </a:xfrm>
              <a:custGeom>
                <a:avLst/>
                <a:gdLst/>
                <a:ahLst/>
                <a:cxnLst/>
                <a:rect l="l" t="t" r="r" b="b"/>
                <a:pathLst>
                  <a:path w="24143" h="15631" extrusionOk="0">
                    <a:moveTo>
                      <a:pt x="15679" y="0"/>
                    </a:moveTo>
                    <a:cubicBezTo>
                      <a:pt x="11524" y="0"/>
                      <a:pt x="6387" y="354"/>
                      <a:pt x="3455" y="722"/>
                    </a:cubicBezTo>
                    <a:lnTo>
                      <a:pt x="1117" y="1203"/>
                    </a:lnTo>
                    <a:cubicBezTo>
                      <a:pt x="0" y="2606"/>
                      <a:pt x="178" y="15215"/>
                      <a:pt x="11049" y="15616"/>
                    </a:cubicBezTo>
                    <a:cubicBezTo>
                      <a:pt x="11308" y="15626"/>
                      <a:pt x="11563" y="15631"/>
                      <a:pt x="11811" y="15631"/>
                    </a:cubicBezTo>
                    <a:cubicBezTo>
                      <a:pt x="24142" y="15631"/>
                      <a:pt x="22924" y="4038"/>
                      <a:pt x="22185" y="966"/>
                    </a:cubicBezTo>
                    <a:cubicBezTo>
                      <a:pt x="22014" y="254"/>
                      <a:pt x="19199" y="0"/>
                      <a:pt x="156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7"/>
              <p:cNvSpPr/>
              <p:nvPr/>
            </p:nvSpPr>
            <p:spPr>
              <a:xfrm>
                <a:off x="2238075" y="2790025"/>
                <a:ext cx="577350" cy="423075"/>
              </a:xfrm>
              <a:custGeom>
                <a:avLst/>
                <a:gdLst/>
                <a:ahLst/>
                <a:cxnLst/>
                <a:rect l="l" t="t" r="r" b="b"/>
                <a:pathLst>
                  <a:path w="23094" h="16923" extrusionOk="0">
                    <a:moveTo>
                      <a:pt x="21342" y="1776"/>
                    </a:moveTo>
                    <a:cubicBezTo>
                      <a:pt x="21344" y="1776"/>
                      <a:pt x="21349" y="1810"/>
                      <a:pt x="21352" y="1816"/>
                    </a:cubicBezTo>
                    <a:lnTo>
                      <a:pt x="21365" y="1863"/>
                    </a:lnTo>
                    <a:lnTo>
                      <a:pt x="21365" y="1863"/>
                    </a:lnTo>
                    <a:cubicBezTo>
                      <a:pt x="21361" y="1855"/>
                      <a:pt x="21355" y="1845"/>
                      <a:pt x="21348" y="1834"/>
                    </a:cubicBezTo>
                    <a:cubicBezTo>
                      <a:pt x="21345" y="1816"/>
                      <a:pt x="21341" y="1799"/>
                      <a:pt x="21341" y="1781"/>
                    </a:cubicBezTo>
                    <a:cubicBezTo>
                      <a:pt x="21341" y="1778"/>
                      <a:pt x="21341" y="1776"/>
                      <a:pt x="21342" y="1776"/>
                    </a:cubicBezTo>
                    <a:close/>
                    <a:moveTo>
                      <a:pt x="14051" y="1"/>
                    </a:moveTo>
                    <a:cubicBezTo>
                      <a:pt x="12988" y="1"/>
                      <a:pt x="11927" y="26"/>
                      <a:pt x="10865" y="110"/>
                    </a:cubicBezTo>
                    <a:lnTo>
                      <a:pt x="8945" y="260"/>
                    </a:lnTo>
                    <a:cubicBezTo>
                      <a:pt x="8307" y="298"/>
                      <a:pt x="7665" y="319"/>
                      <a:pt x="7026" y="371"/>
                    </a:cubicBezTo>
                    <a:cubicBezTo>
                      <a:pt x="5745" y="490"/>
                      <a:pt x="4468" y="682"/>
                      <a:pt x="3212" y="954"/>
                    </a:cubicBezTo>
                    <a:cubicBezTo>
                      <a:pt x="3009" y="992"/>
                      <a:pt x="2870" y="1170"/>
                      <a:pt x="2880" y="1376"/>
                    </a:cubicBezTo>
                    <a:cubicBezTo>
                      <a:pt x="2884" y="1606"/>
                      <a:pt x="3068" y="1785"/>
                      <a:pt x="3296" y="1785"/>
                    </a:cubicBezTo>
                    <a:cubicBezTo>
                      <a:pt x="3301" y="1785"/>
                      <a:pt x="3305" y="1785"/>
                      <a:pt x="3309" y="1785"/>
                    </a:cubicBezTo>
                    <a:lnTo>
                      <a:pt x="3316" y="1785"/>
                    </a:lnTo>
                    <a:cubicBezTo>
                      <a:pt x="7278" y="1675"/>
                      <a:pt x="11263" y="1295"/>
                      <a:pt x="15217" y="1295"/>
                    </a:cubicBezTo>
                    <a:cubicBezTo>
                      <a:pt x="16317" y="1295"/>
                      <a:pt x="17414" y="1324"/>
                      <a:pt x="18507" y="1397"/>
                    </a:cubicBezTo>
                    <a:cubicBezTo>
                      <a:pt x="19129" y="1460"/>
                      <a:pt x="19746" y="1540"/>
                      <a:pt x="20333" y="1642"/>
                    </a:cubicBezTo>
                    <a:cubicBezTo>
                      <a:pt x="20605" y="1690"/>
                      <a:pt x="20874" y="1753"/>
                      <a:pt x="21139" y="1830"/>
                    </a:cubicBezTo>
                    <a:cubicBezTo>
                      <a:pt x="21247" y="1862"/>
                      <a:pt x="21365" y="1914"/>
                      <a:pt x="21381" y="1918"/>
                    </a:cubicBezTo>
                    <a:lnTo>
                      <a:pt x="21381" y="1918"/>
                    </a:lnTo>
                    <a:lnTo>
                      <a:pt x="21383" y="1924"/>
                    </a:lnTo>
                    <a:cubicBezTo>
                      <a:pt x="21551" y="2514"/>
                      <a:pt x="21645" y="3121"/>
                      <a:pt x="21673" y="3735"/>
                    </a:cubicBezTo>
                    <a:cubicBezTo>
                      <a:pt x="21711" y="4350"/>
                      <a:pt x="21760" y="4960"/>
                      <a:pt x="21781" y="5578"/>
                    </a:cubicBezTo>
                    <a:cubicBezTo>
                      <a:pt x="21854" y="6817"/>
                      <a:pt x="21579" y="8014"/>
                      <a:pt x="21306" y="9194"/>
                    </a:cubicBezTo>
                    <a:cubicBezTo>
                      <a:pt x="21031" y="10370"/>
                      <a:pt x="20479" y="11469"/>
                      <a:pt x="19743" y="12376"/>
                    </a:cubicBezTo>
                    <a:cubicBezTo>
                      <a:pt x="19007" y="13284"/>
                      <a:pt x="18120" y="14156"/>
                      <a:pt x="17014" y="14568"/>
                    </a:cubicBezTo>
                    <a:cubicBezTo>
                      <a:pt x="15904" y="14976"/>
                      <a:pt x="14766" y="15405"/>
                      <a:pt x="13545" y="15545"/>
                    </a:cubicBezTo>
                    <a:cubicBezTo>
                      <a:pt x="13263" y="15584"/>
                      <a:pt x="12978" y="15605"/>
                      <a:pt x="12693" y="15605"/>
                    </a:cubicBezTo>
                    <a:cubicBezTo>
                      <a:pt x="12671" y="15605"/>
                      <a:pt x="12649" y="15605"/>
                      <a:pt x="12627" y="15604"/>
                    </a:cubicBezTo>
                    <a:cubicBezTo>
                      <a:pt x="12406" y="15612"/>
                      <a:pt x="12184" y="15618"/>
                      <a:pt x="11962" y="15618"/>
                    </a:cubicBezTo>
                    <a:cubicBezTo>
                      <a:pt x="11876" y="15618"/>
                      <a:pt x="11789" y="15617"/>
                      <a:pt x="11702" y="15615"/>
                    </a:cubicBezTo>
                    <a:cubicBezTo>
                      <a:pt x="11595" y="15612"/>
                      <a:pt x="11487" y="15611"/>
                      <a:pt x="11380" y="15611"/>
                    </a:cubicBezTo>
                    <a:cubicBezTo>
                      <a:pt x="11000" y="15611"/>
                      <a:pt x="10623" y="15623"/>
                      <a:pt x="10246" y="15623"/>
                    </a:cubicBezTo>
                    <a:cubicBezTo>
                      <a:pt x="10118" y="15623"/>
                      <a:pt x="9991" y="15622"/>
                      <a:pt x="9863" y="15618"/>
                    </a:cubicBezTo>
                    <a:cubicBezTo>
                      <a:pt x="8631" y="15535"/>
                      <a:pt x="7504" y="15053"/>
                      <a:pt x="6415" y="14575"/>
                    </a:cubicBezTo>
                    <a:cubicBezTo>
                      <a:pt x="5867" y="14327"/>
                      <a:pt x="5358" y="13999"/>
                      <a:pt x="4904" y="13608"/>
                    </a:cubicBezTo>
                    <a:cubicBezTo>
                      <a:pt x="4471" y="13189"/>
                      <a:pt x="4049" y="12767"/>
                      <a:pt x="3658" y="12306"/>
                    </a:cubicBezTo>
                    <a:cubicBezTo>
                      <a:pt x="2803" y="11438"/>
                      <a:pt x="2287" y="10293"/>
                      <a:pt x="1875" y="9145"/>
                    </a:cubicBezTo>
                    <a:cubicBezTo>
                      <a:pt x="1645" y="8579"/>
                      <a:pt x="1400" y="8007"/>
                      <a:pt x="1296" y="7393"/>
                    </a:cubicBezTo>
                    <a:lnTo>
                      <a:pt x="975" y="5568"/>
                    </a:lnTo>
                    <a:cubicBezTo>
                      <a:pt x="866" y="4953"/>
                      <a:pt x="915" y="4329"/>
                      <a:pt x="957" y="3722"/>
                    </a:cubicBezTo>
                    <a:cubicBezTo>
                      <a:pt x="985" y="3421"/>
                      <a:pt x="996" y="3114"/>
                      <a:pt x="1041" y="2828"/>
                    </a:cubicBezTo>
                    <a:cubicBezTo>
                      <a:pt x="1069" y="2573"/>
                      <a:pt x="1125" y="2319"/>
                      <a:pt x="1212" y="2078"/>
                    </a:cubicBezTo>
                    <a:lnTo>
                      <a:pt x="1250" y="1984"/>
                    </a:lnTo>
                    <a:cubicBezTo>
                      <a:pt x="1370" y="1712"/>
                      <a:pt x="1149" y="1478"/>
                      <a:pt x="917" y="1478"/>
                    </a:cubicBezTo>
                    <a:cubicBezTo>
                      <a:pt x="818" y="1478"/>
                      <a:pt x="717" y="1521"/>
                      <a:pt x="640" y="1621"/>
                    </a:cubicBezTo>
                    <a:cubicBezTo>
                      <a:pt x="343" y="1991"/>
                      <a:pt x="259" y="2322"/>
                      <a:pt x="172" y="2657"/>
                    </a:cubicBezTo>
                    <a:cubicBezTo>
                      <a:pt x="99" y="2989"/>
                      <a:pt x="50" y="3327"/>
                      <a:pt x="29" y="3666"/>
                    </a:cubicBezTo>
                    <a:cubicBezTo>
                      <a:pt x="1" y="4332"/>
                      <a:pt x="92" y="4988"/>
                      <a:pt x="92" y="5648"/>
                    </a:cubicBezTo>
                    <a:cubicBezTo>
                      <a:pt x="92" y="6304"/>
                      <a:pt x="196" y="6964"/>
                      <a:pt x="357" y="7602"/>
                    </a:cubicBezTo>
                    <a:lnTo>
                      <a:pt x="598" y="8562"/>
                    </a:lnTo>
                    <a:cubicBezTo>
                      <a:pt x="661" y="8886"/>
                      <a:pt x="748" y="9204"/>
                      <a:pt x="849" y="9522"/>
                    </a:cubicBezTo>
                    <a:cubicBezTo>
                      <a:pt x="1086" y="10143"/>
                      <a:pt x="1372" y="10747"/>
                      <a:pt x="1708" y="11322"/>
                    </a:cubicBezTo>
                    <a:cubicBezTo>
                      <a:pt x="2036" y="11898"/>
                      <a:pt x="2367" y="12481"/>
                      <a:pt x="2775" y="13022"/>
                    </a:cubicBezTo>
                    <a:cubicBezTo>
                      <a:pt x="3589" y="14114"/>
                      <a:pt x="4709" y="14872"/>
                      <a:pt x="5885" y="15583"/>
                    </a:cubicBezTo>
                    <a:cubicBezTo>
                      <a:pt x="7057" y="16295"/>
                      <a:pt x="8422" y="16522"/>
                      <a:pt x="9731" y="16735"/>
                    </a:cubicBezTo>
                    <a:cubicBezTo>
                      <a:pt x="10338" y="16871"/>
                      <a:pt x="10946" y="16922"/>
                      <a:pt x="11552" y="16922"/>
                    </a:cubicBezTo>
                    <a:cubicBezTo>
                      <a:pt x="12267" y="16922"/>
                      <a:pt x="12980" y="16851"/>
                      <a:pt x="13688" y="16766"/>
                    </a:cubicBezTo>
                    <a:cubicBezTo>
                      <a:pt x="14997" y="16609"/>
                      <a:pt x="16372" y="16414"/>
                      <a:pt x="17565" y="15720"/>
                    </a:cubicBezTo>
                    <a:cubicBezTo>
                      <a:pt x="18783" y="15112"/>
                      <a:pt x="19935" y="14289"/>
                      <a:pt x="20776" y="13189"/>
                    </a:cubicBezTo>
                    <a:cubicBezTo>
                      <a:pt x="21184" y="12638"/>
                      <a:pt x="21533" y="12048"/>
                      <a:pt x="21819" y="11427"/>
                    </a:cubicBezTo>
                    <a:cubicBezTo>
                      <a:pt x="22123" y="10820"/>
                      <a:pt x="22371" y="10188"/>
                      <a:pt x="22556" y="9539"/>
                    </a:cubicBezTo>
                    <a:cubicBezTo>
                      <a:pt x="22981" y="8248"/>
                      <a:pt x="22971" y="6894"/>
                      <a:pt x="23058" y="5582"/>
                    </a:cubicBezTo>
                    <a:cubicBezTo>
                      <a:pt x="23093" y="4919"/>
                      <a:pt x="23072" y="4255"/>
                      <a:pt x="22988" y="3599"/>
                    </a:cubicBezTo>
                    <a:lnTo>
                      <a:pt x="22674" y="1635"/>
                    </a:lnTo>
                    <a:lnTo>
                      <a:pt x="22657" y="1505"/>
                    </a:lnTo>
                    <a:cubicBezTo>
                      <a:pt x="22653" y="1481"/>
                      <a:pt x="22646" y="1453"/>
                      <a:pt x="22639" y="1429"/>
                    </a:cubicBezTo>
                    <a:cubicBezTo>
                      <a:pt x="22622" y="1373"/>
                      <a:pt x="22601" y="1317"/>
                      <a:pt x="22573" y="1268"/>
                    </a:cubicBezTo>
                    <a:cubicBezTo>
                      <a:pt x="22468" y="1024"/>
                      <a:pt x="22353" y="940"/>
                      <a:pt x="22235" y="825"/>
                    </a:cubicBezTo>
                    <a:cubicBezTo>
                      <a:pt x="22050" y="682"/>
                      <a:pt x="21847" y="567"/>
                      <a:pt x="21627" y="490"/>
                    </a:cubicBezTo>
                    <a:cubicBezTo>
                      <a:pt x="21257" y="343"/>
                      <a:pt x="20912" y="281"/>
                      <a:pt x="20577" y="225"/>
                    </a:cubicBezTo>
                    <a:cubicBezTo>
                      <a:pt x="19900" y="110"/>
                      <a:pt x="19247" y="82"/>
                      <a:pt x="18591" y="57"/>
                    </a:cubicBezTo>
                    <a:cubicBezTo>
                      <a:pt x="17068" y="51"/>
                      <a:pt x="15557" y="1"/>
                      <a:pt x="140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7"/>
              <p:cNvSpPr/>
              <p:nvPr/>
            </p:nvSpPr>
            <p:spPr>
              <a:xfrm>
                <a:off x="2937800" y="1142050"/>
                <a:ext cx="93025" cy="279500"/>
              </a:xfrm>
              <a:custGeom>
                <a:avLst/>
                <a:gdLst/>
                <a:ahLst/>
                <a:cxnLst/>
                <a:rect l="l" t="t" r="r" b="b"/>
                <a:pathLst>
                  <a:path w="3721" h="11180" extrusionOk="0">
                    <a:moveTo>
                      <a:pt x="142" y="1"/>
                    </a:moveTo>
                    <a:cubicBezTo>
                      <a:pt x="139" y="1"/>
                      <a:pt x="136" y="1"/>
                      <a:pt x="133" y="1"/>
                    </a:cubicBezTo>
                    <a:cubicBezTo>
                      <a:pt x="63" y="5"/>
                      <a:pt x="7" y="64"/>
                      <a:pt x="11" y="137"/>
                    </a:cubicBezTo>
                    <a:cubicBezTo>
                      <a:pt x="18" y="388"/>
                      <a:pt x="0" y="650"/>
                      <a:pt x="81" y="874"/>
                    </a:cubicBezTo>
                    <a:cubicBezTo>
                      <a:pt x="164" y="1097"/>
                      <a:pt x="262" y="1313"/>
                      <a:pt x="307" y="1551"/>
                    </a:cubicBezTo>
                    <a:cubicBezTo>
                      <a:pt x="419" y="2011"/>
                      <a:pt x="670" y="2437"/>
                      <a:pt x="754" y="2908"/>
                    </a:cubicBezTo>
                    <a:cubicBezTo>
                      <a:pt x="810" y="3142"/>
                      <a:pt x="866" y="3369"/>
                      <a:pt x="981" y="3589"/>
                    </a:cubicBezTo>
                    <a:cubicBezTo>
                      <a:pt x="1093" y="3805"/>
                      <a:pt x="1103" y="4053"/>
                      <a:pt x="1211" y="4269"/>
                    </a:cubicBezTo>
                    <a:cubicBezTo>
                      <a:pt x="1319" y="4482"/>
                      <a:pt x="1319" y="4737"/>
                      <a:pt x="1421" y="4953"/>
                    </a:cubicBezTo>
                    <a:cubicBezTo>
                      <a:pt x="1508" y="5176"/>
                      <a:pt x="1578" y="5407"/>
                      <a:pt x="1630" y="5644"/>
                    </a:cubicBezTo>
                    <a:cubicBezTo>
                      <a:pt x="1693" y="5874"/>
                      <a:pt x="1825" y="6080"/>
                      <a:pt x="1843" y="6325"/>
                    </a:cubicBezTo>
                    <a:cubicBezTo>
                      <a:pt x="1860" y="6569"/>
                      <a:pt x="2000" y="6778"/>
                      <a:pt x="2063" y="7009"/>
                    </a:cubicBezTo>
                    <a:cubicBezTo>
                      <a:pt x="2122" y="7239"/>
                      <a:pt x="2192" y="7466"/>
                      <a:pt x="2293" y="7689"/>
                    </a:cubicBezTo>
                    <a:cubicBezTo>
                      <a:pt x="2394" y="7913"/>
                      <a:pt x="2391" y="8160"/>
                      <a:pt x="2496" y="8377"/>
                    </a:cubicBezTo>
                    <a:cubicBezTo>
                      <a:pt x="2750" y="9298"/>
                      <a:pt x="3040" y="10216"/>
                      <a:pt x="3431" y="11099"/>
                    </a:cubicBezTo>
                    <a:cubicBezTo>
                      <a:pt x="3460" y="11155"/>
                      <a:pt x="3511" y="11180"/>
                      <a:pt x="3561" y="11180"/>
                    </a:cubicBezTo>
                    <a:cubicBezTo>
                      <a:pt x="3641" y="11180"/>
                      <a:pt x="3721" y="11116"/>
                      <a:pt x="3710" y="11015"/>
                    </a:cubicBezTo>
                    <a:cubicBezTo>
                      <a:pt x="3570" y="10062"/>
                      <a:pt x="3326" y="9130"/>
                      <a:pt x="3043" y="8216"/>
                    </a:cubicBezTo>
                    <a:cubicBezTo>
                      <a:pt x="3012" y="7975"/>
                      <a:pt x="2831" y="7776"/>
                      <a:pt x="2834" y="7525"/>
                    </a:cubicBezTo>
                    <a:cubicBezTo>
                      <a:pt x="2838" y="7277"/>
                      <a:pt x="2729" y="7064"/>
                      <a:pt x="2656" y="6834"/>
                    </a:cubicBezTo>
                    <a:cubicBezTo>
                      <a:pt x="2583" y="6604"/>
                      <a:pt x="2551" y="6367"/>
                      <a:pt x="2461" y="6140"/>
                    </a:cubicBezTo>
                    <a:cubicBezTo>
                      <a:pt x="2366" y="5913"/>
                      <a:pt x="2338" y="5672"/>
                      <a:pt x="2255" y="5452"/>
                    </a:cubicBezTo>
                    <a:lnTo>
                      <a:pt x="1396" y="2699"/>
                    </a:lnTo>
                    <a:cubicBezTo>
                      <a:pt x="1180" y="2266"/>
                      <a:pt x="1124" y="1777"/>
                      <a:pt x="925" y="1338"/>
                    </a:cubicBezTo>
                    <a:cubicBezTo>
                      <a:pt x="813" y="1118"/>
                      <a:pt x="768" y="884"/>
                      <a:pt x="670" y="661"/>
                    </a:cubicBezTo>
                    <a:cubicBezTo>
                      <a:pt x="576" y="437"/>
                      <a:pt x="402" y="242"/>
                      <a:pt x="238" y="50"/>
                    </a:cubicBezTo>
                    <a:cubicBezTo>
                      <a:pt x="215" y="21"/>
                      <a:pt x="180" y="1"/>
                      <a:pt x="142" y="1"/>
                    </a:cubicBezTo>
                    <a:close/>
                  </a:path>
                </a:pathLst>
              </a:custGeom>
              <a:solidFill>
                <a:srgbClr val="4F3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7"/>
              <p:cNvSpPr/>
              <p:nvPr/>
            </p:nvSpPr>
            <p:spPr>
              <a:xfrm>
                <a:off x="1394250" y="1433075"/>
                <a:ext cx="1751300" cy="881525"/>
              </a:xfrm>
              <a:custGeom>
                <a:avLst/>
                <a:gdLst/>
                <a:ahLst/>
                <a:cxnLst/>
                <a:rect l="l" t="t" r="r" b="b"/>
                <a:pathLst>
                  <a:path w="70052" h="35261" extrusionOk="0">
                    <a:moveTo>
                      <a:pt x="65576" y="1"/>
                    </a:moveTo>
                    <a:cubicBezTo>
                      <a:pt x="65438" y="1"/>
                      <a:pt x="65324" y="163"/>
                      <a:pt x="65424" y="299"/>
                    </a:cubicBezTo>
                    <a:lnTo>
                      <a:pt x="65435" y="313"/>
                    </a:lnTo>
                    <a:cubicBezTo>
                      <a:pt x="66618" y="1632"/>
                      <a:pt x="67501" y="3223"/>
                      <a:pt x="68080" y="4895"/>
                    </a:cubicBezTo>
                    <a:cubicBezTo>
                      <a:pt x="68659" y="6563"/>
                      <a:pt x="69029" y="8301"/>
                      <a:pt x="69088" y="10067"/>
                    </a:cubicBezTo>
                    <a:cubicBezTo>
                      <a:pt x="69123" y="10950"/>
                      <a:pt x="69064" y="11836"/>
                      <a:pt x="68914" y="12705"/>
                    </a:cubicBezTo>
                    <a:cubicBezTo>
                      <a:pt x="68834" y="13588"/>
                      <a:pt x="68537" y="14429"/>
                      <a:pt x="68328" y="15284"/>
                    </a:cubicBezTo>
                    <a:cubicBezTo>
                      <a:pt x="67755" y="16956"/>
                      <a:pt x="67078" y="18613"/>
                      <a:pt x="66112" y="20114"/>
                    </a:cubicBezTo>
                    <a:cubicBezTo>
                      <a:pt x="64297" y="23185"/>
                      <a:pt x="61732" y="25792"/>
                      <a:pt x="58832" y="27861"/>
                    </a:cubicBezTo>
                    <a:cubicBezTo>
                      <a:pt x="58099" y="28371"/>
                      <a:pt x="57370" y="28891"/>
                      <a:pt x="56602" y="29348"/>
                    </a:cubicBezTo>
                    <a:cubicBezTo>
                      <a:pt x="55834" y="29805"/>
                      <a:pt x="55066" y="30273"/>
                      <a:pt x="54267" y="30674"/>
                    </a:cubicBezTo>
                    <a:cubicBezTo>
                      <a:pt x="53468" y="31076"/>
                      <a:pt x="52623" y="31386"/>
                      <a:pt x="51807" y="31742"/>
                    </a:cubicBezTo>
                    <a:cubicBezTo>
                      <a:pt x="51398" y="31934"/>
                      <a:pt x="50966" y="32049"/>
                      <a:pt x="50537" y="32189"/>
                    </a:cubicBezTo>
                    <a:lnTo>
                      <a:pt x="49270" y="32625"/>
                    </a:lnTo>
                    <a:cubicBezTo>
                      <a:pt x="48432" y="32953"/>
                      <a:pt x="47542" y="33103"/>
                      <a:pt x="46673" y="33337"/>
                    </a:cubicBezTo>
                    <a:cubicBezTo>
                      <a:pt x="46237" y="33435"/>
                      <a:pt x="45801" y="33539"/>
                      <a:pt x="45361" y="33627"/>
                    </a:cubicBezTo>
                    <a:lnTo>
                      <a:pt x="44025" y="33812"/>
                    </a:lnTo>
                    <a:lnTo>
                      <a:pt x="42695" y="33990"/>
                    </a:lnTo>
                    <a:cubicBezTo>
                      <a:pt x="42252" y="34077"/>
                      <a:pt x="41805" y="34105"/>
                      <a:pt x="41355" y="34129"/>
                    </a:cubicBezTo>
                    <a:lnTo>
                      <a:pt x="38664" y="34314"/>
                    </a:lnTo>
                    <a:cubicBezTo>
                      <a:pt x="36870" y="34283"/>
                      <a:pt x="35066" y="34283"/>
                      <a:pt x="33290" y="34017"/>
                    </a:cubicBezTo>
                    <a:lnTo>
                      <a:pt x="31946" y="33881"/>
                    </a:lnTo>
                    <a:cubicBezTo>
                      <a:pt x="31500" y="33832"/>
                      <a:pt x="31063" y="33724"/>
                      <a:pt x="30624" y="33651"/>
                    </a:cubicBezTo>
                    <a:cubicBezTo>
                      <a:pt x="29748" y="33466"/>
                      <a:pt x="28844" y="33372"/>
                      <a:pt x="27989" y="33100"/>
                    </a:cubicBezTo>
                    <a:lnTo>
                      <a:pt x="26698" y="32726"/>
                    </a:lnTo>
                    <a:cubicBezTo>
                      <a:pt x="26268" y="32597"/>
                      <a:pt x="25839" y="32468"/>
                      <a:pt x="25420" y="32311"/>
                    </a:cubicBezTo>
                    <a:cubicBezTo>
                      <a:pt x="25002" y="32154"/>
                      <a:pt x="24579" y="31993"/>
                      <a:pt x="24160" y="31840"/>
                    </a:cubicBezTo>
                    <a:cubicBezTo>
                      <a:pt x="23742" y="31686"/>
                      <a:pt x="23309" y="31557"/>
                      <a:pt x="22908" y="31358"/>
                    </a:cubicBezTo>
                    <a:cubicBezTo>
                      <a:pt x="22098" y="30981"/>
                      <a:pt x="21250" y="30671"/>
                      <a:pt x="20465" y="30238"/>
                    </a:cubicBezTo>
                    <a:cubicBezTo>
                      <a:pt x="19680" y="29805"/>
                      <a:pt x="18880" y="29397"/>
                      <a:pt x="18141" y="28887"/>
                    </a:cubicBezTo>
                    <a:lnTo>
                      <a:pt x="17013" y="28158"/>
                    </a:lnTo>
                    <a:lnTo>
                      <a:pt x="15931" y="27362"/>
                    </a:lnTo>
                    <a:cubicBezTo>
                      <a:pt x="15558" y="27115"/>
                      <a:pt x="15199" y="26839"/>
                      <a:pt x="14850" y="26560"/>
                    </a:cubicBezTo>
                    <a:cubicBezTo>
                      <a:pt x="14501" y="26281"/>
                      <a:pt x="14141" y="26015"/>
                      <a:pt x="13799" y="25722"/>
                    </a:cubicBezTo>
                    <a:cubicBezTo>
                      <a:pt x="12442" y="24567"/>
                      <a:pt x="11227" y="23251"/>
                      <a:pt x="10180" y="21807"/>
                    </a:cubicBezTo>
                    <a:lnTo>
                      <a:pt x="10170" y="21793"/>
                    </a:lnTo>
                    <a:cubicBezTo>
                      <a:pt x="10087" y="21681"/>
                      <a:pt x="9954" y="21613"/>
                      <a:pt x="9817" y="21613"/>
                    </a:cubicBezTo>
                    <a:cubicBezTo>
                      <a:pt x="9804" y="21613"/>
                      <a:pt x="9792" y="21613"/>
                      <a:pt x="9779" y="21615"/>
                    </a:cubicBezTo>
                    <a:cubicBezTo>
                      <a:pt x="9479" y="21640"/>
                      <a:pt x="9177" y="21654"/>
                      <a:pt x="8877" y="21654"/>
                    </a:cubicBezTo>
                    <a:cubicBezTo>
                      <a:pt x="7910" y="21654"/>
                      <a:pt x="6950" y="21516"/>
                      <a:pt x="6045" y="21210"/>
                    </a:cubicBezTo>
                    <a:cubicBezTo>
                      <a:pt x="5448" y="21011"/>
                      <a:pt x="4886" y="20725"/>
                      <a:pt x="4380" y="20355"/>
                    </a:cubicBezTo>
                    <a:cubicBezTo>
                      <a:pt x="3864" y="20009"/>
                      <a:pt x="3414" y="19563"/>
                      <a:pt x="3002" y="19098"/>
                    </a:cubicBezTo>
                    <a:cubicBezTo>
                      <a:pt x="2189" y="18149"/>
                      <a:pt x="1571" y="17022"/>
                      <a:pt x="1229" y="15794"/>
                    </a:cubicBezTo>
                    <a:cubicBezTo>
                      <a:pt x="883" y="14569"/>
                      <a:pt x="761" y="13260"/>
                      <a:pt x="950" y="12018"/>
                    </a:cubicBezTo>
                    <a:cubicBezTo>
                      <a:pt x="1135" y="10775"/>
                      <a:pt x="1442" y="9508"/>
                      <a:pt x="2192" y="8500"/>
                    </a:cubicBezTo>
                    <a:cubicBezTo>
                      <a:pt x="2559" y="8004"/>
                      <a:pt x="3002" y="7568"/>
                      <a:pt x="3525" y="7261"/>
                    </a:cubicBezTo>
                    <a:cubicBezTo>
                      <a:pt x="3801" y="7118"/>
                      <a:pt x="4073" y="6957"/>
                      <a:pt x="4359" y="6849"/>
                    </a:cubicBezTo>
                    <a:cubicBezTo>
                      <a:pt x="4649" y="6737"/>
                      <a:pt x="4939" y="6657"/>
                      <a:pt x="5232" y="6563"/>
                    </a:cubicBezTo>
                    <a:cubicBezTo>
                      <a:pt x="5437" y="6521"/>
                      <a:pt x="5643" y="6501"/>
                      <a:pt x="5847" y="6501"/>
                    </a:cubicBezTo>
                    <a:cubicBezTo>
                      <a:pt x="6838" y="6501"/>
                      <a:pt x="7800" y="6966"/>
                      <a:pt x="8575" y="7652"/>
                    </a:cubicBezTo>
                    <a:cubicBezTo>
                      <a:pt x="9507" y="8475"/>
                      <a:pt x="10240" y="9575"/>
                      <a:pt x="10833" y="10705"/>
                    </a:cubicBezTo>
                    <a:lnTo>
                      <a:pt x="10843" y="10719"/>
                    </a:lnTo>
                    <a:cubicBezTo>
                      <a:pt x="10881" y="10794"/>
                      <a:pt x="10955" y="10836"/>
                      <a:pt x="11035" y="10836"/>
                    </a:cubicBezTo>
                    <a:cubicBezTo>
                      <a:pt x="11059" y="10836"/>
                      <a:pt x="11084" y="10832"/>
                      <a:pt x="11109" y="10824"/>
                    </a:cubicBezTo>
                    <a:cubicBezTo>
                      <a:pt x="11220" y="10782"/>
                      <a:pt x="11280" y="10657"/>
                      <a:pt x="11245" y="10545"/>
                    </a:cubicBezTo>
                    <a:cubicBezTo>
                      <a:pt x="10784" y="9261"/>
                      <a:pt x="10058" y="8081"/>
                      <a:pt x="9046" y="7121"/>
                    </a:cubicBezTo>
                    <a:cubicBezTo>
                      <a:pt x="8190" y="6309"/>
                      <a:pt x="6979" y="5835"/>
                      <a:pt x="5768" y="5835"/>
                    </a:cubicBezTo>
                    <a:cubicBezTo>
                      <a:pt x="5548" y="5835"/>
                      <a:pt x="5328" y="5850"/>
                      <a:pt x="5110" y="5882"/>
                    </a:cubicBezTo>
                    <a:cubicBezTo>
                      <a:pt x="4771" y="5970"/>
                      <a:pt x="4408" y="6022"/>
                      <a:pt x="4091" y="6169"/>
                    </a:cubicBezTo>
                    <a:cubicBezTo>
                      <a:pt x="3769" y="6312"/>
                      <a:pt x="3455" y="6469"/>
                      <a:pt x="3148" y="6629"/>
                    </a:cubicBezTo>
                    <a:cubicBezTo>
                      <a:pt x="2531" y="6999"/>
                      <a:pt x="2021" y="7512"/>
                      <a:pt x="1613" y="8078"/>
                    </a:cubicBezTo>
                    <a:cubicBezTo>
                      <a:pt x="793" y="9208"/>
                      <a:pt x="290" y="10534"/>
                      <a:pt x="154" y="11920"/>
                    </a:cubicBezTo>
                    <a:cubicBezTo>
                      <a:pt x="0" y="13291"/>
                      <a:pt x="123" y="14677"/>
                      <a:pt x="482" y="15999"/>
                    </a:cubicBezTo>
                    <a:cubicBezTo>
                      <a:pt x="838" y="17322"/>
                      <a:pt x="1431" y="18603"/>
                      <a:pt x="2346" y="19664"/>
                    </a:cubicBezTo>
                    <a:cubicBezTo>
                      <a:pt x="3267" y="20718"/>
                      <a:pt x="4447" y="21513"/>
                      <a:pt x="5769" y="21971"/>
                    </a:cubicBezTo>
                    <a:cubicBezTo>
                      <a:pt x="6834" y="22360"/>
                      <a:pt x="7961" y="22527"/>
                      <a:pt x="9081" y="22527"/>
                    </a:cubicBezTo>
                    <a:cubicBezTo>
                      <a:pt x="9255" y="22527"/>
                      <a:pt x="9430" y="22523"/>
                      <a:pt x="9604" y="22515"/>
                    </a:cubicBezTo>
                    <a:lnTo>
                      <a:pt x="9604" y="22515"/>
                    </a:lnTo>
                    <a:cubicBezTo>
                      <a:pt x="14194" y="28251"/>
                      <a:pt x="20671" y="32286"/>
                      <a:pt x="27758" y="34007"/>
                    </a:cubicBezTo>
                    <a:cubicBezTo>
                      <a:pt x="31036" y="34847"/>
                      <a:pt x="34412" y="35261"/>
                      <a:pt x="37790" y="35261"/>
                    </a:cubicBezTo>
                    <a:cubicBezTo>
                      <a:pt x="41764" y="35261"/>
                      <a:pt x="45740" y="34688"/>
                      <a:pt x="49556" y="33564"/>
                    </a:cubicBezTo>
                    <a:cubicBezTo>
                      <a:pt x="50428" y="33271"/>
                      <a:pt x="51329" y="33033"/>
                      <a:pt x="52170" y="32660"/>
                    </a:cubicBezTo>
                    <a:cubicBezTo>
                      <a:pt x="53011" y="32283"/>
                      <a:pt x="53880" y="31965"/>
                      <a:pt x="54696" y="31540"/>
                    </a:cubicBezTo>
                    <a:cubicBezTo>
                      <a:pt x="55513" y="31110"/>
                      <a:pt x="56371" y="30747"/>
                      <a:pt x="57153" y="30255"/>
                    </a:cubicBezTo>
                    <a:cubicBezTo>
                      <a:pt x="57931" y="29763"/>
                      <a:pt x="58706" y="29257"/>
                      <a:pt x="59463" y="28730"/>
                    </a:cubicBezTo>
                    <a:cubicBezTo>
                      <a:pt x="62433" y="26507"/>
                      <a:pt x="64970" y="23761"/>
                      <a:pt x="66949" y="20624"/>
                    </a:cubicBezTo>
                    <a:cubicBezTo>
                      <a:pt x="67961" y="19071"/>
                      <a:pt x="68691" y="17340"/>
                      <a:pt x="69291" y="15581"/>
                    </a:cubicBezTo>
                    <a:cubicBezTo>
                      <a:pt x="69793" y="13783"/>
                      <a:pt x="70052" y="11899"/>
                      <a:pt x="70003" y="10042"/>
                    </a:cubicBezTo>
                    <a:cubicBezTo>
                      <a:pt x="69954" y="8182"/>
                      <a:pt x="69640" y="6284"/>
                      <a:pt x="68879" y="4581"/>
                    </a:cubicBezTo>
                    <a:cubicBezTo>
                      <a:pt x="68115" y="2874"/>
                      <a:pt x="67085" y="1290"/>
                      <a:pt x="65686" y="37"/>
                    </a:cubicBezTo>
                    <a:cubicBezTo>
                      <a:pt x="65650" y="12"/>
                      <a:pt x="65612" y="1"/>
                      <a:pt x="65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7"/>
              <p:cNvSpPr/>
              <p:nvPr/>
            </p:nvSpPr>
            <p:spPr>
              <a:xfrm>
                <a:off x="2693600" y="2237175"/>
                <a:ext cx="49750" cy="349750"/>
              </a:xfrm>
              <a:custGeom>
                <a:avLst/>
                <a:gdLst/>
                <a:ahLst/>
                <a:cxnLst/>
                <a:rect l="l" t="t" r="r" b="b"/>
                <a:pathLst>
                  <a:path w="1990" h="13990" extrusionOk="0">
                    <a:moveTo>
                      <a:pt x="213" y="0"/>
                    </a:moveTo>
                    <a:cubicBezTo>
                      <a:pt x="146" y="0"/>
                      <a:pt x="91" y="48"/>
                      <a:pt x="81" y="116"/>
                    </a:cubicBezTo>
                    <a:cubicBezTo>
                      <a:pt x="56" y="419"/>
                      <a:pt x="0" y="719"/>
                      <a:pt x="56" y="1002"/>
                    </a:cubicBezTo>
                    <a:cubicBezTo>
                      <a:pt x="112" y="1285"/>
                      <a:pt x="178" y="1564"/>
                      <a:pt x="196" y="1853"/>
                    </a:cubicBezTo>
                    <a:cubicBezTo>
                      <a:pt x="248" y="2429"/>
                      <a:pt x="444" y="2984"/>
                      <a:pt x="468" y="3563"/>
                    </a:cubicBezTo>
                    <a:cubicBezTo>
                      <a:pt x="492" y="3850"/>
                      <a:pt x="527" y="4136"/>
                      <a:pt x="608" y="4415"/>
                    </a:cubicBezTo>
                    <a:cubicBezTo>
                      <a:pt x="684" y="4694"/>
                      <a:pt x="663" y="4991"/>
                      <a:pt x="740" y="5270"/>
                    </a:cubicBezTo>
                    <a:cubicBezTo>
                      <a:pt x="820" y="5549"/>
                      <a:pt x="782" y="5846"/>
                      <a:pt x="848" y="6125"/>
                    </a:cubicBezTo>
                    <a:cubicBezTo>
                      <a:pt x="908" y="6408"/>
                      <a:pt x="943" y="6694"/>
                      <a:pt x="957" y="6983"/>
                    </a:cubicBezTo>
                    <a:cubicBezTo>
                      <a:pt x="981" y="7270"/>
                      <a:pt x="1082" y="7545"/>
                      <a:pt x="1061" y="7838"/>
                    </a:cubicBezTo>
                    <a:cubicBezTo>
                      <a:pt x="1037" y="8132"/>
                      <a:pt x="1141" y="8411"/>
                      <a:pt x="1159" y="8697"/>
                    </a:cubicBezTo>
                    <a:cubicBezTo>
                      <a:pt x="1176" y="8987"/>
                      <a:pt x="1208" y="9269"/>
                      <a:pt x="1264" y="9552"/>
                    </a:cubicBezTo>
                    <a:cubicBezTo>
                      <a:pt x="1323" y="9835"/>
                      <a:pt x="1257" y="10128"/>
                      <a:pt x="1323" y="10410"/>
                    </a:cubicBezTo>
                    <a:lnTo>
                      <a:pt x="1483" y="13848"/>
                    </a:lnTo>
                    <a:cubicBezTo>
                      <a:pt x="1487" y="13918"/>
                      <a:pt x="1536" y="13974"/>
                      <a:pt x="1606" y="13988"/>
                    </a:cubicBezTo>
                    <a:cubicBezTo>
                      <a:pt x="1614" y="13989"/>
                      <a:pt x="1622" y="13990"/>
                      <a:pt x="1631" y="13990"/>
                    </a:cubicBezTo>
                    <a:cubicBezTo>
                      <a:pt x="1698" y="13990"/>
                      <a:pt x="1761" y="13941"/>
                      <a:pt x="1773" y="13872"/>
                    </a:cubicBezTo>
                    <a:cubicBezTo>
                      <a:pt x="1990" y="12714"/>
                      <a:pt x="1972" y="11538"/>
                      <a:pt x="1888" y="10376"/>
                    </a:cubicBezTo>
                    <a:cubicBezTo>
                      <a:pt x="1909" y="10082"/>
                      <a:pt x="1770" y="9807"/>
                      <a:pt x="1822" y="9510"/>
                    </a:cubicBezTo>
                    <a:cubicBezTo>
                      <a:pt x="1874" y="9213"/>
                      <a:pt x="1805" y="8924"/>
                      <a:pt x="1773" y="8638"/>
                    </a:cubicBezTo>
                    <a:cubicBezTo>
                      <a:pt x="1745" y="8348"/>
                      <a:pt x="1745" y="8062"/>
                      <a:pt x="1696" y="7772"/>
                    </a:cubicBezTo>
                    <a:cubicBezTo>
                      <a:pt x="1648" y="7486"/>
                      <a:pt x="1651" y="7193"/>
                      <a:pt x="1606" y="6903"/>
                    </a:cubicBezTo>
                    <a:cubicBezTo>
                      <a:pt x="1456" y="5752"/>
                      <a:pt x="1306" y="4607"/>
                      <a:pt x="1135" y="3459"/>
                    </a:cubicBezTo>
                    <a:cubicBezTo>
                      <a:pt x="977" y="2897"/>
                      <a:pt x="984" y="2307"/>
                      <a:pt x="838" y="1745"/>
                    </a:cubicBezTo>
                    <a:cubicBezTo>
                      <a:pt x="765" y="1463"/>
                      <a:pt x="712" y="1176"/>
                      <a:pt x="674" y="890"/>
                    </a:cubicBezTo>
                    <a:cubicBezTo>
                      <a:pt x="608" y="604"/>
                      <a:pt x="461" y="339"/>
                      <a:pt x="325" y="70"/>
                    </a:cubicBezTo>
                    <a:cubicBezTo>
                      <a:pt x="304" y="32"/>
                      <a:pt x="266" y="4"/>
                      <a:pt x="220" y="0"/>
                    </a:cubicBezTo>
                    <a:cubicBezTo>
                      <a:pt x="218" y="0"/>
                      <a:pt x="215"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7"/>
              <p:cNvSpPr/>
              <p:nvPr/>
            </p:nvSpPr>
            <p:spPr>
              <a:xfrm>
                <a:off x="2186350" y="2287425"/>
                <a:ext cx="542350" cy="427400"/>
              </a:xfrm>
              <a:custGeom>
                <a:avLst/>
                <a:gdLst/>
                <a:ahLst/>
                <a:cxnLst/>
                <a:rect l="l" t="t" r="r" b="b"/>
                <a:pathLst>
                  <a:path w="21694" h="17096" extrusionOk="0">
                    <a:moveTo>
                      <a:pt x="287" y="1"/>
                    </a:moveTo>
                    <a:cubicBezTo>
                      <a:pt x="177" y="1"/>
                      <a:pt x="82" y="80"/>
                      <a:pt x="67" y="192"/>
                    </a:cubicBezTo>
                    <a:cubicBezTo>
                      <a:pt x="11" y="566"/>
                      <a:pt x="1" y="946"/>
                      <a:pt x="35" y="1320"/>
                    </a:cubicBezTo>
                    <a:cubicBezTo>
                      <a:pt x="70" y="1697"/>
                      <a:pt x="161" y="2063"/>
                      <a:pt x="158" y="2436"/>
                    </a:cubicBezTo>
                    <a:cubicBezTo>
                      <a:pt x="151" y="2813"/>
                      <a:pt x="179" y="3190"/>
                      <a:pt x="241" y="3564"/>
                    </a:cubicBezTo>
                    <a:cubicBezTo>
                      <a:pt x="301" y="3934"/>
                      <a:pt x="280" y="4310"/>
                      <a:pt x="301" y="4684"/>
                    </a:cubicBezTo>
                    <a:cubicBezTo>
                      <a:pt x="388" y="5431"/>
                      <a:pt x="521" y="6171"/>
                      <a:pt x="521" y="6928"/>
                    </a:cubicBezTo>
                    <a:cubicBezTo>
                      <a:pt x="545" y="7301"/>
                      <a:pt x="590" y="7675"/>
                      <a:pt x="664" y="8045"/>
                    </a:cubicBezTo>
                    <a:cubicBezTo>
                      <a:pt x="719" y="8414"/>
                      <a:pt x="747" y="8788"/>
                      <a:pt x="775" y="9161"/>
                    </a:cubicBezTo>
                    <a:cubicBezTo>
                      <a:pt x="803" y="9915"/>
                      <a:pt x="1013" y="10648"/>
                      <a:pt x="1068" y="11398"/>
                    </a:cubicBezTo>
                    <a:cubicBezTo>
                      <a:pt x="1058" y="12156"/>
                      <a:pt x="1225" y="12895"/>
                      <a:pt x="1362" y="13639"/>
                    </a:cubicBezTo>
                    <a:cubicBezTo>
                      <a:pt x="1498" y="14386"/>
                      <a:pt x="1522" y="15146"/>
                      <a:pt x="1833" y="15900"/>
                    </a:cubicBezTo>
                    <a:cubicBezTo>
                      <a:pt x="1916" y="16103"/>
                      <a:pt x="1955" y="16277"/>
                      <a:pt x="2150" y="16567"/>
                    </a:cubicBezTo>
                    <a:cubicBezTo>
                      <a:pt x="2311" y="16773"/>
                      <a:pt x="2520" y="16839"/>
                      <a:pt x="2632" y="16863"/>
                    </a:cubicBezTo>
                    <a:cubicBezTo>
                      <a:pt x="2740" y="16891"/>
                      <a:pt x="2859" y="16923"/>
                      <a:pt x="2953" y="16933"/>
                    </a:cubicBezTo>
                    <a:cubicBezTo>
                      <a:pt x="3340" y="16996"/>
                      <a:pt x="3731" y="17034"/>
                      <a:pt x="4122" y="17048"/>
                    </a:cubicBezTo>
                    <a:cubicBezTo>
                      <a:pt x="4345" y="17052"/>
                      <a:pt x="4568" y="17054"/>
                      <a:pt x="4790" y="17054"/>
                    </a:cubicBezTo>
                    <a:cubicBezTo>
                      <a:pt x="4947" y="17054"/>
                      <a:pt x="5104" y="17053"/>
                      <a:pt x="5260" y="17052"/>
                    </a:cubicBezTo>
                    <a:lnTo>
                      <a:pt x="6394" y="17087"/>
                    </a:lnTo>
                    <a:cubicBezTo>
                      <a:pt x="6496" y="17093"/>
                      <a:pt x="6597" y="17095"/>
                      <a:pt x="6699" y="17095"/>
                    </a:cubicBezTo>
                    <a:cubicBezTo>
                      <a:pt x="7238" y="17095"/>
                      <a:pt x="7774" y="17023"/>
                      <a:pt x="8312" y="17023"/>
                    </a:cubicBezTo>
                    <a:cubicBezTo>
                      <a:pt x="8426" y="17023"/>
                      <a:pt x="8541" y="17026"/>
                      <a:pt x="8655" y="17034"/>
                    </a:cubicBezTo>
                    <a:cubicBezTo>
                      <a:pt x="8757" y="17041"/>
                      <a:pt x="8858" y="17044"/>
                      <a:pt x="8959" y="17044"/>
                    </a:cubicBezTo>
                    <a:cubicBezTo>
                      <a:pt x="9540" y="17044"/>
                      <a:pt x="10120" y="16946"/>
                      <a:pt x="10701" y="16946"/>
                    </a:cubicBezTo>
                    <a:cubicBezTo>
                      <a:pt x="10772" y="16946"/>
                      <a:pt x="10842" y="16947"/>
                      <a:pt x="10913" y="16951"/>
                    </a:cubicBezTo>
                    <a:cubicBezTo>
                      <a:pt x="11024" y="16956"/>
                      <a:pt x="11134" y="16958"/>
                      <a:pt x="11245" y="16958"/>
                    </a:cubicBezTo>
                    <a:cubicBezTo>
                      <a:pt x="11890" y="16958"/>
                      <a:pt x="12530" y="16878"/>
                      <a:pt x="13171" y="16801"/>
                    </a:cubicBezTo>
                    <a:cubicBezTo>
                      <a:pt x="14661" y="16563"/>
                      <a:pt x="16179" y="16549"/>
                      <a:pt x="17666" y="16207"/>
                    </a:cubicBezTo>
                    <a:lnTo>
                      <a:pt x="18783" y="15939"/>
                    </a:lnTo>
                    <a:cubicBezTo>
                      <a:pt x="19160" y="15844"/>
                      <a:pt x="19540" y="15778"/>
                      <a:pt x="19910" y="15638"/>
                    </a:cubicBezTo>
                    <a:cubicBezTo>
                      <a:pt x="20280" y="15499"/>
                      <a:pt x="20643" y="15324"/>
                      <a:pt x="20978" y="15056"/>
                    </a:cubicBezTo>
                    <a:cubicBezTo>
                      <a:pt x="21156" y="14919"/>
                      <a:pt x="21313" y="14759"/>
                      <a:pt x="21442" y="14574"/>
                    </a:cubicBezTo>
                    <a:cubicBezTo>
                      <a:pt x="21554" y="14393"/>
                      <a:pt x="21634" y="14194"/>
                      <a:pt x="21676" y="13984"/>
                    </a:cubicBezTo>
                    <a:cubicBezTo>
                      <a:pt x="21693" y="13914"/>
                      <a:pt x="21665" y="13838"/>
                      <a:pt x="21606" y="13792"/>
                    </a:cubicBezTo>
                    <a:cubicBezTo>
                      <a:pt x="21573" y="13769"/>
                      <a:pt x="21534" y="13757"/>
                      <a:pt x="21495" y="13757"/>
                    </a:cubicBezTo>
                    <a:cubicBezTo>
                      <a:pt x="21437" y="13757"/>
                      <a:pt x="21379" y="13784"/>
                      <a:pt x="21341" y="13834"/>
                    </a:cubicBezTo>
                    <a:cubicBezTo>
                      <a:pt x="21247" y="13970"/>
                      <a:pt x="21135" y="14099"/>
                      <a:pt x="21009" y="14208"/>
                    </a:cubicBezTo>
                    <a:cubicBezTo>
                      <a:pt x="20894" y="14298"/>
                      <a:pt x="20747" y="14365"/>
                      <a:pt x="20597" y="14431"/>
                    </a:cubicBezTo>
                    <a:cubicBezTo>
                      <a:pt x="20297" y="14553"/>
                      <a:pt x="19959" y="14654"/>
                      <a:pt x="19613" y="14745"/>
                    </a:cubicBezTo>
                    <a:cubicBezTo>
                      <a:pt x="19268" y="14836"/>
                      <a:pt x="18933" y="14972"/>
                      <a:pt x="18577" y="15049"/>
                    </a:cubicBezTo>
                    <a:cubicBezTo>
                      <a:pt x="18217" y="15129"/>
                      <a:pt x="17854" y="15185"/>
                      <a:pt x="17495" y="15241"/>
                    </a:cubicBezTo>
                    <a:cubicBezTo>
                      <a:pt x="16036" y="15432"/>
                      <a:pt x="14574" y="15761"/>
                      <a:pt x="13084" y="15788"/>
                    </a:cubicBezTo>
                    <a:cubicBezTo>
                      <a:pt x="12337" y="15823"/>
                      <a:pt x="11590" y="15851"/>
                      <a:pt x="10854" y="15956"/>
                    </a:cubicBezTo>
                    <a:cubicBezTo>
                      <a:pt x="10117" y="16061"/>
                      <a:pt x="9367" y="15998"/>
                      <a:pt x="8624" y="16078"/>
                    </a:cubicBezTo>
                    <a:cubicBezTo>
                      <a:pt x="8389" y="16105"/>
                      <a:pt x="8152" y="16113"/>
                      <a:pt x="7915" y="16113"/>
                    </a:cubicBezTo>
                    <a:cubicBezTo>
                      <a:pt x="7567" y="16113"/>
                      <a:pt x="7217" y="16095"/>
                      <a:pt x="6868" y="16095"/>
                    </a:cubicBezTo>
                    <a:cubicBezTo>
                      <a:pt x="6709" y="16095"/>
                      <a:pt x="6549" y="16099"/>
                      <a:pt x="6390" y="16110"/>
                    </a:cubicBezTo>
                    <a:lnTo>
                      <a:pt x="5281" y="16127"/>
                    </a:lnTo>
                    <a:cubicBezTo>
                      <a:pt x="4907" y="16113"/>
                      <a:pt x="4534" y="16096"/>
                      <a:pt x="4171" y="16061"/>
                    </a:cubicBezTo>
                    <a:cubicBezTo>
                      <a:pt x="3808" y="16026"/>
                      <a:pt x="3438" y="16026"/>
                      <a:pt x="3103" y="15980"/>
                    </a:cubicBezTo>
                    <a:cubicBezTo>
                      <a:pt x="3008" y="15974"/>
                      <a:pt x="2907" y="15945"/>
                      <a:pt x="2861" y="15935"/>
                    </a:cubicBezTo>
                    <a:lnTo>
                      <a:pt x="2861" y="15935"/>
                    </a:lnTo>
                    <a:cubicBezTo>
                      <a:pt x="2831" y="15872"/>
                      <a:pt x="2778" y="15728"/>
                      <a:pt x="2750" y="15607"/>
                    </a:cubicBezTo>
                    <a:cubicBezTo>
                      <a:pt x="2632" y="14926"/>
                      <a:pt x="2388" y="14211"/>
                      <a:pt x="2272" y="13478"/>
                    </a:cubicBezTo>
                    <a:cubicBezTo>
                      <a:pt x="2161" y="12745"/>
                      <a:pt x="2053" y="12012"/>
                      <a:pt x="1902" y="11280"/>
                    </a:cubicBezTo>
                    <a:cubicBezTo>
                      <a:pt x="1756" y="10547"/>
                      <a:pt x="1777" y="9789"/>
                      <a:pt x="1623" y="9057"/>
                    </a:cubicBezTo>
                    <a:cubicBezTo>
                      <a:pt x="1560" y="8690"/>
                      <a:pt x="1501" y="8317"/>
                      <a:pt x="1473" y="7943"/>
                    </a:cubicBezTo>
                    <a:cubicBezTo>
                      <a:pt x="1463" y="7570"/>
                      <a:pt x="1428" y="7197"/>
                      <a:pt x="1369" y="6827"/>
                    </a:cubicBezTo>
                    <a:cubicBezTo>
                      <a:pt x="1208" y="6094"/>
                      <a:pt x="1177" y="5343"/>
                      <a:pt x="1114" y="4597"/>
                    </a:cubicBezTo>
                    <a:cubicBezTo>
                      <a:pt x="1061" y="4227"/>
                      <a:pt x="964" y="3860"/>
                      <a:pt x="957" y="3490"/>
                    </a:cubicBezTo>
                    <a:cubicBezTo>
                      <a:pt x="943" y="3113"/>
                      <a:pt x="897" y="2740"/>
                      <a:pt x="821" y="2374"/>
                    </a:cubicBezTo>
                    <a:cubicBezTo>
                      <a:pt x="747" y="2007"/>
                      <a:pt x="768" y="1627"/>
                      <a:pt x="733" y="1257"/>
                    </a:cubicBezTo>
                    <a:cubicBezTo>
                      <a:pt x="698" y="880"/>
                      <a:pt x="618" y="507"/>
                      <a:pt x="503" y="147"/>
                    </a:cubicBezTo>
                    <a:cubicBezTo>
                      <a:pt x="472" y="70"/>
                      <a:pt x="405" y="14"/>
                      <a:pt x="325" y="4"/>
                    </a:cubicBezTo>
                    <a:cubicBezTo>
                      <a:pt x="312" y="2"/>
                      <a:pt x="299"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7"/>
              <p:cNvSpPr/>
              <p:nvPr/>
            </p:nvSpPr>
            <p:spPr>
              <a:xfrm>
                <a:off x="2272200" y="2268025"/>
                <a:ext cx="326925" cy="159900"/>
              </a:xfrm>
              <a:custGeom>
                <a:avLst/>
                <a:gdLst/>
                <a:ahLst/>
                <a:cxnLst/>
                <a:rect l="l" t="t" r="r" b="b"/>
                <a:pathLst>
                  <a:path w="13077" h="6396" extrusionOk="0">
                    <a:moveTo>
                      <a:pt x="12755" y="0"/>
                    </a:moveTo>
                    <a:cubicBezTo>
                      <a:pt x="12688" y="0"/>
                      <a:pt x="12620" y="35"/>
                      <a:pt x="12585" y="110"/>
                    </a:cubicBezTo>
                    <a:lnTo>
                      <a:pt x="12585" y="120"/>
                    </a:lnTo>
                    <a:cubicBezTo>
                      <a:pt x="12414" y="452"/>
                      <a:pt x="12173" y="763"/>
                      <a:pt x="12093" y="1105"/>
                    </a:cubicBezTo>
                    <a:cubicBezTo>
                      <a:pt x="12009" y="1443"/>
                      <a:pt x="11936" y="1789"/>
                      <a:pt x="11751" y="2089"/>
                    </a:cubicBezTo>
                    <a:cubicBezTo>
                      <a:pt x="11437" y="2703"/>
                      <a:pt x="11238" y="3394"/>
                      <a:pt x="10725" y="3855"/>
                    </a:cubicBezTo>
                    <a:cubicBezTo>
                      <a:pt x="9973" y="4844"/>
                      <a:pt x="8804" y="5417"/>
                      <a:pt x="7574" y="5417"/>
                    </a:cubicBezTo>
                    <a:cubicBezTo>
                      <a:pt x="7468" y="5417"/>
                      <a:pt x="7362" y="5413"/>
                      <a:pt x="7256" y="5404"/>
                    </a:cubicBezTo>
                    <a:cubicBezTo>
                      <a:pt x="7187" y="5397"/>
                      <a:pt x="7118" y="5396"/>
                      <a:pt x="7049" y="5396"/>
                    </a:cubicBezTo>
                    <a:cubicBezTo>
                      <a:pt x="7009" y="5396"/>
                      <a:pt x="6970" y="5396"/>
                      <a:pt x="6930" y="5396"/>
                    </a:cubicBezTo>
                    <a:cubicBezTo>
                      <a:pt x="6870" y="5396"/>
                      <a:pt x="6809" y="5395"/>
                      <a:pt x="6750" y="5390"/>
                    </a:cubicBezTo>
                    <a:cubicBezTo>
                      <a:pt x="6579" y="5376"/>
                      <a:pt x="6411" y="5348"/>
                      <a:pt x="6247" y="5303"/>
                    </a:cubicBezTo>
                    <a:cubicBezTo>
                      <a:pt x="6080" y="5257"/>
                      <a:pt x="5923" y="5195"/>
                      <a:pt x="5759" y="5156"/>
                    </a:cubicBezTo>
                    <a:cubicBezTo>
                      <a:pt x="5591" y="5118"/>
                      <a:pt x="5413" y="5111"/>
                      <a:pt x="5260" y="5034"/>
                    </a:cubicBezTo>
                    <a:cubicBezTo>
                      <a:pt x="4942" y="4891"/>
                      <a:pt x="4663" y="4699"/>
                      <a:pt x="4303" y="4619"/>
                    </a:cubicBezTo>
                    <a:cubicBezTo>
                      <a:pt x="4139" y="4563"/>
                      <a:pt x="4000" y="4455"/>
                      <a:pt x="3867" y="4336"/>
                    </a:cubicBezTo>
                    <a:cubicBezTo>
                      <a:pt x="3731" y="4228"/>
                      <a:pt x="3585" y="4127"/>
                      <a:pt x="3431" y="4039"/>
                    </a:cubicBezTo>
                    <a:cubicBezTo>
                      <a:pt x="3281" y="3949"/>
                      <a:pt x="3141" y="3844"/>
                      <a:pt x="3009" y="3725"/>
                    </a:cubicBezTo>
                    <a:cubicBezTo>
                      <a:pt x="2887" y="3593"/>
                      <a:pt x="2775" y="3460"/>
                      <a:pt x="2625" y="3359"/>
                    </a:cubicBezTo>
                    <a:cubicBezTo>
                      <a:pt x="2311" y="3174"/>
                      <a:pt x="2094" y="2888"/>
                      <a:pt x="1871" y="2609"/>
                    </a:cubicBezTo>
                    <a:cubicBezTo>
                      <a:pt x="1550" y="2417"/>
                      <a:pt x="1424" y="2054"/>
                      <a:pt x="1138" y="1827"/>
                    </a:cubicBezTo>
                    <a:cubicBezTo>
                      <a:pt x="999" y="1705"/>
                      <a:pt x="946" y="1527"/>
                      <a:pt x="845" y="1377"/>
                    </a:cubicBezTo>
                    <a:cubicBezTo>
                      <a:pt x="740" y="1227"/>
                      <a:pt x="604" y="1098"/>
                      <a:pt x="447" y="1000"/>
                    </a:cubicBezTo>
                    <a:lnTo>
                      <a:pt x="367" y="951"/>
                    </a:lnTo>
                    <a:cubicBezTo>
                      <a:pt x="331" y="928"/>
                      <a:pt x="293" y="919"/>
                      <a:pt x="257" y="919"/>
                    </a:cubicBezTo>
                    <a:cubicBezTo>
                      <a:pt x="118" y="919"/>
                      <a:pt x="0" y="1063"/>
                      <a:pt x="67" y="1213"/>
                    </a:cubicBezTo>
                    <a:cubicBezTo>
                      <a:pt x="685" y="2612"/>
                      <a:pt x="1679" y="3802"/>
                      <a:pt x="2914" y="4723"/>
                    </a:cubicBezTo>
                    <a:cubicBezTo>
                      <a:pt x="3197" y="4996"/>
                      <a:pt x="3567" y="5135"/>
                      <a:pt x="3888" y="5348"/>
                    </a:cubicBezTo>
                    <a:cubicBezTo>
                      <a:pt x="4038" y="5470"/>
                      <a:pt x="4181" y="5613"/>
                      <a:pt x="4366" y="5687"/>
                    </a:cubicBezTo>
                    <a:cubicBezTo>
                      <a:pt x="4551" y="5763"/>
                      <a:pt x="4743" y="5816"/>
                      <a:pt x="4921" y="5893"/>
                    </a:cubicBezTo>
                    <a:cubicBezTo>
                      <a:pt x="5279" y="6023"/>
                      <a:pt x="5626" y="6245"/>
                      <a:pt x="6026" y="6245"/>
                    </a:cubicBezTo>
                    <a:cubicBezTo>
                      <a:pt x="6033" y="6245"/>
                      <a:pt x="6039" y="6245"/>
                      <a:pt x="6045" y="6245"/>
                    </a:cubicBezTo>
                    <a:cubicBezTo>
                      <a:pt x="6244" y="6266"/>
                      <a:pt x="6439" y="6297"/>
                      <a:pt x="6631" y="6346"/>
                    </a:cubicBezTo>
                    <a:cubicBezTo>
                      <a:pt x="6827" y="6378"/>
                      <a:pt x="7022" y="6395"/>
                      <a:pt x="7221" y="6395"/>
                    </a:cubicBezTo>
                    <a:cubicBezTo>
                      <a:pt x="7599" y="6395"/>
                      <a:pt x="7980" y="6321"/>
                      <a:pt x="8367" y="6321"/>
                    </a:cubicBezTo>
                    <a:cubicBezTo>
                      <a:pt x="8384" y="6321"/>
                      <a:pt x="8401" y="6322"/>
                      <a:pt x="8418" y="6322"/>
                    </a:cubicBezTo>
                    <a:cubicBezTo>
                      <a:pt x="8819" y="6256"/>
                      <a:pt x="9196" y="6085"/>
                      <a:pt x="9580" y="5945"/>
                    </a:cubicBezTo>
                    <a:cubicBezTo>
                      <a:pt x="9765" y="5872"/>
                      <a:pt x="9974" y="5823"/>
                      <a:pt x="10128" y="5683"/>
                    </a:cubicBezTo>
                    <a:cubicBezTo>
                      <a:pt x="10288" y="5554"/>
                      <a:pt x="10459" y="5439"/>
                      <a:pt x="10637" y="5345"/>
                    </a:cubicBezTo>
                    <a:cubicBezTo>
                      <a:pt x="10812" y="5233"/>
                      <a:pt x="10972" y="5111"/>
                      <a:pt x="11123" y="4971"/>
                    </a:cubicBezTo>
                    <a:cubicBezTo>
                      <a:pt x="11266" y="4828"/>
                      <a:pt x="11377" y="4654"/>
                      <a:pt x="11499" y="4497"/>
                    </a:cubicBezTo>
                    <a:cubicBezTo>
                      <a:pt x="11922" y="3820"/>
                      <a:pt x="12431" y="3205"/>
                      <a:pt x="12658" y="2452"/>
                    </a:cubicBezTo>
                    <a:lnTo>
                      <a:pt x="12819" y="1893"/>
                    </a:lnTo>
                    <a:cubicBezTo>
                      <a:pt x="12878" y="1708"/>
                      <a:pt x="12969" y="1534"/>
                      <a:pt x="13004" y="1342"/>
                    </a:cubicBezTo>
                    <a:cubicBezTo>
                      <a:pt x="13077" y="965"/>
                      <a:pt x="13021" y="564"/>
                      <a:pt x="12948" y="162"/>
                    </a:cubicBezTo>
                    <a:cubicBezTo>
                      <a:pt x="12930" y="58"/>
                      <a:pt x="12843" y="0"/>
                      <a:pt x="12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7"/>
              <p:cNvSpPr/>
              <p:nvPr/>
            </p:nvSpPr>
            <p:spPr>
              <a:xfrm>
                <a:off x="1333175" y="2281850"/>
                <a:ext cx="865850" cy="1342575"/>
              </a:xfrm>
              <a:custGeom>
                <a:avLst/>
                <a:gdLst/>
                <a:ahLst/>
                <a:cxnLst/>
                <a:rect l="l" t="t" r="r" b="b"/>
                <a:pathLst>
                  <a:path w="34634" h="53703" extrusionOk="0">
                    <a:moveTo>
                      <a:pt x="32256" y="0"/>
                    </a:moveTo>
                    <a:cubicBezTo>
                      <a:pt x="31697" y="0"/>
                      <a:pt x="31138" y="35"/>
                      <a:pt x="30582" y="105"/>
                    </a:cubicBezTo>
                    <a:cubicBezTo>
                      <a:pt x="29312" y="279"/>
                      <a:pt x="28013" y="332"/>
                      <a:pt x="26767" y="712"/>
                    </a:cubicBezTo>
                    <a:cubicBezTo>
                      <a:pt x="26139" y="859"/>
                      <a:pt x="25536" y="1085"/>
                      <a:pt x="24914" y="1263"/>
                    </a:cubicBezTo>
                    <a:lnTo>
                      <a:pt x="24000" y="1592"/>
                    </a:lnTo>
                    <a:cubicBezTo>
                      <a:pt x="23689" y="1700"/>
                      <a:pt x="23410" y="1871"/>
                      <a:pt x="23114" y="2007"/>
                    </a:cubicBezTo>
                    <a:cubicBezTo>
                      <a:pt x="22520" y="2272"/>
                      <a:pt x="21986" y="2656"/>
                      <a:pt x="21428" y="2991"/>
                    </a:cubicBezTo>
                    <a:lnTo>
                      <a:pt x="20643" y="3577"/>
                    </a:lnTo>
                    <a:cubicBezTo>
                      <a:pt x="20374" y="3762"/>
                      <a:pt x="20119" y="3968"/>
                      <a:pt x="19886" y="4195"/>
                    </a:cubicBezTo>
                    <a:cubicBezTo>
                      <a:pt x="18863" y="5046"/>
                      <a:pt x="18092" y="6093"/>
                      <a:pt x="17362" y="7158"/>
                    </a:cubicBezTo>
                    <a:lnTo>
                      <a:pt x="16312" y="8781"/>
                    </a:lnTo>
                    <a:cubicBezTo>
                      <a:pt x="15998" y="9339"/>
                      <a:pt x="15649" y="9880"/>
                      <a:pt x="15356" y="10452"/>
                    </a:cubicBezTo>
                    <a:cubicBezTo>
                      <a:pt x="14770" y="11590"/>
                      <a:pt x="14263" y="12769"/>
                      <a:pt x="13730" y="13925"/>
                    </a:cubicBezTo>
                    <a:cubicBezTo>
                      <a:pt x="13461" y="14500"/>
                      <a:pt x="13175" y="15066"/>
                      <a:pt x="12913" y="15652"/>
                    </a:cubicBezTo>
                    <a:cubicBezTo>
                      <a:pt x="12651" y="16235"/>
                      <a:pt x="12431" y="16828"/>
                      <a:pt x="12187" y="17414"/>
                    </a:cubicBezTo>
                    <a:cubicBezTo>
                      <a:pt x="11719" y="18597"/>
                      <a:pt x="11245" y="19770"/>
                      <a:pt x="10697" y="20901"/>
                    </a:cubicBezTo>
                    <a:cubicBezTo>
                      <a:pt x="10428" y="21463"/>
                      <a:pt x="10152" y="22028"/>
                      <a:pt x="9856" y="22565"/>
                    </a:cubicBezTo>
                    <a:cubicBezTo>
                      <a:pt x="9723" y="22841"/>
                      <a:pt x="9573" y="23110"/>
                      <a:pt x="9406" y="23368"/>
                    </a:cubicBezTo>
                    <a:cubicBezTo>
                      <a:pt x="9263" y="23630"/>
                      <a:pt x="9095" y="23874"/>
                      <a:pt x="8910" y="24108"/>
                    </a:cubicBezTo>
                    <a:cubicBezTo>
                      <a:pt x="8722" y="24352"/>
                      <a:pt x="8519" y="24589"/>
                      <a:pt x="8306" y="24813"/>
                    </a:cubicBezTo>
                    <a:lnTo>
                      <a:pt x="7657" y="25528"/>
                    </a:lnTo>
                    <a:cubicBezTo>
                      <a:pt x="7238" y="26017"/>
                      <a:pt x="6848" y="26526"/>
                      <a:pt x="6439" y="27029"/>
                    </a:cubicBezTo>
                    <a:cubicBezTo>
                      <a:pt x="5682" y="28069"/>
                      <a:pt x="4984" y="29154"/>
                      <a:pt x="4352" y="30274"/>
                    </a:cubicBezTo>
                    <a:cubicBezTo>
                      <a:pt x="4031" y="30833"/>
                      <a:pt x="3700" y="31388"/>
                      <a:pt x="3417" y="31963"/>
                    </a:cubicBezTo>
                    <a:lnTo>
                      <a:pt x="2977" y="32822"/>
                    </a:lnTo>
                    <a:lnTo>
                      <a:pt x="2580" y="33701"/>
                    </a:lnTo>
                    <a:cubicBezTo>
                      <a:pt x="2056" y="34884"/>
                      <a:pt x="1648" y="36109"/>
                      <a:pt x="1281" y="37348"/>
                    </a:cubicBezTo>
                    <a:cubicBezTo>
                      <a:pt x="915" y="38587"/>
                      <a:pt x="594" y="39875"/>
                      <a:pt x="566" y="41184"/>
                    </a:cubicBezTo>
                    <a:cubicBezTo>
                      <a:pt x="537" y="42376"/>
                      <a:pt x="535" y="43629"/>
                      <a:pt x="1081" y="44843"/>
                    </a:cubicBezTo>
                    <a:lnTo>
                      <a:pt x="1081" y="44843"/>
                    </a:lnTo>
                    <a:cubicBezTo>
                      <a:pt x="706" y="45353"/>
                      <a:pt x="375" y="45877"/>
                      <a:pt x="137" y="46537"/>
                    </a:cubicBezTo>
                    <a:cubicBezTo>
                      <a:pt x="60" y="46753"/>
                      <a:pt x="11" y="46980"/>
                      <a:pt x="1" y="47210"/>
                    </a:cubicBezTo>
                    <a:cubicBezTo>
                      <a:pt x="8" y="47343"/>
                      <a:pt x="8" y="47479"/>
                      <a:pt x="63" y="47636"/>
                    </a:cubicBezTo>
                    <a:cubicBezTo>
                      <a:pt x="105" y="47783"/>
                      <a:pt x="182" y="47919"/>
                      <a:pt x="287" y="48034"/>
                    </a:cubicBezTo>
                    <a:cubicBezTo>
                      <a:pt x="576" y="48362"/>
                      <a:pt x="845" y="48575"/>
                      <a:pt x="1128" y="48809"/>
                    </a:cubicBezTo>
                    <a:cubicBezTo>
                      <a:pt x="2245" y="49723"/>
                      <a:pt x="3375" y="50568"/>
                      <a:pt x="4562" y="51363"/>
                    </a:cubicBezTo>
                    <a:cubicBezTo>
                      <a:pt x="5748" y="52156"/>
                      <a:pt x="6952" y="52920"/>
                      <a:pt x="8355" y="53461"/>
                    </a:cubicBezTo>
                    <a:cubicBezTo>
                      <a:pt x="8713" y="53585"/>
                      <a:pt x="9074" y="53702"/>
                      <a:pt x="9535" y="53702"/>
                    </a:cubicBezTo>
                    <a:cubicBezTo>
                      <a:pt x="9542" y="53702"/>
                      <a:pt x="9549" y="53702"/>
                      <a:pt x="9556" y="53702"/>
                    </a:cubicBezTo>
                    <a:cubicBezTo>
                      <a:pt x="9566" y="53702"/>
                      <a:pt x="9577" y="53703"/>
                      <a:pt x="9588" y="53703"/>
                    </a:cubicBezTo>
                    <a:cubicBezTo>
                      <a:pt x="9808" y="53703"/>
                      <a:pt x="10181" y="53577"/>
                      <a:pt x="10327" y="53468"/>
                    </a:cubicBezTo>
                    <a:cubicBezTo>
                      <a:pt x="10481" y="53356"/>
                      <a:pt x="10634" y="53241"/>
                      <a:pt x="10777" y="53119"/>
                    </a:cubicBezTo>
                    <a:cubicBezTo>
                      <a:pt x="11070" y="52871"/>
                      <a:pt x="11343" y="52592"/>
                      <a:pt x="11580" y="52288"/>
                    </a:cubicBezTo>
                    <a:cubicBezTo>
                      <a:pt x="11750" y="52054"/>
                      <a:pt x="11898" y="51839"/>
                      <a:pt x="12020" y="51559"/>
                    </a:cubicBezTo>
                    <a:lnTo>
                      <a:pt x="12020" y="51559"/>
                    </a:lnTo>
                    <a:cubicBezTo>
                      <a:pt x="12208" y="51571"/>
                      <a:pt x="12396" y="51577"/>
                      <a:pt x="12584" y="51577"/>
                    </a:cubicBezTo>
                    <a:cubicBezTo>
                      <a:pt x="12995" y="51577"/>
                      <a:pt x="13407" y="51548"/>
                      <a:pt x="13817" y="51493"/>
                    </a:cubicBezTo>
                    <a:cubicBezTo>
                      <a:pt x="14536" y="51395"/>
                      <a:pt x="15237" y="51178"/>
                      <a:pt x="15886" y="50850"/>
                    </a:cubicBezTo>
                    <a:cubicBezTo>
                      <a:pt x="16542" y="50547"/>
                      <a:pt x="17108" y="50055"/>
                      <a:pt x="17596" y="49517"/>
                    </a:cubicBezTo>
                    <a:cubicBezTo>
                      <a:pt x="18085" y="48980"/>
                      <a:pt x="18399" y="48320"/>
                      <a:pt x="18647" y="47668"/>
                    </a:cubicBezTo>
                    <a:cubicBezTo>
                      <a:pt x="18718" y="47520"/>
                      <a:pt x="18598" y="47400"/>
                      <a:pt x="18476" y="47400"/>
                    </a:cubicBezTo>
                    <a:cubicBezTo>
                      <a:pt x="18414" y="47400"/>
                      <a:pt x="18352" y="47431"/>
                      <a:pt x="18315" y="47507"/>
                    </a:cubicBezTo>
                    <a:lnTo>
                      <a:pt x="18305" y="47525"/>
                    </a:lnTo>
                    <a:cubicBezTo>
                      <a:pt x="17963" y="48090"/>
                      <a:pt x="17624" y="48652"/>
                      <a:pt x="17125" y="49064"/>
                    </a:cubicBezTo>
                    <a:cubicBezTo>
                      <a:pt x="16654" y="49493"/>
                      <a:pt x="16113" y="49831"/>
                      <a:pt x="15523" y="50065"/>
                    </a:cubicBezTo>
                    <a:cubicBezTo>
                      <a:pt x="14930" y="50299"/>
                      <a:pt x="14312" y="50463"/>
                      <a:pt x="13681" y="50554"/>
                    </a:cubicBezTo>
                    <a:cubicBezTo>
                      <a:pt x="13277" y="50621"/>
                      <a:pt x="12867" y="50655"/>
                      <a:pt x="12457" y="50655"/>
                    </a:cubicBezTo>
                    <a:cubicBezTo>
                      <a:pt x="12229" y="50655"/>
                      <a:pt x="12002" y="50645"/>
                      <a:pt x="11775" y="50624"/>
                    </a:cubicBezTo>
                    <a:cubicBezTo>
                      <a:pt x="11761" y="50622"/>
                      <a:pt x="11746" y="50622"/>
                      <a:pt x="11732" y="50622"/>
                    </a:cubicBezTo>
                    <a:cubicBezTo>
                      <a:pt x="11515" y="50622"/>
                      <a:pt x="11322" y="50767"/>
                      <a:pt x="11269" y="50983"/>
                    </a:cubicBezTo>
                    <a:cubicBezTo>
                      <a:pt x="11220" y="51175"/>
                      <a:pt x="11028" y="51486"/>
                      <a:pt x="10847" y="51712"/>
                    </a:cubicBezTo>
                    <a:cubicBezTo>
                      <a:pt x="10641" y="51957"/>
                      <a:pt x="10414" y="52180"/>
                      <a:pt x="10166" y="52379"/>
                    </a:cubicBezTo>
                    <a:cubicBezTo>
                      <a:pt x="10041" y="52480"/>
                      <a:pt x="9905" y="52574"/>
                      <a:pt x="9772" y="52665"/>
                    </a:cubicBezTo>
                    <a:cubicBezTo>
                      <a:pt x="9714" y="52697"/>
                      <a:pt x="9651" y="52712"/>
                      <a:pt x="9585" y="52712"/>
                    </a:cubicBezTo>
                    <a:cubicBezTo>
                      <a:pt x="9572" y="52712"/>
                      <a:pt x="9558" y="52712"/>
                      <a:pt x="9545" y="52710"/>
                    </a:cubicBezTo>
                    <a:cubicBezTo>
                      <a:pt x="9311" y="52700"/>
                      <a:pt x="8994" y="52613"/>
                      <a:pt x="8690" y="52508"/>
                    </a:cubicBezTo>
                    <a:cubicBezTo>
                      <a:pt x="7462" y="52054"/>
                      <a:pt x="6258" y="51304"/>
                      <a:pt x="5096" y="50561"/>
                    </a:cubicBezTo>
                    <a:cubicBezTo>
                      <a:pt x="3927" y="49810"/>
                      <a:pt x="2813" y="48976"/>
                      <a:pt x="1770" y="48065"/>
                    </a:cubicBezTo>
                    <a:cubicBezTo>
                      <a:pt x="1519" y="47842"/>
                      <a:pt x="1246" y="47594"/>
                      <a:pt x="1075" y="47385"/>
                    </a:cubicBezTo>
                    <a:cubicBezTo>
                      <a:pt x="1041" y="47343"/>
                      <a:pt x="1058" y="47336"/>
                      <a:pt x="1048" y="47326"/>
                    </a:cubicBezTo>
                    <a:cubicBezTo>
                      <a:pt x="1041" y="47319"/>
                      <a:pt x="1044" y="47273"/>
                      <a:pt x="1041" y="47235"/>
                    </a:cubicBezTo>
                    <a:cubicBezTo>
                      <a:pt x="1055" y="47113"/>
                      <a:pt x="1082" y="46991"/>
                      <a:pt x="1128" y="46879"/>
                    </a:cubicBezTo>
                    <a:cubicBezTo>
                      <a:pt x="1327" y="46338"/>
                      <a:pt x="1728" y="45748"/>
                      <a:pt x="2129" y="45246"/>
                    </a:cubicBezTo>
                    <a:lnTo>
                      <a:pt x="2136" y="45246"/>
                    </a:lnTo>
                    <a:cubicBezTo>
                      <a:pt x="2259" y="45075"/>
                      <a:pt x="2279" y="44855"/>
                      <a:pt x="2196" y="44663"/>
                    </a:cubicBezTo>
                    <a:lnTo>
                      <a:pt x="2171" y="44611"/>
                    </a:lnTo>
                    <a:cubicBezTo>
                      <a:pt x="2060" y="44359"/>
                      <a:pt x="1868" y="44160"/>
                      <a:pt x="1808" y="43878"/>
                    </a:cubicBezTo>
                    <a:cubicBezTo>
                      <a:pt x="1746" y="43592"/>
                      <a:pt x="1634" y="43326"/>
                      <a:pt x="1602" y="43033"/>
                    </a:cubicBezTo>
                    <a:cubicBezTo>
                      <a:pt x="1571" y="42744"/>
                      <a:pt x="1515" y="42450"/>
                      <a:pt x="1508" y="42150"/>
                    </a:cubicBezTo>
                    <a:lnTo>
                      <a:pt x="1533" y="41243"/>
                    </a:lnTo>
                    <a:cubicBezTo>
                      <a:pt x="1658" y="40014"/>
                      <a:pt x="1882" y="38797"/>
                      <a:pt x="2192" y="37603"/>
                    </a:cubicBezTo>
                    <a:cubicBezTo>
                      <a:pt x="2513" y="36399"/>
                      <a:pt x="2977" y="35233"/>
                      <a:pt x="3490" y="34096"/>
                    </a:cubicBezTo>
                    <a:lnTo>
                      <a:pt x="3857" y="33237"/>
                    </a:lnTo>
                    <a:lnTo>
                      <a:pt x="4272" y="32396"/>
                    </a:lnTo>
                    <a:cubicBezTo>
                      <a:pt x="4534" y="31824"/>
                      <a:pt x="4848" y="31283"/>
                      <a:pt x="5148" y="30732"/>
                    </a:cubicBezTo>
                    <a:cubicBezTo>
                      <a:pt x="6436" y="28575"/>
                      <a:pt x="7940" y="26554"/>
                      <a:pt x="9643" y="24705"/>
                    </a:cubicBezTo>
                    <a:cubicBezTo>
                      <a:pt x="10515" y="23647"/>
                      <a:pt x="11074" y="22475"/>
                      <a:pt x="11587" y="21302"/>
                    </a:cubicBezTo>
                    <a:lnTo>
                      <a:pt x="13070" y="17777"/>
                    </a:lnTo>
                    <a:lnTo>
                      <a:pt x="13803" y="16022"/>
                    </a:lnTo>
                    <a:cubicBezTo>
                      <a:pt x="14047" y="15439"/>
                      <a:pt x="14239" y="14835"/>
                      <a:pt x="14494" y="14256"/>
                    </a:cubicBezTo>
                    <a:cubicBezTo>
                      <a:pt x="14979" y="13090"/>
                      <a:pt x="15579" y="11984"/>
                      <a:pt x="16148" y="10864"/>
                    </a:cubicBezTo>
                    <a:cubicBezTo>
                      <a:pt x="16713" y="9740"/>
                      <a:pt x="17321" y="8641"/>
                      <a:pt x="18036" y="7622"/>
                    </a:cubicBezTo>
                    <a:cubicBezTo>
                      <a:pt x="18413" y="7130"/>
                      <a:pt x="18762" y="6606"/>
                      <a:pt x="19188" y="6153"/>
                    </a:cubicBezTo>
                    <a:cubicBezTo>
                      <a:pt x="19394" y="5926"/>
                      <a:pt x="19575" y="5671"/>
                      <a:pt x="19781" y="5441"/>
                    </a:cubicBezTo>
                    <a:lnTo>
                      <a:pt x="20430" y="4792"/>
                    </a:lnTo>
                    <a:cubicBezTo>
                      <a:pt x="20639" y="4568"/>
                      <a:pt x="20873" y="4366"/>
                      <a:pt x="21117" y="4184"/>
                    </a:cubicBezTo>
                    <a:cubicBezTo>
                      <a:pt x="21358" y="3993"/>
                      <a:pt x="21603" y="3801"/>
                      <a:pt x="21857" y="3626"/>
                    </a:cubicBezTo>
                    <a:cubicBezTo>
                      <a:pt x="22391" y="3319"/>
                      <a:pt x="22915" y="2998"/>
                      <a:pt x="23470" y="2722"/>
                    </a:cubicBezTo>
                    <a:cubicBezTo>
                      <a:pt x="24025" y="2447"/>
                      <a:pt x="24597" y="2209"/>
                      <a:pt x="25166" y="1965"/>
                    </a:cubicBezTo>
                    <a:cubicBezTo>
                      <a:pt x="25452" y="1832"/>
                      <a:pt x="25752" y="1756"/>
                      <a:pt x="26049" y="1661"/>
                    </a:cubicBezTo>
                    <a:cubicBezTo>
                      <a:pt x="26345" y="1564"/>
                      <a:pt x="26645" y="1480"/>
                      <a:pt x="26952" y="1414"/>
                    </a:cubicBezTo>
                    <a:cubicBezTo>
                      <a:pt x="28160" y="1138"/>
                      <a:pt x="29385" y="820"/>
                      <a:pt x="30638" y="764"/>
                    </a:cubicBezTo>
                    <a:cubicBezTo>
                      <a:pt x="31891" y="709"/>
                      <a:pt x="33143" y="628"/>
                      <a:pt x="34389" y="607"/>
                    </a:cubicBezTo>
                    <a:lnTo>
                      <a:pt x="34403" y="611"/>
                    </a:lnTo>
                    <a:cubicBezTo>
                      <a:pt x="34508" y="607"/>
                      <a:pt x="34595" y="531"/>
                      <a:pt x="34613" y="426"/>
                    </a:cubicBezTo>
                    <a:cubicBezTo>
                      <a:pt x="34634" y="311"/>
                      <a:pt x="34553" y="196"/>
                      <a:pt x="34435" y="178"/>
                    </a:cubicBezTo>
                    <a:cubicBezTo>
                      <a:pt x="33714" y="60"/>
                      <a:pt x="32985" y="0"/>
                      <a:pt x="32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7"/>
              <p:cNvSpPr/>
              <p:nvPr/>
            </p:nvSpPr>
            <p:spPr>
              <a:xfrm>
                <a:off x="1895300" y="2346700"/>
                <a:ext cx="149300" cy="608800"/>
              </a:xfrm>
              <a:custGeom>
                <a:avLst/>
                <a:gdLst/>
                <a:ahLst/>
                <a:cxnLst/>
                <a:rect l="l" t="t" r="r" b="b"/>
                <a:pathLst>
                  <a:path w="5972" h="24352" extrusionOk="0">
                    <a:moveTo>
                      <a:pt x="5388" y="1"/>
                    </a:moveTo>
                    <a:cubicBezTo>
                      <a:pt x="5288" y="1"/>
                      <a:pt x="5198" y="66"/>
                      <a:pt x="5169" y="167"/>
                    </a:cubicBezTo>
                    <a:cubicBezTo>
                      <a:pt x="5096" y="425"/>
                      <a:pt x="5061" y="694"/>
                      <a:pt x="5068" y="962"/>
                    </a:cubicBezTo>
                    <a:cubicBezTo>
                      <a:pt x="5078" y="1224"/>
                      <a:pt x="5141" y="1486"/>
                      <a:pt x="5113" y="1751"/>
                    </a:cubicBezTo>
                    <a:cubicBezTo>
                      <a:pt x="5033" y="2278"/>
                      <a:pt x="5172" y="2801"/>
                      <a:pt x="5071" y="3332"/>
                    </a:cubicBezTo>
                    <a:cubicBezTo>
                      <a:pt x="5089" y="3859"/>
                      <a:pt x="5148" y="4386"/>
                      <a:pt x="5068" y="4909"/>
                    </a:cubicBezTo>
                    <a:cubicBezTo>
                      <a:pt x="5054" y="5171"/>
                      <a:pt x="5057" y="5436"/>
                      <a:pt x="5085" y="5698"/>
                    </a:cubicBezTo>
                    <a:cubicBezTo>
                      <a:pt x="5096" y="5963"/>
                      <a:pt x="5085" y="6225"/>
                      <a:pt x="5061" y="6490"/>
                    </a:cubicBezTo>
                    <a:cubicBezTo>
                      <a:pt x="4994" y="7017"/>
                      <a:pt x="5089" y="7544"/>
                      <a:pt x="5033" y="8068"/>
                    </a:cubicBezTo>
                    <a:cubicBezTo>
                      <a:pt x="4904" y="8591"/>
                      <a:pt x="4963" y="9118"/>
                      <a:pt x="4932" y="9641"/>
                    </a:cubicBezTo>
                    <a:cubicBezTo>
                      <a:pt x="4904" y="10165"/>
                      <a:pt x="4834" y="10688"/>
                      <a:pt x="4816" y="11212"/>
                    </a:cubicBezTo>
                    <a:cubicBezTo>
                      <a:pt x="4799" y="11735"/>
                      <a:pt x="4715" y="12255"/>
                      <a:pt x="4663" y="12775"/>
                    </a:cubicBezTo>
                    <a:cubicBezTo>
                      <a:pt x="4642" y="13034"/>
                      <a:pt x="4642" y="13299"/>
                      <a:pt x="4607" y="13557"/>
                    </a:cubicBezTo>
                    <a:cubicBezTo>
                      <a:pt x="4572" y="13812"/>
                      <a:pt x="4520" y="14070"/>
                      <a:pt x="4471" y="14325"/>
                    </a:cubicBezTo>
                    <a:cubicBezTo>
                      <a:pt x="4356" y="14834"/>
                      <a:pt x="4370" y="15361"/>
                      <a:pt x="4199" y="15850"/>
                    </a:cubicBezTo>
                    <a:cubicBezTo>
                      <a:pt x="4136" y="16105"/>
                      <a:pt x="4049" y="16342"/>
                      <a:pt x="3996" y="16593"/>
                    </a:cubicBezTo>
                    <a:cubicBezTo>
                      <a:pt x="3944" y="16841"/>
                      <a:pt x="3895" y="17089"/>
                      <a:pt x="3773" y="17319"/>
                    </a:cubicBezTo>
                    <a:cubicBezTo>
                      <a:pt x="3532" y="17787"/>
                      <a:pt x="3389" y="18279"/>
                      <a:pt x="3215" y="18767"/>
                    </a:cubicBezTo>
                    <a:cubicBezTo>
                      <a:pt x="2901" y="19758"/>
                      <a:pt x="2290" y="20610"/>
                      <a:pt x="1798" y="21503"/>
                    </a:cubicBezTo>
                    <a:cubicBezTo>
                      <a:pt x="1665" y="21723"/>
                      <a:pt x="1536" y="21940"/>
                      <a:pt x="1389" y="22152"/>
                    </a:cubicBezTo>
                    <a:cubicBezTo>
                      <a:pt x="1246" y="22365"/>
                      <a:pt x="1058" y="22540"/>
                      <a:pt x="915" y="22753"/>
                    </a:cubicBezTo>
                    <a:cubicBezTo>
                      <a:pt x="611" y="23154"/>
                      <a:pt x="367" y="23625"/>
                      <a:pt x="60" y="24034"/>
                    </a:cubicBezTo>
                    <a:lnTo>
                      <a:pt x="49" y="24051"/>
                    </a:lnTo>
                    <a:cubicBezTo>
                      <a:pt x="7" y="24107"/>
                      <a:pt x="0" y="24184"/>
                      <a:pt x="32" y="24246"/>
                    </a:cubicBezTo>
                    <a:cubicBezTo>
                      <a:pt x="64" y="24313"/>
                      <a:pt x="129" y="24351"/>
                      <a:pt x="197" y="24351"/>
                    </a:cubicBezTo>
                    <a:cubicBezTo>
                      <a:pt x="226" y="24351"/>
                      <a:pt x="255" y="24345"/>
                      <a:pt x="283" y="24330"/>
                    </a:cubicBezTo>
                    <a:cubicBezTo>
                      <a:pt x="800" y="24072"/>
                      <a:pt x="1271" y="23758"/>
                      <a:pt x="1641" y="23349"/>
                    </a:cubicBezTo>
                    <a:cubicBezTo>
                      <a:pt x="1829" y="23147"/>
                      <a:pt x="1969" y="22910"/>
                      <a:pt x="2129" y="22690"/>
                    </a:cubicBezTo>
                    <a:lnTo>
                      <a:pt x="2618" y="22037"/>
                    </a:lnTo>
                    <a:cubicBezTo>
                      <a:pt x="3277" y="21151"/>
                      <a:pt x="3626" y="20111"/>
                      <a:pt x="4143" y="19162"/>
                    </a:cubicBezTo>
                    <a:cubicBezTo>
                      <a:pt x="4380" y="18673"/>
                      <a:pt x="4614" y="18171"/>
                      <a:pt x="4715" y="17644"/>
                    </a:cubicBezTo>
                    <a:cubicBezTo>
                      <a:pt x="4816" y="17113"/>
                      <a:pt x="5078" y="16600"/>
                      <a:pt x="5134" y="16059"/>
                    </a:cubicBezTo>
                    <a:cubicBezTo>
                      <a:pt x="5190" y="15518"/>
                      <a:pt x="5361" y="15009"/>
                      <a:pt x="5431" y="14471"/>
                    </a:cubicBezTo>
                    <a:cubicBezTo>
                      <a:pt x="5500" y="13934"/>
                      <a:pt x="5570" y="13410"/>
                      <a:pt x="5644" y="12880"/>
                    </a:cubicBezTo>
                    <a:cubicBezTo>
                      <a:pt x="5720" y="12346"/>
                      <a:pt x="5657" y="11809"/>
                      <a:pt x="5776" y="11282"/>
                    </a:cubicBezTo>
                    <a:cubicBezTo>
                      <a:pt x="5895" y="10755"/>
                      <a:pt x="5818" y="10214"/>
                      <a:pt x="5853" y="9687"/>
                    </a:cubicBezTo>
                    <a:cubicBezTo>
                      <a:pt x="5888" y="9160"/>
                      <a:pt x="5909" y="8626"/>
                      <a:pt x="5874" y="8095"/>
                    </a:cubicBezTo>
                    <a:cubicBezTo>
                      <a:pt x="5839" y="7562"/>
                      <a:pt x="5972" y="7035"/>
                      <a:pt x="5916" y="6501"/>
                    </a:cubicBezTo>
                    <a:cubicBezTo>
                      <a:pt x="5895" y="6235"/>
                      <a:pt x="5888" y="5970"/>
                      <a:pt x="5902" y="5701"/>
                    </a:cubicBezTo>
                    <a:cubicBezTo>
                      <a:pt x="5933" y="5440"/>
                      <a:pt x="5937" y="5174"/>
                      <a:pt x="5919" y="4909"/>
                    </a:cubicBezTo>
                    <a:cubicBezTo>
                      <a:pt x="5842" y="4379"/>
                      <a:pt x="5884" y="3848"/>
                      <a:pt x="5888" y="3318"/>
                    </a:cubicBezTo>
                    <a:cubicBezTo>
                      <a:pt x="5870" y="3056"/>
                      <a:pt x="5801" y="2791"/>
                      <a:pt x="5825" y="2522"/>
                    </a:cubicBezTo>
                    <a:cubicBezTo>
                      <a:pt x="5842" y="2257"/>
                      <a:pt x="5828" y="1992"/>
                      <a:pt x="5780" y="1730"/>
                    </a:cubicBezTo>
                    <a:cubicBezTo>
                      <a:pt x="5731" y="1468"/>
                      <a:pt x="5780" y="1200"/>
                      <a:pt x="5773" y="934"/>
                    </a:cubicBezTo>
                    <a:cubicBezTo>
                      <a:pt x="5759" y="666"/>
                      <a:pt x="5703" y="397"/>
                      <a:pt x="5605" y="146"/>
                    </a:cubicBezTo>
                    <a:cubicBezTo>
                      <a:pt x="5577" y="79"/>
                      <a:pt x="5521" y="30"/>
                      <a:pt x="5452" y="10"/>
                    </a:cubicBezTo>
                    <a:cubicBezTo>
                      <a:pt x="5430" y="3"/>
                      <a:pt x="5409" y="1"/>
                      <a:pt x="5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7"/>
              <p:cNvSpPr/>
              <p:nvPr/>
            </p:nvSpPr>
            <p:spPr>
              <a:xfrm>
                <a:off x="3316725" y="2732450"/>
                <a:ext cx="393050" cy="747500"/>
              </a:xfrm>
              <a:custGeom>
                <a:avLst/>
                <a:gdLst/>
                <a:ahLst/>
                <a:cxnLst/>
                <a:rect l="l" t="t" r="r" b="b"/>
                <a:pathLst>
                  <a:path w="15722" h="29900" extrusionOk="0">
                    <a:moveTo>
                      <a:pt x="5093" y="1"/>
                    </a:moveTo>
                    <a:cubicBezTo>
                      <a:pt x="5090" y="1"/>
                      <a:pt x="5087" y="1"/>
                      <a:pt x="5084" y="1"/>
                    </a:cubicBezTo>
                    <a:cubicBezTo>
                      <a:pt x="4962" y="12"/>
                      <a:pt x="4868" y="116"/>
                      <a:pt x="4871" y="238"/>
                    </a:cubicBezTo>
                    <a:cubicBezTo>
                      <a:pt x="4906" y="706"/>
                      <a:pt x="4987" y="1174"/>
                      <a:pt x="5112" y="1627"/>
                    </a:cubicBezTo>
                    <a:cubicBezTo>
                      <a:pt x="5238" y="2078"/>
                      <a:pt x="5419" y="2517"/>
                      <a:pt x="5510" y="2981"/>
                    </a:cubicBezTo>
                    <a:cubicBezTo>
                      <a:pt x="5601" y="3442"/>
                      <a:pt x="5751" y="3896"/>
                      <a:pt x="5929" y="4332"/>
                    </a:cubicBezTo>
                    <a:cubicBezTo>
                      <a:pt x="6107" y="4768"/>
                      <a:pt x="6208" y="5246"/>
                      <a:pt x="6389" y="5686"/>
                    </a:cubicBezTo>
                    <a:cubicBezTo>
                      <a:pt x="6574" y="6126"/>
                      <a:pt x="6798" y="6551"/>
                      <a:pt x="7035" y="6974"/>
                    </a:cubicBezTo>
                    <a:cubicBezTo>
                      <a:pt x="7276" y="7393"/>
                      <a:pt x="7506" y="7829"/>
                      <a:pt x="7785" y="8230"/>
                    </a:cubicBezTo>
                    <a:cubicBezTo>
                      <a:pt x="8065" y="8631"/>
                      <a:pt x="8480" y="8973"/>
                      <a:pt x="8815" y="9284"/>
                    </a:cubicBezTo>
                    <a:cubicBezTo>
                      <a:pt x="9153" y="9595"/>
                      <a:pt x="9460" y="9930"/>
                      <a:pt x="9768" y="10265"/>
                    </a:cubicBezTo>
                    <a:cubicBezTo>
                      <a:pt x="10364" y="10956"/>
                      <a:pt x="11038" y="11608"/>
                      <a:pt x="11481" y="12404"/>
                    </a:cubicBezTo>
                    <a:cubicBezTo>
                      <a:pt x="11928" y="13196"/>
                      <a:pt x="12504" y="13912"/>
                      <a:pt x="12853" y="14756"/>
                    </a:cubicBezTo>
                    <a:cubicBezTo>
                      <a:pt x="13027" y="15168"/>
                      <a:pt x="13170" y="15597"/>
                      <a:pt x="13324" y="16016"/>
                    </a:cubicBezTo>
                    <a:cubicBezTo>
                      <a:pt x="13477" y="16435"/>
                      <a:pt x="13641" y="16853"/>
                      <a:pt x="13715" y="17290"/>
                    </a:cubicBezTo>
                    <a:cubicBezTo>
                      <a:pt x="13875" y="18152"/>
                      <a:pt x="13896" y="19035"/>
                      <a:pt x="13777" y="19904"/>
                    </a:cubicBezTo>
                    <a:lnTo>
                      <a:pt x="13777" y="19945"/>
                    </a:lnTo>
                    <a:cubicBezTo>
                      <a:pt x="13767" y="20019"/>
                      <a:pt x="13777" y="20092"/>
                      <a:pt x="13809" y="20158"/>
                    </a:cubicBezTo>
                    <a:cubicBezTo>
                      <a:pt x="14116" y="20844"/>
                      <a:pt x="14356" y="21552"/>
                      <a:pt x="14619" y="22247"/>
                    </a:cubicBezTo>
                    <a:lnTo>
                      <a:pt x="14619" y="22247"/>
                    </a:lnTo>
                    <a:cubicBezTo>
                      <a:pt x="14097" y="22835"/>
                      <a:pt x="13561" y="23414"/>
                      <a:pt x="12975" y="23945"/>
                    </a:cubicBezTo>
                    <a:cubicBezTo>
                      <a:pt x="12643" y="24241"/>
                      <a:pt x="12340" y="24569"/>
                      <a:pt x="12036" y="24897"/>
                    </a:cubicBezTo>
                    <a:cubicBezTo>
                      <a:pt x="11729" y="25226"/>
                      <a:pt x="11380" y="25498"/>
                      <a:pt x="11038" y="25787"/>
                    </a:cubicBezTo>
                    <a:cubicBezTo>
                      <a:pt x="10361" y="26363"/>
                      <a:pt x="9719" y="26988"/>
                      <a:pt x="9059" y="27557"/>
                    </a:cubicBezTo>
                    <a:cubicBezTo>
                      <a:pt x="8491" y="28052"/>
                      <a:pt x="7855" y="28508"/>
                      <a:pt x="7229" y="28805"/>
                    </a:cubicBezTo>
                    <a:lnTo>
                      <a:pt x="7229" y="28805"/>
                    </a:lnTo>
                    <a:cubicBezTo>
                      <a:pt x="6769" y="28326"/>
                      <a:pt x="6308" y="27847"/>
                      <a:pt x="5824" y="27393"/>
                    </a:cubicBezTo>
                    <a:lnTo>
                      <a:pt x="5803" y="27375"/>
                    </a:lnTo>
                    <a:cubicBezTo>
                      <a:pt x="5715" y="27289"/>
                      <a:pt x="5599" y="27244"/>
                      <a:pt x="5479" y="27244"/>
                    </a:cubicBezTo>
                    <a:cubicBezTo>
                      <a:pt x="5438" y="27244"/>
                      <a:pt x="5397" y="27249"/>
                      <a:pt x="5356" y="27260"/>
                    </a:cubicBezTo>
                    <a:cubicBezTo>
                      <a:pt x="4948" y="27365"/>
                      <a:pt x="4529" y="27431"/>
                      <a:pt x="4111" y="27459"/>
                    </a:cubicBezTo>
                    <a:cubicBezTo>
                      <a:pt x="4010" y="27465"/>
                      <a:pt x="3909" y="27467"/>
                      <a:pt x="3809" y="27467"/>
                    </a:cubicBezTo>
                    <a:cubicBezTo>
                      <a:pt x="3483" y="27467"/>
                      <a:pt x="3160" y="27441"/>
                      <a:pt x="2837" y="27417"/>
                    </a:cubicBezTo>
                    <a:cubicBezTo>
                      <a:pt x="2411" y="27389"/>
                      <a:pt x="1999" y="27344"/>
                      <a:pt x="1580" y="27271"/>
                    </a:cubicBezTo>
                    <a:cubicBezTo>
                      <a:pt x="1162" y="27197"/>
                      <a:pt x="760" y="27047"/>
                      <a:pt x="352" y="26883"/>
                    </a:cubicBezTo>
                    <a:lnTo>
                      <a:pt x="342" y="26883"/>
                    </a:lnTo>
                    <a:cubicBezTo>
                      <a:pt x="312" y="26869"/>
                      <a:pt x="284" y="26862"/>
                      <a:pt x="257" y="26862"/>
                    </a:cubicBezTo>
                    <a:cubicBezTo>
                      <a:pt x="101" y="26862"/>
                      <a:pt x="1" y="27077"/>
                      <a:pt x="150" y="27190"/>
                    </a:cubicBezTo>
                    <a:cubicBezTo>
                      <a:pt x="879" y="27825"/>
                      <a:pt x="1779" y="28230"/>
                      <a:pt x="2739" y="28356"/>
                    </a:cubicBezTo>
                    <a:cubicBezTo>
                      <a:pt x="2968" y="28388"/>
                      <a:pt x="3195" y="28400"/>
                      <a:pt x="3423" y="28400"/>
                    </a:cubicBezTo>
                    <a:cubicBezTo>
                      <a:pt x="3668" y="28400"/>
                      <a:pt x="3914" y="28386"/>
                      <a:pt x="4163" y="28370"/>
                    </a:cubicBezTo>
                    <a:cubicBezTo>
                      <a:pt x="4545" y="28345"/>
                      <a:pt x="4912" y="28324"/>
                      <a:pt x="5299" y="28265"/>
                    </a:cubicBezTo>
                    <a:lnTo>
                      <a:pt x="5299" y="28265"/>
                    </a:lnTo>
                    <a:cubicBezTo>
                      <a:pt x="5771" y="28774"/>
                      <a:pt x="6268" y="29257"/>
                      <a:pt x="6759" y="29745"/>
                    </a:cubicBezTo>
                    <a:lnTo>
                      <a:pt x="6780" y="29769"/>
                    </a:lnTo>
                    <a:cubicBezTo>
                      <a:pt x="6867" y="29854"/>
                      <a:pt x="6982" y="29899"/>
                      <a:pt x="7099" y="29899"/>
                    </a:cubicBezTo>
                    <a:cubicBezTo>
                      <a:pt x="7161" y="29899"/>
                      <a:pt x="7224" y="29887"/>
                      <a:pt x="7283" y="29860"/>
                    </a:cubicBezTo>
                    <a:cubicBezTo>
                      <a:pt x="8225" y="29441"/>
                      <a:pt x="8944" y="28886"/>
                      <a:pt x="9673" y="28331"/>
                    </a:cubicBezTo>
                    <a:cubicBezTo>
                      <a:pt x="10399" y="27773"/>
                      <a:pt x="11122" y="27208"/>
                      <a:pt x="11753" y="26559"/>
                    </a:cubicBezTo>
                    <a:cubicBezTo>
                      <a:pt x="12067" y="26227"/>
                      <a:pt x="12371" y="25896"/>
                      <a:pt x="12703" y="25585"/>
                    </a:cubicBezTo>
                    <a:cubicBezTo>
                      <a:pt x="13045" y="25288"/>
                      <a:pt x="13369" y="24974"/>
                      <a:pt x="13676" y="24643"/>
                    </a:cubicBezTo>
                    <a:cubicBezTo>
                      <a:pt x="13990" y="24318"/>
                      <a:pt x="14283" y="23976"/>
                      <a:pt x="14601" y="23655"/>
                    </a:cubicBezTo>
                    <a:cubicBezTo>
                      <a:pt x="14919" y="23331"/>
                      <a:pt x="15243" y="23020"/>
                      <a:pt x="15557" y="22685"/>
                    </a:cubicBezTo>
                    <a:cubicBezTo>
                      <a:pt x="15686" y="22545"/>
                      <a:pt x="15721" y="22343"/>
                      <a:pt x="15648" y="22165"/>
                    </a:cubicBezTo>
                    <a:cubicBezTo>
                      <a:pt x="15353" y="21426"/>
                      <a:pt x="15014" y="20703"/>
                      <a:pt x="14742" y="19958"/>
                    </a:cubicBezTo>
                    <a:lnTo>
                      <a:pt x="14742" y="19958"/>
                    </a:lnTo>
                    <a:cubicBezTo>
                      <a:pt x="14922" y="19009"/>
                      <a:pt x="14837" y="18028"/>
                      <a:pt x="14639" y="17112"/>
                    </a:cubicBezTo>
                    <a:cubicBezTo>
                      <a:pt x="14597" y="16871"/>
                      <a:pt x="14538" y="16630"/>
                      <a:pt x="14486" y="16396"/>
                    </a:cubicBezTo>
                    <a:cubicBezTo>
                      <a:pt x="14440" y="16155"/>
                      <a:pt x="14378" y="15918"/>
                      <a:pt x="14294" y="15688"/>
                    </a:cubicBezTo>
                    <a:cubicBezTo>
                      <a:pt x="14144" y="15220"/>
                      <a:pt x="13917" y="14791"/>
                      <a:pt x="13708" y="14355"/>
                    </a:cubicBezTo>
                    <a:cubicBezTo>
                      <a:pt x="12922" y="12575"/>
                      <a:pt x="11656" y="11109"/>
                      <a:pt x="10410" y="9671"/>
                    </a:cubicBezTo>
                    <a:cubicBezTo>
                      <a:pt x="10068" y="9336"/>
                      <a:pt x="9701" y="9015"/>
                      <a:pt x="9363" y="8694"/>
                    </a:cubicBezTo>
                    <a:cubicBezTo>
                      <a:pt x="9021" y="8377"/>
                      <a:pt x="8759" y="8052"/>
                      <a:pt x="8480" y="7700"/>
                    </a:cubicBezTo>
                    <a:cubicBezTo>
                      <a:pt x="8194" y="7358"/>
                      <a:pt x="7935" y="6995"/>
                      <a:pt x="7709" y="6611"/>
                    </a:cubicBezTo>
                    <a:cubicBezTo>
                      <a:pt x="7492" y="6213"/>
                      <a:pt x="7311" y="5794"/>
                      <a:pt x="7147" y="5372"/>
                    </a:cubicBezTo>
                    <a:cubicBezTo>
                      <a:pt x="6979" y="4950"/>
                      <a:pt x="6752" y="4538"/>
                      <a:pt x="6609" y="4102"/>
                    </a:cubicBezTo>
                    <a:cubicBezTo>
                      <a:pt x="6466" y="3665"/>
                      <a:pt x="6344" y="3222"/>
                      <a:pt x="6166" y="2789"/>
                    </a:cubicBezTo>
                    <a:cubicBezTo>
                      <a:pt x="5985" y="2357"/>
                      <a:pt x="5911" y="1896"/>
                      <a:pt x="5793" y="1446"/>
                    </a:cubicBezTo>
                    <a:cubicBezTo>
                      <a:pt x="5667" y="992"/>
                      <a:pt x="5503" y="552"/>
                      <a:pt x="5301" y="127"/>
                    </a:cubicBezTo>
                    <a:cubicBezTo>
                      <a:pt x="5260" y="49"/>
                      <a:pt x="5181" y="1"/>
                      <a:pt x="5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7"/>
              <p:cNvSpPr/>
              <p:nvPr/>
            </p:nvSpPr>
            <p:spPr>
              <a:xfrm>
                <a:off x="2698300" y="2241825"/>
                <a:ext cx="726425" cy="412700"/>
              </a:xfrm>
              <a:custGeom>
                <a:avLst/>
                <a:gdLst/>
                <a:ahLst/>
                <a:cxnLst/>
                <a:rect l="l" t="t" r="r" b="b"/>
                <a:pathLst>
                  <a:path w="29057" h="16508" extrusionOk="0">
                    <a:moveTo>
                      <a:pt x="3769" y="1"/>
                    </a:moveTo>
                    <a:cubicBezTo>
                      <a:pt x="2581" y="1"/>
                      <a:pt x="1393" y="71"/>
                      <a:pt x="210" y="216"/>
                    </a:cubicBezTo>
                    <a:cubicBezTo>
                      <a:pt x="116" y="226"/>
                      <a:pt x="43" y="296"/>
                      <a:pt x="25" y="390"/>
                    </a:cubicBezTo>
                    <a:cubicBezTo>
                      <a:pt x="1" y="505"/>
                      <a:pt x="78" y="621"/>
                      <a:pt x="196" y="641"/>
                    </a:cubicBezTo>
                    <a:lnTo>
                      <a:pt x="242" y="652"/>
                    </a:lnTo>
                    <a:cubicBezTo>
                      <a:pt x="565" y="705"/>
                      <a:pt x="891" y="733"/>
                      <a:pt x="1220" y="733"/>
                    </a:cubicBezTo>
                    <a:cubicBezTo>
                      <a:pt x="1257" y="733"/>
                      <a:pt x="1294" y="733"/>
                      <a:pt x="1330" y="732"/>
                    </a:cubicBezTo>
                    <a:cubicBezTo>
                      <a:pt x="1603" y="724"/>
                      <a:pt x="1873" y="679"/>
                      <a:pt x="2144" y="679"/>
                    </a:cubicBezTo>
                    <a:cubicBezTo>
                      <a:pt x="2234" y="679"/>
                      <a:pt x="2325" y="684"/>
                      <a:pt x="2416" y="697"/>
                    </a:cubicBezTo>
                    <a:cubicBezTo>
                      <a:pt x="2664" y="733"/>
                      <a:pt x="2913" y="748"/>
                      <a:pt x="3161" y="748"/>
                    </a:cubicBezTo>
                    <a:cubicBezTo>
                      <a:pt x="3274" y="748"/>
                      <a:pt x="3388" y="745"/>
                      <a:pt x="3501" y="739"/>
                    </a:cubicBezTo>
                    <a:cubicBezTo>
                      <a:pt x="3544" y="737"/>
                      <a:pt x="3586" y="736"/>
                      <a:pt x="3629" y="736"/>
                    </a:cubicBezTo>
                    <a:cubicBezTo>
                      <a:pt x="3949" y="736"/>
                      <a:pt x="4269" y="789"/>
                      <a:pt x="4583" y="826"/>
                    </a:cubicBezTo>
                    <a:cubicBezTo>
                      <a:pt x="5309" y="847"/>
                      <a:pt x="6038" y="847"/>
                      <a:pt x="6747" y="1004"/>
                    </a:cubicBezTo>
                    <a:cubicBezTo>
                      <a:pt x="7103" y="1064"/>
                      <a:pt x="7462" y="1078"/>
                      <a:pt x="7825" y="1113"/>
                    </a:cubicBezTo>
                    <a:cubicBezTo>
                      <a:pt x="8184" y="1147"/>
                      <a:pt x="8540" y="1203"/>
                      <a:pt x="8889" y="1287"/>
                    </a:cubicBezTo>
                    <a:cubicBezTo>
                      <a:pt x="9587" y="1465"/>
                      <a:pt x="10317" y="1507"/>
                      <a:pt x="11004" y="1716"/>
                    </a:cubicBezTo>
                    <a:cubicBezTo>
                      <a:pt x="11667" y="2013"/>
                      <a:pt x="12365" y="2146"/>
                      <a:pt x="13039" y="2386"/>
                    </a:cubicBezTo>
                    <a:cubicBezTo>
                      <a:pt x="13384" y="2488"/>
                      <a:pt x="13688" y="2676"/>
                      <a:pt x="14005" y="2823"/>
                    </a:cubicBezTo>
                    <a:cubicBezTo>
                      <a:pt x="14326" y="2973"/>
                      <a:pt x="14648" y="3123"/>
                      <a:pt x="14983" y="3262"/>
                    </a:cubicBezTo>
                    <a:cubicBezTo>
                      <a:pt x="15642" y="3555"/>
                      <a:pt x="16246" y="3960"/>
                      <a:pt x="16878" y="4309"/>
                    </a:cubicBezTo>
                    <a:cubicBezTo>
                      <a:pt x="17192" y="4484"/>
                      <a:pt x="17509" y="4651"/>
                      <a:pt x="17820" y="4840"/>
                    </a:cubicBezTo>
                    <a:lnTo>
                      <a:pt x="18717" y="5440"/>
                    </a:lnTo>
                    <a:cubicBezTo>
                      <a:pt x="19289" y="5887"/>
                      <a:pt x="19952" y="6194"/>
                      <a:pt x="20493" y="6679"/>
                    </a:cubicBezTo>
                    <a:cubicBezTo>
                      <a:pt x="20776" y="6906"/>
                      <a:pt x="21044" y="7146"/>
                      <a:pt x="21338" y="7352"/>
                    </a:cubicBezTo>
                    <a:cubicBezTo>
                      <a:pt x="21634" y="7555"/>
                      <a:pt x="21927" y="7775"/>
                      <a:pt x="22175" y="8033"/>
                    </a:cubicBezTo>
                    <a:cubicBezTo>
                      <a:pt x="22685" y="8549"/>
                      <a:pt x="23236" y="9003"/>
                      <a:pt x="23780" y="9474"/>
                    </a:cubicBezTo>
                    <a:cubicBezTo>
                      <a:pt x="24887" y="10399"/>
                      <a:pt x="25728" y="11579"/>
                      <a:pt x="26593" y="12695"/>
                    </a:cubicBezTo>
                    <a:cubicBezTo>
                      <a:pt x="27036" y="13250"/>
                      <a:pt x="27354" y="13896"/>
                      <a:pt x="27682" y="14507"/>
                    </a:cubicBezTo>
                    <a:cubicBezTo>
                      <a:pt x="28010" y="15117"/>
                      <a:pt x="28359" y="15735"/>
                      <a:pt x="28691" y="16408"/>
                    </a:cubicBezTo>
                    <a:cubicBezTo>
                      <a:pt x="28725" y="16468"/>
                      <a:pt x="28788" y="16508"/>
                      <a:pt x="28858" y="16508"/>
                    </a:cubicBezTo>
                    <a:cubicBezTo>
                      <a:pt x="28866" y="16508"/>
                      <a:pt x="28874" y="16507"/>
                      <a:pt x="28882" y="16506"/>
                    </a:cubicBezTo>
                    <a:cubicBezTo>
                      <a:pt x="28984" y="16496"/>
                      <a:pt x="29057" y="16401"/>
                      <a:pt x="29043" y="16297"/>
                    </a:cubicBezTo>
                    <a:cubicBezTo>
                      <a:pt x="28956" y="15574"/>
                      <a:pt x="28848" y="14796"/>
                      <a:pt x="28527" y="14098"/>
                    </a:cubicBezTo>
                    <a:cubicBezTo>
                      <a:pt x="28366" y="13756"/>
                      <a:pt x="28185" y="13425"/>
                      <a:pt x="27979" y="13104"/>
                    </a:cubicBezTo>
                    <a:cubicBezTo>
                      <a:pt x="27783" y="12786"/>
                      <a:pt x="27612" y="12448"/>
                      <a:pt x="27392" y="12140"/>
                    </a:cubicBezTo>
                    <a:cubicBezTo>
                      <a:pt x="26586" y="10860"/>
                      <a:pt x="25473" y="9851"/>
                      <a:pt x="24478" y="8748"/>
                    </a:cubicBezTo>
                    <a:cubicBezTo>
                      <a:pt x="23955" y="8218"/>
                      <a:pt x="23424" y="7705"/>
                      <a:pt x="22817" y="7272"/>
                    </a:cubicBezTo>
                    <a:cubicBezTo>
                      <a:pt x="22210" y="6839"/>
                      <a:pt x="21693" y="6309"/>
                      <a:pt x="21065" y="5911"/>
                    </a:cubicBezTo>
                    <a:cubicBezTo>
                      <a:pt x="20437" y="5513"/>
                      <a:pt x="19889" y="5004"/>
                      <a:pt x="19254" y="4630"/>
                    </a:cubicBezTo>
                    <a:cubicBezTo>
                      <a:pt x="18615" y="4253"/>
                      <a:pt x="18001" y="3845"/>
                      <a:pt x="17370" y="3461"/>
                    </a:cubicBezTo>
                    <a:cubicBezTo>
                      <a:pt x="16738" y="3077"/>
                      <a:pt x="16033" y="2823"/>
                      <a:pt x="15419" y="2407"/>
                    </a:cubicBezTo>
                    <a:cubicBezTo>
                      <a:pt x="14805" y="1995"/>
                      <a:pt x="14054" y="1779"/>
                      <a:pt x="13356" y="1517"/>
                    </a:cubicBezTo>
                    <a:cubicBezTo>
                      <a:pt x="13004" y="1402"/>
                      <a:pt x="12662" y="1252"/>
                      <a:pt x="12306" y="1134"/>
                    </a:cubicBezTo>
                    <a:cubicBezTo>
                      <a:pt x="11946" y="1018"/>
                      <a:pt x="11580" y="956"/>
                      <a:pt x="11210" y="900"/>
                    </a:cubicBezTo>
                    <a:cubicBezTo>
                      <a:pt x="10840" y="844"/>
                      <a:pt x="10481" y="739"/>
                      <a:pt x="10125" y="641"/>
                    </a:cubicBezTo>
                    <a:cubicBezTo>
                      <a:pt x="9765" y="551"/>
                      <a:pt x="9399" y="484"/>
                      <a:pt x="9029" y="446"/>
                    </a:cubicBezTo>
                    <a:cubicBezTo>
                      <a:pt x="7287" y="154"/>
                      <a:pt x="5528" y="1"/>
                      <a:pt x="3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7"/>
              <p:cNvSpPr/>
              <p:nvPr/>
            </p:nvSpPr>
            <p:spPr>
              <a:xfrm>
                <a:off x="1603475" y="2658850"/>
                <a:ext cx="2018250" cy="1830600"/>
              </a:xfrm>
              <a:custGeom>
                <a:avLst/>
                <a:gdLst/>
                <a:ahLst/>
                <a:cxnLst/>
                <a:rect l="l" t="t" r="r" b="b"/>
                <a:pathLst>
                  <a:path w="80730" h="73224" extrusionOk="0">
                    <a:moveTo>
                      <a:pt x="14853" y="1"/>
                    </a:moveTo>
                    <a:cubicBezTo>
                      <a:pt x="14773" y="1"/>
                      <a:pt x="14692" y="49"/>
                      <a:pt x="14671" y="150"/>
                    </a:cubicBezTo>
                    <a:cubicBezTo>
                      <a:pt x="14273" y="3221"/>
                      <a:pt x="13635" y="6295"/>
                      <a:pt x="12553" y="9143"/>
                    </a:cubicBezTo>
                    <a:cubicBezTo>
                      <a:pt x="12298" y="9858"/>
                      <a:pt x="11925" y="10535"/>
                      <a:pt x="11628" y="11275"/>
                    </a:cubicBezTo>
                    <a:cubicBezTo>
                      <a:pt x="11331" y="12019"/>
                      <a:pt x="11063" y="12769"/>
                      <a:pt x="10836" y="13523"/>
                    </a:cubicBezTo>
                    <a:cubicBezTo>
                      <a:pt x="10365" y="15037"/>
                      <a:pt x="9970" y="16566"/>
                      <a:pt x="9632" y="18094"/>
                    </a:cubicBezTo>
                    <a:cubicBezTo>
                      <a:pt x="8941" y="21162"/>
                      <a:pt x="8470" y="24254"/>
                      <a:pt x="7978" y="27339"/>
                    </a:cubicBezTo>
                    <a:lnTo>
                      <a:pt x="7276" y="31970"/>
                    </a:lnTo>
                    <a:cubicBezTo>
                      <a:pt x="7049" y="33499"/>
                      <a:pt x="6673" y="34996"/>
                      <a:pt x="6268" y="36496"/>
                    </a:cubicBezTo>
                    <a:cubicBezTo>
                      <a:pt x="5441" y="39484"/>
                      <a:pt x="4488" y="42457"/>
                      <a:pt x="3612" y="45451"/>
                    </a:cubicBezTo>
                    <a:cubicBezTo>
                      <a:pt x="2736" y="48442"/>
                      <a:pt x="1665" y="51384"/>
                      <a:pt x="873" y="54420"/>
                    </a:cubicBezTo>
                    <a:cubicBezTo>
                      <a:pt x="667" y="55177"/>
                      <a:pt x="468" y="55942"/>
                      <a:pt x="297" y="56720"/>
                    </a:cubicBezTo>
                    <a:cubicBezTo>
                      <a:pt x="209" y="57107"/>
                      <a:pt x="126" y="57495"/>
                      <a:pt x="70" y="57910"/>
                    </a:cubicBezTo>
                    <a:cubicBezTo>
                      <a:pt x="35" y="58123"/>
                      <a:pt x="18" y="58339"/>
                      <a:pt x="14" y="58555"/>
                    </a:cubicBezTo>
                    <a:cubicBezTo>
                      <a:pt x="0" y="58657"/>
                      <a:pt x="35" y="58821"/>
                      <a:pt x="42" y="58939"/>
                    </a:cubicBezTo>
                    <a:cubicBezTo>
                      <a:pt x="52" y="59058"/>
                      <a:pt x="223" y="59407"/>
                      <a:pt x="286" y="59414"/>
                    </a:cubicBezTo>
                    <a:cubicBezTo>
                      <a:pt x="450" y="59564"/>
                      <a:pt x="628" y="59742"/>
                      <a:pt x="789" y="59857"/>
                    </a:cubicBezTo>
                    <a:lnTo>
                      <a:pt x="1270" y="60217"/>
                    </a:lnTo>
                    <a:cubicBezTo>
                      <a:pt x="1591" y="60468"/>
                      <a:pt x="1919" y="60670"/>
                      <a:pt x="2247" y="60897"/>
                    </a:cubicBezTo>
                    <a:cubicBezTo>
                      <a:pt x="2897" y="61351"/>
                      <a:pt x="3581" y="61742"/>
                      <a:pt x="4247" y="62160"/>
                    </a:cubicBezTo>
                    <a:lnTo>
                      <a:pt x="6289" y="63333"/>
                    </a:lnTo>
                    <a:lnTo>
                      <a:pt x="8372" y="64439"/>
                    </a:lnTo>
                    <a:cubicBezTo>
                      <a:pt x="9761" y="65162"/>
                      <a:pt x="11174" y="65842"/>
                      <a:pt x="12588" y="66530"/>
                    </a:cubicBezTo>
                    <a:cubicBezTo>
                      <a:pt x="14001" y="67221"/>
                      <a:pt x="15477" y="67765"/>
                      <a:pt x="16926" y="68372"/>
                    </a:cubicBezTo>
                    <a:lnTo>
                      <a:pt x="19138" y="69178"/>
                    </a:lnTo>
                    <a:lnTo>
                      <a:pt x="20241" y="69583"/>
                    </a:lnTo>
                    <a:lnTo>
                      <a:pt x="21361" y="69953"/>
                    </a:lnTo>
                    <a:lnTo>
                      <a:pt x="23598" y="70693"/>
                    </a:lnTo>
                    <a:cubicBezTo>
                      <a:pt x="24355" y="70909"/>
                      <a:pt x="25123" y="71087"/>
                      <a:pt x="25881" y="71290"/>
                    </a:cubicBezTo>
                    <a:cubicBezTo>
                      <a:pt x="27395" y="71723"/>
                      <a:pt x="28952" y="71953"/>
                      <a:pt x="30487" y="72288"/>
                    </a:cubicBezTo>
                    <a:cubicBezTo>
                      <a:pt x="31255" y="72466"/>
                      <a:pt x="32037" y="72560"/>
                      <a:pt x="32818" y="72668"/>
                    </a:cubicBezTo>
                    <a:cubicBezTo>
                      <a:pt x="33597" y="72776"/>
                      <a:pt x="34371" y="72920"/>
                      <a:pt x="35156" y="72989"/>
                    </a:cubicBezTo>
                    <a:cubicBezTo>
                      <a:pt x="35942" y="73059"/>
                      <a:pt x="36727" y="73112"/>
                      <a:pt x="37512" y="73153"/>
                    </a:cubicBezTo>
                    <a:lnTo>
                      <a:pt x="38688" y="73223"/>
                    </a:lnTo>
                    <a:lnTo>
                      <a:pt x="39871" y="73199"/>
                    </a:lnTo>
                    <a:cubicBezTo>
                      <a:pt x="40371" y="73185"/>
                      <a:pt x="40871" y="73181"/>
                      <a:pt x="41370" y="73181"/>
                    </a:cubicBezTo>
                    <a:cubicBezTo>
                      <a:pt x="41659" y="73181"/>
                      <a:pt x="41946" y="73182"/>
                      <a:pt x="42234" y="73185"/>
                    </a:cubicBezTo>
                    <a:cubicBezTo>
                      <a:pt x="42277" y="73185"/>
                      <a:pt x="42321" y="73186"/>
                      <a:pt x="42364" y="73186"/>
                    </a:cubicBezTo>
                    <a:cubicBezTo>
                      <a:pt x="43106" y="73186"/>
                      <a:pt x="43848" y="73104"/>
                      <a:pt x="44589" y="73035"/>
                    </a:cubicBezTo>
                    <a:cubicBezTo>
                      <a:pt x="45375" y="72961"/>
                      <a:pt x="46167" y="72944"/>
                      <a:pt x="46945" y="72815"/>
                    </a:cubicBezTo>
                    <a:lnTo>
                      <a:pt x="49273" y="72396"/>
                    </a:lnTo>
                    <a:cubicBezTo>
                      <a:pt x="49660" y="72326"/>
                      <a:pt x="50048" y="72267"/>
                      <a:pt x="50431" y="72183"/>
                    </a:cubicBezTo>
                    <a:lnTo>
                      <a:pt x="51576" y="71883"/>
                    </a:lnTo>
                    <a:cubicBezTo>
                      <a:pt x="52333" y="71681"/>
                      <a:pt x="53112" y="71538"/>
                      <a:pt x="53865" y="71311"/>
                    </a:cubicBezTo>
                    <a:cubicBezTo>
                      <a:pt x="54619" y="71084"/>
                      <a:pt x="55366" y="70829"/>
                      <a:pt x="56116" y="70592"/>
                    </a:cubicBezTo>
                    <a:cubicBezTo>
                      <a:pt x="56870" y="70368"/>
                      <a:pt x="57606" y="70100"/>
                      <a:pt x="58325" y="69782"/>
                    </a:cubicBezTo>
                    <a:lnTo>
                      <a:pt x="60503" y="68871"/>
                    </a:lnTo>
                    <a:lnTo>
                      <a:pt x="62632" y="67859"/>
                    </a:lnTo>
                    <a:lnTo>
                      <a:pt x="63703" y="67360"/>
                    </a:lnTo>
                    <a:lnTo>
                      <a:pt x="64740" y="66805"/>
                    </a:lnTo>
                    <a:cubicBezTo>
                      <a:pt x="65431" y="66428"/>
                      <a:pt x="66132" y="66073"/>
                      <a:pt x="66813" y="65678"/>
                    </a:cubicBezTo>
                    <a:cubicBezTo>
                      <a:pt x="68146" y="64851"/>
                      <a:pt x="69468" y="64003"/>
                      <a:pt x="70763" y="63120"/>
                    </a:cubicBezTo>
                    <a:cubicBezTo>
                      <a:pt x="71423" y="62694"/>
                      <a:pt x="72065" y="62234"/>
                      <a:pt x="72693" y="61766"/>
                    </a:cubicBezTo>
                    <a:cubicBezTo>
                      <a:pt x="73321" y="61298"/>
                      <a:pt x="73946" y="60820"/>
                      <a:pt x="74543" y="60314"/>
                    </a:cubicBezTo>
                    <a:cubicBezTo>
                      <a:pt x="75747" y="59306"/>
                      <a:pt x="76985" y="58343"/>
                      <a:pt x="78123" y="57250"/>
                    </a:cubicBezTo>
                    <a:cubicBezTo>
                      <a:pt x="78702" y="56723"/>
                      <a:pt x="79236" y="56134"/>
                      <a:pt x="79763" y="55547"/>
                    </a:cubicBezTo>
                    <a:cubicBezTo>
                      <a:pt x="80022" y="55237"/>
                      <a:pt x="80276" y="54943"/>
                      <a:pt x="80510" y="54574"/>
                    </a:cubicBezTo>
                    <a:cubicBezTo>
                      <a:pt x="80639" y="54423"/>
                      <a:pt x="80723" y="54120"/>
                      <a:pt x="80723" y="53910"/>
                    </a:cubicBezTo>
                    <a:cubicBezTo>
                      <a:pt x="80730" y="53694"/>
                      <a:pt x="80706" y="53481"/>
                      <a:pt x="80657" y="53272"/>
                    </a:cubicBezTo>
                    <a:cubicBezTo>
                      <a:pt x="80636" y="53146"/>
                      <a:pt x="80541" y="53087"/>
                      <a:pt x="80445" y="53087"/>
                    </a:cubicBezTo>
                    <a:cubicBezTo>
                      <a:pt x="80325" y="53087"/>
                      <a:pt x="80205" y="53176"/>
                      <a:pt x="80224" y="53335"/>
                    </a:cubicBezTo>
                    <a:lnTo>
                      <a:pt x="80224" y="53342"/>
                    </a:lnTo>
                    <a:cubicBezTo>
                      <a:pt x="80255" y="53719"/>
                      <a:pt x="80234" y="54005"/>
                      <a:pt x="80032" y="54284"/>
                    </a:cubicBezTo>
                    <a:cubicBezTo>
                      <a:pt x="79833" y="54563"/>
                      <a:pt x="79554" y="54842"/>
                      <a:pt x="79296" y="55121"/>
                    </a:cubicBezTo>
                    <a:cubicBezTo>
                      <a:pt x="78765" y="55673"/>
                      <a:pt x="78207" y="56214"/>
                      <a:pt x="77638" y="56741"/>
                    </a:cubicBezTo>
                    <a:lnTo>
                      <a:pt x="76793" y="57540"/>
                    </a:lnTo>
                    <a:lnTo>
                      <a:pt x="75925" y="58308"/>
                    </a:lnTo>
                    <a:cubicBezTo>
                      <a:pt x="75352" y="58835"/>
                      <a:pt x="74741" y="59316"/>
                      <a:pt x="74124" y="59787"/>
                    </a:cubicBezTo>
                    <a:cubicBezTo>
                      <a:pt x="71639" y="61644"/>
                      <a:pt x="69091" y="63445"/>
                      <a:pt x="66401" y="64977"/>
                    </a:cubicBezTo>
                    <a:cubicBezTo>
                      <a:pt x="63710" y="66509"/>
                      <a:pt x="60950" y="67961"/>
                      <a:pt x="58022" y="68994"/>
                    </a:cubicBezTo>
                    <a:cubicBezTo>
                      <a:pt x="57310" y="69297"/>
                      <a:pt x="56570" y="69527"/>
                      <a:pt x="55837" y="69775"/>
                    </a:cubicBezTo>
                    <a:lnTo>
                      <a:pt x="53632" y="70519"/>
                    </a:lnTo>
                    <a:cubicBezTo>
                      <a:pt x="52888" y="70714"/>
                      <a:pt x="52138" y="70913"/>
                      <a:pt x="51381" y="71094"/>
                    </a:cubicBezTo>
                    <a:lnTo>
                      <a:pt x="50257" y="71367"/>
                    </a:lnTo>
                    <a:cubicBezTo>
                      <a:pt x="49877" y="71443"/>
                      <a:pt x="49493" y="71496"/>
                      <a:pt x="49112" y="71559"/>
                    </a:cubicBezTo>
                    <a:lnTo>
                      <a:pt x="46823" y="71935"/>
                    </a:lnTo>
                    <a:cubicBezTo>
                      <a:pt x="46059" y="72065"/>
                      <a:pt x="45291" y="72124"/>
                      <a:pt x="44520" y="72180"/>
                    </a:cubicBezTo>
                    <a:cubicBezTo>
                      <a:pt x="43748" y="72236"/>
                      <a:pt x="42984" y="72354"/>
                      <a:pt x="42209" y="72358"/>
                    </a:cubicBezTo>
                    <a:cubicBezTo>
                      <a:pt x="41873" y="72359"/>
                      <a:pt x="41539" y="72361"/>
                      <a:pt x="41204" y="72361"/>
                    </a:cubicBezTo>
                    <a:cubicBezTo>
                      <a:pt x="40764" y="72361"/>
                      <a:pt x="40324" y="72358"/>
                      <a:pt x="39882" y="72344"/>
                    </a:cubicBezTo>
                    <a:lnTo>
                      <a:pt x="38723" y="72323"/>
                    </a:lnTo>
                    <a:lnTo>
                      <a:pt x="37568" y="72218"/>
                    </a:lnTo>
                    <a:cubicBezTo>
                      <a:pt x="36800" y="72141"/>
                      <a:pt x="36025" y="72089"/>
                      <a:pt x="35254" y="72026"/>
                    </a:cubicBezTo>
                    <a:cubicBezTo>
                      <a:pt x="34483" y="71967"/>
                      <a:pt x="33715" y="71845"/>
                      <a:pt x="32951" y="71726"/>
                    </a:cubicBezTo>
                    <a:cubicBezTo>
                      <a:pt x="32187" y="71607"/>
                      <a:pt x="31412" y="71541"/>
                      <a:pt x="30658" y="71377"/>
                    </a:cubicBezTo>
                    <a:cubicBezTo>
                      <a:pt x="24589" y="70124"/>
                      <a:pt x="18618" y="68289"/>
                      <a:pt x="13000" y="65636"/>
                    </a:cubicBezTo>
                    <a:cubicBezTo>
                      <a:pt x="11572" y="65015"/>
                      <a:pt x="10183" y="64324"/>
                      <a:pt x="8798" y="63626"/>
                    </a:cubicBezTo>
                    <a:lnTo>
                      <a:pt x="6753" y="62509"/>
                    </a:lnTo>
                    <a:lnTo>
                      <a:pt x="4750" y="61326"/>
                    </a:lnTo>
                    <a:cubicBezTo>
                      <a:pt x="4101" y="60911"/>
                      <a:pt x="3434" y="60510"/>
                      <a:pt x="2795" y="60074"/>
                    </a:cubicBezTo>
                    <a:cubicBezTo>
                      <a:pt x="2478" y="59861"/>
                      <a:pt x="2146" y="59658"/>
                      <a:pt x="1846" y="59431"/>
                    </a:cubicBezTo>
                    <a:lnTo>
                      <a:pt x="1382" y="59096"/>
                    </a:lnTo>
                    <a:cubicBezTo>
                      <a:pt x="1225" y="58985"/>
                      <a:pt x="1134" y="58883"/>
                      <a:pt x="998" y="58779"/>
                    </a:cubicBezTo>
                    <a:lnTo>
                      <a:pt x="977" y="58762"/>
                    </a:lnTo>
                    <a:lnTo>
                      <a:pt x="977" y="58762"/>
                    </a:lnTo>
                    <a:cubicBezTo>
                      <a:pt x="976" y="58770"/>
                      <a:pt x="974" y="58778"/>
                      <a:pt x="973" y="58778"/>
                    </a:cubicBezTo>
                    <a:cubicBezTo>
                      <a:pt x="972" y="58778"/>
                      <a:pt x="972" y="58773"/>
                      <a:pt x="973" y="58759"/>
                    </a:cubicBezTo>
                    <a:lnTo>
                      <a:pt x="973" y="58759"/>
                    </a:lnTo>
                    <a:lnTo>
                      <a:pt x="977" y="58762"/>
                    </a:lnTo>
                    <a:lnTo>
                      <a:pt x="977" y="58762"/>
                    </a:lnTo>
                    <a:cubicBezTo>
                      <a:pt x="978" y="58755"/>
                      <a:pt x="977" y="58747"/>
                      <a:pt x="974" y="58747"/>
                    </a:cubicBezTo>
                    <a:cubicBezTo>
                      <a:pt x="974" y="58747"/>
                      <a:pt x="974" y="58747"/>
                      <a:pt x="974" y="58747"/>
                    </a:cubicBezTo>
                    <a:cubicBezTo>
                      <a:pt x="973" y="58752"/>
                      <a:pt x="973" y="58756"/>
                      <a:pt x="973" y="58759"/>
                    </a:cubicBezTo>
                    <a:lnTo>
                      <a:pt x="973" y="58759"/>
                    </a:lnTo>
                    <a:lnTo>
                      <a:pt x="949" y="58740"/>
                    </a:lnTo>
                    <a:lnTo>
                      <a:pt x="974" y="58747"/>
                    </a:lnTo>
                    <a:cubicBezTo>
                      <a:pt x="977" y="58678"/>
                      <a:pt x="949" y="58646"/>
                      <a:pt x="960" y="58552"/>
                    </a:cubicBezTo>
                    <a:cubicBezTo>
                      <a:pt x="960" y="58377"/>
                      <a:pt x="974" y="58203"/>
                      <a:pt x="998" y="58032"/>
                    </a:cubicBezTo>
                    <a:cubicBezTo>
                      <a:pt x="1044" y="57669"/>
                      <a:pt x="1120" y="57296"/>
                      <a:pt x="1201" y="56919"/>
                    </a:cubicBezTo>
                    <a:cubicBezTo>
                      <a:pt x="1368" y="56175"/>
                      <a:pt x="1577" y="55429"/>
                      <a:pt x="1794" y="54682"/>
                    </a:cubicBezTo>
                    <a:cubicBezTo>
                      <a:pt x="2705" y="51712"/>
                      <a:pt x="3563" y="48711"/>
                      <a:pt x="4561" y="45748"/>
                    </a:cubicBezTo>
                    <a:cubicBezTo>
                      <a:pt x="5563" y="42785"/>
                      <a:pt x="6470" y="39794"/>
                      <a:pt x="7245" y="36748"/>
                    </a:cubicBezTo>
                    <a:cubicBezTo>
                      <a:pt x="7622" y="35229"/>
                      <a:pt x="7988" y="33683"/>
                      <a:pt x="8198" y="32117"/>
                    </a:cubicBezTo>
                    <a:lnTo>
                      <a:pt x="8941" y="27499"/>
                    </a:lnTo>
                    <a:cubicBezTo>
                      <a:pt x="9437" y="24421"/>
                      <a:pt x="9970" y="21343"/>
                      <a:pt x="10588" y="18304"/>
                    </a:cubicBezTo>
                    <a:cubicBezTo>
                      <a:pt x="10902" y="16786"/>
                      <a:pt x="11241" y="15271"/>
                      <a:pt x="11705" y="13802"/>
                    </a:cubicBezTo>
                    <a:cubicBezTo>
                      <a:pt x="11932" y="13066"/>
                      <a:pt x="12204" y="12322"/>
                      <a:pt x="12494" y="11642"/>
                    </a:cubicBezTo>
                    <a:cubicBezTo>
                      <a:pt x="12780" y="10961"/>
                      <a:pt x="13157" y="10235"/>
                      <a:pt x="13425" y="9478"/>
                    </a:cubicBezTo>
                    <a:cubicBezTo>
                      <a:pt x="13991" y="7977"/>
                      <a:pt x="14329" y="6424"/>
                      <a:pt x="14577" y="4871"/>
                    </a:cubicBezTo>
                    <a:cubicBezTo>
                      <a:pt x="14828" y="3318"/>
                      <a:pt x="14982" y="1752"/>
                      <a:pt x="15041" y="178"/>
                    </a:cubicBezTo>
                    <a:cubicBezTo>
                      <a:pt x="15036" y="63"/>
                      <a:pt x="14944" y="1"/>
                      <a:pt x="14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7"/>
              <p:cNvSpPr/>
              <p:nvPr/>
            </p:nvSpPr>
            <p:spPr>
              <a:xfrm>
                <a:off x="2846700" y="2254125"/>
                <a:ext cx="734375" cy="1644975"/>
              </a:xfrm>
              <a:custGeom>
                <a:avLst/>
                <a:gdLst/>
                <a:ahLst/>
                <a:cxnLst/>
                <a:rect l="l" t="t" r="r" b="b"/>
                <a:pathLst>
                  <a:path w="29375" h="65799" extrusionOk="0">
                    <a:moveTo>
                      <a:pt x="240" y="1"/>
                    </a:moveTo>
                    <a:cubicBezTo>
                      <a:pt x="230" y="1"/>
                      <a:pt x="220" y="1"/>
                      <a:pt x="210" y="3"/>
                    </a:cubicBezTo>
                    <a:cubicBezTo>
                      <a:pt x="88" y="13"/>
                      <a:pt x="1" y="125"/>
                      <a:pt x="18" y="244"/>
                    </a:cubicBezTo>
                    <a:cubicBezTo>
                      <a:pt x="106" y="990"/>
                      <a:pt x="242" y="1730"/>
                      <a:pt x="423" y="2456"/>
                    </a:cubicBezTo>
                    <a:cubicBezTo>
                      <a:pt x="598" y="3186"/>
                      <a:pt x="842" y="3898"/>
                      <a:pt x="978" y="4634"/>
                    </a:cubicBezTo>
                    <a:cubicBezTo>
                      <a:pt x="1264" y="6103"/>
                      <a:pt x="1735" y="7530"/>
                      <a:pt x="2022" y="9007"/>
                    </a:cubicBezTo>
                    <a:cubicBezTo>
                      <a:pt x="2423" y="10448"/>
                      <a:pt x="2828" y="11893"/>
                      <a:pt x="3177" y="13351"/>
                    </a:cubicBezTo>
                    <a:cubicBezTo>
                      <a:pt x="3348" y="14081"/>
                      <a:pt x="3557" y="14796"/>
                      <a:pt x="3808" y="15512"/>
                    </a:cubicBezTo>
                    <a:cubicBezTo>
                      <a:pt x="4063" y="16231"/>
                      <a:pt x="4241" y="16949"/>
                      <a:pt x="4534" y="17686"/>
                    </a:cubicBezTo>
                    <a:lnTo>
                      <a:pt x="12407" y="33861"/>
                    </a:lnTo>
                    <a:lnTo>
                      <a:pt x="13423" y="35864"/>
                    </a:lnTo>
                    <a:lnTo>
                      <a:pt x="14396" y="37888"/>
                    </a:lnTo>
                    <a:cubicBezTo>
                      <a:pt x="15014" y="39253"/>
                      <a:pt x="15778" y="40541"/>
                      <a:pt x="16386" y="41916"/>
                    </a:cubicBezTo>
                    <a:cubicBezTo>
                      <a:pt x="16989" y="43287"/>
                      <a:pt x="17750" y="44585"/>
                      <a:pt x="18350" y="45953"/>
                    </a:cubicBezTo>
                    <a:cubicBezTo>
                      <a:pt x="18954" y="47325"/>
                      <a:pt x="19631" y="48661"/>
                      <a:pt x="20329" y="49984"/>
                    </a:cubicBezTo>
                    <a:cubicBezTo>
                      <a:pt x="21027" y="51307"/>
                      <a:pt x="21645" y="52668"/>
                      <a:pt x="22329" y="54001"/>
                    </a:cubicBezTo>
                    <a:cubicBezTo>
                      <a:pt x="23016" y="55338"/>
                      <a:pt x="23697" y="56678"/>
                      <a:pt x="24447" y="57976"/>
                    </a:cubicBezTo>
                    <a:lnTo>
                      <a:pt x="25557" y="59930"/>
                    </a:lnTo>
                    <a:cubicBezTo>
                      <a:pt x="25920" y="60586"/>
                      <a:pt x="26262" y="61253"/>
                      <a:pt x="26632" y="61898"/>
                    </a:cubicBezTo>
                    <a:cubicBezTo>
                      <a:pt x="27386" y="63193"/>
                      <a:pt x="28216" y="64442"/>
                      <a:pt x="29005" y="65709"/>
                    </a:cubicBezTo>
                    <a:cubicBezTo>
                      <a:pt x="29041" y="65766"/>
                      <a:pt x="29102" y="65798"/>
                      <a:pt x="29165" y="65798"/>
                    </a:cubicBezTo>
                    <a:cubicBezTo>
                      <a:pt x="29188" y="65798"/>
                      <a:pt x="29210" y="65794"/>
                      <a:pt x="29232" y="65786"/>
                    </a:cubicBezTo>
                    <a:cubicBezTo>
                      <a:pt x="29326" y="65748"/>
                      <a:pt x="29375" y="65639"/>
                      <a:pt x="29336" y="65545"/>
                    </a:cubicBezTo>
                    <a:cubicBezTo>
                      <a:pt x="28768" y="64146"/>
                      <a:pt x="28153" y="62771"/>
                      <a:pt x="27455" y="61445"/>
                    </a:cubicBezTo>
                    <a:cubicBezTo>
                      <a:pt x="27103" y="60782"/>
                      <a:pt x="26722" y="60143"/>
                      <a:pt x="26356" y="59490"/>
                    </a:cubicBezTo>
                    <a:cubicBezTo>
                      <a:pt x="25990" y="58834"/>
                      <a:pt x="25651" y="58168"/>
                      <a:pt x="25302" y="57508"/>
                    </a:cubicBezTo>
                    <a:cubicBezTo>
                      <a:pt x="23896" y="54873"/>
                      <a:pt x="22451" y="52256"/>
                      <a:pt x="21226" y="49523"/>
                    </a:cubicBezTo>
                    <a:cubicBezTo>
                      <a:pt x="20594" y="48162"/>
                      <a:pt x="19952" y="46812"/>
                      <a:pt x="19237" y="45496"/>
                    </a:cubicBezTo>
                    <a:cubicBezTo>
                      <a:pt x="18521" y="44177"/>
                      <a:pt x="17953" y="42795"/>
                      <a:pt x="17234" y="41479"/>
                    </a:cubicBezTo>
                    <a:cubicBezTo>
                      <a:pt x="16518" y="40160"/>
                      <a:pt x="15960" y="38768"/>
                      <a:pt x="15258" y="37449"/>
                    </a:cubicBezTo>
                    <a:lnTo>
                      <a:pt x="14246" y="35446"/>
                    </a:lnTo>
                    <a:lnTo>
                      <a:pt x="13280" y="33418"/>
                    </a:lnTo>
                    <a:cubicBezTo>
                      <a:pt x="12634" y="32067"/>
                      <a:pt x="11898" y="30759"/>
                      <a:pt x="11290" y="29391"/>
                    </a:cubicBezTo>
                    <a:cubicBezTo>
                      <a:pt x="10683" y="28019"/>
                      <a:pt x="9943" y="26717"/>
                      <a:pt x="9287" y="25374"/>
                    </a:cubicBezTo>
                    <a:cubicBezTo>
                      <a:pt x="8635" y="24030"/>
                      <a:pt x="7961" y="22676"/>
                      <a:pt x="7267" y="21364"/>
                    </a:cubicBezTo>
                    <a:cubicBezTo>
                      <a:pt x="6576" y="20052"/>
                      <a:pt x="5972" y="18632"/>
                      <a:pt x="5319" y="17351"/>
                    </a:cubicBezTo>
                    <a:cubicBezTo>
                      <a:pt x="4737" y="16042"/>
                      <a:pt x="4440" y="14545"/>
                      <a:pt x="3986" y="13125"/>
                    </a:cubicBezTo>
                    <a:cubicBezTo>
                      <a:pt x="3533" y="11701"/>
                      <a:pt x="3166" y="10252"/>
                      <a:pt x="2814" y="8801"/>
                    </a:cubicBezTo>
                    <a:cubicBezTo>
                      <a:pt x="2608" y="8082"/>
                      <a:pt x="2381" y="7366"/>
                      <a:pt x="2207" y="6637"/>
                    </a:cubicBezTo>
                    <a:cubicBezTo>
                      <a:pt x="2032" y="5908"/>
                      <a:pt x="1858" y="5178"/>
                      <a:pt x="1631" y="4470"/>
                    </a:cubicBezTo>
                    <a:cubicBezTo>
                      <a:pt x="1404" y="3758"/>
                      <a:pt x="1289" y="3015"/>
                      <a:pt x="1104" y="2289"/>
                    </a:cubicBezTo>
                    <a:cubicBezTo>
                      <a:pt x="922" y="1559"/>
                      <a:pt x="699" y="844"/>
                      <a:pt x="441" y="142"/>
                    </a:cubicBezTo>
                    <a:cubicBezTo>
                      <a:pt x="409" y="55"/>
                      <a:pt x="327" y="1"/>
                      <a:pt x="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7"/>
              <p:cNvSpPr/>
              <p:nvPr/>
            </p:nvSpPr>
            <p:spPr>
              <a:xfrm>
                <a:off x="1304375" y="358550"/>
                <a:ext cx="1843275" cy="1340575"/>
              </a:xfrm>
              <a:custGeom>
                <a:avLst/>
                <a:gdLst/>
                <a:ahLst/>
                <a:cxnLst/>
                <a:rect l="l" t="t" r="r" b="b"/>
                <a:pathLst>
                  <a:path w="73731" h="53623" extrusionOk="0">
                    <a:moveTo>
                      <a:pt x="48148" y="1"/>
                    </a:moveTo>
                    <a:cubicBezTo>
                      <a:pt x="47518" y="1"/>
                      <a:pt x="46886" y="67"/>
                      <a:pt x="46265" y="219"/>
                    </a:cubicBezTo>
                    <a:cubicBezTo>
                      <a:pt x="45000" y="525"/>
                      <a:pt x="43821" y="1100"/>
                      <a:pt x="42851" y="2055"/>
                    </a:cubicBezTo>
                    <a:lnTo>
                      <a:pt x="42851" y="2055"/>
                    </a:lnTo>
                    <a:cubicBezTo>
                      <a:pt x="41383" y="1974"/>
                      <a:pt x="39931" y="1945"/>
                      <a:pt x="38469" y="1945"/>
                    </a:cubicBezTo>
                    <a:cubicBezTo>
                      <a:pt x="38308" y="1945"/>
                      <a:pt x="38146" y="1946"/>
                      <a:pt x="37984" y="1946"/>
                    </a:cubicBezTo>
                    <a:cubicBezTo>
                      <a:pt x="37677" y="1943"/>
                      <a:pt x="37369" y="1942"/>
                      <a:pt x="37062" y="1942"/>
                    </a:cubicBezTo>
                    <a:cubicBezTo>
                      <a:pt x="35671" y="1942"/>
                      <a:pt x="34282" y="1973"/>
                      <a:pt x="32892" y="2034"/>
                    </a:cubicBezTo>
                    <a:cubicBezTo>
                      <a:pt x="29493" y="2208"/>
                      <a:pt x="26108" y="2602"/>
                      <a:pt x="22762" y="3213"/>
                    </a:cubicBezTo>
                    <a:cubicBezTo>
                      <a:pt x="19415" y="3887"/>
                      <a:pt x="16131" y="4955"/>
                      <a:pt x="13095" y="6658"/>
                    </a:cubicBezTo>
                    <a:cubicBezTo>
                      <a:pt x="12714" y="6874"/>
                      <a:pt x="12355" y="7122"/>
                      <a:pt x="12006" y="7380"/>
                    </a:cubicBezTo>
                    <a:cubicBezTo>
                      <a:pt x="11657" y="7638"/>
                      <a:pt x="11322" y="7914"/>
                      <a:pt x="10980" y="8183"/>
                    </a:cubicBezTo>
                    <a:cubicBezTo>
                      <a:pt x="10338" y="8758"/>
                      <a:pt x="9727" y="9369"/>
                      <a:pt x="9155" y="10015"/>
                    </a:cubicBezTo>
                    <a:cubicBezTo>
                      <a:pt x="8024" y="11313"/>
                      <a:pt x="6977" y="12677"/>
                      <a:pt x="6066" y="14126"/>
                    </a:cubicBezTo>
                    <a:cubicBezTo>
                      <a:pt x="2454" y="19957"/>
                      <a:pt x="584" y="26724"/>
                      <a:pt x="137" y="33508"/>
                    </a:cubicBezTo>
                    <a:cubicBezTo>
                      <a:pt x="64" y="34360"/>
                      <a:pt x="1" y="35211"/>
                      <a:pt x="18" y="36063"/>
                    </a:cubicBezTo>
                    <a:cubicBezTo>
                      <a:pt x="36" y="36911"/>
                      <a:pt x="50" y="37769"/>
                      <a:pt x="113" y="38614"/>
                    </a:cubicBezTo>
                    <a:cubicBezTo>
                      <a:pt x="186" y="40313"/>
                      <a:pt x="291" y="42023"/>
                      <a:pt x="612" y="43695"/>
                    </a:cubicBezTo>
                    <a:cubicBezTo>
                      <a:pt x="936" y="45367"/>
                      <a:pt x="1257" y="47031"/>
                      <a:pt x="1673" y="48686"/>
                    </a:cubicBezTo>
                    <a:cubicBezTo>
                      <a:pt x="2088" y="50340"/>
                      <a:pt x="2695" y="51938"/>
                      <a:pt x="3376" y="53494"/>
                    </a:cubicBezTo>
                    <a:cubicBezTo>
                      <a:pt x="3412" y="53573"/>
                      <a:pt x="3491" y="53622"/>
                      <a:pt x="3574" y="53622"/>
                    </a:cubicBezTo>
                    <a:cubicBezTo>
                      <a:pt x="3594" y="53622"/>
                      <a:pt x="3614" y="53619"/>
                      <a:pt x="3634" y="53613"/>
                    </a:cubicBezTo>
                    <a:cubicBezTo>
                      <a:pt x="3749" y="53575"/>
                      <a:pt x="3815" y="53453"/>
                      <a:pt x="3780" y="53337"/>
                    </a:cubicBezTo>
                    <a:cubicBezTo>
                      <a:pt x="3285" y="51722"/>
                      <a:pt x="2831" y="50116"/>
                      <a:pt x="2353" y="48508"/>
                    </a:cubicBezTo>
                    <a:cubicBezTo>
                      <a:pt x="1872" y="46899"/>
                      <a:pt x="1519" y="45248"/>
                      <a:pt x="1313" y="43587"/>
                    </a:cubicBezTo>
                    <a:cubicBezTo>
                      <a:pt x="1111" y="41926"/>
                      <a:pt x="852" y="40258"/>
                      <a:pt x="832" y="38582"/>
                    </a:cubicBezTo>
                    <a:cubicBezTo>
                      <a:pt x="807" y="36907"/>
                      <a:pt x="821" y="35232"/>
                      <a:pt x="922" y="33564"/>
                    </a:cubicBezTo>
                    <a:cubicBezTo>
                      <a:pt x="1069" y="30207"/>
                      <a:pt x="1833" y="26937"/>
                      <a:pt x="2720" y="23705"/>
                    </a:cubicBezTo>
                    <a:cubicBezTo>
                      <a:pt x="3606" y="20470"/>
                      <a:pt x="5072" y="17434"/>
                      <a:pt x="6785" y="14579"/>
                    </a:cubicBezTo>
                    <a:cubicBezTo>
                      <a:pt x="8499" y="11721"/>
                      <a:pt x="10854" y="9244"/>
                      <a:pt x="13597" y="7478"/>
                    </a:cubicBezTo>
                    <a:cubicBezTo>
                      <a:pt x="16421" y="5778"/>
                      <a:pt x="19687" y="4916"/>
                      <a:pt x="22960" y="4201"/>
                    </a:cubicBezTo>
                    <a:cubicBezTo>
                      <a:pt x="26230" y="3485"/>
                      <a:pt x="29591" y="3192"/>
                      <a:pt x="32941" y="3021"/>
                    </a:cubicBezTo>
                    <a:cubicBezTo>
                      <a:pt x="34464" y="2936"/>
                      <a:pt x="35995" y="2862"/>
                      <a:pt x="37516" y="2862"/>
                    </a:cubicBezTo>
                    <a:cubicBezTo>
                      <a:pt x="37672" y="2862"/>
                      <a:pt x="37828" y="2862"/>
                      <a:pt x="37984" y="2864"/>
                    </a:cubicBezTo>
                    <a:cubicBezTo>
                      <a:pt x="39659" y="2882"/>
                      <a:pt x="41352" y="2930"/>
                      <a:pt x="43013" y="3046"/>
                    </a:cubicBezTo>
                    <a:cubicBezTo>
                      <a:pt x="43021" y="3046"/>
                      <a:pt x="43030" y="3046"/>
                      <a:pt x="43038" y="3046"/>
                    </a:cubicBezTo>
                    <a:cubicBezTo>
                      <a:pt x="43172" y="3046"/>
                      <a:pt x="43302" y="2994"/>
                      <a:pt x="43397" y="2899"/>
                    </a:cubicBezTo>
                    <a:lnTo>
                      <a:pt x="43418" y="2875"/>
                    </a:lnTo>
                    <a:cubicBezTo>
                      <a:pt x="44210" y="2072"/>
                      <a:pt x="45320" y="1451"/>
                      <a:pt x="46489" y="1147"/>
                    </a:cubicBezTo>
                    <a:cubicBezTo>
                      <a:pt x="47046" y="1001"/>
                      <a:pt x="47623" y="932"/>
                      <a:pt x="48203" y="932"/>
                    </a:cubicBezTo>
                    <a:cubicBezTo>
                      <a:pt x="48840" y="932"/>
                      <a:pt x="49481" y="1015"/>
                      <a:pt x="50108" y="1168"/>
                    </a:cubicBezTo>
                    <a:cubicBezTo>
                      <a:pt x="52592" y="1796"/>
                      <a:pt x="55056" y="2487"/>
                      <a:pt x="57436" y="3415"/>
                    </a:cubicBezTo>
                    <a:cubicBezTo>
                      <a:pt x="59785" y="4382"/>
                      <a:pt x="62015" y="5618"/>
                      <a:pt x="64077" y="7097"/>
                    </a:cubicBezTo>
                    <a:cubicBezTo>
                      <a:pt x="66129" y="8570"/>
                      <a:pt x="67962" y="10364"/>
                      <a:pt x="69382" y="12451"/>
                    </a:cubicBezTo>
                    <a:cubicBezTo>
                      <a:pt x="70792" y="14548"/>
                      <a:pt x="71762" y="16907"/>
                      <a:pt x="72237" y="19388"/>
                    </a:cubicBezTo>
                    <a:cubicBezTo>
                      <a:pt x="72697" y="21866"/>
                      <a:pt x="72732" y="24421"/>
                      <a:pt x="72512" y="26958"/>
                    </a:cubicBezTo>
                    <a:cubicBezTo>
                      <a:pt x="72289" y="29498"/>
                      <a:pt x="71692" y="31997"/>
                      <a:pt x="71029" y="34464"/>
                    </a:cubicBezTo>
                    <a:cubicBezTo>
                      <a:pt x="70366" y="36935"/>
                      <a:pt x="69581" y="39385"/>
                      <a:pt x="68611" y="41769"/>
                    </a:cubicBezTo>
                    <a:cubicBezTo>
                      <a:pt x="68576" y="41859"/>
                      <a:pt x="68614" y="41961"/>
                      <a:pt x="68698" y="42009"/>
                    </a:cubicBezTo>
                    <a:cubicBezTo>
                      <a:pt x="68725" y="42021"/>
                      <a:pt x="68753" y="42027"/>
                      <a:pt x="68780" y="42027"/>
                    </a:cubicBezTo>
                    <a:cubicBezTo>
                      <a:pt x="68849" y="42027"/>
                      <a:pt x="68913" y="41991"/>
                      <a:pt x="68946" y="41926"/>
                    </a:cubicBezTo>
                    <a:cubicBezTo>
                      <a:pt x="70129" y="39612"/>
                      <a:pt x="71137" y="37204"/>
                      <a:pt x="71902" y="34716"/>
                    </a:cubicBezTo>
                    <a:cubicBezTo>
                      <a:pt x="72662" y="32224"/>
                      <a:pt x="73151" y="29655"/>
                      <a:pt x="73441" y="27056"/>
                    </a:cubicBezTo>
                    <a:cubicBezTo>
                      <a:pt x="73730" y="24456"/>
                      <a:pt x="73716" y="21796"/>
                      <a:pt x="73214" y="19196"/>
                    </a:cubicBezTo>
                    <a:cubicBezTo>
                      <a:pt x="72711" y="16597"/>
                      <a:pt x="71622" y="14129"/>
                      <a:pt x="70157" y="11931"/>
                    </a:cubicBezTo>
                    <a:cubicBezTo>
                      <a:pt x="68691" y="9732"/>
                      <a:pt x="66820" y="7827"/>
                      <a:pt x="64713" y="6239"/>
                    </a:cubicBezTo>
                    <a:cubicBezTo>
                      <a:pt x="62605" y="4651"/>
                      <a:pt x="60228" y="3468"/>
                      <a:pt x="57789" y="2533"/>
                    </a:cubicBezTo>
                    <a:cubicBezTo>
                      <a:pt x="56578" y="2041"/>
                      <a:pt x="55346" y="1597"/>
                      <a:pt x="54100" y="1220"/>
                    </a:cubicBezTo>
                    <a:cubicBezTo>
                      <a:pt x="52851" y="847"/>
                      <a:pt x="51640" y="526"/>
                      <a:pt x="50321" y="243"/>
                    </a:cubicBezTo>
                    <a:cubicBezTo>
                      <a:pt x="49613" y="91"/>
                      <a:pt x="48881" y="1"/>
                      <a:pt x="48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7"/>
              <p:cNvSpPr/>
              <p:nvPr/>
            </p:nvSpPr>
            <p:spPr>
              <a:xfrm>
                <a:off x="1651150" y="1000675"/>
                <a:ext cx="153775" cy="746325"/>
              </a:xfrm>
              <a:custGeom>
                <a:avLst/>
                <a:gdLst/>
                <a:ahLst/>
                <a:cxnLst/>
                <a:rect l="l" t="t" r="r" b="b"/>
                <a:pathLst>
                  <a:path w="6151" h="29853" extrusionOk="0">
                    <a:moveTo>
                      <a:pt x="5900" y="0"/>
                    </a:moveTo>
                    <a:cubicBezTo>
                      <a:pt x="5836" y="0"/>
                      <a:pt x="5771" y="29"/>
                      <a:pt x="5725" y="97"/>
                    </a:cubicBezTo>
                    <a:cubicBezTo>
                      <a:pt x="4287" y="2208"/>
                      <a:pt x="3422" y="4599"/>
                      <a:pt x="2707" y="7007"/>
                    </a:cubicBezTo>
                    <a:cubicBezTo>
                      <a:pt x="2249" y="8193"/>
                      <a:pt x="2148" y="9456"/>
                      <a:pt x="1743" y="10660"/>
                    </a:cubicBezTo>
                    <a:cubicBezTo>
                      <a:pt x="1656" y="11285"/>
                      <a:pt x="1572" y="11903"/>
                      <a:pt x="1433" y="12524"/>
                    </a:cubicBezTo>
                    <a:cubicBezTo>
                      <a:pt x="1293" y="13142"/>
                      <a:pt x="1276" y="13780"/>
                      <a:pt x="1216" y="14405"/>
                    </a:cubicBezTo>
                    <a:cubicBezTo>
                      <a:pt x="1154" y="15026"/>
                      <a:pt x="1049" y="15651"/>
                      <a:pt x="1059" y="16283"/>
                    </a:cubicBezTo>
                    <a:cubicBezTo>
                      <a:pt x="1066" y="16918"/>
                      <a:pt x="997" y="17539"/>
                      <a:pt x="962" y="18174"/>
                    </a:cubicBezTo>
                    <a:cubicBezTo>
                      <a:pt x="941" y="18488"/>
                      <a:pt x="962" y="18802"/>
                      <a:pt x="972" y="19109"/>
                    </a:cubicBezTo>
                    <a:cubicBezTo>
                      <a:pt x="979" y="19420"/>
                      <a:pt x="962" y="19734"/>
                      <a:pt x="941" y="20045"/>
                    </a:cubicBezTo>
                    <a:cubicBezTo>
                      <a:pt x="874" y="20669"/>
                      <a:pt x="972" y="21297"/>
                      <a:pt x="920" y="21919"/>
                    </a:cubicBezTo>
                    <a:cubicBezTo>
                      <a:pt x="780" y="23168"/>
                      <a:pt x="990" y="24421"/>
                      <a:pt x="972" y="25670"/>
                    </a:cubicBezTo>
                    <a:cubicBezTo>
                      <a:pt x="969" y="26295"/>
                      <a:pt x="976" y="26920"/>
                      <a:pt x="1011" y="27551"/>
                    </a:cubicBezTo>
                    <a:cubicBezTo>
                      <a:pt x="1012" y="27580"/>
                      <a:pt x="1014" y="27609"/>
                      <a:pt x="1016" y="27638"/>
                    </a:cubicBezTo>
                    <a:lnTo>
                      <a:pt x="1016" y="27638"/>
                    </a:lnTo>
                    <a:cubicBezTo>
                      <a:pt x="806" y="27385"/>
                      <a:pt x="593" y="27133"/>
                      <a:pt x="365" y="26888"/>
                    </a:cubicBezTo>
                    <a:cubicBezTo>
                      <a:pt x="325" y="26845"/>
                      <a:pt x="277" y="26827"/>
                      <a:pt x="230" y="26827"/>
                    </a:cubicBezTo>
                    <a:cubicBezTo>
                      <a:pt x="112" y="26827"/>
                      <a:pt x="1" y="26943"/>
                      <a:pt x="51" y="27080"/>
                    </a:cubicBezTo>
                    <a:cubicBezTo>
                      <a:pt x="208" y="27530"/>
                      <a:pt x="386" y="27967"/>
                      <a:pt x="571" y="28403"/>
                    </a:cubicBezTo>
                    <a:cubicBezTo>
                      <a:pt x="763" y="28832"/>
                      <a:pt x="993" y="29240"/>
                      <a:pt x="1258" y="29628"/>
                    </a:cubicBezTo>
                    <a:lnTo>
                      <a:pt x="1272" y="29649"/>
                    </a:lnTo>
                    <a:cubicBezTo>
                      <a:pt x="1368" y="29791"/>
                      <a:pt x="1508" y="29853"/>
                      <a:pt x="1646" y="29853"/>
                    </a:cubicBezTo>
                    <a:cubicBezTo>
                      <a:pt x="1901" y="29853"/>
                      <a:pt x="2152" y="29640"/>
                      <a:pt x="2106" y="29328"/>
                    </a:cubicBezTo>
                    <a:cubicBezTo>
                      <a:pt x="2023" y="28752"/>
                      <a:pt x="2044" y="28113"/>
                      <a:pt x="2019" y="27502"/>
                    </a:cubicBezTo>
                    <a:lnTo>
                      <a:pt x="1921" y="25646"/>
                    </a:lnTo>
                    <a:cubicBezTo>
                      <a:pt x="1845" y="24407"/>
                      <a:pt x="2040" y="23165"/>
                      <a:pt x="1904" y="21919"/>
                    </a:cubicBezTo>
                    <a:cubicBezTo>
                      <a:pt x="1852" y="21301"/>
                      <a:pt x="1963" y="20680"/>
                      <a:pt x="1911" y="20059"/>
                    </a:cubicBezTo>
                    <a:cubicBezTo>
                      <a:pt x="1859" y="19434"/>
                      <a:pt x="1932" y="18813"/>
                      <a:pt x="1949" y="18195"/>
                    </a:cubicBezTo>
                    <a:cubicBezTo>
                      <a:pt x="1967" y="17574"/>
                      <a:pt x="1932" y="16960"/>
                      <a:pt x="2009" y="16345"/>
                    </a:cubicBezTo>
                    <a:cubicBezTo>
                      <a:pt x="2089" y="15731"/>
                      <a:pt x="2120" y="15113"/>
                      <a:pt x="2159" y="14499"/>
                    </a:cubicBezTo>
                    <a:cubicBezTo>
                      <a:pt x="2386" y="13288"/>
                      <a:pt x="2406" y="12042"/>
                      <a:pt x="2707" y="10845"/>
                    </a:cubicBezTo>
                    <a:cubicBezTo>
                      <a:pt x="2783" y="10542"/>
                      <a:pt x="2808" y="10238"/>
                      <a:pt x="2836" y="9928"/>
                    </a:cubicBezTo>
                    <a:cubicBezTo>
                      <a:pt x="2874" y="9621"/>
                      <a:pt x="2937" y="9317"/>
                      <a:pt x="3031" y="9020"/>
                    </a:cubicBezTo>
                    <a:cubicBezTo>
                      <a:pt x="3241" y="8441"/>
                      <a:pt x="3289" y="7816"/>
                      <a:pt x="3481" y="7226"/>
                    </a:cubicBezTo>
                    <a:cubicBezTo>
                      <a:pt x="3673" y="6640"/>
                      <a:pt x="3869" y="6054"/>
                      <a:pt x="4022" y="5457"/>
                    </a:cubicBezTo>
                    <a:cubicBezTo>
                      <a:pt x="4172" y="4860"/>
                      <a:pt x="4486" y="4319"/>
                      <a:pt x="4654" y="3719"/>
                    </a:cubicBezTo>
                    <a:cubicBezTo>
                      <a:pt x="4738" y="3423"/>
                      <a:pt x="4849" y="3133"/>
                      <a:pt x="4992" y="2861"/>
                    </a:cubicBezTo>
                    <a:cubicBezTo>
                      <a:pt x="5139" y="2592"/>
                      <a:pt x="5216" y="2285"/>
                      <a:pt x="5334" y="2002"/>
                    </a:cubicBezTo>
                    <a:cubicBezTo>
                      <a:pt x="5453" y="1720"/>
                      <a:pt x="5645" y="1468"/>
                      <a:pt x="5767" y="1189"/>
                    </a:cubicBezTo>
                    <a:cubicBezTo>
                      <a:pt x="5889" y="910"/>
                      <a:pt x="6018" y="627"/>
                      <a:pt x="6092" y="327"/>
                    </a:cubicBezTo>
                    <a:lnTo>
                      <a:pt x="6109" y="271"/>
                    </a:lnTo>
                    <a:cubicBezTo>
                      <a:pt x="6151" y="116"/>
                      <a:pt x="6027" y="0"/>
                      <a:pt x="5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7"/>
              <p:cNvSpPr/>
              <p:nvPr/>
            </p:nvSpPr>
            <p:spPr>
              <a:xfrm>
                <a:off x="1764000" y="851925"/>
                <a:ext cx="132600" cy="679875"/>
              </a:xfrm>
              <a:custGeom>
                <a:avLst/>
                <a:gdLst/>
                <a:ahLst/>
                <a:cxnLst/>
                <a:rect l="l" t="t" r="r" b="b"/>
                <a:pathLst>
                  <a:path w="5304" h="27195" extrusionOk="0">
                    <a:moveTo>
                      <a:pt x="2908" y="1"/>
                    </a:moveTo>
                    <a:cubicBezTo>
                      <a:pt x="2827" y="1"/>
                      <a:pt x="2748" y="48"/>
                      <a:pt x="2712" y="125"/>
                    </a:cubicBezTo>
                    <a:cubicBezTo>
                      <a:pt x="1735" y="2302"/>
                      <a:pt x="1107" y="4605"/>
                      <a:pt x="702" y="6944"/>
                    </a:cubicBezTo>
                    <a:cubicBezTo>
                      <a:pt x="534" y="7519"/>
                      <a:pt x="552" y="8127"/>
                      <a:pt x="430" y="8706"/>
                    </a:cubicBezTo>
                    <a:cubicBezTo>
                      <a:pt x="231" y="9282"/>
                      <a:pt x="238" y="9882"/>
                      <a:pt x="192" y="10475"/>
                    </a:cubicBezTo>
                    <a:cubicBezTo>
                      <a:pt x="143" y="11069"/>
                      <a:pt x="28" y="11658"/>
                      <a:pt x="63" y="12262"/>
                    </a:cubicBezTo>
                    <a:cubicBezTo>
                      <a:pt x="98" y="12862"/>
                      <a:pt x="0" y="13459"/>
                      <a:pt x="63" y="14059"/>
                    </a:cubicBezTo>
                    <a:cubicBezTo>
                      <a:pt x="129" y="14656"/>
                      <a:pt x="192" y="15246"/>
                      <a:pt x="203" y="15857"/>
                    </a:cubicBezTo>
                    <a:cubicBezTo>
                      <a:pt x="217" y="16467"/>
                      <a:pt x="433" y="17033"/>
                      <a:pt x="471" y="17626"/>
                    </a:cubicBezTo>
                    <a:cubicBezTo>
                      <a:pt x="506" y="17923"/>
                      <a:pt x="527" y="18219"/>
                      <a:pt x="611" y="18509"/>
                    </a:cubicBezTo>
                    <a:cubicBezTo>
                      <a:pt x="695" y="18795"/>
                      <a:pt x="758" y="19088"/>
                      <a:pt x="793" y="19385"/>
                    </a:cubicBezTo>
                    <a:cubicBezTo>
                      <a:pt x="827" y="19982"/>
                      <a:pt x="1037" y="20554"/>
                      <a:pt x="1204" y="21126"/>
                    </a:cubicBezTo>
                    <a:cubicBezTo>
                      <a:pt x="1637" y="22247"/>
                      <a:pt x="1867" y="23440"/>
                      <a:pt x="2468" y="24515"/>
                    </a:cubicBezTo>
                    <a:cubicBezTo>
                      <a:pt x="2604" y="24784"/>
                      <a:pt x="2764" y="25045"/>
                      <a:pt x="2928" y="25307"/>
                    </a:cubicBezTo>
                    <a:cubicBezTo>
                      <a:pt x="3071" y="25583"/>
                      <a:pt x="3239" y="25848"/>
                      <a:pt x="3420" y="26099"/>
                    </a:cubicBezTo>
                    <a:cubicBezTo>
                      <a:pt x="3818" y="26588"/>
                      <a:pt x="4335" y="26989"/>
                      <a:pt x="5012" y="27188"/>
                    </a:cubicBezTo>
                    <a:cubicBezTo>
                      <a:pt x="5028" y="27192"/>
                      <a:pt x="5044" y="27194"/>
                      <a:pt x="5059" y="27194"/>
                    </a:cubicBezTo>
                    <a:cubicBezTo>
                      <a:pt x="5213" y="27194"/>
                      <a:pt x="5303" y="26998"/>
                      <a:pt x="5183" y="26878"/>
                    </a:cubicBezTo>
                    <a:lnTo>
                      <a:pt x="5134" y="26839"/>
                    </a:lnTo>
                    <a:cubicBezTo>
                      <a:pt x="4757" y="26504"/>
                      <a:pt x="4502" y="25988"/>
                      <a:pt x="4178" y="25541"/>
                    </a:cubicBezTo>
                    <a:cubicBezTo>
                      <a:pt x="3857" y="25091"/>
                      <a:pt x="3536" y="24623"/>
                      <a:pt x="3344" y="24086"/>
                    </a:cubicBezTo>
                    <a:cubicBezTo>
                      <a:pt x="2914" y="23039"/>
                      <a:pt x="2398" y="21999"/>
                      <a:pt x="2178" y="20858"/>
                    </a:cubicBezTo>
                    <a:cubicBezTo>
                      <a:pt x="1585" y="18631"/>
                      <a:pt x="1117" y="16314"/>
                      <a:pt x="1051" y="14025"/>
                    </a:cubicBezTo>
                    <a:cubicBezTo>
                      <a:pt x="1019" y="13449"/>
                      <a:pt x="1009" y="12866"/>
                      <a:pt x="1030" y="12290"/>
                    </a:cubicBezTo>
                    <a:cubicBezTo>
                      <a:pt x="1138" y="11714"/>
                      <a:pt x="1044" y="11131"/>
                      <a:pt x="1114" y="10556"/>
                    </a:cubicBezTo>
                    <a:cubicBezTo>
                      <a:pt x="1183" y="9980"/>
                      <a:pt x="1239" y="9404"/>
                      <a:pt x="1264" y="8818"/>
                    </a:cubicBezTo>
                    <a:cubicBezTo>
                      <a:pt x="1292" y="8235"/>
                      <a:pt x="1515" y="7680"/>
                      <a:pt x="1543" y="7097"/>
                    </a:cubicBezTo>
                    <a:cubicBezTo>
                      <a:pt x="1574" y="6511"/>
                      <a:pt x="1798" y="5960"/>
                      <a:pt x="1888" y="5384"/>
                    </a:cubicBezTo>
                    <a:cubicBezTo>
                      <a:pt x="1927" y="5094"/>
                      <a:pt x="1962" y="4804"/>
                      <a:pt x="2035" y="4522"/>
                    </a:cubicBezTo>
                    <a:cubicBezTo>
                      <a:pt x="2112" y="4239"/>
                      <a:pt x="2209" y="3963"/>
                      <a:pt x="2279" y="3681"/>
                    </a:cubicBezTo>
                    <a:cubicBezTo>
                      <a:pt x="2321" y="3087"/>
                      <a:pt x="2604" y="2560"/>
                      <a:pt x="2684" y="1974"/>
                    </a:cubicBezTo>
                    <a:cubicBezTo>
                      <a:pt x="2726" y="1681"/>
                      <a:pt x="2876" y="1426"/>
                      <a:pt x="2963" y="1147"/>
                    </a:cubicBezTo>
                    <a:cubicBezTo>
                      <a:pt x="3050" y="864"/>
                      <a:pt x="3106" y="575"/>
                      <a:pt x="3124" y="282"/>
                    </a:cubicBezTo>
                    <a:lnTo>
                      <a:pt x="3124" y="222"/>
                    </a:lnTo>
                    <a:cubicBezTo>
                      <a:pt x="3127" y="135"/>
                      <a:pt x="3075" y="55"/>
                      <a:pt x="2995" y="20"/>
                    </a:cubicBezTo>
                    <a:cubicBezTo>
                      <a:pt x="2967" y="7"/>
                      <a:pt x="2937" y="1"/>
                      <a:pt x="2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7"/>
              <p:cNvSpPr/>
              <p:nvPr/>
            </p:nvSpPr>
            <p:spPr>
              <a:xfrm>
                <a:off x="2092825" y="774425"/>
                <a:ext cx="471925" cy="643350"/>
              </a:xfrm>
              <a:custGeom>
                <a:avLst/>
                <a:gdLst/>
                <a:ahLst/>
                <a:cxnLst/>
                <a:rect l="l" t="t" r="r" b="b"/>
                <a:pathLst>
                  <a:path w="18877" h="25734" extrusionOk="0">
                    <a:moveTo>
                      <a:pt x="676" y="0"/>
                    </a:moveTo>
                    <a:cubicBezTo>
                      <a:pt x="586" y="0"/>
                      <a:pt x="500" y="54"/>
                      <a:pt x="465" y="147"/>
                    </a:cubicBezTo>
                    <a:cubicBezTo>
                      <a:pt x="335" y="509"/>
                      <a:pt x="252" y="886"/>
                      <a:pt x="220" y="1270"/>
                    </a:cubicBezTo>
                    <a:cubicBezTo>
                      <a:pt x="185" y="1651"/>
                      <a:pt x="227" y="2035"/>
                      <a:pt x="157" y="2415"/>
                    </a:cubicBezTo>
                    <a:cubicBezTo>
                      <a:pt x="25" y="3169"/>
                      <a:pt x="126" y="3933"/>
                      <a:pt x="7" y="4690"/>
                    </a:cubicBezTo>
                    <a:cubicBezTo>
                      <a:pt x="0" y="5071"/>
                      <a:pt x="32" y="5455"/>
                      <a:pt x="42" y="5835"/>
                    </a:cubicBezTo>
                    <a:cubicBezTo>
                      <a:pt x="53" y="6215"/>
                      <a:pt x="32" y="6592"/>
                      <a:pt x="32" y="6976"/>
                    </a:cubicBezTo>
                    <a:cubicBezTo>
                      <a:pt x="21" y="7740"/>
                      <a:pt x="196" y="8494"/>
                      <a:pt x="189" y="9258"/>
                    </a:cubicBezTo>
                    <a:cubicBezTo>
                      <a:pt x="562" y="12274"/>
                      <a:pt x="1058" y="15383"/>
                      <a:pt x="2660" y="18105"/>
                    </a:cubicBezTo>
                    <a:lnTo>
                      <a:pt x="3305" y="19093"/>
                    </a:lnTo>
                    <a:lnTo>
                      <a:pt x="4038" y="20018"/>
                    </a:lnTo>
                    <a:cubicBezTo>
                      <a:pt x="4272" y="20332"/>
                      <a:pt x="4551" y="20611"/>
                      <a:pt x="4862" y="20848"/>
                    </a:cubicBezTo>
                    <a:cubicBezTo>
                      <a:pt x="5172" y="21089"/>
                      <a:pt x="5431" y="21382"/>
                      <a:pt x="5734" y="21626"/>
                    </a:cubicBezTo>
                    <a:cubicBezTo>
                      <a:pt x="6027" y="21881"/>
                      <a:pt x="6331" y="22125"/>
                      <a:pt x="6645" y="22349"/>
                    </a:cubicBezTo>
                    <a:cubicBezTo>
                      <a:pt x="6980" y="22551"/>
                      <a:pt x="7322" y="22740"/>
                      <a:pt x="7622" y="22987"/>
                    </a:cubicBezTo>
                    <a:cubicBezTo>
                      <a:pt x="7926" y="23235"/>
                      <a:pt x="8271" y="23413"/>
                      <a:pt x="8613" y="23598"/>
                    </a:cubicBezTo>
                    <a:cubicBezTo>
                      <a:pt x="8959" y="23780"/>
                      <a:pt x="9315" y="23940"/>
                      <a:pt x="9678" y="24073"/>
                    </a:cubicBezTo>
                    <a:cubicBezTo>
                      <a:pt x="11133" y="24610"/>
                      <a:pt x="12567" y="25217"/>
                      <a:pt x="14106" y="25434"/>
                    </a:cubicBezTo>
                    <a:cubicBezTo>
                      <a:pt x="14490" y="25497"/>
                      <a:pt x="14871" y="25535"/>
                      <a:pt x="15254" y="25587"/>
                    </a:cubicBezTo>
                    <a:cubicBezTo>
                      <a:pt x="15638" y="25640"/>
                      <a:pt x="16019" y="25713"/>
                      <a:pt x="16406" y="25727"/>
                    </a:cubicBezTo>
                    <a:cubicBezTo>
                      <a:pt x="16499" y="25731"/>
                      <a:pt x="16593" y="25733"/>
                      <a:pt x="16686" y="25733"/>
                    </a:cubicBezTo>
                    <a:cubicBezTo>
                      <a:pt x="17365" y="25733"/>
                      <a:pt x="18048" y="25626"/>
                      <a:pt x="18716" y="25479"/>
                    </a:cubicBezTo>
                    <a:cubicBezTo>
                      <a:pt x="18793" y="25458"/>
                      <a:pt x="18852" y="25395"/>
                      <a:pt x="18863" y="25315"/>
                    </a:cubicBezTo>
                    <a:cubicBezTo>
                      <a:pt x="18877" y="25214"/>
                      <a:pt x="18804" y="25120"/>
                      <a:pt x="18699" y="25113"/>
                    </a:cubicBezTo>
                    <a:lnTo>
                      <a:pt x="18688" y="25113"/>
                    </a:lnTo>
                    <a:cubicBezTo>
                      <a:pt x="17945" y="25029"/>
                      <a:pt x="17216" y="24837"/>
                      <a:pt x="16479" y="24788"/>
                    </a:cubicBezTo>
                    <a:cubicBezTo>
                      <a:pt x="15743" y="24739"/>
                      <a:pt x="15007" y="24663"/>
                      <a:pt x="14291" y="24474"/>
                    </a:cubicBezTo>
                    <a:cubicBezTo>
                      <a:pt x="12864" y="24136"/>
                      <a:pt x="11395" y="23846"/>
                      <a:pt x="10089" y="23151"/>
                    </a:cubicBezTo>
                    <a:cubicBezTo>
                      <a:pt x="7434" y="21968"/>
                      <a:pt x="4939" y="20119"/>
                      <a:pt x="3508" y="17613"/>
                    </a:cubicBezTo>
                    <a:cubicBezTo>
                      <a:pt x="3316" y="17303"/>
                      <a:pt x="3145" y="16981"/>
                      <a:pt x="2991" y="16653"/>
                    </a:cubicBezTo>
                    <a:cubicBezTo>
                      <a:pt x="2845" y="16315"/>
                      <a:pt x="2646" y="16008"/>
                      <a:pt x="2548" y="15648"/>
                    </a:cubicBezTo>
                    <a:cubicBezTo>
                      <a:pt x="2380" y="14926"/>
                      <a:pt x="2049" y="14266"/>
                      <a:pt x="1854" y="13551"/>
                    </a:cubicBezTo>
                    <a:cubicBezTo>
                      <a:pt x="1658" y="12836"/>
                      <a:pt x="1588" y="12099"/>
                      <a:pt x="1337" y="11387"/>
                    </a:cubicBezTo>
                    <a:cubicBezTo>
                      <a:pt x="1229" y="11028"/>
                      <a:pt x="1208" y="10658"/>
                      <a:pt x="1180" y="10284"/>
                    </a:cubicBezTo>
                    <a:cubicBezTo>
                      <a:pt x="1156" y="9908"/>
                      <a:pt x="1089" y="9541"/>
                      <a:pt x="1040" y="9171"/>
                    </a:cubicBezTo>
                    <a:cubicBezTo>
                      <a:pt x="985" y="8801"/>
                      <a:pt x="946" y="8431"/>
                      <a:pt x="929" y="8058"/>
                    </a:cubicBezTo>
                    <a:cubicBezTo>
                      <a:pt x="915" y="7688"/>
                      <a:pt x="929" y="7311"/>
                      <a:pt x="883" y="6938"/>
                    </a:cubicBezTo>
                    <a:cubicBezTo>
                      <a:pt x="761" y="6194"/>
                      <a:pt x="821" y="5444"/>
                      <a:pt x="824" y="4701"/>
                    </a:cubicBezTo>
                    <a:cubicBezTo>
                      <a:pt x="821" y="4324"/>
                      <a:pt x="761" y="3950"/>
                      <a:pt x="796" y="3574"/>
                    </a:cubicBezTo>
                    <a:cubicBezTo>
                      <a:pt x="838" y="3200"/>
                      <a:pt x="845" y="2823"/>
                      <a:pt x="824" y="2450"/>
                    </a:cubicBezTo>
                    <a:cubicBezTo>
                      <a:pt x="810" y="2073"/>
                      <a:pt x="890" y="1703"/>
                      <a:pt x="918" y="1333"/>
                    </a:cubicBezTo>
                    <a:cubicBezTo>
                      <a:pt x="946" y="956"/>
                      <a:pt x="939" y="576"/>
                      <a:pt x="897" y="202"/>
                    </a:cubicBezTo>
                    <a:lnTo>
                      <a:pt x="897" y="199"/>
                    </a:lnTo>
                    <a:cubicBezTo>
                      <a:pt x="883" y="115"/>
                      <a:pt x="831" y="45"/>
                      <a:pt x="754" y="14"/>
                    </a:cubicBezTo>
                    <a:cubicBezTo>
                      <a:pt x="729" y="5"/>
                      <a:pt x="702" y="0"/>
                      <a:pt x="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7"/>
              <p:cNvSpPr/>
              <p:nvPr/>
            </p:nvSpPr>
            <p:spPr>
              <a:xfrm>
                <a:off x="2358300" y="728775"/>
                <a:ext cx="519850" cy="524550"/>
              </a:xfrm>
              <a:custGeom>
                <a:avLst/>
                <a:gdLst/>
                <a:ahLst/>
                <a:cxnLst/>
                <a:rect l="l" t="t" r="r" b="b"/>
                <a:pathLst>
                  <a:path w="20794" h="20982" extrusionOk="0">
                    <a:moveTo>
                      <a:pt x="225" y="0"/>
                    </a:moveTo>
                    <a:cubicBezTo>
                      <a:pt x="219" y="0"/>
                      <a:pt x="213" y="0"/>
                      <a:pt x="207" y="1"/>
                    </a:cubicBezTo>
                    <a:cubicBezTo>
                      <a:pt x="88" y="15"/>
                      <a:pt x="1" y="119"/>
                      <a:pt x="15" y="242"/>
                    </a:cubicBezTo>
                    <a:cubicBezTo>
                      <a:pt x="305" y="2887"/>
                      <a:pt x="1100" y="5434"/>
                      <a:pt x="2207" y="7849"/>
                    </a:cubicBezTo>
                    <a:cubicBezTo>
                      <a:pt x="2423" y="8481"/>
                      <a:pt x="2821" y="9022"/>
                      <a:pt x="3086" y="9633"/>
                    </a:cubicBezTo>
                    <a:cubicBezTo>
                      <a:pt x="3219" y="9936"/>
                      <a:pt x="3334" y="10257"/>
                      <a:pt x="3508" y="10537"/>
                    </a:cubicBezTo>
                    <a:lnTo>
                      <a:pt x="4049" y="11378"/>
                    </a:lnTo>
                    <a:cubicBezTo>
                      <a:pt x="4412" y="11936"/>
                      <a:pt x="4754" y="12515"/>
                      <a:pt x="5162" y="13039"/>
                    </a:cubicBezTo>
                    <a:cubicBezTo>
                      <a:pt x="5574" y="13562"/>
                      <a:pt x="5965" y="14107"/>
                      <a:pt x="6412" y="14606"/>
                    </a:cubicBezTo>
                    <a:lnTo>
                      <a:pt x="7811" y="16043"/>
                    </a:lnTo>
                    <a:cubicBezTo>
                      <a:pt x="8279" y="16529"/>
                      <a:pt x="8876" y="16846"/>
                      <a:pt x="9354" y="17331"/>
                    </a:cubicBezTo>
                    <a:cubicBezTo>
                      <a:pt x="9835" y="17816"/>
                      <a:pt x="10477" y="18075"/>
                      <a:pt x="11004" y="18486"/>
                    </a:cubicBezTo>
                    <a:cubicBezTo>
                      <a:pt x="11556" y="18877"/>
                      <a:pt x="12156" y="19191"/>
                      <a:pt x="12791" y="19425"/>
                    </a:cubicBezTo>
                    <a:cubicBezTo>
                      <a:pt x="13102" y="19558"/>
                      <a:pt x="13412" y="19687"/>
                      <a:pt x="13733" y="19788"/>
                    </a:cubicBezTo>
                    <a:lnTo>
                      <a:pt x="14672" y="20155"/>
                    </a:lnTo>
                    <a:cubicBezTo>
                      <a:pt x="15318" y="20343"/>
                      <a:pt x="15960" y="20559"/>
                      <a:pt x="16623" y="20664"/>
                    </a:cubicBezTo>
                    <a:cubicBezTo>
                      <a:pt x="17286" y="20769"/>
                      <a:pt x="17946" y="20877"/>
                      <a:pt x="18612" y="20961"/>
                    </a:cubicBezTo>
                    <a:cubicBezTo>
                      <a:pt x="18719" y="20975"/>
                      <a:pt x="18827" y="20981"/>
                      <a:pt x="18934" y="20981"/>
                    </a:cubicBezTo>
                    <a:cubicBezTo>
                      <a:pt x="19160" y="20981"/>
                      <a:pt x="19387" y="20955"/>
                      <a:pt x="19614" y="20929"/>
                    </a:cubicBezTo>
                    <a:cubicBezTo>
                      <a:pt x="19952" y="20891"/>
                      <a:pt x="20287" y="20859"/>
                      <a:pt x="20615" y="20800"/>
                    </a:cubicBezTo>
                    <a:cubicBezTo>
                      <a:pt x="20685" y="20786"/>
                      <a:pt x="20744" y="20734"/>
                      <a:pt x="20762" y="20664"/>
                    </a:cubicBezTo>
                    <a:cubicBezTo>
                      <a:pt x="20793" y="20563"/>
                      <a:pt x="20734" y="20458"/>
                      <a:pt x="20633" y="20434"/>
                    </a:cubicBezTo>
                    <a:lnTo>
                      <a:pt x="20619" y="20434"/>
                    </a:lnTo>
                    <a:cubicBezTo>
                      <a:pt x="19973" y="20263"/>
                      <a:pt x="19342" y="20137"/>
                      <a:pt x="18706" y="20022"/>
                    </a:cubicBezTo>
                    <a:cubicBezTo>
                      <a:pt x="18392" y="19966"/>
                      <a:pt x="18075" y="19966"/>
                      <a:pt x="17757" y="19924"/>
                    </a:cubicBezTo>
                    <a:cubicBezTo>
                      <a:pt x="17440" y="19879"/>
                      <a:pt x="17132" y="19778"/>
                      <a:pt x="16822" y="19708"/>
                    </a:cubicBezTo>
                    <a:cubicBezTo>
                      <a:pt x="15597" y="19390"/>
                      <a:pt x="14327" y="19142"/>
                      <a:pt x="13210" y="18511"/>
                    </a:cubicBezTo>
                    <a:cubicBezTo>
                      <a:pt x="10882" y="17485"/>
                      <a:pt x="8823" y="15883"/>
                      <a:pt x="7148" y="13950"/>
                    </a:cubicBezTo>
                    <a:lnTo>
                      <a:pt x="6523" y="13227"/>
                    </a:lnTo>
                    <a:cubicBezTo>
                      <a:pt x="6314" y="12983"/>
                      <a:pt x="6101" y="12742"/>
                      <a:pt x="5934" y="12466"/>
                    </a:cubicBezTo>
                    <a:cubicBezTo>
                      <a:pt x="5613" y="11908"/>
                      <a:pt x="5162" y="11444"/>
                      <a:pt x="4831" y="10889"/>
                    </a:cubicBezTo>
                    <a:cubicBezTo>
                      <a:pt x="4499" y="10334"/>
                      <a:pt x="4238" y="9751"/>
                      <a:pt x="3833" y="9235"/>
                    </a:cubicBezTo>
                    <a:cubicBezTo>
                      <a:pt x="3491" y="8687"/>
                      <a:pt x="3306" y="8059"/>
                      <a:pt x="2985" y="7493"/>
                    </a:cubicBezTo>
                    <a:cubicBezTo>
                      <a:pt x="2828" y="7211"/>
                      <a:pt x="2695" y="6918"/>
                      <a:pt x="2580" y="6614"/>
                    </a:cubicBezTo>
                    <a:cubicBezTo>
                      <a:pt x="2475" y="6307"/>
                      <a:pt x="2381" y="6000"/>
                      <a:pt x="2241" y="5707"/>
                    </a:cubicBezTo>
                    <a:cubicBezTo>
                      <a:pt x="2095" y="5417"/>
                      <a:pt x="1969" y="5117"/>
                      <a:pt x="1861" y="4813"/>
                    </a:cubicBezTo>
                    <a:lnTo>
                      <a:pt x="1582" y="3881"/>
                    </a:lnTo>
                    <a:cubicBezTo>
                      <a:pt x="1282" y="3299"/>
                      <a:pt x="1222" y="2643"/>
                      <a:pt x="971" y="2042"/>
                    </a:cubicBezTo>
                    <a:cubicBezTo>
                      <a:pt x="852" y="1735"/>
                      <a:pt x="835" y="1404"/>
                      <a:pt x="765" y="1090"/>
                    </a:cubicBezTo>
                    <a:cubicBezTo>
                      <a:pt x="692" y="772"/>
                      <a:pt x="584" y="465"/>
                      <a:pt x="448" y="172"/>
                    </a:cubicBezTo>
                    <a:lnTo>
                      <a:pt x="427" y="123"/>
                    </a:lnTo>
                    <a:cubicBezTo>
                      <a:pt x="388" y="45"/>
                      <a:pt x="309"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7"/>
              <p:cNvSpPr/>
              <p:nvPr/>
            </p:nvSpPr>
            <p:spPr>
              <a:xfrm>
                <a:off x="2635325" y="759825"/>
                <a:ext cx="372025" cy="408150"/>
              </a:xfrm>
              <a:custGeom>
                <a:avLst/>
                <a:gdLst/>
                <a:ahLst/>
                <a:cxnLst/>
                <a:rect l="l" t="t" r="r" b="b"/>
                <a:pathLst>
                  <a:path w="14881" h="16326" extrusionOk="0">
                    <a:moveTo>
                      <a:pt x="241" y="1"/>
                    </a:moveTo>
                    <a:cubicBezTo>
                      <a:pt x="236" y="1"/>
                      <a:pt x="232" y="1"/>
                      <a:pt x="227" y="1"/>
                    </a:cubicBezTo>
                    <a:cubicBezTo>
                      <a:pt x="101" y="5"/>
                      <a:pt x="0" y="113"/>
                      <a:pt x="4" y="242"/>
                    </a:cubicBezTo>
                    <a:cubicBezTo>
                      <a:pt x="21" y="483"/>
                      <a:pt x="77" y="720"/>
                      <a:pt x="171" y="943"/>
                    </a:cubicBezTo>
                    <a:cubicBezTo>
                      <a:pt x="276" y="1156"/>
                      <a:pt x="422" y="1345"/>
                      <a:pt x="492" y="1572"/>
                    </a:cubicBezTo>
                    <a:cubicBezTo>
                      <a:pt x="611" y="2039"/>
                      <a:pt x="935" y="2402"/>
                      <a:pt x="1047" y="2873"/>
                    </a:cubicBezTo>
                    <a:cubicBezTo>
                      <a:pt x="1274" y="3285"/>
                      <a:pt x="1487" y="3697"/>
                      <a:pt x="1686" y="4130"/>
                    </a:cubicBezTo>
                    <a:cubicBezTo>
                      <a:pt x="1881" y="4559"/>
                      <a:pt x="2185" y="4922"/>
                      <a:pt x="2370" y="5362"/>
                    </a:cubicBezTo>
                    <a:cubicBezTo>
                      <a:pt x="2551" y="5805"/>
                      <a:pt x="2949" y="6112"/>
                      <a:pt x="3092" y="6576"/>
                    </a:cubicBezTo>
                    <a:cubicBezTo>
                      <a:pt x="3239" y="7037"/>
                      <a:pt x="3553" y="7403"/>
                      <a:pt x="3808" y="7797"/>
                    </a:cubicBezTo>
                    <a:cubicBezTo>
                      <a:pt x="4066" y="8188"/>
                      <a:pt x="4279" y="8618"/>
                      <a:pt x="4582" y="8984"/>
                    </a:cubicBezTo>
                    <a:cubicBezTo>
                      <a:pt x="4882" y="9350"/>
                      <a:pt x="5106" y="9773"/>
                      <a:pt x="5406" y="10139"/>
                    </a:cubicBezTo>
                    <a:cubicBezTo>
                      <a:pt x="5720" y="10495"/>
                      <a:pt x="6013" y="10868"/>
                      <a:pt x="6285" y="11256"/>
                    </a:cubicBezTo>
                    <a:cubicBezTo>
                      <a:pt x="6561" y="11643"/>
                      <a:pt x="6948" y="11940"/>
                      <a:pt x="7235" y="12324"/>
                    </a:cubicBezTo>
                    <a:cubicBezTo>
                      <a:pt x="7381" y="12512"/>
                      <a:pt x="7524" y="12701"/>
                      <a:pt x="7713" y="12858"/>
                    </a:cubicBezTo>
                    <a:cubicBezTo>
                      <a:pt x="7901" y="13008"/>
                      <a:pt x="8069" y="13175"/>
                      <a:pt x="8219" y="13364"/>
                    </a:cubicBezTo>
                    <a:cubicBezTo>
                      <a:pt x="8519" y="13744"/>
                      <a:pt x="8903" y="14044"/>
                      <a:pt x="9304" y="14313"/>
                    </a:cubicBezTo>
                    <a:cubicBezTo>
                      <a:pt x="10117" y="14833"/>
                      <a:pt x="10850" y="15499"/>
                      <a:pt x="11792" y="15848"/>
                    </a:cubicBezTo>
                    <a:cubicBezTo>
                      <a:pt x="12270" y="15995"/>
                      <a:pt x="12731" y="16180"/>
                      <a:pt x="13220" y="16299"/>
                    </a:cubicBezTo>
                    <a:cubicBezTo>
                      <a:pt x="13366" y="16317"/>
                      <a:pt x="13513" y="16326"/>
                      <a:pt x="13660" y="16326"/>
                    </a:cubicBezTo>
                    <a:cubicBezTo>
                      <a:pt x="13764" y="16326"/>
                      <a:pt x="13869" y="16321"/>
                      <a:pt x="13973" y="16313"/>
                    </a:cubicBezTo>
                    <a:cubicBezTo>
                      <a:pt x="14225" y="16264"/>
                      <a:pt x="14476" y="16225"/>
                      <a:pt x="14713" y="16159"/>
                    </a:cubicBezTo>
                    <a:cubicBezTo>
                      <a:pt x="14773" y="16142"/>
                      <a:pt x="14818" y="16096"/>
                      <a:pt x="14842" y="16040"/>
                    </a:cubicBezTo>
                    <a:cubicBezTo>
                      <a:pt x="14881" y="15943"/>
                      <a:pt x="14828" y="15831"/>
                      <a:pt x="14727" y="15796"/>
                    </a:cubicBezTo>
                    <a:lnTo>
                      <a:pt x="14703" y="15789"/>
                    </a:lnTo>
                    <a:cubicBezTo>
                      <a:pt x="14476" y="15705"/>
                      <a:pt x="14256" y="15650"/>
                      <a:pt x="14043" y="15587"/>
                    </a:cubicBezTo>
                    <a:cubicBezTo>
                      <a:pt x="13844" y="15496"/>
                      <a:pt x="13635" y="15426"/>
                      <a:pt x="13418" y="15377"/>
                    </a:cubicBezTo>
                    <a:cubicBezTo>
                      <a:pt x="13216" y="15308"/>
                      <a:pt x="12996" y="15290"/>
                      <a:pt x="12787" y="15220"/>
                    </a:cubicBezTo>
                    <a:cubicBezTo>
                      <a:pt x="12577" y="15150"/>
                      <a:pt x="12385" y="15042"/>
                      <a:pt x="12190" y="14952"/>
                    </a:cubicBezTo>
                    <a:cubicBezTo>
                      <a:pt x="11419" y="14540"/>
                      <a:pt x="10581" y="14170"/>
                      <a:pt x="9936" y="13528"/>
                    </a:cubicBezTo>
                    <a:cubicBezTo>
                      <a:pt x="9597" y="13228"/>
                      <a:pt x="9273" y="12924"/>
                      <a:pt x="8906" y="12645"/>
                    </a:cubicBezTo>
                    <a:cubicBezTo>
                      <a:pt x="8540" y="12366"/>
                      <a:pt x="8295" y="11968"/>
                      <a:pt x="7936" y="11675"/>
                    </a:cubicBezTo>
                    <a:cubicBezTo>
                      <a:pt x="7580" y="11381"/>
                      <a:pt x="7371" y="10956"/>
                      <a:pt x="7043" y="10631"/>
                    </a:cubicBezTo>
                    <a:cubicBezTo>
                      <a:pt x="6889" y="10464"/>
                      <a:pt x="6732" y="10293"/>
                      <a:pt x="6589" y="10115"/>
                    </a:cubicBezTo>
                    <a:cubicBezTo>
                      <a:pt x="6446" y="9933"/>
                      <a:pt x="6327" y="9734"/>
                      <a:pt x="6195" y="9546"/>
                    </a:cubicBezTo>
                    <a:cubicBezTo>
                      <a:pt x="5929" y="9172"/>
                      <a:pt x="5566" y="8858"/>
                      <a:pt x="5371" y="8433"/>
                    </a:cubicBezTo>
                    <a:cubicBezTo>
                      <a:pt x="5176" y="8010"/>
                      <a:pt x="4827" y="7693"/>
                      <a:pt x="4586" y="7295"/>
                    </a:cubicBezTo>
                    <a:cubicBezTo>
                      <a:pt x="4345" y="6897"/>
                      <a:pt x="4094" y="6510"/>
                      <a:pt x="3814" y="6140"/>
                    </a:cubicBezTo>
                    <a:cubicBezTo>
                      <a:pt x="3535" y="5770"/>
                      <a:pt x="3399" y="5309"/>
                      <a:pt x="3117" y="4939"/>
                    </a:cubicBezTo>
                    <a:cubicBezTo>
                      <a:pt x="2980" y="4751"/>
                      <a:pt x="2862" y="4548"/>
                      <a:pt x="2757" y="4342"/>
                    </a:cubicBezTo>
                    <a:cubicBezTo>
                      <a:pt x="2670" y="4126"/>
                      <a:pt x="2565" y="3917"/>
                      <a:pt x="2439" y="3721"/>
                    </a:cubicBezTo>
                    <a:cubicBezTo>
                      <a:pt x="2146" y="3351"/>
                      <a:pt x="1975" y="2919"/>
                      <a:pt x="1776" y="2500"/>
                    </a:cubicBezTo>
                    <a:cubicBezTo>
                      <a:pt x="1658" y="2301"/>
                      <a:pt x="1501" y="2123"/>
                      <a:pt x="1424" y="1900"/>
                    </a:cubicBezTo>
                    <a:cubicBezTo>
                      <a:pt x="1340" y="1680"/>
                      <a:pt x="1229" y="1477"/>
                      <a:pt x="1092" y="1289"/>
                    </a:cubicBezTo>
                    <a:cubicBezTo>
                      <a:pt x="956" y="1093"/>
                      <a:pt x="907" y="860"/>
                      <a:pt x="817" y="647"/>
                    </a:cubicBezTo>
                    <a:cubicBezTo>
                      <a:pt x="709" y="434"/>
                      <a:pt x="572" y="242"/>
                      <a:pt x="408" y="71"/>
                    </a:cubicBezTo>
                    <a:lnTo>
                      <a:pt x="401" y="67"/>
                    </a:lnTo>
                    <a:cubicBezTo>
                      <a:pt x="359" y="22"/>
                      <a:pt x="302"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7"/>
              <p:cNvSpPr/>
              <p:nvPr/>
            </p:nvSpPr>
            <p:spPr>
              <a:xfrm>
                <a:off x="859425" y="482925"/>
                <a:ext cx="603650" cy="2816925"/>
              </a:xfrm>
              <a:custGeom>
                <a:avLst/>
                <a:gdLst/>
                <a:ahLst/>
                <a:cxnLst/>
                <a:rect l="l" t="t" r="r" b="b"/>
                <a:pathLst>
                  <a:path w="24146" h="112677" extrusionOk="0">
                    <a:moveTo>
                      <a:pt x="20907" y="0"/>
                    </a:moveTo>
                    <a:cubicBezTo>
                      <a:pt x="20428" y="0"/>
                      <a:pt x="19949" y="23"/>
                      <a:pt x="19471" y="67"/>
                    </a:cubicBezTo>
                    <a:cubicBezTo>
                      <a:pt x="17984" y="203"/>
                      <a:pt x="16543" y="590"/>
                      <a:pt x="15126" y="1009"/>
                    </a:cubicBezTo>
                    <a:cubicBezTo>
                      <a:pt x="14424" y="1236"/>
                      <a:pt x="13709" y="1498"/>
                      <a:pt x="13042" y="1843"/>
                    </a:cubicBezTo>
                    <a:cubicBezTo>
                      <a:pt x="12376" y="2192"/>
                      <a:pt x="11744" y="2600"/>
                      <a:pt x="11151" y="3061"/>
                    </a:cubicBezTo>
                    <a:cubicBezTo>
                      <a:pt x="9975" y="3979"/>
                      <a:pt x="8882" y="5005"/>
                      <a:pt x="7947" y="6156"/>
                    </a:cubicBezTo>
                    <a:cubicBezTo>
                      <a:pt x="6105" y="8498"/>
                      <a:pt x="4688" y="11109"/>
                      <a:pt x="3543" y="13834"/>
                    </a:cubicBezTo>
                    <a:cubicBezTo>
                      <a:pt x="2402" y="16560"/>
                      <a:pt x="1659" y="19421"/>
                      <a:pt x="1072" y="22311"/>
                    </a:cubicBezTo>
                    <a:cubicBezTo>
                      <a:pt x="482" y="25197"/>
                      <a:pt x="332" y="28153"/>
                      <a:pt x="277" y="31102"/>
                    </a:cubicBezTo>
                    <a:cubicBezTo>
                      <a:pt x="221" y="34051"/>
                      <a:pt x="577" y="37021"/>
                      <a:pt x="1383" y="39879"/>
                    </a:cubicBezTo>
                    <a:cubicBezTo>
                      <a:pt x="1568" y="40594"/>
                      <a:pt x="1809" y="41303"/>
                      <a:pt x="2035" y="42007"/>
                    </a:cubicBezTo>
                    <a:lnTo>
                      <a:pt x="2733" y="44070"/>
                    </a:lnTo>
                    <a:cubicBezTo>
                      <a:pt x="2978" y="44754"/>
                      <a:pt x="3159" y="45462"/>
                      <a:pt x="3400" y="46146"/>
                    </a:cubicBezTo>
                    <a:cubicBezTo>
                      <a:pt x="3634" y="46830"/>
                      <a:pt x="3854" y="47525"/>
                      <a:pt x="4053" y="48223"/>
                    </a:cubicBezTo>
                    <a:cubicBezTo>
                      <a:pt x="4915" y="50997"/>
                      <a:pt x="5546" y="53838"/>
                      <a:pt x="6077" y="56686"/>
                    </a:cubicBezTo>
                    <a:cubicBezTo>
                      <a:pt x="6227" y="57398"/>
                      <a:pt x="6356" y="58113"/>
                      <a:pt x="6457" y="58828"/>
                    </a:cubicBezTo>
                    <a:cubicBezTo>
                      <a:pt x="6558" y="59544"/>
                      <a:pt x="6698" y="60259"/>
                      <a:pt x="6764" y="60978"/>
                    </a:cubicBezTo>
                    <a:cubicBezTo>
                      <a:pt x="6827" y="61697"/>
                      <a:pt x="6911" y="62416"/>
                      <a:pt x="6963" y="63142"/>
                    </a:cubicBezTo>
                    <a:lnTo>
                      <a:pt x="7071" y="65306"/>
                    </a:lnTo>
                    <a:cubicBezTo>
                      <a:pt x="7113" y="68185"/>
                      <a:pt x="7050" y="71099"/>
                      <a:pt x="6345" y="73880"/>
                    </a:cubicBezTo>
                    <a:cubicBezTo>
                      <a:pt x="6017" y="75272"/>
                      <a:pt x="5532" y="76616"/>
                      <a:pt x="4963" y="77918"/>
                    </a:cubicBezTo>
                    <a:cubicBezTo>
                      <a:pt x="4841" y="78253"/>
                      <a:pt x="4653" y="78553"/>
                      <a:pt x="4478" y="78860"/>
                    </a:cubicBezTo>
                    <a:lnTo>
                      <a:pt x="3955" y="79785"/>
                    </a:lnTo>
                    <a:cubicBezTo>
                      <a:pt x="3784" y="80092"/>
                      <a:pt x="3557" y="80409"/>
                      <a:pt x="3365" y="80731"/>
                    </a:cubicBezTo>
                    <a:cubicBezTo>
                      <a:pt x="3173" y="81048"/>
                      <a:pt x="2995" y="81380"/>
                      <a:pt x="2807" y="81704"/>
                    </a:cubicBezTo>
                    <a:cubicBezTo>
                      <a:pt x="1386" y="84346"/>
                      <a:pt x="629" y="87291"/>
                      <a:pt x="311" y="90237"/>
                    </a:cubicBezTo>
                    <a:cubicBezTo>
                      <a:pt x="1" y="93193"/>
                      <a:pt x="106" y="96177"/>
                      <a:pt x="622" y="99104"/>
                    </a:cubicBezTo>
                    <a:cubicBezTo>
                      <a:pt x="894" y="100574"/>
                      <a:pt x="1310" y="102012"/>
                      <a:pt x="1861" y="103400"/>
                    </a:cubicBezTo>
                    <a:cubicBezTo>
                      <a:pt x="2419" y="104782"/>
                      <a:pt x="3138" y="106126"/>
                      <a:pt x="4080" y="107309"/>
                    </a:cubicBezTo>
                    <a:cubicBezTo>
                      <a:pt x="5023" y="108492"/>
                      <a:pt x="6216" y="109539"/>
                      <a:pt x="7514" y="110272"/>
                    </a:cubicBezTo>
                    <a:cubicBezTo>
                      <a:pt x="8809" y="111005"/>
                      <a:pt x="10167" y="111657"/>
                      <a:pt x="11601" y="112087"/>
                    </a:cubicBezTo>
                    <a:cubicBezTo>
                      <a:pt x="12812" y="112446"/>
                      <a:pt x="14082" y="112676"/>
                      <a:pt x="15352" y="112676"/>
                    </a:cubicBezTo>
                    <a:cubicBezTo>
                      <a:pt x="15586" y="112676"/>
                      <a:pt x="15820" y="112668"/>
                      <a:pt x="16054" y="112652"/>
                    </a:cubicBezTo>
                    <a:cubicBezTo>
                      <a:pt x="17555" y="112547"/>
                      <a:pt x="19062" y="112230"/>
                      <a:pt x="20357" y="111396"/>
                    </a:cubicBezTo>
                    <a:cubicBezTo>
                      <a:pt x="20437" y="111347"/>
                      <a:pt x="20465" y="111246"/>
                      <a:pt x="20423" y="111162"/>
                    </a:cubicBezTo>
                    <a:cubicBezTo>
                      <a:pt x="20388" y="111097"/>
                      <a:pt x="20323" y="111059"/>
                      <a:pt x="20255" y="111059"/>
                    </a:cubicBezTo>
                    <a:cubicBezTo>
                      <a:pt x="20227" y="111059"/>
                      <a:pt x="20199" y="111065"/>
                      <a:pt x="20172" y="111078"/>
                    </a:cubicBezTo>
                    <a:lnTo>
                      <a:pt x="20151" y="111092"/>
                    </a:lnTo>
                    <a:cubicBezTo>
                      <a:pt x="18992" y="111681"/>
                      <a:pt x="17651" y="111933"/>
                      <a:pt x="16328" y="111933"/>
                    </a:cubicBezTo>
                    <a:cubicBezTo>
                      <a:pt x="16233" y="111933"/>
                      <a:pt x="16138" y="111932"/>
                      <a:pt x="16044" y="111930"/>
                    </a:cubicBezTo>
                    <a:cubicBezTo>
                      <a:pt x="14630" y="111891"/>
                      <a:pt x="13227" y="111629"/>
                      <a:pt x="11877" y="111193"/>
                    </a:cubicBezTo>
                    <a:cubicBezTo>
                      <a:pt x="10523" y="110757"/>
                      <a:pt x="9197" y="110146"/>
                      <a:pt x="7965" y="109476"/>
                    </a:cubicBezTo>
                    <a:cubicBezTo>
                      <a:pt x="6729" y="108810"/>
                      <a:pt x="5714" y="107815"/>
                      <a:pt x="4852" y="106712"/>
                    </a:cubicBezTo>
                    <a:cubicBezTo>
                      <a:pt x="3156" y="104465"/>
                      <a:pt x="2154" y="101725"/>
                      <a:pt x="1582" y="98920"/>
                    </a:cubicBezTo>
                    <a:cubicBezTo>
                      <a:pt x="1009" y="96114"/>
                      <a:pt x="943" y="93193"/>
                      <a:pt x="1317" y="90352"/>
                    </a:cubicBezTo>
                    <a:cubicBezTo>
                      <a:pt x="1686" y="87511"/>
                      <a:pt x="2458" y="84726"/>
                      <a:pt x="3697" y="82161"/>
                    </a:cubicBezTo>
                    <a:cubicBezTo>
                      <a:pt x="4021" y="81523"/>
                      <a:pt x="4363" y="80923"/>
                      <a:pt x="4758" y="80301"/>
                    </a:cubicBezTo>
                    <a:lnTo>
                      <a:pt x="5330" y="79328"/>
                    </a:lnTo>
                    <a:cubicBezTo>
                      <a:pt x="5515" y="79003"/>
                      <a:pt x="5721" y="78689"/>
                      <a:pt x="5853" y="78333"/>
                    </a:cubicBezTo>
                    <a:cubicBezTo>
                      <a:pt x="6502" y="76982"/>
                      <a:pt x="6963" y="75552"/>
                      <a:pt x="7277" y="74100"/>
                    </a:cubicBezTo>
                    <a:cubicBezTo>
                      <a:pt x="7888" y="71189"/>
                      <a:pt x="8178" y="68223"/>
                      <a:pt x="8045" y="65274"/>
                    </a:cubicBezTo>
                    <a:lnTo>
                      <a:pt x="7912" y="63069"/>
                    </a:lnTo>
                    <a:cubicBezTo>
                      <a:pt x="7849" y="62336"/>
                      <a:pt x="7741" y="61606"/>
                      <a:pt x="7678" y="60873"/>
                    </a:cubicBezTo>
                    <a:cubicBezTo>
                      <a:pt x="7619" y="60141"/>
                      <a:pt x="7487" y="59411"/>
                      <a:pt x="7396" y="58682"/>
                    </a:cubicBezTo>
                    <a:cubicBezTo>
                      <a:pt x="7305" y="57956"/>
                      <a:pt x="7186" y="57230"/>
                      <a:pt x="7047" y="56511"/>
                    </a:cubicBezTo>
                    <a:cubicBezTo>
                      <a:pt x="6537" y="53615"/>
                      <a:pt x="5784" y="50774"/>
                      <a:pt x="4984" y="47951"/>
                    </a:cubicBezTo>
                    <a:cubicBezTo>
                      <a:pt x="4607" y="46534"/>
                      <a:pt x="4157" y="45134"/>
                      <a:pt x="3676" y="43752"/>
                    </a:cubicBezTo>
                    <a:lnTo>
                      <a:pt x="2932" y="41683"/>
                    </a:lnTo>
                    <a:cubicBezTo>
                      <a:pt x="2706" y="40999"/>
                      <a:pt x="2444" y="40332"/>
                      <a:pt x="2280" y="39634"/>
                    </a:cubicBezTo>
                    <a:cubicBezTo>
                      <a:pt x="1906" y="38242"/>
                      <a:pt x="1638" y="36829"/>
                      <a:pt x="1474" y="35401"/>
                    </a:cubicBezTo>
                    <a:cubicBezTo>
                      <a:pt x="1379" y="34686"/>
                      <a:pt x="1285" y="33967"/>
                      <a:pt x="1247" y="33251"/>
                    </a:cubicBezTo>
                    <a:cubicBezTo>
                      <a:pt x="1205" y="32536"/>
                      <a:pt x="1135" y="31817"/>
                      <a:pt x="1132" y="31091"/>
                    </a:cubicBezTo>
                    <a:cubicBezTo>
                      <a:pt x="1048" y="28198"/>
                      <a:pt x="1446" y="25316"/>
                      <a:pt x="1906" y="22468"/>
                    </a:cubicBezTo>
                    <a:cubicBezTo>
                      <a:pt x="2179" y="21044"/>
                      <a:pt x="2479" y="19627"/>
                      <a:pt x="2901" y="18245"/>
                    </a:cubicBezTo>
                    <a:cubicBezTo>
                      <a:pt x="3327" y="16863"/>
                      <a:pt x="3787" y="15488"/>
                      <a:pt x="4328" y="14152"/>
                    </a:cubicBezTo>
                    <a:cubicBezTo>
                      <a:pt x="4869" y="12819"/>
                      <a:pt x="5442" y="11482"/>
                      <a:pt x="6160" y="10236"/>
                    </a:cubicBezTo>
                    <a:cubicBezTo>
                      <a:pt x="6879" y="8987"/>
                      <a:pt x="7699" y="7804"/>
                      <a:pt x="8579" y="6673"/>
                    </a:cubicBezTo>
                    <a:cubicBezTo>
                      <a:pt x="9455" y="5539"/>
                      <a:pt x="10446" y="4495"/>
                      <a:pt x="11587" y="3637"/>
                    </a:cubicBezTo>
                    <a:cubicBezTo>
                      <a:pt x="12732" y="2775"/>
                      <a:pt x="13978" y="2140"/>
                      <a:pt x="15335" y="1651"/>
                    </a:cubicBezTo>
                    <a:cubicBezTo>
                      <a:pt x="16693" y="1163"/>
                      <a:pt x="18113" y="904"/>
                      <a:pt x="19537" y="765"/>
                    </a:cubicBezTo>
                    <a:cubicBezTo>
                      <a:pt x="20297" y="690"/>
                      <a:pt x="21062" y="653"/>
                      <a:pt x="21827" y="653"/>
                    </a:cubicBezTo>
                    <a:cubicBezTo>
                      <a:pt x="22497" y="653"/>
                      <a:pt x="23168" y="682"/>
                      <a:pt x="23836" y="740"/>
                    </a:cubicBezTo>
                    <a:cubicBezTo>
                      <a:pt x="23838" y="740"/>
                      <a:pt x="23839" y="740"/>
                      <a:pt x="23840" y="740"/>
                    </a:cubicBezTo>
                    <a:cubicBezTo>
                      <a:pt x="24092" y="740"/>
                      <a:pt x="24146" y="381"/>
                      <a:pt x="23903" y="311"/>
                    </a:cubicBezTo>
                    <a:cubicBezTo>
                      <a:pt x="22920" y="100"/>
                      <a:pt x="21916" y="0"/>
                      <a:pt x="20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7"/>
              <p:cNvSpPr/>
              <p:nvPr/>
            </p:nvSpPr>
            <p:spPr>
              <a:xfrm>
                <a:off x="1471975" y="3611350"/>
                <a:ext cx="72625" cy="81375"/>
              </a:xfrm>
              <a:custGeom>
                <a:avLst/>
                <a:gdLst/>
                <a:ahLst/>
                <a:cxnLst/>
                <a:rect l="l" t="t" r="r" b="b"/>
                <a:pathLst>
                  <a:path w="2905" h="3255" extrusionOk="0">
                    <a:moveTo>
                      <a:pt x="2789" y="1"/>
                    </a:moveTo>
                    <a:cubicBezTo>
                      <a:pt x="2764" y="1"/>
                      <a:pt x="2739" y="9"/>
                      <a:pt x="2719" y="26"/>
                    </a:cubicBezTo>
                    <a:cubicBezTo>
                      <a:pt x="2611" y="131"/>
                      <a:pt x="2482" y="218"/>
                      <a:pt x="2426" y="347"/>
                    </a:cubicBezTo>
                    <a:cubicBezTo>
                      <a:pt x="2374" y="473"/>
                      <a:pt x="2332" y="598"/>
                      <a:pt x="2252" y="714"/>
                    </a:cubicBezTo>
                    <a:cubicBezTo>
                      <a:pt x="2105" y="940"/>
                      <a:pt x="2053" y="1220"/>
                      <a:pt x="1878" y="1432"/>
                    </a:cubicBezTo>
                    <a:cubicBezTo>
                      <a:pt x="1631" y="1900"/>
                      <a:pt x="1344" y="2396"/>
                      <a:pt x="985" y="2675"/>
                    </a:cubicBezTo>
                    <a:cubicBezTo>
                      <a:pt x="896" y="2746"/>
                      <a:pt x="842" y="2776"/>
                      <a:pt x="795" y="2776"/>
                    </a:cubicBezTo>
                    <a:cubicBezTo>
                      <a:pt x="741" y="2776"/>
                      <a:pt x="697" y="2735"/>
                      <a:pt x="622" y="2671"/>
                    </a:cubicBezTo>
                    <a:cubicBezTo>
                      <a:pt x="577" y="2588"/>
                      <a:pt x="549" y="2483"/>
                      <a:pt x="496" y="2371"/>
                    </a:cubicBezTo>
                    <a:cubicBezTo>
                      <a:pt x="444" y="2256"/>
                      <a:pt x="489" y="2120"/>
                      <a:pt x="458" y="1994"/>
                    </a:cubicBezTo>
                    <a:cubicBezTo>
                      <a:pt x="448" y="1474"/>
                      <a:pt x="510" y="933"/>
                      <a:pt x="521" y="389"/>
                    </a:cubicBezTo>
                    <a:lnTo>
                      <a:pt x="521" y="385"/>
                    </a:lnTo>
                    <a:cubicBezTo>
                      <a:pt x="521" y="340"/>
                      <a:pt x="493" y="298"/>
                      <a:pt x="451" y="281"/>
                    </a:cubicBezTo>
                    <a:cubicBezTo>
                      <a:pt x="437" y="275"/>
                      <a:pt x="423" y="272"/>
                      <a:pt x="409" y="272"/>
                    </a:cubicBezTo>
                    <a:cubicBezTo>
                      <a:pt x="365" y="272"/>
                      <a:pt x="324" y="298"/>
                      <a:pt x="308" y="340"/>
                    </a:cubicBezTo>
                    <a:cubicBezTo>
                      <a:pt x="99" y="871"/>
                      <a:pt x="1" y="1443"/>
                      <a:pt x="29" y="2012"/>
                    </a:cubicBezTo>
                    <a:cubicBezTo>
                      <a:pt x="4" y="2158"/>
                      <a:pt x="109" y="2291"/>
                      <a:pt x="81" y="2451"/>
                    </a:cubicBezTo>
                    <a:cubicBezTo>
                      <a:pt x="57" y="2612"/>
                      <a:pt x="134" y="2769"/>
                      <a:pt x="235" y="2923"/>
                    </a:cubicBezTo>
                    <a:cubicBezTo>
                      <a:pt x="287" y="3006"/>
                      <a:pt x="350" y="3080"/>
                      <a:pt x="423" y="3149"/>
                    </a:cubicBezTo>
                    <a:cubicBezTo>
                      <a:pt x="502" y="3198"/>
                      <a:pt x="581" y="3255"/>
                      <a:pt x="683" y="3255"/>
                    </a:cubicBezTo>
                    <a:cubicBezTo>
                      <a:pt x="698" y="3255"/>
                      <a:pt x="714" y="3253"/>
                      <a:pt x="730" y="3251"/>
                    </a:cubicBezTo>
                    <a:cubicBezTo>
                      <a:pt x="748" y="3252"/>
                      <a:pt x="765" y="3252"/>
                      <a:pt x="783" y="3252"/>
                    </a:cubicBezTo>
                    <a:cubicBezTo>
                      <a:pt x="873" y="3252"/>
                      <a:pt x="962" y="3237"/>
                      <a:pt x="1044" y="3202"/>
                    </a:cubicBezTo>
                    <a:cubicBezTo>
                      <a:pt x="1132" y="3174"/>
                      <a:pt x="1212" y="3132"/>
                      <a:pt x="1282" y="3073"/>
                    </a:cubicBezTo>
                    <a:cubicBezTo>
                      <a:pt x="1341" y="3020"/>
                      <a:pt x="1397" y="2961"/>
                      <a:pt x="1446" y="2902"/>
                    </a:cubicBezTo>
                    <a:cubicBezTo>
                      <a:pt x="1505" y="2853"/>
                      <a:pt x="1561" y="2800"/>
                      <a:pt x="1613" y="2745"/>
                    </a:cubicBezTo>
                    <a:cubicBezTo>
                      <a:pt x="1725" y="2643"/>
                      <a:pt x="1753" y="2486"/>
                      <a:pt x="1871" y="2392"/>
                    </a:cubicBezTo>
                    <a:cubicBezTo>
                      <a:pt x="1987" y="2294"/>
                      <a:pt x="2004" y="2144"/>
                      <a:pt x="2109" y="2040"/>
                    </a:cubicBezTo>
                    <a:cubicBezTo>
                      <a:pt x="2213" y="1931"/>
                      <a:pt x="2269" y="1802"/>
                      <a:pt x="2322" y="1670"/>
                    </a:cubicBezTo>
                    <a:cubicBezTo>
                      <a:pt x="2409" y="1401"/>
                      <a:pt x="2608" y="1188"/>
                      <a:pt x="2695" y="923"/>
                    </a:cubicBezTo>
                    <a:cubicBezTo>
                      <a:pt x="2730" y="787"/>
                      <a:pt x="2817" y="668"/>
                      <a:pt x="2859" y="536"/>
                    </a:cubicBezTo>
                    <a:cubicBezTo>
                      <a:pt x="2904" y="406"/>
                      <a:pt x="2894" y="249"/>
                      <a:pt x="2890" y="96"/>
                    </a:cubicBezTo>
                    <a:cubicBezTo>
                      <a:pt x="2890" y="71"/>
                      <a:pt x="2880" y="50"/>
                      <a:pt x="2863" y="33"/>
                    </a:cubicBezTo>
                    <a:cubicBezTo>
                      <a:pt x="2842" y="11"/>
                      <a:pt x="2816" y="1"/>
                      <a:pt x="27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7"/>
              <p:cNvSpPr/>
              <p:nvPr/>
            </p:nvSpPr>
            <p:spPr>
              <a:xfrm>
                <a:off x="1382725" y="3603300"/>
                <a:ext cx="79700" cy="101600"/>
              </a:xfrm>
              <a:custGeom>
                <a:avLst/>
                <a:gdLst/>
                <a:ahLst/>
                <a:cxnLst/>
                <a:rect l="l" t="t" r="r" b="b"/>
                <a:pathLst>
                  <a:path w="3188" h="4064" extrusionOk="0">
                    <a:moveTo>
                      <a:pt x="987" y="1"/>
                    </a:moveTo>
                    <a:cubicBezTo>
                      <a:pt x="948" y="1"/>
                      <a:pt x="910" y="22"/>
                      <a:pt x="891" y="58"/>
                    </a:cubicBezTo>
                    <a:cubicBezTo>
                      <a:pt x="608" y="585"/>
                      <a:pt x="413" y="1154"/>
                      <a:pt x="304" y="1744"/>
                    </a:cubicBezTo>
                    <a:cubicBezTo>
                      <a:pt x="228" y="2344"/>
                      <a:pt x="1" y="2913"/>
                      <a:pt x="263" y="3628"/>
                    </a:cubicBezTo>
                    <a:cubicBezTo>
                      <a:pt x="315" y="3719"/>
                      <a:pt x="381" y="3799"/>
                      <a:pt x="454" y="3873"/>
                    </a:cubicBezTo>
                    <a:cubicBezTo>
                      <a:pt x="545" y="3936"/>
                      <a:pt x="636" y="4019"/>
                      <a:pt x="744" y="4040"/>
                    </a:cubicBezTo>
                    <a:cubicBezTo>
                      <a:pt x="797" y="4057"/>
                      <a:pt x="847" y="4064"/>
                      <a:pt x="894" y="4064"/>
                    </a:cubicBezTo>
                    <a:cubicBezTo>
                      <a:pt x="1055" y="4064"/>
                      <a:pt x="1187" y="3986"/>
                      <a:pt x="1327" y="3956"/>
                    </a:cubicBezTo>
                    <a:cubicBezTo>
                      <a:pt x="1505" y="3918"/>
                      <a:pt x="1606" y="3775"/>
                      <a:pt x="1753" y="3709"/>
                    </a:cubicBezTo>
                    <a:cubicBezTo>
                      <a:pt x="1903" y="3642"/>
                      <a:pt x="2011" y="3524"/>
                      <a:pt x="2112" y="3412"/>
                    </a:cubicBezTo>
                    <a:cubicBezTo>
                      <a:pt x="2304" y="3168"/>
                      <a:pt x="2562" y="3000"/>
                      <a:pt x="2737" y="2752"/>
                    </a:cubicBezTo>
                    <a:cubicBezTo>
                      <a:pt x="2821" y="2627"/>
                      <a:pt x="2915" y="2512"/>
                      <a:pt x="3020" y="2404"/>
                    </a:cubicBezTo>
                    <a:cubicBezTo>
                      <a:pt x="3103" y="2281"/>
                      <a:pt x="3142" y="2121"/>
                      <a:pt x="3180" y="1967"/>
                    </a:cubicBezTo>
                    <a:cubicBezTo>
                      <a:pt x="3187" y="1943"/>
                      <a:pt x="3184" y="1915"/>
                      <a:pt x="3173" y="1894"/>
                    </a:cubicBezTo>
                    <a:cubicBezTo>
                      <a:pt x="3154" y="1861"/>
                      <a:pt x="3121" y="1842"/>
                      <a:pt x="3086" y="1842"/>
                    </a:cubicBezTo>
                    <a:cubicBezTo>
                      <a:pt x="3070" y="1842"/>
                      <a:pt x="3053" y="1847"/>
                      <a:pt x="3037" y="1856"/>
                    </a:cubicBezTo>
                    <a:cubicBezTo>
                      <a:pt x="2897" y="1932"/>
                      <a:pt x="2751" y="2002"/>
                      <a:pt x="2653" y="2107"/>
                    </a:cubicBezTo>
                    <a:cubicBezTo>
                      <a:pt x="2569" y="2226"/>
                      <a:pt x="2475" y="2334"/>
                      <a:pt x="2370" y="2431"/>
                    </a:cubicBezTo>
                    <a:cubicBezTo>
                      <a:pt x="2151" y="2623"/>
                      <a:pt x="2011" y="2889"/>
                      <a:pt x="1770" y="3042"/>
                    </a:cubicBezTo>
                    <a:cubicBezTo>
                      <a:pt x="1658" y="3129"/>
                      <a:pt x="1547" y="3206"/>
                      <a:pt x="1456" y="3311"/>
                    </a:cubicBezTo>
                    <a:cubicBezTo>
                      <a:pt x="1365" y="3416"/>
                      <a:pt x="1240" y="3430"/>
                      <a:pt x="1135" y="3517"/>
                    </a:cubicBezTo>
                    <a:cubicBezTo>
                      <a:pt x="1077" y="3565"/>
                      <a:pt x="1009" y="3576"/>
                      <a:pt x="954" y="3576"/>
                    </a:cubicBezTo>
                    <a:cubicBezTo>
                      <a:pt x="910" y="3576"/>
                      <a:pt x="875" y="3569"/>
                      <a:pt x="859" y="3569"/>
                    </a:cubicBezTo>
                    <a:cubicBezTo>
                      <a:pt x="824" y="3569"/>
                      <a:pt x="786" y="3569"/>
                      <a:pt x="765" y="3534"/>
                    </a:cubicBezTo>
                    <a:cubicBezTo>
                      <a:pt x="741" y="3499"/>
                      <a:pt x="741" y="3517"/>
                      <a:pt x="706" y="3419"/>
                    </a:cubicBezTo>
                    <a:cubicBezTo>
                      <a:pt x="671" y="3325"/>
                      <a:pt x="591" y="3217"/>
                      <a:pt x="625" y="3081"/>
                    </a:cubicBezTo>
                    <a:cubicBezTo>
                      <a:pt x="657" y="2944"/>
                      <a:pt x="612" y="2812"/>
                      <a:pt x="619" y="2672"/>
                    </a:cubicBezTo>
                    <a:cubicBezTo>
                      <a:pt x="629" y="2536"/>
                      <a:pt x="650" y="2393"/>
                      <a:pt x="646" y="2250"/>
                    </a:cubicBezTo>
                    <a:cubicBezTo>
                      <a:pt x="643" y="2107"/>
                      <a:pt x="723" y="1978"/>
                      <a:pt x="723" y="1831"/>
                    </a:cubicBezTo>
                    <a:cubicBezTo>
                      <a:pt x="852" y="1273"/>
                      <a:pt x="995" y="711"/>
                      <a:pt x="1097" y="132"/>
                    </a:cubicBezTo>
                    <a:cubicBezTo>
                      <a:pt x="1100" y="83"/>
                      <a:pt x="1079" y="37"/>
                      <a:pt x="1037" y="13"/>
                    </a:cubicBezTo>
                    <a:cubicBezTo>
                      <a:pt x="1021" y="5"/>
                      <a:pt x="1004" y="1"/>
                      <a:pt x="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7"/>
              <p:cNvSpPr/>
              <p:nvPr/>
            </p:nvSpPr>
            <p:spPr>
              <a:xfrm>
                <a:off x="1321750" y="3565400"/>
                <a:ext cx="65975" cy="108750"/>
              </a:xfrm>
              <a:custGeom>
                <a:avLst/>
                <a:gdLst/>
                <a:ahLst/>
                <a:cxnLst/>
                <a:rect l="l" t="t" r="r" b="b"/>
                <a:pathLst>
                  <a:path w="2639" h="4350" extrusionOk="0">
                    <a:moveTo>
                      <a:pt x="1521" y="1"/>
                    </a:moveTo>
                    <a:cubicBezTo>
                      <a:pt x="1488" y="1"/>
                      <a:pt x="1456" y="15"/>
                      <a:pt x="1435" y="42"/>
                    </a:cubicBezTo>
                    <a:cubicBezTo>
                      <a:pt x="1058" y="493"/>
                      <a:pt x="765" y="999"/>
                      <a:pt x="545" y="1539"/>
                    </a:cubicBezTo>
                    <a:cubicBezTo>
                      <a:pt x="328" y="2080"/>
                      <a:pt x="63" y="2607"/>
                      <a:pt x="11" y="3249"/>
                    </a:cubicBezTo>
                    <a:cubicBezTo>
                      <a:pt x="0" y="3326"/>
                      <a:pt x="32" y="3413"/>
                      <a:pt x="32" y="3494"/>
                    </a:cubicBezTo>
                    <a:cubicBezTo>
                      <a:pt x="25" y="3581"/>
                      <a:pt x="35" y="3668"/>
                      <a:pt x="63" y="3755"/>
                    </a:cubicBezTo>
                    <a:cubicBezTo>
                      <a:pt x="74" y="3850"/>
                      <a:pt x="112" y="3937"/>
                      <a:pt x="175" y="4010"/>
                    </a:cubicBezTo>
                    <a:cubicBezTo>
                      <a:pt x="234" y="4097"/>
                      <a:pt x="304" y="4174"/>
                      <a:pt x="384" y="4244"/>
                    </a:cubicBezTo>
                    <a:cubicBezTo>
                      <a:pt x="480" y="4328"/>
                      <a:pt x="588" y="4350"/>
                      <a:pt x="695" y="4350"/>
                    </a:cubicBezTo>
                    <a:cubicBezTo>
                      <a:pt x="798" y="4350"/>
                      <a:pt x="901" y="4329"/>
                      <a:pt x="995" y="4324"/>
                    </a:cubicBezTo>
                    <a:cubicBezTo>
                      <a:pt x="1187" y="4317"/>
                      <a:pt x="1327" y="4213"/>
                      <a:pt x="1452" y="4115"/>
                    </a:cubicBezTo>
                    <a:cubicBezTo>
                      <a:pt x="1686" y="3902"/>
                      <a:pt x="1958" y="3766"/>
                      <a:pt x="2147" y="3532"/>
                    </a:cubicBezTo>
                    <a:cubicBezTo>
                      <a:pt x="2241" y="3417"/>
                      <a:pt x="2342" y="3312"/>
                      <a:pt x="2447" y="3208"/>
                    </a:cubicBezTo>
                    <a:cubicBezTo>
                      <a:pt x="2541" y="3092"/>
                      <a:pt x="2583" y="2939"/>
                      <a:pt x="2632" y="2789"/>
                    </a:cubicBezTo>
                    <a:cubicBezTo>
                      <a:pt x="2639" y="2764"/>
                      <a:pt x="2635" y="2740"/>
                      <a:pt x="2628" y="2716"/>
                    </a:cubicBezTo>
                    <a:cubicBezTo>
                      <a:pt x="2611" y="2678"/>
                      <a:pt x="2573" y="2657"/>
                      <a:pt x="2536" y="2657"/>
                    </a:cubicBezTo>
                    <a:cubicBezTo>
                      <a:pt x="2521" y="2657"/>
                      <a:pt x="2506" y="2660"/>
                      <a:pt x="2492" y="2667"/>
                    </a:cubicBezTo>
                    <a:cubicBezTo>
                      <a:pt x="2353" y="2736"/>
                      <a:pt x="2196" y="2785"/>
                      <a:pt x="2105" y="2890"/>
                    </a:cubicBezTo>
                    <a:cubicBezTo>
                      <a:pt x="2011" y="2995"/>
                      <a:pt x="1923" y="3103"/>
                      <a:pt x="1808" y="3183"/>
                    </a:cubicBezTo>
                    <a:cubicBezTo>
                      <a:pt x="1588" y="3347"/>
                      <a:pt x="1428" y="3591"/>
                      <a:pt x="1183" y="3693"/>
                    </a:cubicBezTo>
                    <a:cubicBezTo>
                      <a:pt x="1065" y="3749"/>
                      <a:pt x="974" y="3790"/>
                      <a:pt x="869" y="3846"/>
                    </a:cubicBezTo>
                    <a:cubicBezTo>
                      <a:pt x="836" y="3864"/>
                      <a:pt x="806" y="3870"/>
                      <a:pt x="780" y="3870"/>
                    </a:cubicBezTo>
                    <a:cubicBezTo>
                      <a:pt x="728" y="3870"/>
                      <a:pt x="688" y="3846"/>
                      <a:pt x="654" y="3846"/>
                    </a:cubicBezTo>
                    <a:cubicBezTo>
                      <a:pt x="653" y="3846"/>
                      <a:pt x="651" y="3846"/>
                      <a:pt x="650" y="3846"/>
                    </a:cubicBezTo>
                    <a:cubicBezTo>
                      <a:pt x="611" y="3829"/>
                      <a:pt x="587" y="3794"/>
                      <a:pt x="580" y="3755"/>
                    </a:cubicBezTo>
                    <a:cubicBezTo>
                      <a:pt x="559" y="3714"/>
                      <a:pt x="541" y="3668"/>
                      <a:pt x="527" y="3623"/>
                    </a:cubicBezTo>
                    <a:cubicBezTo>
                      <a:pt x="482" y="3532"/>
                      <a:pt x="482" y="3396"/>
                      <a:pt x="503" y="3277"/>
                    </a:cubicBezTo>
                    <a:cubicBezTo>
                      <a:pt x="559" y="2733"/>
                      <a:pt x="705" y="2203"/>
                      <a:pt x="939" y="1707"/>
                    </a:cubicBezTo>
                    <a:cubicBezTo>
                      <a:pt x="1173" y="1197"/>
                      <a:pt x="1417" y="691"/>
                      <a:pt x="1623" y="154"/>
                    </a:cubicBezTo>
                    <a:cubicBezTo>
                      <a:pt x="1641" y="112"/>
                      <a:pt x="1627" y="60"/>
                      <a:pt x="1592" y="28"/>
                    </a:cubicBezTo>
                    <a:cubicBezTo>
                      <a:pt x="1572" y="10"/>
                      <a:pt x="1546" y="1"/>
                      <a:pt x="1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7"/>
              <p:cNvSpPr/>
              <p:nvPr/>
            </p:nvSpPr>
            <p:spPr>
              <a:xfrm>
                <a:off x="1275325" y="3486475"/>
                <a:ext cx="84775" cy="122925"/>
              </a:xfrm>
              <a:custGeom>
                <a:avLst/>
                <a:gdLst/>
                <a:ahLst/>
                <a:cxnLst/>
                <a:rect l="l" t="t" r="r" b="b"/>
                <a:pathLst>
                  <a:path w="3391" h="4917" extrusionOk="0">
                    <a:moveTo>
                      <a:pt x="3231" y="0"/>
                    </a:moveTo>
                    <a:cubicBezTo>
                      <a:pt x="3207" y="0"/>
                      <a:pt x="3182" y="9"/>
                      <a:pt x="3159" y="31"/>
                    </a:cubicBezTo>
                    <a:cubicBezTo>
                      <a:pt x="2629" y="387"/>
                      <a:pt x="2168" y="816"/>
                      <a:pt x="1753" y="1294"/>
                    </a:cubicBezTo>
                    <a:cubicBezTo>
                      <a:pt x="1337" y="1768"/>
                      <a:pt x="880" y="2208"/>
                      <a:pt x="531" y="2760"/>
                    </a:cubicBezTo>
                    <a:cubicBezTo>
                      <a:pt x="458" y="2903"/>
                      <a:pt x="374" y="3046"/>
                      <a:pt x="284" y="3182"/>
                    </a:cubicBezTo>
                    <a:cubicBezTo>
                      <a:pt x="182" y="3321"/>
                      <a:pt x="175" y="3492"/>
                      <a:pt x="88" y="3656"/>
                    </a:cubicBezTo>
                    <a:cubicBezTo>
                      <a:pt x="1" y="3824"/>
                      <a:pt x="36" y="4002"/>
                      <a:pt x="39" y="4243"/>
                    </a:cubicBezTo>
                    <a:cubicBezTo>
                      <a:pt x="43" y="4480"/>
                      <a:pt x="252" y="4682"/>
                      <a:pt x="420" y="4759"/>
                    </a:cubicBezTo>
                    <a:cubicBezTo>
                      <a:pt x="631" y="4864"/>
                      <a:pt x="858" y="4916"/>
                      <a:pt x="1072" y="4916"/>
                    </a:cubicBezTo>
                    <a:cubicBezTo>
                      <a:pt x="1236" y="4916"/>
                      <a:pt x="1392" y="4886"/>
                      <a:pt x="1529" y="4826"/>
                    </a:cubicBezTo>
                    <a:cubicBezTo>
                      <a:pt x="1693" y="4752"/>
                      <a:pt x="1857" y="4703"/>
                      <a:pt x="1997" y="4616"/>
                    </a:cubicBezTo>
                    <a:cubicBezTo>
                      <a:pt x="2137" y="4529"/>
                      <a:pt x="2241" y="4386"/>
                      <a:pt x="2339" y="4246"/>
                    </a:cubicBezTo>
                    <a:cubicBezTo>
                      <a:pt x="2353" y="4222"/>
                      <a:pt x="2360" y="4194"/>
                      <a:pt x="2356" y="4166"/>
                    </a:cubicBezTo>
                    <a:cubicBezTo>
                      <a:pt x="2344" y="4120"/>
                      <a:pt x="2303" y="4091"/>
                      <a:pt x="2258" y="4091"/>
                    </a:cubicBezTo>
                    <a:cubicBezTo>
                      <a:pt x="2251" y="4091"/>
                      <a:pt x="2245" y="4091"/>
                      <a:pt x="2238" y="4093"/>
                    </a:cubicBezTo>
                    <a:cubicBezTo>
                      <a:pt x="2077" y="4124"/>
                      <a:pt x="1906" y="4131"/>
                      <a:pt x="1781" y="4201"/>
                    </a:cubicBezTo>
                    <a:cubicBezTo>
                      <a:pt x="1652" y="4271"/>
                      <a:pt x="1522" y="4340"/>
                      <a:pt x="1383" y="4358"/>
                    </a:cubicBezTo>
                    <a:cubicBezTo>
                      <a:pt x="1236" y="4388"/>
                      <a:pt x="1085" y="4428"/>
                      <a:pt x="951" y="4428"/>
                    </a:cubicBezTo>
                    <a:cubicBezTo>
                      <a:pt x="849" y="4428"/>
                      <a:pt x="758" y="4405"/>
                      <a:pt x="688" y="4334"/>
                    </a:cubicBezTo>
                    <a:cubicBezTo>
                      <a:pt x="594" y="4250"/>
                      <a:pt x="570" y="4218"/>
                      <a:pt x="524" y="4131"/>
                    </a:cubicBezTo>
                    <a:cubicBezTo>
                      <a:pt x="475" y="4044"/>
                      <a:pt x="531" y="3929"/>
                      <a:pt x="545" y="3793"/>
                    </a:cubicBezTo>
                    <a:cubicBezTo>
                      <a:pt x="559" y="3656"/>
                      <a:pt x="667" y="3545"/>
                      <a:pt x="716" y="3409"/>
                    </a:cubicBezTo>
                    <a:cubicBezTo>
                      <a:pt x="769" y="3269"/>
                      <a:pt x="845" y="3140"/>
                      <a:pt x="943" y="3028"/>
                    </a:cubicBezTo>
                    <a:cubicBezTo>
                      <a:pt x="1030" y="2906"/>
                      <a:pt x="1076" y="2749"/>
                      <a:pt x="1198" y="2655"/>
                    </a:cubicBezTo>
                    <a:cubicBezTo>
                      <a:pt x="1320" y="2557"/>
                      <a:pt x="1372" y="2400"/>
                      <a:pt x="1474" y="2288"/>
                    </a:cubicBezTo>
                    <a:cubicBezTo>
                      <a:pt x="1575" y="2173"/>
                      <a:pt x="1665" y="2062"/>
                      <a:pt x="1753" y="1926"/>
                    </a:cubicBezTo>
                    <a:cubicBezTo>
                      <a:pt x="1840" y="1789"/>
                      <a:pt x="1983" y="1716"/>
                      <a:pt x="2067" y="1580"/>
                    </a:cubicBezTo>
                    <a:cubicBezTo>
                      <a:pt x="2489" y="1137"/>
                      <a:pt x="2918" y="687"/>
                      <a:pt x="3306" y="195"/>
                    </a:cubicBezTo>
                    <a:cubicBezTo>
                      <a:pt x="3390" y="115"/>
                      <a:pt x="3317" y="0"/>
                      <a:pt x="3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7"/>
              <p:cNvSpPr/>
              <p:nvPr/>
            </p:nvSpPr>
            <p:spPr>
              <a:xfrm>
                <a:off x="3681400" y="3307800"/>
                <a:ext cx="121100" cy="155300"/>
              </a:xfrm>
              <a:custGeom>
                <a:avLst/>
                <a:gdLst/>
                <a:ahLst/>
                <a:cxnLst/>
                <a:rect l="l" t="t" r="r" b="b"/>
                <a:pathLst>
                  <a:path w="4844" h="6212" extrusionOk="0">
                    <a:moveTo>
                      <a:pt x="4251" y="5621"/>
                    </a:moveTo>
                    <a:lnTo>
                      <a:pt x="4251" y="5621"/>
                    </a:lnTo>
                    <a:cubicBezTo>
                      <a:pt x="4245" y="5624"/>
                      <a:pt x="4239" y="5626"/>
                      <a:pt x="4233" y="5628"/>
                    </a:cubicBezTo>
                    <a:lnTo>
                      <a:pt x="4233" y="5628"/>
                    </a:lnTo>
                    <a:cubicBezTo>
                      <a:pt x="4239" y="5625"/>
                      <a:pt x="4245" y="5623"/>
                      <a:pt x="4251" y="5621"/>
                    </a:cubicBezTo>
                    <a:close/>
                    <a:moveTo>
                      <a:pt x="154" y="0"/>
                    </a:moveTo>
                    <a:cubicBezTo>
                      <a:pt x="133" y="0"/>
                      <a:pt x="110" y="6"/>
                      <a:pt x="91" y="16"/>
                    </a:cubicBezTo>
                    <a:cubicBezTo>
                      <a:pt x="28" y="48"/>
                      <a:pt x="0" y="128"/>
                      <a:pt x="35" y="194"/>
                    </a:cubicBezTo>
                    <a:cubicBezTo>
                      <a:pt x="133" y="383"/>
                      <a:pt x="192" y="596"/>
                      <a:pt x="335" y="732"/>
                    </a:cubicBezTo>
                    <a:cubicBezTo>
                      <a:pt x="482" y="864"/>
                      <a:pt x="632" y="994"/>
                      <a:pt x="743" y="1161"/>
                    </a:cubicBezTo>
                    <a:cubicBezTo>
                      <a:pt x="988" y="1475"/>
                      <a:pt x="1330" y="1699"/>
                      <a:pt x="1546" y="2044"/>
                    </a:cubicBezTo>
                    <a:cubicBezTo>
                      <a:pt x="1661" y="2205"/>
                      <a:pt x="1790" y="2358"/>
                      <a:pt x="1947" y="2484"/>
                    </a:cubicBezTo>
                    <a:cubicBezTo>
                      <a:pt x="2104" y="2609"/>
                      <a:pt x="2181" y="2808"/>
                      <a:pt x="2338" y="2934"/>
                    </a:cubicBezTo>
                    <a:cubicBezTo>
                      <a:pt x="2495" y="3060"/>
                      <a:pt x="2565" y="3262"/>
                      <a:pt x="2715" y="3395"/>
                    </a:cubicBezTo>
                    <a:cubicBezTo>
                      <a:pt x="2858" y="3534"/>
                      <a:pt x="2977" y="3695"/>
                      <a:pt x="3075" y="3866"/>
                    </a:cubicBezTo>
                    <a:cubicBezTo>
                      <a:pt x="3186" y="4033"/>
                      <a:pt x="3364" y="4152"/>
                      <a:pt x="3434" y="4340"/>
                    </a:cubicBezTo>
                    <a:cubicBezTo>
                      <a:pt x="3504" y="4525"/>
                      <a:pt x="3678" y="4644"/>
                      <a:pt x="3773" y="4815"/>
                    </a:cubicBezTo>
                    <a:cubicBezTo>
                      <a:pt x="3870" y="4986"/>
                      <a:pt x="3961" y="5153"/>
                      <a:pt x="4076" y="5293"/>
                    </a:cubicBezTo>
                    <a:cubicBezTo>
                      <a:pt x="4162" y="5400"/>
                      <a:pt x="4167" y="5566"/>
                      <a:pt x="4178" y="5635"/>
                    </a:cubicBezTo>
                    <a:lnTo>
                      <a:pt x="4178" y="5635"/>
                    </a:lnTo>
                    <a:cubicBezTo>
                      <a:pt x="4105" y="5628"/>
                      <a:pt x="4030" y="5625"/>
                      <a:pt x="3957" y="5625"/>
                    </a:cubicBezTo>
                    <a:cubicBezTo>
                      <a:pt x="3927" y="5631"/>
                      <a:pt x="3897" y="5633"/>
                      <a:pt x="3867" y="5633"/>
                    </a:cubicBezTo>
                    <a:cubicBezTo>
                      <a:pt x="3723" y="5633"/>
                      <a:pt x="3578" y="5571"/>
                      <a:pt x="3434" y="5513"/>
                    </a:cubicBezTo>
                    <a:cubicBezTo>
                      <a:pt x="3429" y="5513"/>
                      <a:pt x="3425" y="5513"/>
                      <a:pt x="3420" y="5513"/>
                    </a:cubicBezTo>
                    <a:cubicBezTo>
                      <a:pt x="3221" y="5513"/>
                      <a:pt x="3077" y="5369"/>
                      <a:pt x="2879" y="5345"/>
                    </a:cubicBezTo>
                    <a:cubicBezTo>
                      <a:pt x="2781" y="5328"/>
                      <a:pt x="2712" y="5251"/>
                      <a:pt x="2624" y="5206"/>
                    </a:cubicBezTo>
                    <a:cubicBezTo>
                      <a:pt x="2539" y="5169"/>
                      <a:pt x="2448" y="5149"/>
                      <a:pt x="2357" y="5149"/>
                    </a:cubicBezTo>
                    <a:cubicBezTo>
                      <a:pt x="2344" y="5149"/>
                      <a:pt x="2331" y="5149"/>
                      <a:pt x="2317" y="5150"/>
                    </a:cubicBezTo>
                    <a:cubicBezTo>
                      <a:pt x="2289" y="5153"/>
                      <a:pt x="2261" y="5160"/>
                      <a:pt x="2237" y="5178"/>
                    </a:cubicBezTo>
                    <a:cubicBezTo>
                      <a:pt x="2160" y="5227"/>
                      <a:pt x="2136" y="5331"/>
                      <a:pt x="2181" y="5412"/>
                    </a:cubicBezTo>
                    <a:cubicBezTo>
                      <a:pt x="2237" y="5506"/>
                      <a:pt x="2317" y="5579"/>
                      <a:pt x="2411" y="5632"/>
                    </a:cubicBezTo>
                    <a:cubicBezTo>
                      <a:pt x="2506" y="5673"/>
                      <a:pt x="2614" y="5687"/>
                      <a:pt x="2698" y="5754"/>
                    </a:cubicBezTo>
                    <a:cubicBezTo>
                      <a:pt x="2858" y="5897"/>
                      <a:pt x="3085" y="5897"/>
                      <a:pt x="3260" y="6036"/>
                    </a:cubicBezTo>
                    <a:cubicBezTo>
                      <a:pt x="3465" y="6096"/>
                      <a:pt x="3678" y="6120"/>
                      <a:pt x="3902" y="6197"/>
                    </a:cubicBezTo>
                    <a:cubicBezTo>
                      <a:pt x="3950" y="6206"/>
                      <a:pt x="4000" y="6211"/>
                      <a:pt x="4049" y="6211"/>
                    </a:cubicBezTo>
                    <a:cubicBezTo>
                      <a:pt x="4127" y="6211"/>
                      <a:pt x="4204" y="6199"/>
                      <a:pt x="4279" y="6176"/>
                    </a:cubicBezTo>
                    <a:cubicBezTo>
                      <a:pt x="4355" y="6159"/>
                      <a:pt x="4429" y="6134"/>
                      <a:pt x="4498" y="6106"/>
                    </a:cubicBezTo>
                    <a:cubicBezTo>
                      <a:pt x="4610" y="6050"/>
                      <a:pt x="4697" y="5953"/>
                      <a:pt x="4739" y="5834"/>
                    </a:cubicBezTo>
                    <a:cubicBezTo>
                      <a:pt x="4844" y="5426"/>
                      <a:pt x="4607" y="5290"/>
                      <a:pt x="4582" y="5059"/>
                    </a:cubicBezTo>
                    <a:cubicBezTo>
                      <a:pt x="4554" y="4829"/>
                      <a:pt x="4408" y="4672"/>
                      <a:pt x="4292" y="4490"/>
                    </a:cubicBezTo>
                    <a:cubicBezTo>
                      <a:pt x="4181" y="4312"/>
                      <a:pt x="4097" y="4117"/>
                      <a:pt x="3957" y="3967"/>
                    </a:cubicBezTo>
                    <a:cubicBezTo>
                      <a:pt x="3818" y="3820"/>
                      <a:pt x="3734" y="3628"/>
                      <a:pt x="3598" y="3471"/>
                    </a:cubicBezTo>
                    <a:cubicBezTo>
                      <a:pt x="3455" y="3328"/>
                      <a:pt x="3329" y="3168"/>
                      <a:pt x="3221" y="2997"/>
                    </a:cubicBezTo>
                    <a:cubicBezTo>
                      <a:pt x="3116" y="2822"/>
                      <a:pt x="2921" y="2718"/>
                      <a:pt x="2827" y="2529"/>
                    </a:cubicBezTo>
                    <a:cubicBezTo>
                      <a:pt x="2736" y="2341"/>
                      <a:pt x="2534" y="2246"/>
                      <a:pt x="2443" y="2058"/>
                    </a:cubicBezTo>
                    <a:cubicBezTo>
                      <a:pt x="2352" y="1870"/>
                      <a:pt x="2199" y="1733"/>
                      <a:pt x="2045" y="1601"/>
                    </a:cubicBezTo>
                    <a:cubicBezTo>
                      <a:pt x="1727" y="1343"/>
                      <a:pt x="1529" y="976"/>
                      <a:pt x="1218" y="714"/>
                    </a:cubicBezTo>
                    <a:cubicBezTo>
                      <a:pt x="1047" y="592"/>
                      <a:pt x="935" y="418"/>
                      <a:pt x="778" y="285"/>
                    </a:cubicBezTo>
                    <a:cubicBezTo>
                      <a:pt x="621" y="156"/>
                      <a:pt x="405" y="76"/>
                      <a:pt x="192" y="6"/>
                    </a:cubicBezTo>
                    <a:cubicBezTo>
                      <a:pt x="180" y="2"/>
                      <a:pt x="167" y="0"/>
                      <a:pt x="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7"/>
              <p:cNvSpPr/>
              <p:nvPr/>
            </p:nvSpPr>
            <p:spPr>
              <a:xfrm>
                <a:off x="3680075" y="3420125"/>
                <a:ext cx="68425" cy="109500"/>
              </a:xfrm>
              <a:custGeom>
                <a:avLst/>
                <a:gdLst/>
                <a:ahLst/>
                <a:cxnLst/>
                <a:rect l="l" t="t" r="r" b="b"/>
                <a:pathLst>
                  <a:path w="2737" h="4380" extrusionOk="0">
                    <a:moveTo>
                      <a:pt x="1180" y="1"/>
                    </a:moveTo>
                    <a:cubicBezTo>
                      <a:pt x="1100" y="1"/>
                      <a:pt x="1037" y="64"/>
                      <a:pt x="1030" y="140"/>
                    </a:cubicBezTo>
                    <a:cubicBezTo>
                      <a:pt x="1020" y="305"/>
                      <a:pt x="988" y="472"/>
                      <a:pt x="1048" y="601"/>
                    </a:cubicBezTo>
                    <a:cubicBezTo>
                      <a:pt x="1110" y="727"/>
                      <a:pt x="1194" y="838"/>
                      <a:pt x="1215" y="985"/>
                    </a:cubicBezTo>
                    <a:cubicBezTo>
                      <a:pt x="1292" y="1254"/>
                      <a:pt x="1501" y="1467"/>
                      <a:pt x="1547" y="1753"/>
                    </a:cubicBezTo>
                    <a:cubicBezTo>
                      <a:pt x="1582" y="1892"/>
                      <a:pt x="1616" y="2018"/>
                      <a:pt x="1704" y="2137"/>
                    </a:cubicBezTo>
                    <a:cubicBezTo>
                      <a:pt x="1791" y="2252"/>
                      <a:pt x="1777" y="2402"/>
                      <a:pt x="1857" y="2521"/>
                    </a:cubicBezTo>
                    <a:cubicBezTo>
                      <a:pt x="1934" y="2636"/>
                      <a:pt x="1903" y="2789"/>
                      <a:pt x="1965" y="2911"/>
                    </a:cubicBezTo>
                    <a:cubicBezTo>
                      <a:pt x="2025" y="3030"/>
                      <a:pt x="2053" y="3159"/>
                      <a:pt x="2049" y="3292"/>
                    </a:cubicBezTo>
                    <a:cubicBezTo>
                      <a:pt x="2056" y="3414"/>
                      <a:pt x="2105" y="3588"/>
                      <a:pt x="2077" y="3630"/>
                    </a:cubicBezTo>
                    <a:cubicBezTo>
                      <a:pt x="2053" y="3676"/>
                      <a:pt x="2042" y="3707"/>
                      <a:pt x="2042" y="3714"/>
                    </a:cubicBezTo>
                    <a:cubicBezTo>
                      <a:pt x="2042" y="3725"/>
                      <a:pt x="2098" y="3725"/>
                      <a:pt x="2056" y="3732"/>
                    </a:cubicBezTo>
                    <a:cubicBezTo>
                      <a:pt x="2011" y="3742"/>
                      <a:pt x="1965" y="3749"/>
                      <a:pt x="1857" y="3756"/>
                    </a:cubicBezTo>
                    <a:cubicBezTo>
                      <a:pt x="1856" y="3756"/>
                      <a:pt x="1854" y="3756"/>
                      <a:pt x="1853" y="3756"/>
                    </a:cubicBezTo>
                    <a:cubicBezTo>
                      <a:pt x="1744" y="3756"/>
                      <a:pt x="1667" y="3626"/>
                      <a:pt x="1547" y="3602"/>
                    </a:cubicBezTo>
                    <a:cubicBezTo>
                      <a:pt x="1128" y="3313"/>
                      <a:pt x="727" y="2925"/>
                      <a:pt x="259" y="2594"/>
                    </a:cubicBezTo>
                    <a:cubicBezTo>
                      <a:pt x="232" y="2574"/>
                      <a:pt x="200" y="2565"/>
                      <a:pt x="169" y="2565"/>
                    </a:cubicBezTo>
                    <a:cubicBezTo>
                      <a:pt x="145" y="2565"/>
                      <a:pt x="120" y="2571"/>
                      <a:pt x="98" y="2583"/>
                    </a:cubicBezTo>
                    <a:cubicBezTo>
                      <a:pt x="29" y="2625"/>
                      <a:pt x="1" y="2716"/>
                      <a:pt x="39" y="2786"/>
                    </a:cubicBezTo>
                    <a:cubicBezTo>
                      <a:pt x="325" y="3299"/>
                      <a:pt x="709" y="3749"/>
                      <a:pt x="1240" y="4080"/>
                    </a:cubicBezTo>
                    <a:cubicBezTo>
                      <a:pt x="1358" y="4199"/>
                      <a:pt x="1547" y="4164"/>
                      <a:pt x="1697" y="4290"/>
                    </a:cubicBezTo>
                    <a:cubicBezTo>
                      <a:pt x="1771" y="4351"/>
                      <a:pt x="1871" y="4380"/>
                      <a:pt x="1979" y="4380"/>
                    </a:cubicBezTo>
                    <a:cubicBezTo>
                      <a:pt x="2092" y="4380"/>
                      <a:pt x="2214" y="4347"/>
                      <a:pt x="2321" y="4286"/>
                    </a:cubicBezTo>
                    <a:cubicBezTo>
                      <a:pt x="2451" y="4231"/>
                      <a:pt x="2562" y="4136"/>
                      <a:pt x="2642" y="4021"/>
                    </a:cubicBezTo>
                    <a:cubicBezTo>
                      <a:pt x="2698" y="3923"/>
                      <a:pt x="2723" y="3812"/>
                      <a:pt x="2716" y="3697"/>
                    </a:cubicBezTo>
                    <a:cubicBezTo>
                      <a:pt x="2705" y="3505"/>
                      <a:pt x="2737" y="3344"/>
                      <a:pt x="2698" y="3187"/>
                    </a:cubicBezTo>
                    <a:cubicBezTo>
                      <a:pt x="2649" y="3044"/>
                      <a:pt x="2615" y="2894"/>
                      <a:pt x="2597" y="2740"/>
                    </a:cubicBezTo>
                    <a:cubicBezTo>
                      <a:pt x="2580" y="2590"/>
                      <a:pt x="2458" y="2475"/>
                      <a:pt x="2458" y="2318"/>
                    </a:cubicBezTo>
                    <a:cubicBezTo>
                      <a:pt x="2458" y="2161"/>
                      <a:pt x="2325" y="2053"/>
                      <a:pt x="2321" y="1899"/>
                    </a:cubicBezTo>
                    <a:cubicBezTo>
                      <a:pt x="2318" y="1749"/>
                      <a:pt x="2238" y="1620"/>
                      <a:pt x="2164" y="1495"/>
                    </a:cubicBezTo>
                    <a:cubicBezTo>
                      <a:pt x="1990" y="1254"/>
                      <a:pt x="1969" y="954"/>
                      <a:pt x="1808" y="709"/>
                    </a:cubicBezTo>
                    <a:cubicBezTo>
                      <a:pt x="1711" y="594"/>
                      <a:pt x="1690" y="448"/>
                      <a:pt x="1609" y="325"/>
                    </a:cubicBezTo>
                    <a:cubicBezTo>
                      <a:pt x="1533" y="203"/>
                      <a:pt x="1390" y="116"/>
                      <a:pt x="1250" y="29"/>
                    </a:cubicBezTo>
                    <a:cubicBezTo>
                      <a:pt x="1229" y="15"/>
                      <a:pt x="1205" y="8"/>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7"/>
              <p:cNvSpPr/>
              <p:nvPr/>
            </p:nvSpPr>
            <p:spPr>
              <a:xfrm>
                <a:off x="3600500" y="3454075"/>
                <a:ext cx="88775" cy="106600"/>
              </a:xfrm>
              <a:custGeom>
                <a:avLst/>
                <a:gdLst/>
                <a:ahLst/>
                <a:cxnLst/>
                <a:rect l="l" t="t" r="r" b="b"/>
                <a:pathLst>
                  <a:path w="3551" h="4264" extrusionOk="0">
                    <a:moveTo>
                      <a:pt x="2375" y="0"/>
                    </a:moveTo>
                    <a:cubicBezTo>
                      <a:pt x="2304" y="0"/>
                      <a:pt x="2241" y="55"/>
                      <a:pt x="2234" y="130"/>
                    </a:cubicBezTo>
                    <a:cubicBezTo>
                      <a:pt x="2217" y="308"/>
                      <a:pt x="2168" y="496"/>
                      <a:pt x="2231" y="643"/>
                    </a:cubicBezTo>
                    <a:cubicBezTo>
                      <a:pt x="2290" y="793"/>
                      <a:pt x="2364" y="936"/>
                      <a:pt x="2381" y="1096"/>
                    </a:cubicBezTo>
                    <a:cubicBezTo>
                      <a:pt x="2444" y="1410"/>
                      <a:pt x="2636" y="1686"/>
                      <a:pt x="2653" y="2004"/>
                    </a:cubicBezTo>
                    <a:cubicBezTo>
                      <a:pt x="2671" y="2161"/>
                      <a:pt x="2692" y="2311"/>
                      <a:pt x="2765" y="2457"/>
                    </a:cubicBezTo>
                    <a:cubicBezTo>
                      <a:pt x="2838" y="2607"/>
                      <a:pt x="2807" y="2764"/>
                      <a:pt x="2852" y="2907"/>
                    </a:cubicBezTo>
                    <a:cubicBezTo>
                      <a:pt x="2901" y="3051"/>
                      <a:pt x="2831" y="3201"/>
                      <a:pt x="2852" y="3330"/>
                    </a:cubicBezTo>
                    <a:cubicBezTo>
                      <a:pt x="2873" y="3459"/>
                      <a:pt x="2817" y="3595"/>
                      <a:pt x="2781" y="3595"/>
                    </a:cubicBezTo>
                    <a:cubicBezTo>
                      <a:pt x="2781" y="3595"/>
                      <a:pt x="2780" y="3595"/>
                      <a:pt x="2779" y="3595"/>
                    </a:cubicBezTo>
                    <a:cubicBezTo>
                      <a:pt x="2778" y="3595"/>
                      <a:pt x="2778" y="3595"/>
                      <a:pt x="2777" y="3595"/>
                    </a:cubicBezTo>
                    <a:cubicBezTo>
                      <a:pt x="2753" y="3595"/>
                      <a:pt x="2738" y="3646"/>
                      <a:pt x="2706" y="3646"/>
                    </a:cubicBezTo>
                    <a:cubicBezTo>
                      <a:pt x="2693" y="3646"/>
                      <a:pt x="2679" y="3639"/>
                      <a:pt x="2660" y="3619"/>
                    </a:cubicBezTo>
                    <a:cubicBezTo>
                      <a:pt x="2590" y="3543"/>
                      <a:pt x="2433" y="3543"/>
                      <a:pt x="2322" y="3455"/>
                    </a:cubicBezTo>
                    <a:cubicBezTo>
                      <a:pt x="2207" y="3368"/>
                      <a:pt x="2095" y="3288"/>
                      <a:pt x="1955" y="3204"/>
                    </a:cubicBezTo>
                    <a:cubicBezTo>
                      <a:pt x="1816" y="3120"/>
                      <a:pt x="1760" y="2960"/>
                      <a:pt x="1620" y="2876"/>
                    </a:cubicBezTo>
                    <a:cubicBezTo>
                      <a:pt x="1187" y="2419"/>
                      <a:pt x="765" y="1937"/>
                      <a:pt x="266" y="1512"/>
                    </a:cubicBezTo>
                    <a:cubicBezTo>
                      <a:pt x="240" y="1487"/>
                      <a:pt x="207" y="1475"/>
                      <a:pt x="175" y="1475"/>
                    </a:cubicBezTo>
                    <a:cubicBezTo>
                      <a:pt x="151" y="1475"/>
                      <a:pt x="127" y="1481"/>
                      <a:pt x="106" y="1494"/>
                    </a:cubicBezTo>
                    <a:cubicBezTo>
                      <a:pt x="32" y="1529"/>
                      <a:pt x="1" y="1616"/>
                      <a:pt x="36" y="1690"/>
                    </a:cubicBezTo>
                    <a:cubicBezTo>
                      <a:pt x="336" y="2283"/>
                      <a:pt x="734" y="2820"/>
                      <a:pt x="1212" y="3281"/>
                    </a:cubicBezTo>
                    <a:cubicBezTo>
                      <a:pt x="1299" y="3431"/>
                      <a:pt x="1509" y="3455"/>
                      <a:pt x="1585" y="3626"/>
                    </a:cubicBezTo>
                    <a:cubicBezTo>
                      <a:pt x="1659" y="3797"/>
                      <a:pt x="1823" y="3874"/>
                      <a:pt x="1976" y="3972"/>
                    </a:cubicBezTo>
                    <a:cubicBezTo>
                      <a:pt x="2130" y="4066"/>
                      <a:pt x="2259" y="4234"/>
                      <a:pt x="2503" y="4241"/>
                    </a:cubicBezTo>
                    <a:cubicBezTo>
                      <a:pt x="2582" y="4250"/>
                      <a:pt x="2663" y="4264"/>
                      <a:pt x="2753" y="4264"/>
                    </a:cubicBezTo>
                    <a:cubicBezTo>
                      <a:pt x="2799" y="4264"/>
                      <a:pt x="2846" y="4260"/>
                      <a:pt x="2898" y="4251"/>
                    </a:cubicBezTo>
                    <a:cubicBezTo>
                      <a:pt x="3044" y="4220"/>
                      <a:pt x="3177" y="4143"/>
                      <a:pt x="3278" y="4031"/>
                    </a:cubicBezTo>
                    <a:cubicBezTo>
                      <a:pt x="3428" y="3794"/>
                      <a:pt x="3456" y="3588"/>
                      <a:pt x="3505" y="3393"/>
                    </a:cubicBezTo>
                    <a:cubicBezTo>
                      <a:pt x="3550" y="3194"/>
                      <a:pt x="3463" y="3019"/>
                      <a:pt x="3484" y="2841"/>
                    </a:cubicBezTo>
                    <a:cubicBezTo>
                      <a:pt x="3508" y="2663"/>
                      <a:pt x="3390" y="2510"/>
                      <a:pt x="3411" y="2332"/>
                    </a:cubicBezTo>
                    <a:cubicBezTo>
                      <a:pt x="3435" y="2154"/>
                      <a:pt x="3365" y="1997"/>
                      <a:pt x="3302" y="1840"/>
                    </a:cubicBezTo>
                    <a:cubicBezTo>
                      <a:pt x="3149" y="1532"/>
                      <a:pt x="3149" y="1187"/>
                      <a:pt x="3002" y="887"/>
                    </a:cubicBezTo>
                    <a:cubicBezTo>
                      <a:pt x="2911" y="744"/>
                      <a:pt x="2894" y="573"/>
                      <a:pt x="2817" y="426"/>
                    </a:cubicBezTo>
                    <a:cubicBezTo>
                      <a:pt x="2744" y="276"/>
                      <a:pt x="2601" y="157"/>
                      <a:pt x="2461" y="35"/>
                    </a:cubicBezTo>
                    <a:cubicBezTo>
                      <a:pt x="2437" y="18"/>
                      <a:pt x="2412" y="4"/>
                      <a:pt x="2381" y="0"/>
                    </a:cubicBezTo>
                    <a:cubicBezTo>
                      <a:pt x="2379" y="0"/>
                      <a:pt x="2377"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7"/>
              <p:cNvSpPr/>
              <p:nvPr/>
            </p:nvSpPr>
            <p:spPr>
              <a:xfrm>
                <a:off x="3500175" y="3463050"/>
                <a:ext cx="105325" cy="96600"/>
              </a:xfrm>
              <a:custGeom>
                <a:avLst/>
                <a:gdLst/>
                <a:ahLst/>
                <a:cxnLst/>
                <a:rect l="l" t="t" r="r" b="b"/>
                <a:pathLst>
                  <a:path w="4213" h="3864" extrusionOk="0">
                    <a:moveTo>
                      <a:pt x="174" y="0"/>
                    </a:moveTo>
                    <a:cubicBezTo>
                      <a:pt x="153" y="0"/>
                      <a:pt x="132" y="5"/>
                      <a:pt x="112" y="15"/>
                    </a:cubicBezTo>
                    <a:cubicBezTo>
                      <a:pt x="39" y="43"/>
                      <a:pt x="1" y="130"/>
                      <a:pt x="29" y="207"/>
                    </a:cubicBezTo>
                    <a:cubicBezTo>
                      <a:pt x="304" y="873"/>
                      <a:pt x="681" y="1481"/>
                      <a:pt x="1145" y="2025"/>
                    </a:cubicBezTo>
                    <a:cubicBezTo>
                      <a:pt x="1613" y="2569"/>
                      <a:pt x="1990" y="3180"/>
                      <a:pt x="2656" y="3634"/>
                    </a:cubicBezTo>
                    <a:cubicBezTo>
                      <a:pt x="2758" y="3683"/>
                      <a:pt x="2831" y="3725"/>
                      <a:pt x="2950" y="3766"/>
                    </a:cubicBezTo>
                    <a:cubicBezTo>
                      <a:pt x="3065" y="3805"/>
                      <a:pt x="3176" y="3843"/>
                      <a:pt x="3333" y="3861"/>
                    </a:cubicBezTo>
                    <a:cubicBezTo>
                      <a:pt x="3350" y="3862"/>
                      <a:pt x="3366" y="3863"/>
                      <a:pt x="3383" y="3863"/>
                    </a:cubicBezTo>
                    <a:cubicBezTo>
                      <a:pt x="3527" y="3863"/>
                      <a:pt x="3681" y="3797"/>
                      <a:pt x="3759" y="3704"/>
                    </a:cubicBezTo>
                    <a:cubicBezTo>
                      <a:pt x="3846" y="3599"/>
                      <a:pt x="3962" y="3480"/>
                      <a:pt x="4003" y="3376"/>
                    </a:cubicBezTo>
                    <a:cubicBezTo>
                      <a:pt x="4161" y="3159"/>
                      <a:pt x="4084" y="2946"/>
                      <a:pt x="4147" y="2747"/>
                    </a:cubicBezTo>
                    <a:cubicBezTo>
                      <a:pt x="4213" y="2552"/>
                      <a:pt x="4178" y="2357"/>
                      <a:pt x="4140" y="2179"/>
                    </a:cubicBezTo>
                    <a:cubicBezTo>
                      <a:pt x="4038" y="1816"/>
                      <a:pt x="4080" y="1439"/>
                      <a:pt x="3958" y="1097"/>
                    </a:cubicBezTo>
                    <a:cubicBezTo>
                      <a:pt x="3878" y="926"/>
                      <a:pt x="3881" y="741"/>
                      <a:pt x="3819" y="573"/>
                    </a:cubicBezTo>
                    <a:cubicBezTo>
                      <a:pt x="3752" y="402"/>
                      <a:pt x="3616" y="252"/>
                      <a:pt x="3487" y="109"/>
                    </a:cubicBezTo>
                    <a:cubicBezTo>
                      <a:pt x="3463" y="85"/>
                      <a:pt x="3435" y="71"/>
                      <a:pt x="3403" y="67"/>
                    </a:cubicBezTo>
                    <a:cubicBezTo>
                      <a:pt x="3397" y="66"/>
                      <a:pt x="3390" y="66"/>
                      <a:pt x="3383" y="66"/>
                    </a:cubicBezTo>
                    <a:cubicBezTo>
                      <a:pt x="3318" y="66"/>
                      <a:pt x="3259" y="112"/>
                      <a:pt x="3250" y="179"/>
                    </a:cubicBezTo>
                    <a:cubicBezTo>
                      <a:pt x="3218" y="367"/>
                      <a:pt x="3159" y="563"/>
                      <a:pt x="3208" y="730"/>
                    </a:cubicBezTo>
                    <a:cubicBezTo>
                      <a:pt x="3253" y="894"/>
                      <a:pt x="3316" y="1055"/>
                      <a:pt x="3316" y="1229"/>
                    </a:cubicBezTo>
                    <a:cubicBezTo>
                      <a:pt x="3347" y="1571"/>
                      <a:pt x="3508" y="1892"/>
                      <a:pt x="3473" y="2231"/>
                    </a:cubicBezTo>
                    <a:cubicBezTo>
                      <a:pt x="3470" y="2395"/>
                      <a:pt x="3445" y="2555"/>
                      <a:pt x="3490" y="2709"/>
                    </a:cubicBezTo>
                    <a:cubicBezTo>
                      <a:pt x="3504" y="2782"/>
                      <a:pt x="3497" y="2859"/>
                      <a:pt x="3470" y="2929"/>
                    </a:cubicBezTo>
                    <a:cubicBezTo>
                      <a:pt x="3445" y="2999"/>
                      <a:pt x="3438" y="3054"/>
                      <a:pt x="3424" y="3107"/>
                    </a:cubicBezTo>
                    <a:cubicBezTo>
                      <a:pt x="3407" y="3229"/>
                      <a:pt x="3351" y="3163"/>
                      <a:pt x="3306" y="3201"/>
                    </a:cubicBezTo>
                    <a:cubicBezTo>
                      <a:pt x="3298" y="3209"/>
                      <a:pt x="3286" y="3212"/>
                      <a:pt x="3272" y="3212"/>
                    </a:cubicBezTo>
                    <a:cubicBezTo>
                      <a:pt x="3212" y="3212"/>
                      <a:pt x="3102" y="3146"/>
                      <a:pt x="3009" y="3075"/>
                    </a:cubicBezTo>
                    <a:cubicBezTo>
                      <a:pt x="2897" y="2988"/>
                      <a:pt x="2726" y="2936"/>
                      <a:pt x="2639" y="2789"/>
                    </a:cubicBezTo>
                    <a:cubicBezTo>
                      <a:pt x="2552" y="2639"/>
                      <a:pt x="2391" y="2569"/>
                      <a:pt x="2276" y="2444"/>
                    </a:cubicBezTo>
                    <a:cubicBezTo>
                      <a:pt x="2164" y="2318"/>
                      <a:pt x="2046" y="2196"/>
                      <a:pt x="1913" y="2077"/>
                    </a:cubicBezTo>
                    <a:cubicBezTo>
                      <a:pt x="1784" y="1959"/>
                      <a:pt x="1732" y="1781"/>
                      <a:pt x="1596" y="1673"/>
                    </a:cubicBezTo>
                    <a:cubicBezTo>
                      <a:pt x="1180" y="1118"/>
                      <a:pt x="761" y="559"/>
                      <a:pt x="280" y="43"/>
                    </a:cubicBezTo>
                    <a:cubicBezTo>
                      <a:pt x="251" y="16"/>
                      <a:pt x="213" y="0"/>
                      <a:pt x="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7"/>
              <p:cNvSpPr/>
              <p:nvPr/>
            </p:nvSpPr>
            <p:spPr>
              <a:xfrm>
                <a:off x="3449025" y="3229925"/>
                <a:ext cx="227025" cy="199475"/>
              </a:xfrm>
              <a:custGeom>
                <a:avLst/>
                <a:gdLst/>
                <a:ahLst/>
                <a:cxnLst/>
                <a:rect l="l" t="t" r="r" b="b"/>
                <a:pathLst>
                  <a:path w="9081" h="7979" extrusionOk="0">
                    <a:moveTo>
                      <a:pt x="8936" y="0"/>
                    </a:moveTo>
                    <a:cubicBezTo>
                      <a:pt x="8910" y="0"/>
                      <a:pt x="8883" y="8"/>
                      <a:pt x="8859" y="25"/>
                    </a:cubicBezTo>
                    <a:lnTo>
                      <a:pt x="8852" y="25"/>
                    </a:lnTo>
                    <a:cubicBezTo>
                      <a:pt x="8646" y="190"/>
                      <a:pt x="8437" y="343"/>
                      <a:pt x="8293" y="535"/>
                    </a:cubicBezTo>
                    <a:cubicBezTo>
                      <a:pt x="8217" y="633"/>
                      <a:pt x="8175" y="748"/>
                      <a:pt x="8102" y="846"/>
                    </a:cubicBezTo>
                    <a:cubicBezTo>
                      <a:pt x="8025" y="940"/>
                      <a:pt x="7944" y="1027"/>
                      <a:pt x="7864" y="1121"/>
                    </a:cubicBezTo>
                    <a:cubicBezTo>
                      <a:pt x="7547" y="1481"/>
                      <a:pt x="7316" y="1917"/>
                      <a:pt x="6946" y="2242"/>
                    </a:cubicBezTo>
                    <a:cubicBezTo>
                      <a:pt x="6304" y="2964"/>
                      <a:pt x="5624" y="3669"/>
                      <a:pt x="4863" y="4280"/>
                    </a:cubicBezTo>
                    <a:cubicBezTo>
                      <a:pt x="4521" y="4622"/>
                      <a:pt x="4092" y="4873"/>
                      <a:pt x="3739" y="5211"/>
                    </a:cubicBezTo>
                    <a:cubicBezTo>
                      <a:pt x="3537" y="5347"/>
                      <a:pt x="3352" y="5501"/>
                      <a:pt x="3167" y="5665"/>
                    </a:cubicBezTo>
                    <a:cubicBezTo>
                      <a:pt x="2982" y="5833"/>
                      <a:pt x="2738" y="5913"/>
                      <a:pt x="2560" y="6084"/>
                    </a:cubicBezTo>
                    <a:cubicBezTo>
                      <a:pt x="1747" y="6618"/>
                      <a:pt x="926" y="7148"/>
                      <a:pt x="117" y="7707"/>
                    </a:cubicBezTo>
                    <a:lnTo>
                      <a:pt x="113" y="7717"/>
                    </a:lnTo>
                    <a:cubicBezTo>
                      <a:pt x="0" y="7808"/>
                      <a:pt x="74" y="7978"/>
                      <a:pt x="204" y="7978"/>
                    </a:cubicBezTo>
                    <a:cubicBezTo>
                      <a:pt x="219" y="7978"/>
                      <a:pt x="234" y="7976"/>
                      <a:pt x="249" y="7972"/>
                    </a:cubicBezTo>
                    <a:cubicBezTo>
                      <a:pt x="1199" y="7633"/>
                      <a:pt x="2064" y="7127"/>
                      <a:pt x="2884" y="6558"/>
                    </a:cubicBezTo>
                    <a:cubicBezTo>
                      <a:pt x="3111" y="6454"/>
                      <a:pt x="3244" y="6206"/>
                      <a:pt x="3495" y="6129"/>
                    </a:cubicBezTo>
                    <a:cubicBezTo>
                      <a:pt x="3743" y="6049"/>
                      <a:pt x="3907" y="5854"/>
                      <a:pt x="4109" y="5703"/>
                    </a:cubicBezTo>
                    <a:cubicBezTo>
                      <a:pt x="4308" y="5557"/>
                      <a:pt x="4524" y="5431"/>
                      <a:pt x="4706" y="5257"/>
                    </a:cubicBezTo>
                    <a:cubicBezTo>
                      <a:pt x="4891" y="5082"/>
                      <a:pt x="5107" y="4960"/>
                      <a:pt x="5292" y="4786"/>
                    </a:cubicBezTo>
                    <a:cubicBezTo>
                      <a:pt x="5463" y="4601"/>
                      <a:pt x="5652" y="4433"/>
                      <a:pt x="5854" y="4287"/>
                    </a:cubicBezTo>
                    <a:cubicBezTo>
                      <a:pt x="6053" y="4140"/>
                      <a:pt x="6175" y="3896"/>
                      <a:pt x="6395" y="3763"/>
                    </a:cubicBezTo>
                    <a:cubicBezTo>
                      <a:pt x="6611" y="3634"/>
                      <a:pt x="6727" y="3393"/>
                      <a:pt x="6932" y="3240"/>
                    </a:cubicBezTo>
                    <a:cubicBezTo>
                      <a:pt x="7135" y="3086"/>
                      <a:pt x="7306" y="2901"/>
                      <a:pt x="7445" y="2692"/>
                    </a:cubicBezTo>
                    <a:cubicBezTo>
                      <a:pt x="7588" y="2482"/>
                      <a:pt x="7749" y="2290"/>
                      <a:pt x="7927" y="2109"/>
                    </a:cubicBezTo>
                    <a:cubicBezTo>
                      <a:pt x="8098" y="1924"/>
                      <a:pt x="8252" y="1725"/>
                      <a:pt x="8388" y="1512"/>
                    </a:cubicBezTo>
                    <a:cubicBezTo>
                      <a:pt x="8517" y="1296"/>
                      <a:pt x="8695" y="1107"/>
                      <a:pt x="8817" y="887"/>
                    </a:cubicBezTo>
                    <a:cubicBezTo>
                      <a:pt x="8939" y="671"/>
                      <a:pt x="8998" y="409"/>
                      <a:pt x="9065" y="155"/>
                    </a:cubicBezTo>
                    <a:cubicBezTo>
                      <a:pt x="9080" y="69"/>
                      <a:pt x="9012"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7"/>
              <p:cNvSpPr/>
              <p:nvPr/>
            </p:nvSpPr>
            <p:spPr>
              <a:xfrm>
                <a:off x="1372350" y="3400975"/>
                <a:ext cx="221025" cy="146750"/>
              </a:xfrm>
              <a:custGeom>
                <a:avLst/>
                <a:gdLst/>
                <a:ahLst/>
                <a:cxnLst/>
                <a:rect l="l" t="t" r="r" b="b"/>
                <a:pathLst>
                  <a:path w="8841" h="5870" extrusionOk="0">
                    <a:moveTo>
                      <a:pt x="162" y="1"/>
                    </a:moveTo>
                    <a:cubicBezTo>
                      <a:pt x="125" y="1"/>
                      <a:pt x="90" y="14"/>
                      <a:pt x="63" y="41"/>
                    </a:cubicBezTo>
                    <a:cubicBezTo>
                      <a:pt x="4" y="97"/>
                      <a:pt x="1" y="188"/>
                      <a:pt x="56" y="243"/>
                    </a:cubicBezTo>
                    <a:cubicBezTo>
                      <a:pt x="664" y="872"/>
                      <a:pt x="1344" y="1395"/>
                      <a:pt x="2053" y="1884"/>
                    </a:cubicBezTo>
                    <a:cubicBezTo>
                      <a:pt x="2199" y="2048"/>
                      <a:pt x="2447" y="2069"/>
                      <a:pt x="2580" y="2257"/>
                    </a:cubicBezTo>
                    <a:cubicBezTo>
                      <a:pt x="2709" y="2442"/>
                      <a:pt x="2911" y="2526"/>
                      <a:pt x="3089" y="2648"/>
                    </a:cubicBezTo>
                    <a:cubicBezTo>
                      <a:pt x="3267" y="2770"/>
                      <a:pt x="3421" y="2927"/>
                      <a:pt x="3612" y="3028"/>
                    </a:cubicBezTo>
                    <a:cubicBezTo>
                      <a:pt x="3804" y="3129"/>
                      <a:pt x="3958" y="3287"/>
                      <a:pt x="4139" y="3395"/>
                    </a:cubicBezTo>
                    <a:cubicBezTo>
                      <a:pt x="4331" y="3492"/>
                      <a:pt x="4513" y="3615"/>
                      <a:pt x="4680" y="3751"/>
                    </a:cubicBezTo>
                    <a:cubicBezTo>
                      <a:pt x="4848" y="3890"/>
                      <a:pt x="5075" y="3939"/>
                      <a:pt x="5228" y="4096"/>
                    </a:cubicBezTo>
                    <a:cubicBezTo>
                      <a:pt x="5378" y="4253"/>
                      <a:pt x="5612" y="4292"/>
                      <a:pt x="5762" y="4456"/>
                    </a:cubicBezTo>
                    <a:cubicBezTo>
                      <a:pt x="5916" y="4616"/>
                      <a:pt x="6118" y="4703"/>
                      <a:pt x="6314" y="4798"/>
                    </a:cubicBezTo>
                    <a:cubicBezTo>
                      <a:pt x="6715" y="4965"/>
                      <a:pt x="7033" y="5276"/>
                      <a:pt x="7434" y="5450"/>
                    </a:cubicBezTo>
                    <a:cubicBezTo>
                      <a:pt x="7643" y="5513"/>
                      <a:pt x="7814" y="5663"/>
                      <a:pt x="8013" y="5747"/>
                    </a:cubicBezTo>
                    <a:cubicBezTo>
                      <a:pt x="8216" y="5827"/>
                      <a:pt x="8449" y="5845"/>
                      <a:pt x="8676" y="5869"/>
                    </a:cubicBezTo>
                    <a:cubicBezTo>
                      <a:pt x="8681" y="5869"/>
                      <a:pt x="8686" y="5870"/>
                      <a:pt x="8690" y="5870"/>
                    </a:cubicBezTo>
                    <a:cubicBezTo>
                      <a:pt x="8723" y="5870"/>
                      <a:pt x="8753" y="5859"/>
                      <a:pt x="8777" y="5838"/>
                    </a:cubicBezTo>
                    <a:cubicBezTo>
                      <a:pt x="8833" y="5789"/>
                      <a:pt x="8840" y="5705"/>
                      <a:pt x="8791" y="5649"/>
                    </a:cubicBezTo>
                    <a:lnTo>
                      <a:pt x="8788" y="5649"/>
                    </a:lnTo>
                    <a:cubicBezTo>
                      <a:pt x="8631" y="5478"/>
                      <a:pt x="8498" y="5283"/>
                      <a:pt x="8306" y="5192"/>
                    </a:cubicBezTo>
                    <a:cubicBezTo>
                      <a:pt x="8114" y="5101"/>
                      <a:pt x="7922" y="5017"/>
                      <a:pt x="7751" y="4878"/>
                    </a:cubicBezTo>
                    <a:cubicBezTo>
                      <a:pt x="7409" y="4637"/>
                      <a:pt x="6991" y="4511"/>
                      <a:pt x="6663" y="4232"/>
                    </a:cubicBezTo>
                    <a:cubicBezTo>
                      <a:pt x="6492" y="4100"/>
                      <a:pt x="6317" y="3985"/>
                      <a:pt x="6118" y="3901"/>
                    </a:cubicBezTo>
                    <a:cubicBezTo>
                      <a:pt x="5916" y="3817"/>
                      <a:pt x="5773" y="3653"/>
                      <a:pt x="5570" y="3569"/>
                    </a:cubicBezTo>
                    <a:cubicBezTo>
                      <a:pt x="5371" y="3485"/>
                      <a:pt x="5232" y="3304"/>
                      <a:pt x="5040" y="3213"/>
                    </a:cubicBezTo>
                    <a:cubicBezTo>
                      <a:pt x="4848" y="3112"/>
                      <a:pt x="4670" y="2993"/>
                      <a:pt x="4506" y="2854"/>
                    </a:cubicBezTo>
                    <a:cubicBezTo>
                      <a:pt x="4342" y="2725"/>
                      <a:pt x="4119" y="2669"/>
                      <a:pt x="3975" y="2505"/>
                    </a:cubicBezTo>
                    <a:cubicBezTo>
                      <a:pt x="3832" y="2341"/>
                      <a:pt x="3616" y="2274"/>
                      <a:pt x="3441" y="2149"/>
                    </a:cubicBezTo>
                    <a:cubicBezTo>
                      <a:pt x="3267" y="2020"/>
                      <a:pt x="3093" y="1898"/>
                      <a:pt x="2901" y="1803"/>
                    </a:cubicBezTo>
                    <a:cubicBezTo>
                      <a:pt x="2709" y="1706"/>
                      <a:pt x="2580" y="1521"/>
                      <a:pt x="2384" y="1426"/>
                    </a:cubicBezTo>
                    <a:cubicBezTo>
                      <a:pt x="1697" y="920"/>
                      <a:pt x="995" y="432"/>
                      <a:pt x="238" y="20"/>
                    </a:cubicBezTo>
                    <a:cubicBezTo>
                      <a:pt x="214" y="7"/>
                      <a:pt x="18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7"/>
              <p:cNvSpPr/>
              <p:nvPr/>
            </p:nvSpPr>
            <p:spPr>
              <a:xfrm>
                <a:off x="1855950" y="4366850"/>
                <a:ext cx="638675" cy="863225"/>
              </a:xfrm>
              <a:custGeom>
                <a:avLst/>
                <a:gdLst/>
                <a:ahLst/>
                <a:cxnLst/>
                <a:rect l="l" t="t" r="r" b="b"/>
                <a:pathLst>
                  <a:path w="25547" h="34529" extrusionOk="0">
                    <a:moveTo>
                      <a:pt x="2880" y="0"/>
                    </a:moveTo>
                    <a:cubicBezTo>
                      <a:pt x="2777" y="0"/>
                      <a:pt x="2686" y="75"/>
                      <a:pt x="2670" y="181"/>
                    </a:cubicBezTo>
                    <a:cubicBezTo>
                      <a:pt x="1606" y="6550"/>
                      <a:pt x="824" y="12958"/>
                      <a:pt x="322" y="19407"/>
                    </a:cubicBezTo>
                    <a:cubicBezTo>
                      <a:pt x="144" y="21019"/>
                      <a:pt x="151" y="22638"/>
                      <a:pt x="91" y="24272"/>
                    </a:cubicBezTo>
                    <a:cubicBezTo>
                      <a:pt x="60" y="25085"/>
                      <a:pt x="1" y="25901"/>
                      <a:pt x="165" y="26774"/>
                    </a:cubicBezTo>
                    <a:lnTo>
                      <a:pt x="252" y="27119"/>
                    </a:lnTo>
                    <a:cubicBezTo>
                      <a:pt x="297" y="27252"/>
                      <a:pt x="353" y="27381"/>
                      <a:pt x="423" y="27503"/>
                    </a:cubicBezTo>
                    <a:cubicBezTo>
                      <a:pt x="548" y="27702"/>
                      <a:pt x="702" y="27887"/>
                      <a:pt x="873" y="28051"/>
                    </a:cubicBezTo>
                    <a:cubicBezTo>
                      <a:pt x="1177" y="28355"/>
                      <a:pt x="1512" y="28630"/>
                      <a:pt x="1868" y="28871"/>
                    </a:cubicBezTo>
                    <a:cubicBezTo>
                      <a:pt x="3204" y="29831"/>
                      <a:pt x="4646" y="30641"/>
                      <a:pt x="6164" y="31276"/>
                    </a:cubicBezTo>
                    <a:cubicBezTo>
                      <a:pt x="7661" y="31921"/>
                      <a:pt x="9151" y="32577"/>
                      <a:pt x="10700" y="33090"/>
                    </a:cubicBezTo>
                    <a:cubicBezTo>
                      <a:pt x="11475" y="33338"/>
                      <a:pt x="12260" y="33562"/>
                      <a:pt x="13046" y="33785"/>
                    </a:cubicBezTo>
                    <a:cubicBezTo>
                      <a:pt x="13831" y="34008"/>
                      <a:pt x="14626" y="34218"/>
                      <a:pt x="15447" y="34357"/>
                    </a:cubicBezTo>
                    <a:cubicBezTo>
                      <a:pt x="15980" y="34448"/>
                      <a:pt x="16516" y="34529"/>
                      <a:pt x="17081" y="34529"/>
                    </a:cubicBezTo>
                    <a:cubicBezTo>
                      <a:pt x="17384" y="34529"/>
                      <a:pt x="17695" y="34505"/>
                      <a:pt x="18019" y="34448"/>
                    </a:cubicBezTo>
                    <a:cubicBezTo>
                      <a:pt x="18277" y="34403"/>
                      <a:pt x="18525" y="34308"/>
                      <a:pt x="18748" y="34172"/>
                    </a:cubicBezTo>
                    <a:cubicBezTo>
                      <a:pt x="19038" y="33984"/>
                      <a:pt x="19132" y="33799"/>
                      <a:pt x="19289" y="33610"/>
                    </a:cubicBezTo>
                    <a:cubicBezTo>
                      <a:pt x="19561" y="33209"/>
                      <a:pt x="19735" y="32752"/>
                      <a:pt x="19795" y="32270"/>
                    </a:cubicBezTo>
                    <a:cubicBezTo>
                      <a:pt x="19893" y="31332"/>
                      <a:pt x="19659" y="30473"/>
                      <a:pt x="19397" y="29705"/>
                    </a:cubicBezTo>
                    <a:cubicBezTo>
                      <a:pt x="19275" y="29321"/>
                      <a:pt x="19142" y="28938"/>
                      <a:pt x="19083" y="28617"/>
                    </a:cubicBezTo>
                    <a:cubicBezTo>
                      <a:pt x="19083" y="28550"/>
                      <a:pt x="19065" y="28442"/>
                      <a:pt x="19072" y="28418"/>
                    </a:cubicBezTo>
                    <a:cubicBezTo>
                      <a:pt x="19076" y="28397"/>
                      <a:pt x="19076" y="28383"/>
                      <a:pt x="19079" y="28355"/>
                    </a:cubicBezTo>
                    <a:lnTo>
                      <a:pt x="19125" y="28208"/>
                    </a:lnTo>
                    <a:lnTo>
                      <a:pt x="19303" y="27629"/>
                    </a:lnTo>
                    <a:cubicBezTo>
                      <a:pt x="19798" y="26093"/>
                      <a:pt x="20210" y="24537"/>
                      <a:pt x="20611" y="22973"/>
                    </a:cubicBezTo>
                    <a:cubicBezTo>
                      <a:pt x="21013" y="21414"/>
                      <a:pt x="21466" y="19868"/>
                      <a:pt x="21903" y="18315"/>
                    </a:cubicBezTo>
                    <a:cubicBezTo>
                      <a:pt x="22339" y="16762"/>
                      <a:pt x="22807" y="15223"/>
                      <a:pt x="23208" y="13663"/>
                    </a:cubicBezTo>
                    <a:lnTo>
                      <a:pt x="23829" y="11324"/>
                    </a:lnTo>
                    <a:cubicBezTo>
                      <a:pt x="24049" y="10550"/>
                      <a:pt x="24290" y="9778"/>
                      <a:pt x="24499" y="9004"/>
                    </a:cubicBezTo>
                    <a:cubicBezTo>
                      <a:pt x="24900" y="7440"/>
                      <a:pt x="25218" y="5856"/>
                      <a:pt x="25529" y="4268"/>
                    </a:cubicBezTo>
                    <a:cubicBezTo>
                      <a:pt x="25546" y="4181"/>
                      <a:pt x="25494" y="4090"/>
                      <a:pt x="25410" y="4059"/>
                    </a:cubicBezTo>
                    <a:cubicBezTo>
                      <a:pt x="25389" y="4051"/>
                      <a:pt x="25367" y="4047"/>
                      <a:pt x="25346" y="4047"/>
                    </a:cubicBezTo>
                    <a:cubicBezTo>
                      <a:pt x="25270" y="4047"/>
                      <a:pt x="25199" y="4094"/>
                      <a:pt x="25169" y="4170"/>
                    </a:cubicBezTo>
                    <a:cubicBezTo>
                      <a:pt x="24611" y="5688"/>
                      <a:pt x="24056" y="7206"/>
                      <a:pt x="23592" y="8749"/>
                    </a:cubicBezTo>
                    <a:cubicBezTo>
                      <a:pt x="23358" y="9520"/>
                      <a:pt x="23166" y="10305"/>
                      <a:pt x="22950" y="11084"/>
                    </a:cubicBezTo>
                    <a:lnTo>
                      <a:pt x="22266" y="13404"/>
                    </a:lnTo>
                    <a:cubicBezTo>
                      <a:pt x="21798" y="14947"/>
                      <a:pt x="21362" y="16507"/>
                      <a:pt x="20960" y="18067"/>
                    </a:cubicBezTo>
                    <a:cubicBezTo>
                      <a:pt x="20559" y="19630"/>
                      <a:pt x="20109" y="21176"/>
                      <a:pt x="19638" y="22722"/>
                    </a:cubicBezTo>
                    <a:cubicBezTo>
                      <a:pt x="19167" y="24265"/>
                      <a:pt x="18709" y="25814"/>
                      <a:pt x="18333" y="27381"/>
                    </a:cubicBezTo>
                    <a:lnTo>
                      <a:pt x="18186" y="27971"/>
                    </a:lnTo>
                    <a:lnTo>
                      <a:pt x="18151" y="28114"/>
                    </a:lnTo>
                    <a:cubicBezTo>
                      <a:pt x="18137" y="28184"/>
                      <a:pt x="18127" y="28271"/>
                      <a:pt x="18120" y="28348"/>
                    </a:cubicBezTo>
                    <a:cubicBezTo>
                      <a:pt x="18102" y="28515"/>
                      <a:pt x="18127" y="28620"/>
                      <a:pt x="18137" y="28756"/>
                    </a:cubicBezTo>
                    <a:cubicBezTo>
                      <a:pt x="18210" y="29231"/>
                      <a:pt x="18347" y="29611"/>
                      <a:pt x="18455" y="29999"/>
                    </a:cubicBezTo>
                    <a:cubicBezTo>
                      <a:pt x="18675" y="30763"/>
                      <a:pt x="18891" y="31489"/>
                      <a:pt x="18846" y="32169"/>
                    </a:cubicBezTo>
                    <a:cubicBezTo>
                      <a:pt x="18814" y="32494"/>
                      <a:pt x="18706" y="32804"/>
                      <a:pt x="18535" y="33084"/>
                    </a:cubicBezTo>
                    <a:cubicBezTo>
                      <a:pt x="18430" y="33199"/>
                      <a:pt x="18308" y="33363"/>
                      <a:pt x="18242" y="33384"/>
                    </a:cubicBezTo>
                    <a:cubicBezTo>
                      <a:pt x="18116" y="33446"/>
                      <a:pt x="17980" y="33488"/>
                      <a:pt x="17841" y="33509"/>
                    </a:cubicBezTo>
                    <a:cubicBezTo>
                      <a:pt x="17638" y="33540"/>
                      <a:pt x="17426" y="33553"/>
                      <a:pt x="17206" y="33553"/>
                    </a:cubicBezTo>
                    <a:cubicBezTo>
                      <a:pt x="16696" y="33553"/>
                      <a:pt x="16149" y="33482"/>
                      <a:pt x="15607" y="33394"/>
                    </a:cubicBezTo>
                    <a:cubicBezTo>
                      <a:pt x="14829" y="33272"/>
                      <a:pt x="14058" y="33111"/>
                      <a:pt x="13290" y="32895"/>
                    </a:cubicBezTo>
                    <a:cubicBezTo>
                      <a:pt x="12522" y="32675"/>
                      <a:pt x="11768" y="32427"/>
                      <a:pt x="11018" y="32159"/>
                    </a:cubicBezTo>
                    <a:cubicBezTo>
                      <a:pt x="7999" y="31147"/>
                      <a:pt x="5029" y="29817"/>
                      <a:pt x="2412" y="28121"/>
                    </a:cubicBezTo>
                    <a:cubicBezTo>
                      <a:pt x="2105" y="27905"/>
                      <a:pt x="1819" y="27660"/>
                      <a:pt x="1557" y="27395"/>
                    </a:cubicBezTo>
                    <a:cubicBezTo>
                      <a:pt x="1442" y="27273"/>
                      <a:pt x="1337" y="27144"/>
                      <a:pt x="1246" y="27004"/>
                    </a:cubicBezTo>
                    <a:cubicBezTo>
                      <a:pt x="1215" y="26941"/>
                      <a:pt x="1205" y="26907"/>
                      <a:pt x="1177" y="26837"/>
                    </a:cubicBezTo>
                    <a:lnTo>
                      <a:pt x="1121" y="26592"/>
                    </a:lnTo>
                    <a:cubicBezTo>
                      <a:pt x="1030" y="25870"/>
                      <a:pt x="964" y="25064"/>
                      <a:pt x="932" y="24275"/>
                    </a:cubicBezTo>
                    <a:cubicBezTo>
                      <a:pt x="897" y="22677"/>
                      <a:pt x="1110" y="21082"/>
                      <a:pt x="1173" y="19473"/>
                    </a:cubicBezTo>
                    <a:cubicBezTo>
                      <a:pt x="1232" y="17861"/>
                      <a:pt x="1491" y="16273"/>
                      <a:pt x="1595" y="14664"/>
                    </a:cubicBezTo>
                    <a:cubicBezTo>
                      <a:pt x="1700" y="13055"/>
                      <a:pt x="1892" y="11457"/>
                      <a:pt x="2098" y="9859"/>
                    </a:cubicBezTo>
                    <a:cubicBezTo>
                      <a:pt x="2182" y="8246"/>
                      <a:pt x="2482" y="6659"/>
                      <a:pt x="2600" y="5050"/>
                    </a:cubicBezTo>
                    <a:cubicBezTo>
                      <a:pt x="2653" y="4247"/>
                      <a:pt x="2820" y="3458"/>
                      <a:pt x="2918" y="2656"/>
                    </a:cubicBezTo>
                    <a:cubicBezTo>
                      <a:pt x="3012" y="1853"/>
                      <a:pt x="3082" y="1050"/>
                      <a:pt x="3100" y="237"/>
                    </a:cubicBezTo>
                    <a:lnTo>
                      <a:pt x="3100" y="220"/>
                    </a:lnTo>
                    <a:cubicBezTo>
                      <a:pt x="3103" y="112"/>
                      <a:pt x="3023" y="21"/>
                      <a:pt x="2918" y="3"/>
                    </a:cubicBezTo>
                    <a:cubicBezTo>
                      <a:pt x="2905" y="1"/>
                      <a:pt x="2893" y="0"/>
                      <a:pt x="2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7"/>
              <p:cNvSpPr/>
              <p:nvPr/>
            </p:nvSpPr>
            <p:spPr>
              <a:xfrm>
                <a:off x="2788075" y="4321625"/>
                <a:ext cx="763950" cy="910175"/>
              </a:xfrm>
              <a:custGeom>
                <a:avLst/>
                <a:gdLst/>
                <a:ahLst/>
                <a:cxnLst/>
                <a:rect l="l" t="t" r="r" b="b"/>
                <a:pathLst>
                  <a:path w="30558" h="36407" extrusionOk="0">
                    <a:moveTo>
                      <a:pt x="22206" y="0"/>
                    </a:moveTo>
                    <a:cubicBezTo>
                      <a:pt x="22199" y="0"/>
                      <a:pt x="22193" y="0"/>
                      <a:pt x="22186" y="1"/>
                    </a:cubicBezTo>
                    <a:cubicBezTo>
                      <a:pt x="22084" y="15"/>
                      <a:pt x="22015" y="106"/>
                      <a:pt x="22025" y="207"/>
                    </a:cubicBezTo>
                    <a:cubicBezTo>
                      <a:pt x="22294" y="2476"/>
                      <a:pt x="22566" y="4740"/>
                      <a:pt x="23037" y="6967"/>
                    </a:cubicBezTo>
                    <a:cubicBezTo>
                      <a:pt x="23508" y="9197"/>
                      <a:pt x="23875" y="11448"/>
                      <a:pt x="24297" y="13681"/>
                    </a:cubicBezTo>
                    <a:cubicBezTo>
                      <a:pt x="24719" y="15915"/>
                      <a:pt x="25218" y="18141"/>
                      <a:pt x="25588" y="20385"/>
                    </a:cubicBezTo>
                    <a:lnTo>
                      <a:pt x="26185" y="23749"/>
                    </a:lnTo>
                    <a:cubicBezTo>
                      <a:pt x="26391" y="24866"/>
                      <a:pt x="26656" y="25976"/>
                      <a:pt x="26893" y="27093"/>
                    </a:cubicBezTo>
                    <a:cubicBezTo>
                      <a:pt x="26918" y="27229"/>
                      <a:pt x="27005" y="27348"/>
                      <a:pt x="27127" y="27414"/>
                    </a:cubicBezTo>
                    <a:lnTo>
                      <a:pt x="27131" y="27414"/>
                    </a:lnTo>
                    <a:cubicBezTo>
                      <a:pt x="28066" y="27958"/>
                      <a:pt x="28924" y="28792"/>
                      <a:pt x="29371" y="29703"/>
                    </a:cubicBezTo>
                    <a:cubicBezTo>
                      <a:pt x="29472" y="29933"/>
                      <a:pt x="29546" y="30171"/>
                      <a:pt x="29587" y="30419"/>
                    </a:cubicBezTo>
                    <a:cubicBezTo>
                      <a:pt x="29591" y="30537"/>
                      <a:pt x="29608" y="30680"/>
                      <a:pt x="29605" y="30775"/>
                    </a:cubicBezTo>
                    <a:cubicBezTo>
                      <a:pt x="29594" y="30799"/>
                      <a:pt x="29591" y="30830"/>
                      <a:pt x="29591" y="30862"/>
                    </a:cubicBezTo>
                    <a:cubicBezTo>
                      <a:pt x="29567" y="30897"/>
                      <a:pt x="29546" y="30935"/>
                      <a:pt x="29528" y="30977"/>
                    </a:cubicBezTo>
                    <a:cubicBezTo>
                      <a:pt x="29308" y="31340"/>
                      <a:pt x="28795" y="31668"/>
                      <a:pt x="28324" y="31951"/>
                    </a:cubicBezTo>
                    <a:cubicBezTo>
                      <a:pt x="26317" y="33029"/>
                      <a:pt x="24067" y="33849"/>
                      <a:pt x="21781" y="34376"/>
                    </a:cubicBezTo>
                    <a:cubicBezTo>
                      <a:pt x="19562" y="34888"/>
                      <a:pt x="17303" y="35386"/>
                      <a:pt x="15047" y="35386"/>
                    </a:cubicBezTo>
                    <a:cubicBezTo>
                      <a:pt x="14979" y="35386"/>
                      <a:pt x="14911" y="35385"/>
                      <a:pt x="14843" y="35385"/>
                    </a:cubicBezTo>
                    <a:cubicBezTo>
                      <a:pt x="14264" y="35381"/>
                      <a:pt x="13688" y="35374"/>
                      <a:pt x="13129" y="35318"/>
                    </a:cubicBezTo>
                    <a:cubicBezTo>
                      <a:pt x="12571" y="35262"/>
                      <a:pt x="12016" y="35158"/>
                      <a:pt x="11549" y="34945"/>
                    </a:cubicBezTo>
                    <a:cubicBezTo>
                      <a:pt x="11423" y="34899"/>
                      <a:pt x="11329" y="34826"/>
                      <a:pt x="11228" y="34760"/>
                    </a:cubicBezTo>
                    <a:cubicBezTo>
                      <a:pt x="11126" y="34694"/>
                      <a:pt x="11074" y="34606"/>
                      <a:pt x="10987" y="34537"/>
                    </a:cubicBezTo>
                    <a:cubicBezTo>
                      <a:pt x="10823" y="34320"/>
                      <a:pt x="10673" y="34093"/>
                      <a:pt x="10537" y="33856"/>
                    </a:cubicBezTo>
                    <a:cubicBezTo>
                      <a:pt x="10254" y="33374"/>
                      <a:pt x="10003" y="32840"/>
                      <a:pt x="9751" y="32314"/>
                    </a:cubicBezTo>
                    <a:cubicBezTo>
                      <a:pt x="9263" y="31249"/>
                      <a:pt x="8732" y="30185"/>
                      <a:pt x="8317" y="29075"/>
                    </a:cubicBezTo>
                    <a:cubicBezTo>
                      <a:pt x="7902" y="27969"/>
                      <a:pt x="7532" y="26841"/>
                      <a:pt x="7106" y="25735"/>
                    </a:cubicBezTo>
                    <a:cubicBezTo>
                      <a:pt x="6241" y="23519"/>
                      <a:pt x="5612" y="21223"/>
                      <a:pt x="4789" y="18989"/>
                    </a:cubicBezTo>
                    <a:cubicBezTo>
                      <a:pt x="4401" y="17869"/>
                      <a:pt x="4077" y="16721"/>
                      <a:pt x="3724" y="15587"/>
                    </a:cubicBezTo>
                    <a:cubicBezTo>
                      <a:pt x="3550" y="15021"/>
                      <a:pt x="3337" y="14463"/>
                      <a:pt x="3149" y="13898"/>
                    </a:cubicBezTo>
                    <a:lnTo>
                      <a:pt x="2629" y="12195"/>
                    </a:lnTo>
                    <a:cubicBezTo>
                      <a:pt x="2308" y="11050"/>
                      <a:pt x="1857" y="9944"/>
                      <a:pt x="1575" y="8789"/>
                    </a:cubicBezTo>
                    <a:cubicBezTo>
                      <a:pt x="1268" y="7637"/>
                      <a:pt x="894" y="6503"/>
                      <a:pt x="451" y="5397"/>
                    </a:cubicBezTo>
                    <a:lnTo>
                      <a:pt x="451" y="5403"/>
                    </a:lnTo>
                    <a:cubicBezTo>
                      <a:pt x="415" y="5302"/>
                      <a:pt x="333" y="5258"/>
                      <a:pt x="250" y="5258"/>
                    </a:cubicBezTo>
                    <a:cubicBezTo>
                      <a:pt x="126" y="5258"/>
                      <a:pt x="1" y="5359"/>
                      <a:pt x="32" y="5519"/>
                    </a:cubicBezTo>
                    <a:cubicBezTo>
                      <a:pt x="252" y="6691"/>
                      <a:pt x="549" y="7850"/>
                      <a:pt x="922" y="8984"/>
                    </a:cubicBezTo>
                    <a:cubicBezTo>
                      <a:pt x="1320" y="10108"/>
                      <a:pt x="1561" y="11277"/>
                      <a:pt x="1927" y="12411"/>
                    </a:cubicBezTo>
                    <a:lnTo>
                      <a:pt x="2458" y="14118"/>
                    </a:lnTo>
                    <a:cubicBezTo>
                      <a:pt x="2622" y="14690"/>
                      <a:pt x="2765" y="15269"/>
                      <a:pt x="2946" y="15838"/>
                    </a:cubicBezTo>
                    <a:cubicBezTo>
                      <a:pt x="3306" y="16972"/>
                      <a:pt x="3703" y="18096"/>
                      <a:pt x="4045" y="19234"/>
                    </a:cubicBezTo>
                    <a:cubicBezTo>
                      <a:pt x="4684" y="21533"/>
                      <a:pt x="5564" y="23753"/>
                      <a:pt x="6293" y="26028"/>
                    </a:cubicBezTo>
                    <a:cubicBezTo>
                      <a:pt x="6663" y="27163"/>
                      <a:pt x="7092" y="28272"/>
                      <a:pt x="7553" y="29379"/>
                    </a:cubicBezTo>
                    <a:cubicBezTo>
                      <a:pt x="8017" y="30481"/>
                      <a:pt x="8355" y="31633"/>
                      <a:pt x="8868" y="32732"/>
                    </a:cubicBezTo>
                    <a:cubicBezTo>
                      <a:pt x="9134" y="33277"/>
                      <a:pt x="9395" y="33818"/>
                      <a:pt x="9723" y="34355"/>
                    </a:cubicBezTo>
                    <a:cubicBezTo>
                      <a:pt x="9887" y="34631"/>
                      <a:pt x="10072" y="34896"/>
                      <a:pt x="10275" y="35147"/>
                    </a:cubicBezTo>
                    <a:cubicBezTo>
                      <a:pt x="10411" y="35276"/>
                      <a:pt x="10550" y="35437"/>
                      <a:pt x="10701" y="35524"/>
                    </a:cubicBezTo>
                    <a:cubicBezTo>
                      <a:pt x="10847" y="35611"/>
                      <a:pt x="10997" y="35716"/>
                      <a:pt x="11147" y="35786"/>
                    </a:cubicBezTo>
                    <a:cubicBezTo>
                      <a:pt x="11758" y="36086"/>
                      <a:pt x="12386" y="36219"/>
                      <a:pt x="13007" y="36299"/>
                    </a:cubicBezTo>
                    <a:cubicBezTo>
                      <a:pt x="13503" y="36370"/>
                      <a:pt x="14005" y="36406"/>
                      <a:pt x="14507" y="36406"/>
                    </a:cubicBezTo>
                    <a:cubicBezTo>
                      <a:pt x="14624" y="36406"/>
                      <a:pt x="14740" y="36404"/>
                      <a:pt x="14857" y="36400"/>
                    </a:cubicBezTo>
                    <a:cubicBezTo>
                      <a:pt x="17296" y="36264"/>
                      <a:pt x="19687" y="35939"/>
                      <a:pt x="22015" y="35318"/>
                    </a:cubicBezTo>
                    <a:cubicBezTo>
                      <a:pt x="23180" y="35004"/>
                      <a:pt x="24335" y="34666"/>
                      <a:pt x="25473" y="34268"/>
                    </a:cubicBezTo>
                    <a:cubicBezTo>
                      <a:pt x="26614" y="33870"/>
                      <a:pt x="27748" y="33427"/>
                      <a:pt x="28816" y="32781"/>
                    </a:cubicBezTo>
                    <a:cubicBezTo>
                      <a:pt x="29343" y="32436"/>
                      <a:pt x="29877" y="32111"/>
                      <a:pt x="30317" y="31472"/>
                    </a:cubicBezTo>
                    <a:lnTo>
                      <a:pt x="30463" y="31197"/>
                    </a:lnTo>
                    <a:cubicBezTo>
                      <a:pt x="30498" y="31082"/>
                      <a:pt x="30526" y="30963"/>
                      <a:pt x="30544" y="30844"/>
                    </a:cubicBezTo>
                    <a:cubicBezTo>
                      <a:pt x="30558" y="30645"/>
                      <a:pt x="30540" y="30488"/>
                      <a:pt x="30533" y="30310"/>
                    </a:cubicBezTo>
                    <a:cubicBezTo>
                      <a:pt x="30491" y="29968"/>
                      <a:pt x="30401" y="29633"/>
                      <a:pt x="30268" y="29316"/>
                    </a:cubicBezTo>
                    <a:cubicBezTo>
                      <a:pt x="30003" y="28684"/>
                      <a:pt x="29591" y="28161"/>
                      <a:pt x="29127" y="27721"/>
                    </a:cubicBezTo>
                    <a:cubicBezTo>
                      <a:pt x="28718" y="27334"/>
                      <a:pt x="28272" y="26994"/>
                      <a:pt x="27793" y="26703"/>
                    </a:cubicBezTo>
                    <a:lnTo>
                      <a:pt x="27793" y="26703"/>
                    </a:lnTo>
                    <a:cubicBezTo>
                      <a:pt x="27613" y="25650"/>
                      <a:pt x="27459" y="24592"/>
                      <a:pt x="27246" y="23544"/>
                    </a:cubicBezTo>
                    <a:lnTo>
                      <a:pt x="26555" y="20197"/>
                    </a:lnTo>
                    <a:cubicBezTo>
                      <a:pt x="26066" y="17974"/>
                      <a:pt x="25661" y="15740"/>
                      <a:pt x="25274" y="13493"/>
                    </a:cubicBezTo>
                    <a:cubicBezTo>
                      <a:pt x="24887" y="11249"/>
                      <a:pt x="24321" y="9040"/>
                      <a:pt x="23951" y="6792"/>
                    </a:cubicBezTo>
                    <a:cubicBezTo>
                      <a:pt x="23581" y="4548"/>
                      <a:pt x="22978" y="2343"/>
                      <a:pt x="22384" y="141"/>
                    </a:cubicBezTo>
                    <a:cubicBezTo>
                      <a:pt x="22365" y="57"/>
                      <a:pt x="22289" y="0"/>
                      <a:pt x="22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7"/>
              <p:cNvSpPr/>
              <p:nvPr/>
            </p:nvSpPr>
            <p:spPr>
              <a:xfrm>
                <a:off x="1891100" y="4629175"/>
                <a:ext cx="513575" cy="157000"/>
              </a:xfrm>
              <a:custGeom>
                <a:avLst/>
                <a:gdLst/>
                <a:ahLst/>
                <a:cxnLst/>
                <a:rect l="l" t="t" r="r" b="b"/>
                <a:pathLst>
                  <a:path w="20543" h="6280" extrusionOk="0">
                    <a:moveTo>
                      <a:pt x="265" y="0"/>
                    </a:moveTo>
                    <a:cubicBezTo>
                      <a:pt x="211" y="0"/>
                      <a:pt x="158" y="18"/>
                      <a:pt x="116" y="53"/>
                    </a:cubicBezTo>
                    <a:cubicBezTo>
                      <a:pt x="15" y="137"/>
                      <a:pt x="1" y="287"/>
                      <a:pt x="88" y="385"/>
                    </a:cubicBezTo>
                    <a:cubicBezTo>
                      <a:pt x="238" y="559"/>
                      <a:pt x="420" y="702"/>
                      <a:pt x="622" y="807"/>
                    </a:cubicBezTo>
                    <a:cubicBezTo>
                      <a:pt x="821" y="898"/>
                      <a:pt x="1044" y="947"/>
                      <a:pt x="1233" y="1079"/>
                    </a:cubicBezTo>
                    <a:cubicBezTo>
                      <a:pt x="1589" y="1351"/>
                      <a:pt x="2046" y="1421"/>
                      <a:pt x="2405" y="1700"/>
                    </a:cubicBezTo>
                    <a:cubicBezTo>
                      <a:pt x="2814" y="1875"/>
                      <a:pt x="3243" y="2004"/>
                      <a:pt x="3616" y="2252"/>
                    </a:cubicBezTo>
                    <a:cubicBezTo>
                      <a:pt x="3815" y="2353"/>
                      <a:pt x="4025" y="2433"/>
                      <a:pt x="4238" y="2493"/>
                    </a:cubicBezTo>
                    <a:cubicBezTo>
                      <a:pt x="4447" y="2562"/>
                      <a:pt x="4653" y="2653"/>
                      <a:pt x="4848" y="2758"/>
                    </a:cubicBezTo>
                    <a:cubicBezTo>
                      <a:pt x="5232" y="2985"/>
                      <a:pt x="5710" y="2967"/>
                      <a:pt x="6087" y="3232"/>
                    </a:cubicBezTo>
                    <a:cubicBezTo>
                      <a:pt x="6461" y="3498"/>
                      <a:pt x="6907" y="3581"/>
                      <a:pt x="7326" y="3725"/>
                    </a:cubicBezTo>
                    <a:cubicBezTo>
                      <a:pt x="7745" y="3871"/>
                      <a:pt x="8143" y="4080"/>
                      <a:pt x="8579" y="4175"/>
                    </a:cubicBezTo>
                    <a:cubicBezTo>
                      <a:pt x="9015" y="4272"/>
                      <a:pt x="9417" y="4475"/>
                      <a:pt x="9842" y="4590"/>
                    </a:cubicBezTo>
                    <a:cubicBezTo>
                      <a:pt x="10278" y="4674"/>
                      <a:pt x="10708" y="4796"/>
                      <a:pt x="11127" y="4953"/>
                    </a:cubicBezTo>
                    <a:cubicBezTo>
                      <a:pt x="11545" y="5120"/>
                      <a:pt x="12006" y="5103"/>
                      <a:pt x="12421" y="5274"/>
                    </a:cubicBezTo>
                    <a:cubicBezTo>
                      <a:pt x="12631" y="5351"/>
                      <a:pt x="12847" y="5410"/>
                      <a:pt x="13067" y="5448"/>
                    </a:cubicBezTo>
                    <a:cubicBezTo>
                      <a:pt x="13290" y="5483"/>
                      <a:pt x="13507" y="5515"/>
                      <a:pt x="13719" y="5588"/>
                    </a:cubicBezTo>
                    <a:cubicBezTo>
                      <a:pt x="14145" y="5756"/>
                      <a:pt x="14588" y="5808"/>
                      <a:pt x="15028" y="5860"/>
                    </a:cubicBezTo>
                    <a:cubicBezTo>
                      <a:pt x="15927" y="5888"/>
                      <a:pt x="16778" y="6199"/>
                      <a:pt x="17676" y="6199"/>
                    </a:cubicBezTo>
                    <a:cubicBezTo>
                      <a:pt x="17681" y="6199"/>
                      <a:pt x="17686" y="6199"/>
                      <a:pt x="17691" y="6199"/>
                    </a:cubicBezTo>
                    <a:cubicBezTo>
                      <a:pt x="17918" y="6202"/>
                      <a:pt x="18141" y="6199"/>
                      <a:pt x="18361" y="6227"/>
                    </a:cubicBezTo>
                    <a:cubicBezTo>
                      <a:pt x="18565" y="6249"/>
                      <a:pt x="18768" y="6280"/>
                      <a:pt x="18975" y="6280"/>
                    </a:cubicBezTo>
                    <a:cubicBezTo>
                      <a:pt x="18994" y="6280"/>
                      <a:pt x="19014" y="6280"/>
                      <a:pt x="19034" y="6279"/>
                    </a:cubicBezTo>
                    <a:cubicBezTo>
                      <a:pt x="19485" y="6265"/>
                      <a:pt x="19938" y="6139"/>
                      <a:pt x="20378" y="6024"/>
                    </a:cubicBezTo>
                    <a:cubicBezTo>
                      <a:pt x="20441" y="6010"/>
                      <a:pt x="20493" y="5961"/>
                      <a:pt x="20507" y="5899"/>
                    </a:cubicBezTo>
                    <a:cubicBezTo>
                      <a:pt x="20542" y="5801"/>
                      <a:pt x="20486" y="5693"/>
                      <a:pt x="20385" y="5665"/>
                    </a:cubicBezTo>
                    <a:lnTo>
                      <a:pt x="20375" y="5665"/>
                    </a:lnTo>
                    <a:cubicBezTo>
                      <a:pt x="19935" y="5527"/>
                      <a:pt x="19513" y="5340"/>
                      <a:pt x="19085" y="5340"/>
                    </a:cubicBezTo>
                    <a:cubicBezTo>
                      <a:pt x="19081" y="5340"/>
                      <a:pt x="19077" y="5340"/>
                      <a:pt x="19073" y="5340"/>
                    </a:cubicBezTo>
                    <a:cubicBezTo>
                      <a:pt x="19044" y="5341"/>
                      <a:pt x="19015" y="5341"/>
                      <a:pt x="18986" y="5341"/>
                    </a:cubicBezTo>
                    <a:cubicBezTo>
                      <a:pt x="18583" y="5341"/>
                      <a:pt x="18182" y="5317"/>
                      <a:pt x="17782" y="5229"/>
                    </a:cubicBezTo>
                    <a:cubicBezTo>
                      <a:pt x="16927" y="5103"/>
                      <a:pt x="16051" y="5096"/>
                      <a:pt x="15210" y="4873"/>
                    </a:cubicBezTo>
                    <a:cubicBezTo>
                      <a:pt x="14784" y="4761"/>
                      <a:pt x="14365" y="4646"/>
                      <a:pt x="13925" y="4625"/>
                    </a:cubicBezTo>
                    <a:cubicBezTo>
                      <a:pt x="13486" y="4604"/>
                      <a:pt x="13084" y="4402"/>
                      <a:pt x="12648" y="4349"/>
                    </a:cubicBezTo>
                    <a:cubicBezTo>
                      <a:pt x="12212" y="4297"/>
                      <a:pt x="11814" y="4101"/>
                      <a:pt x="11388" y="4014"/>
                    </a:cubicBezTo>
                    <a:cubicBezTo>
                      <a:pt x="10959" y="3930"/>
                      <a:pt x="10540" y="3808"/>
                      <a:pt x="10132" y="3651"/>
                    </a:cubicBezTo>
                    <a:cubicBezTo>
                      <a:pt x="9717" y="3505"/>
                      <a:pt x="9270" y="3463"/>
                      <a:pt x="8879" y="3264"/>
                    </a:cubicBezTo>
                    <a:cubicBezTo>
                      <a:pt x="8485" y="3065"/>
                      <a:pt x="8042" y="3013"/>
                      <a:pt x="7630" y="2859"/>
                    </a:cubicBezTo>
                    <a:cubicBezTo>
                      <a:pt x="7221" y="2705"/>
                      <a:pt x="6806" y="2562"/>
                      <a:pt x="6384" y="2447"/>
                    </a:cubicBezTo>
                    <a:cubicBezTo>
                      <a:pt x="5962" y="2336"/>
                      <a:pt x="5588" y="2077"/>
                      <a:pt x="5166" y="1969"/>
                    </a:cubicBezTo>
                    <a:cubicBezTo>
                      <a:pt x="4957" y="1910"/>
                      <a:pt x="4751" y="1833"/>
                      <a:pt x="4552" y="1739"/>
                    </a:cubicBezTo>
                    <a:cubicBezTo>
                      <a:pt x="4360" y="1631"/>
                      <a:pt x="4157" y="1540"/>
                      <a:pt x="3948" y="1467"/>
                    </a:cubicBezTo>
                    <a:cubicBezTo>
                      <a:pt x="3519" y="1372"/>
                      <a:pt x="3135" y="1153"/>
                      <a:pt x="2740" y="961"/>
                    </a:cubicBezTo>
                    <a:cubicBezTo>
                      <a:pt x="2535" y="887"/>
                      <a:pt x="2308" y="852"/>
                      <a:pt x="2123" y="734"/>
                    </a:cubicBezTo>
                    <a:cubicBezTo>
                      <a:pt x="1934" y="622"/>
                      <a:pt x="1728" y="535"/>
                      <a:pt x="1516" y="482"/>
                    </a:cubicBezTo>
                    <a:cubicBezTo>
                      <a:pt x="1303" y="423"/>
                      <a:pt x="1132" y="277"/>
                      <a:pt x="936" y="175"/>
                    </a:cubicBezTo>
                    <a:cubicBezTo>
                      <a:pt x="730" y="81"/>
                      <a:pt x="514" y="25"/>
                      <a:pt x="291" y="4"/>
                    </a:cubicBezTo>
                    <a:lnTo>
                      <a:pt x="280" y="1"/>
                    </a:lnTo>
                    <a:cubicBezTo>
                      <a:pt x="275" y="1"/>
                      <a:pt x="270" y="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7"/>
              <p:cNvSpPr/>
              <p:nvPr/>
            </p:nvSpPr>
            <p:spPr>
              <a:xfrm>
                <a:off x="2884150" y="4609325"/>
                <a:ext cx="524725" cy="173900"/>
              </a:xfrm>
              <a:custGeom>
                <a:avLst/>
                <a:gdLst/>
                <a:ahLst/>
                <a:cxnLst/>
                <a:rect l="l" t="t" r="r" b="b"/>
                <a:pathLst>
                  <a:path w="20989" h="6956" extrusionOk="0">
                    <a:moveTo>
                      <a:pt x="20740" y="0"/>
                    </a:moveTo>
                    <a:cubicBezTo>
                      <a:pt x="20715" y="0"/>
                      <a:pt x="20689" y="5"/>
                      <a:pt x="20663" y="17"/>
                    </a:cubicBezTo>
                    <a:lnTo>
                      <a:pt x="20639" y="27"/>
                    </a:lnTo>
                    <a:cubicBezTo>
                      <a:pt x="20203" y="219"/>
                      <a:pt x="19773" y="390"/>
                      <a:pt x="19417" y="645"/>
                    </a:cubicBezTo>
                    <a:cubicBezTo>
                      <a:pt x="19075" y="924"/>
                      <a:pt x="18699" y="1161"/>
                      <a:pt x="18301" y="1357"/>
                    </a:cubicBezTo>
                    <a:cubicBezTo>
                      <a:pt x="17924" y="1587"/>
                      <a:pt x="17526" y="1793"/>
                      <a:pt x="17139" y="2013"/>
                    </a:cubicBezTo>
                    <a:cubicBezTo>
                      <a:pt x="16762" y="2254"/>
                      <a:pt x="16353" y="2446"/>
                      <a:pt x="15924" y="2578"/>
                    </a:cubicBezTo>
                    <a:cubicBezTo>
                      <a:pt x="15498" y="2728"/>
                      <a:pt x="15090" y="2903"/>
                      <a:pt x="14689" y="3112"/>
                    </a:cubicBezTo>
                    <a:cubicBezTo>
                      <a:pt x="14287" y="3322"/>
                      <a:pt x="13827" y="3374"/>
                      <a:pt x="13425" y="3587"/>
                    </a:cubicBezTo>
                    <a:cubicBezTo>
                      <a:pt x="13024" y="3800"/>
                      <a:pt x="12553" y="3810"/>
                      <a:pt x="12134" y="3985"/>
                    </a:cubicBezTo>
                    <a:cubicBezTo>
                      <a:pt x="11925" y="4061"/>
                      <a:pt x="11715" y="4149"/>
                      <a:pt x="11496" y="4211"/>
                    </a:cubicBezTo>
                    <a:cubicBezTo>
                      <a:pt x="11279" y="4271"/>
                      <a:pt x="11052" y="4302"/>
                      <a:pt x="10832" y="4354"/>
                    </a:cubicBezTo>
                    <a:cubicBezTo>
                      <a:pt x="10393" y="4449"/>
                      <a:pt x="9988" y="4683"/>
                      <a:pt x="9524" y="4703"/>
                    </a:cubicBezTo>
                    <a:cubicBezTo>
                      <a:pt x="9063" y="4724"/>
                      <a:pt x="8648" y="4937"/>
                      <a:pt x="8205" y="5021"/>
                    </a:cubicBezTo>
                    <a:cubicBezTo>
                      <a:pt x="7758" y="5105"/>
                      <a:pt x="7318" y="5189"/>
                      <a:pt x="6882" y="5328"/>
                    </a:cubicBezTo>
                    <a:cubicBezTo>
                      <a:pt x="6446" y="5468"/>
                      <a:pt x="5975" y="5419"/>
                      <a:pt x="5538" y="5558"/>
                    </a:cubicBezTo>
                    <a:cubicBezTo>
                      <a:pt x="5322" y="5614"/>
                      <a:pt x="5099" y="5677"/>
                      <a:pt x="4872" y="5688"/>
                    </a:cubicBezTo>
                    <a:cubicBezTo>
                      <a:pt x="4645" y="5695"/>
                      <a:pt x="4418" y="5723"/>
                      <a:pt x="4195" y="5771"/>
                    </a:cubicBezTo>
                    <a:cubicBezTo>
                      <a:pt x="3759" y="5921"/>
                      <a:pt x="3301" y="5925"/>
                      <a:pt x="2851" y="5974"/>
                    </a:cubicBezTo>
                    <a:cubicBezTo>
                      <a:pt x="2415" y="6145"/>
                      <a:pt x="1947" y="6061"/>
                      <a:pt x="1508" y="6204"/>
                    </a:cubicBezTo>
                    <a:cubicBezTo>
                      <a:pt x="1379" y="6238"/>
                      <a:pt x="1249" y="6242"/>
                      <a:pt x="1118" y="6242"/>
                    </a:cubicBezTo>
                    <a:cubicBezTo>
                      <a:pt x="1076" y="6242"/>
                      <a:pt x="1034" y="6242"/>
                      <a:pt x="992" y="6242"/>
                    </a:cubicBezTo>
                    <a:cubicBezTo>
                      <a:pt x="937" y="6242"/>
                      <a:pt x="882" y="6243"/>
                      <a:pt x="827" y="6246"/>
                    </a:cubicBezTo>
                    <a:cubicBezTo>
                      <a:pt x="597" y="6274"/>
                      <a:pt x="373" y="6337"/>
                      <a:pt x="164" y="6434"/>
                    </a:cubicBezTo>
                    <a:lnTo>
                      <a:pt x="161" y="6438"/>
                    </a:lnTo>
                    <a:cubicBezTo>
                      <a:pt x="101" y="6466"/>
                      <a:pt x="56" y="6518"/>
                      <a:pt x="38" y="6578"/>
                    </a:cubicBezTo>
                    <a:cubicBezTo>
                      <a:pt x="0" y="6703"/>
                      <a:pt x="70" y="6832"/>
                      <a:pt x="189" y="6871"/>
                    </a:cubicBezTo>
                    <a:cubicBezTo>
                      <a:pt x="374" y="6927"/>
                      <a:pt x="564" y="6956"/>
                      <a:pt x="756" y="6956"/>
                    </a:cubicBezTo>
                    <a:cubicBezTo>
                      <a:pt x="802" y="6956"/>
                      <a:pt x="847" y="6954"/>
                      <a:pt x="893" y="6951"/>
                    </a:cubicBezTo>
                    <a:cubicBezTo>
                      <a:pt x="1097" y="6926"/>
                      <a:pt x="1294" y="6865"/>
                      <a:pt x="1504" y="6865"/>
                    </a:cubicBezTo>
                    <a:cubicBezTo>
                      <a:pt x="1528" y="6865"/>
                      <a:pt x="1553" y="6865"/>
                      <a:pt x="1577" y="6867"/>
                    </a:cubicBezTo>
                    <a:cubicBezTo>
                      <a:pt x="1633" y="6871"/>
                      <a:pt x="1689" y="6872"/>
                      <a:pt x="1745" y="6872"/>
                    </a:cubicBezTo>
                    <a:cubicBezTo>
                      <a:pt x="1919" y="6872"/>
                      <a:pt x="2092" y="6855"/>
                      <a:pt x="2261" y="6818"/>
                    </a:cubicBezTo>
                    <a:cubicBezTo>
                      <a:pt x="2381" y="6791"/>
                      <a:pt x="2501" y="6786"/>
                      <a:pt x="2621" y="6786"/>
                    </a:cubicBezTo>
                    <a:cubicBezTo>
                      <a:pt x="2679" y="6786"/>
                      <a:pt x="2736" y="6787"/>
                      <a:pt x="2793" y="6787"/>
                    </a:cubicBezTo>
                    <a:cubicBezTo>
                      <a:pt x="2846" y="6787"/>
                      <a:pt x="2899" y="6787"/>
                      <a:pt x="2952" y="6783"/>
                    </a:cubicBezTo>
                    <a:cubicBezTo>
                      <a:pt x="3392" y="6716"/>
                      <a:pt x="3825" y="6612"/>
                      <a:pt x="4277" y="6612"/>
                    </a:cubicBezTo>
                    <a:cubicBezTo>
                      <a:pt x="4292" y="6612"/>
                      <a:pt x="4306" y="6612"/>
                      <a:pt x="4320" y="6612"/>
                    </a:cubicBezTo>
                    <a:cubicBezTo>
                      <a:pt x="4551" y="6598"/>
                      <a:pt x="4778" y="6560"/>
                      <a:pt x="4997" y="6497"/>
                    </a:cubicBezTo>
                    <a:cubicBezTo>
                      <a:pt x="5224" y="6452"/>
                      <a:pt x="5451" y="6420"/>
                      <a:pt x="5681" y="6403"/>
                    </a:cubicBezTo>
                    <a:cubicBezTo>
                      <a:pt x="6146" y="6382"/>
                      <a:pt x="6575" y="6204"/>
                      <a:pt x="7036" y="6155"/>
                    </a:cubicBezTo>
                    <a:cubicBezTo>
                      <a:pt x="7067" y="6157"/>
                      <a:pt x="7099" y="6157"/>
                      <a:pt x="7130" y="6157"/>
                    </a:cubicBezTo>
                    <a:cubicBezTo>
                      <a:pt x="7568" y="6157"/>
                      <a:pt x="7976" y="6026"/>
                      <a:pt x="8397" y="5928"/>
                    </a:cubicBezTo>
                    <a:cubicBezTo>
                      <a:pt x="8843" y="5824"/>
                      <a:pt x="9307" y="5782"/>
                      <a:pt x="9747" y="5642"/>
                    </a:cubicBezTo>
                    <a:cubicBezTo>
                      <a:pt x="10190" y="5503"/>
                      <a:pt x="10648" y="5440"/>
                      <a:pt x="11091" y="5311"/>
                    </a:cubicBezTo>
                    <a:cubicBezTo>
                      <a:pt x="11527" y="5157"/>
                      <a:pt x="11974" y="5028"/>
                      <a:pt x="12420" y="4920"/>
                    </a:cubicBezTo>
                    <a:cubicBezTo>
                      <a:pt x="12871" y="4822"/>
                      <a:pt x="13272" y="4578"/>
                      <a:pt x="13736" y="4491"/>
                    </a:cubicBezTo>
                    <a:cubicBezTo>
                      <a:pt x="14197" y="4403"/>
                      <a:pt x="14584" y="4131"/>
                      <a:pt x="15048" y="4037"/>
                    </a:cubicBezTo>
                    <a:cubicBezTo>
                      <a:pt x="15509" y="3939"/>
                      <a:pt x="15917" y="3698"/>
                      <a:pt x="16336" y="3499"/>
                    </a:cubicBezTo>
                    <a:cubicBezTo>
                      <a:pt x="16755" y="3297"/>
                      <a:pt x="17166" y="3084"/>
                      <a:pt x="17585" y="2878"/>
                    </a:cubicBezTo>
                    <a:cubicBezTo>
                      <a:pt x="18004" y="2676"/>
                      <a:pt x="18437" y="2491"/>
                      <a:pt x="18814" y="2194"/>
                    </a:cubicBezTo>
                    <a:cubicBezTo>
                      <a:pt x="18999" y="2055"/>
                      <a:pt x="19198" y="1926"/>
                      <a:pt x="19389" y="1789"/>
                    </a:cubicBezTo>
                    <a:cubicBezTo>
                      <a:pt x="19581" y="1653"/>
                      <a:pt x="19808" y="1577"/>
                      <a:pt x="19976" y="1402"/>
                    </a:cubicBezTo>
                    <a:cubicBezTo>
                      <a:pt x="20332" y="1088"/>
                      <a:pt x="20614" y="680"/>
                      <a:pt x="20890" y="303"/>
                    </a:cubicBezTo>
                    <a:cubicBezTo>
                      <a:pt x="20988" y="169"/>
                      <a:pt x="20881" y="0"/>
                      <a:pt x="20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7"/>
              <p:cNvSpPr/>
              <p:nvPr/>
            </p:nvSpPr>
            <p:spPr>
              <a:xfrm>
                <a:off x="2711400" y="1555875"/>
                <a:ext cx="275900" cy="215350"/>
              </a:xfrm>
              <a:custGeom>
                <a:avLst/>
                <a:gdLst/>
                <a:ahLst/>
                <a:cxnLst/>
                <a:rect l="l" t="t" r="r" b="b"/>
                <a:pathLst>
                  <a:path w="11036" h="8614" extrusionOk="0">
                    <a:moveTo>
                      <a:pt x="7253" y="1"/>
                    </a:moveTo>
                    <a:cubicBezTo>
                      <a:pt x="6860" y="1"/>
                      <a:pt x="6467" y="49"/>
                      <a:pt x="6090" y="140"/>
                    </a:cubicBezTo>
                    <a:cubicBezTo>
                      <a:pt x="4230" y="583"/>
                      <a:pt x="2391" y="1665"/>
                      <a:pt x="1197" y="3162"/>
                    </a:cubicBezTo>
                    <a:cubicBezTo>
                      <a:pt x="513" y="4021"/>
                      <a:pt x="0" y="5197"/>
                      <a:pt x="304" y="6303"/>
                    </a:cubicBezTo>
                    <a:cubicBezTo>
                      <a:pt x="649" y="7559"/>
                      <a:pt x="1955" y="8275"/>
                      <a:pt x="3152" y="8505"/>
                    </a:cubicBezTo>
                    <a:cubicBezTo>
                      <a:pt x="3532" y="8577"/>
                      <a:pt x="3919" y="8614"/>
                      <a:pt x="4305" y="8614"/>
                    </a:cubicBezTo>
                    <a:cubicBezTo>
                      <a:pt x="4535" y="8614"/>
                      <a:pt x="4765" y="8601"/>
                      <a:pt x="4994" y="8575"/>
                    </a:cubicBezTo>
                    <a:cubicBezTo>
                      <a:pt x="5692" y="8561"/>
                      <a:pt x="6383" y="8446"/>
                      <a:pt x="7050" y="8226"/>
                    </a:cubicBezTo>
                    <a:cubicBezTo>
                      <a:pt x="9095" y="7538"/>
                      <a:pt x="10791" y="5888"/>
                      <a:pt x="10951" y="3644"/>
                    </a:cubicBezTo>
                    <a:cubicBezTo>
                      <a:pt x="11035" y="2422"/>
                      <a:pt x="10445" y="1253"/>
                      <a:pt x="9412" y="594"/>
                    </a:cubicBezTo>
                    <a:cubicBezTo>
                      <a:pt x="8769" y="182"/>
                      <a:pt x="8011" y="1"/>
                      <a:pt x="7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7"/>
              <p:cNvSpPr/>
              <p:nvPr/>
            </p:nvSpPr>
            <p:spPr>
              <a:xfrm>
                <a:off x="1946425" y="1740650"/>
                <a:ext cx="301100" cy="218925"/>
              </a:xfrm>
              <a:custGeom>
                <a:avLst/>
                <a:gdLst/>
                <a:ahLst/>
                <a:cxnLst/>
                <a:rect l="l" t="t" r="r" b="b"/>
                <a:pathLst>
                  <a:path w="12044" h="8757" extrusionOk="0">
                    <a:moveTo>
                      <a:pt x="6087" y="1"/>
                    </a:moveTo>
                    <a:cubicBezTo>
                      <a:pt x="4284" y="1"/>
                      <a:pt x="2309" y="566"/>
                      <a:pt x="1138" y="1878"/>
                    </a:cubicBezTo>
                    <a:cubicBezTo>
                      <a:pt x="552" y="2538"/>
                      <a:pt x="192" y="3375"/>
                      <a:pt x="224" y="4213"/>
                    </a:cubicBezTo>
                    <a:cubicBezTo>
                      <a:pt x="213" y="4251"/>
                      <a:pt x="203" y="4290"/>
                      <a:pt x="192" y="4335"/>
                    </a:cubicBezTo>
                    <a:cubicBezTo>
                      <a:pt x="1" y="5466"/>
                      <a:pt x="486" y="6562"/>
                      <a:pt x="1351" y="7298"/>
                    </a:cubicBezTo>
                    <a:cubicBezTo>
                      <a:pt x="2535" y="8302"/>
                      <a:pt x="4115" y="8757"/>
                      <a:pt x="5678" y="8757"/>
                    </a:cubicBezTo>
                    <a:cubicBezTo>
                      <a:pt x="6304" y="8757"/>
                      <a:pt x="6927" y="8684"/>
                      <a:pt x="7521" y="8544"/>
                    </a:cubicBezTo>
                    <a:cubicBezTo>
                      <a:pt x="9598" y="8055"/>
                      <a:pt x="12044" y="6523"/>
                      <a:pt x="11950" y="4140"/>
                    </a:cubicBezTo>
                    <a:cubicBezTo>
                      <a:pt x="11852" y="1672"/>
                      <a:pt x="9475" y="416"/>
                      <a:pt x="7312" y="91"/>
                    </a:cubicBezTo>
                    <a:cubicBezTo>
                      <a:pt x="6921" y="32"/>
                      <a:pt x="6509" y="1"/>
                      <a:pt x="6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7"/>
              <p:cNvSpPr/>
              <p:nvPr/>
            </p:nvSpPr>
            <p:spPr>
              <a:xfrm>
                <a:off x="2002275" y="1790250"/>
                <a:ext cx="51750" cy="126850"/>
              </a:xfrm>
              <a:custGeom>
                <a:avLst/>
                <a:gdLst/>
                <a:ahLst/>
                <a:cxnLst/>
                <a:rect l="l" t="t" r="r" b="b"/>
                <a:pathLst>
                  <a:path w="2070" h="5074" extrusionOk="0">
                    <a:moveTo>
                      <a:pt x="1699" y="0"/>
                    </a:moveTo>
                    <a:cubicBezTo>
                      <a:pt x="1637" y="0"/>
                      <a:pt x="1572" y="23"/>
                      <a:pt x="1511" y="72"/>
                    </a:cubicBezTo>
                    <a:cubicBezTo>
                      <a:pt x="1319" y="229"/>
                      <a:pt x="1295" y="418"/>
                      <a:pt x="1232" y="624"/>
                    </a:cubicBezTo>
                    <a:cubicBezTo>
                      <a:pt x="1166" y="826"/>
                      <a:pt x="1096" y="1032"/>
                      <a:pt x="1030" y="1234"/>
                    </a:cubicBezTo>
                    <a:cubicBezTo>
                      <a:pt x="900" y="1632"/>
                      <a:pt x="764" y="2023"/>
                      <a:pt x="646" y="2421"/>
                    </a:cubicBezTo>
                    <a:lnTo>
                      <a:pt x="293" y="3614"/>
                    </a:lnTo>
                    <a:cubicBezTo>
                      <a:pt x="171" y="4023"/>
                      <a:pt x="101" y="4435"/>
                      <a:pt x="28" y="4853"/>
                    </a:cubicBezTo>
                    <a:cubicBezTo>
                      <a:pt x="0" y="5000"/>
                      <a:pt x="103" y="5074"/>
                      <a:pt x="216" y="5074"/>
                    </a:cubicBezTo>
                    <a:cubicBezTo>
                      <a:pt x="302" y="5074"/>
                      <a:pt x="393" y="5032"/>
                      <a:pt x="436" y="4948"/>
                    </a:cubicBezTo>
                    <a:cubicBezTo>
                      <a:pt x="639" y="4557"/>
                      <a:pt x="831" y="4183"/>
                      <a:pt x="977" y="3768"/>
                    </a:cubicBezTo>
                    <a:lnTo>
                      <a:pt x="1375" y="2644"/>
                    </a:lnTo>
                    <a:cubicBezTo>
                      <a:pt x="1511" y="2264"/>
                      <a:pt x="1619" y="1880"/>
                      <a:pt x="1727" y="1496"/>
                    </a:cubicBezTo>
                    <a:lnTo>
                      <a:pt x="1912" y="875"/>
                    </a:lnTo>
                    <a:cubicBezTo>
                      <a:pt x="1968" y="673"/>
                      <a:pt x="2069" y="463"/>
                      <a:pt x="2003" y="254"/>
                    </a:cubicBezTo>
                    <a:cubicBezTo>
                      <a:pt x="1958" y="103"/>
                      <a:pt x="1834" y="0"/>
                      <a:pt x="1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7"/>
              <p:cNvSpPr/>
              <p:nvPr/>
            </p:nvSpPr>
            <p:spPr>
              <a:xfrm>
                <a:off x="2081050" y="1793925"/>
                <a:ext cx="45125" cy="101975"/>
              </a:xfrm>
              <a:custGeom>
                <a:avLst/>
                <a:gdLst/>
                <a:ahLst/>
                <a:cxnLst/>
                <a:rect l="l" t="t" r="r" b="b"/>
                <a:pathLst>
                  <a:path w="1805" h="4079" extrusionOk="0">
                    <a:moveTo>
                      <a:pt x="1281" y="1"/>
                    </a:moveTo>
                    <a:cubicBezTo>
                      <a:pt x="1088" y="1"/>
                      <a:pt x="909" y="119"/>
                      <a:pt x="838" y="306"/>
                    </a:cubicBezTo>
                    <a:cubicBezTo>
                      <a:pt x="646" y="857"/>
                      <a:pt x="517" y="1419"/>
                      <a:pt x="384" y="1984"/>
                    </a:cubicBezTo>
                    <a:cubicBezTo>
                      <a:pt x="314" y="2263"/>
                      <a:pt x="248" y="2550"/>
                      <a:pt x="178" y="2832"/>
                    </a:cubicBezTo>
                    <a:cubicBezTo>
                      <a:pt x="112" y="3125"/>
                      <a:pt x="63" y="3426"/>
                      <a:pt x="28" y="3726"/>
                    </a:cubicBezTo>
                    <a:cubicBezTo>
                      <a:pt x="0" y="3953"/>
                      <a:pt x="173" y="4079"/>
                      <a:pt x="353" y="4079"/>
                    </a:cubicBezTo>
                    <a:cubicBezTo>
                      <a:pt x="485" y="4079"/>
                      <a:pt x="621" y="4012"/>
                      <a:pt x="684" y="3869"/>
                    </a:cubicBezTo>
                    <a:cubicBezTo>
                      <a:pt x="806" y="3607"/>
                      <a:pt x="915" y="3342"/>
                      <a:pt x="1005" y="3066"/>
                    </a:cubicBezTo>
                    <a:cubicBezTo>
                      <a:pt x="1093" y="2794"/>
                      <a:pt x="1183" y="2518"/>
                      <a:pt x="1271" y="2243"/>
                    </a:cubicBezTo>
                    <a:lnTo>
                      <a:pt x="1532" y="1419"/>
                    </a:lnTo>
                    <a:cubicBezTo>
                      <a:pt x="1630" y="1115"/>
                      <a:pt x="1689" y="815"/>
                      <a:pt x="1756" y="512"/>
                    </a:cubicBezTo>
                    <a:cubicBezTo>
                      <a:pt x="1805" y="285"/>
                      <a:pt x="1592" y="58"/>
                      <a:pt x="1386" y="13"/>
                    </a:cubicBezTo>
                    <a:cubicBezTo>
                      <a:pt x="1351" y="5"/>
                      <a:pt x="1315" y="1"/>
                      <a:pt x="1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7"/>
              <p:cNvSpPr/>
              <p:nvPr/>
            </p:nvSpPr>
            <p:spPr>
              <a:xfrm>
                <a:off x="2158775" y="1793500"/>
                <a:ext cx="35800" cy="112150"/>
              </a:xfrm>
              <a:custGeom>
                <a:avLst/>
                <a:gdLst/>
                <a:ahLst/>
                <a:cxnLst/>
                <a:rect l="l" t="t" r="r" b="b"/>
                <a:pathLst>
                  <a:path w="1432" h="4486" extrusionOk="0">
                    <a:moveTo>
                      <a:pt x="1040" y="1"/>
                    </a:moveTo>
                    <a:cubicBezTo>
                      <a:pt x="1014" y="1"/>
                      <a:pt x="989" y="3"/>
                      <a:pt x="964" y="9"/>
                    </a:cubicBezTo>
                    <a:cubicBezTo>
                      <a:pt x="831" y="36"/>
                      <a:pt x="720" y="127"/>
                      <a:pt x="671" y="253"/>
                    </a:cubicBezTo>
                    <a:cubicBezTo>
                      <a:pt x="563" y="588"/>
                      <a:pt x="426" y="926"/>
                      <a:pt x="360" y="1268"/>
                    </a:cubicBezTo>
                    <a:cubicBezTo>
                      <a:pt x="297" y="1614"/>
                      <a:pt x="245" y="1911"/>
                      <a:pt x="186" y="2232"/>
                    </a:cubicBezTo>
                    <a:cubicBezTo>
                      <a:pt x="126" y="2553"/>
                      <a:pt x="88" y="2877"/>
                      <a:pt x="67" y="3202"/>
                    </a:cubicBezTo>
                    <a:lnTo>
                      <a:pt x="11" y="4214"/>
                    </a:lnTo>
                    <a:cubicBezTo>
                      <a:pt x="1" y="4381"/>
                      <a:pt x="141" y="4486"/>
                      <a:pt x="277" y="4486"/>
                    </a:cubicBezTo>
                    <a:cubicBezTo>
                      <a:pt x="371" y="4486"/>
                      <a:pt x="463" y="4436"/>
                      <a:pt x="503" y="4322"/>
                    </a:cubicBezTo>
                    <a:lnTo>
                      <a:pt x="842" y="3376"/>
                    </a:lnTo>
                    <a:cubicBezTo>
                      <a:pt x="953" y="3055"/>
                      <a:pt x="1041" y="2724"/>
                      <a:pt x="1107" y="2389"/>
                    </a:cubicBezTo>
                    <a:cubicBezTo>
                      <a:pt x="1177" y="2071"/>
                      <a:pt x="1257" y="1750"/>
                      <a:pt x="1320" y="1429"/>
                    </a:cubicBezTo>
                    <a:cubicBezTo>
                      <a:pt x="1386" y="1111"/>
                      <a:pt x="1393" y="755"/>
                      <a:pt x="1418" y="420"/>
                    </a:cubicBezTo>
                    <a:cubicBezTo>
                      <a:pt x="1432" y="284"/>
                      <a:pt x="1369" y="152"/>
                      <a:pt x="1257" y="75"/>
                    </a:cubicBezTo>
                    <a:cubicBezTo>
                      <a:pt x="1194" y="25"/>
                      <a:pt x="1117" y="1"/>
                      <a:pt x="1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7"/>
              <p:cNvSpPr/>
              <p:nvPr/>
            </p:nvSpPr>
            <p:spPr>
              <a:xfrm>
                <a:off x="2759900" y="1620100"/>
                <a:ext cx="38600" cy="95625"/>
              </a:xfrm>
              <a:custGeom>
                <a:avLst/>
                <a:gdLst/>
                <a:ahLst/>
                <a:cxnLst/>
                <a:rect l="l" t="t" r="r" b="b"/>
                <a:pathLst>
                  <a:path w="1544" h="3825" extrusionOk="0">
                    <a:moveTo>
                      <a:pt x="1101" y="0"/>
                    </a:moveTo>
                    <a:cubicBezTo>
                      <a:pt x="919" y="0"/>
                      <a:pt x="771" y="126"/>
                      <a:pt x="678" y="282"/>
                    </a:cubicBezTo>
                    <a:cubicBezTo>
                      <a:pt x="566" y="467"/>
                      <a:pt x="562" y="656"/>
                      <a:pt x="524" y="837"/>
                    </a:cubicBezTo>
                    <a:cubicBezTo>
                      <a:pt x="468" y="1127"/>
                      <a:pt x="405" y="1410"/>
                      <a:pt x="339" y="1696"/>
                    </a:cubicBezTo>
                    <a:cubicBezTo>
                      <a:pt x="276" y="1986"/>
                      <a:pt x="206" y="2303"/>
                      <a:pt x="137" y="2603"/>
                    </a:cubicBezTo>
                    <a:cubicBezTo>
                      <a:pt x="102" y="2757"/>
                      <a:pt x="60" y="2907"/>
                      <a:pt x="28" y="3057"/>
                    </a:cubicBezTo>
                    <a:cubicBezTo>
                      <a:pt x="1" y="3210"/>
                      <a:pt x="25" y="3437"/>
                      <a:pt x="56" y="3629"/>
                    </a:cubicBezTo>
                    <a:cubicBezTo>
                      <a:pt x="76" y="3748"/>
                      <a:pt x="198" y="3824"/>
                      <a:pt x="319" y="3824"/>
                    </a:cubicBezTo>
                    <a:cubicBezTo>
                      <a:pt x="393" y="3824"/>
                      <a:pt x="466" y="3796"/>
                      <a:pt x="514" y="3730"/>
                    </a:cubicBezTo>
                    <a:cubicBezTo>
                      <a:pt x="639" y="3559"/>
                      <a:pt x="726" y="3465"/>
                      <a:pt x="786" y="3301"/>
                    </a:cubicBezTo>
                    <a:cubicBezTo>
                      <a:pt x="842" y="3141"/>
                      <a:pt x="873" y="2980"/>
                      <a:pt x="915" y="2823"/>
                    </a:cubicBezTo>
                    <a:cubicBezTo>
                      <a:pt x="995" y="2526"/>
                      <a:pt x="1075" y="2226"/>
                      <a:pt x="1159" y="1930"/>
                    </a:cubicBezTo>
                    <a:cubicBezTo>
                      <a:pt x="1243" y="1633"/>
                      <a:pt x="1320" y="1329"/>
                      <a:pt x="1414" y="1040"/>
                    </a:cubicBezTo>
                    <a:cubicBezTo>
                      <a:pt x="1470" y="851"/>
                      <a:pt x="1543" y="666"/>
                      <a:pt x="1526" y="471"/>
                    </a:cubicBezTo>
                    <a:cubicBezTo>
                      <a:pt x="1508" y="276"/>
                      <a:pt x="1410" y="56"/>
                      <a:pt x="1191" y="10"/>
                    </a:cubicBezTo>
                    <a:cubicBezTo>
                      <a:pt x="1160" y="4"/>
                      <a:pt x="1130"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7"/>
              <p:cNvSpPr/>
              <p:nvPr/>
            </p:nvSpPr>
            <p:spPr>
              <a:xfrm>
                <a:off x="2827425" y="1580650"/>
                <a:ext cx="56750" cy="146200"/>
              </a:xfrm>
              <a:custGeom>
                <a:avLst/>
                <a:gdLst/>
                <a:ahLst/>
                <a:cxnLst/>
                <a:rect l="l" t="t" r="r" b="b"/>
                <a:pathLst>
                  <a:path w="2270" h="5848" extrusionOk="0">
                    <a:moveTo>
                      <a:pt x="1784" y="0"/>
                    </a:moveTo>
                    <a:cubicBezTo>
                      <a:pt x="1643" y="0"/>
                      <a:pt x="1499" y="60"/>
                      <a:pt x="1400" y="182"/>
                    </a:cubicBezTo>
                    <a:cubicBezTo>
                      <a:pt x="1243" y="377"/>
                      <a:pt x="1208" y="632"/>
                      <a:pt x="1145" y="873"/>
                    </a:cubicBezTo>
                    <a:cubicBezTo>
                      <a:pt x="1086" y="1110"/>
                      <a:pt x="1023" y="1334"/>
                      <a:pt x="960" y="1564"/>
                    </a:cubicBezTo>
                    <a:cubicBezTo>
                      <a:pt x="831" y="2007"/>
                      <a:pt x="692" y="2447"/>
                      <a:pt x="552" y="2887"/>
                    </a:cubicBezTo>
                    <a:cubicBezTo>
                      <a:pt x="412" y="3326"/>
                      <a:pt x="308" y="3780"/>
                      <a:pt x="200" y="4230"/>
                    </a:cubicBezTo>
                    <a:cubicBezTo>
                      <a:pt x="140" y="4471"/>
                      <a:pt x="60" y="4715"/>
                      <a:pt x="29" y="4959"/>
                    </a:cubicBezTo>
                    <a:cubicBezTo>
                      <a:pt x="1" y="5204"/>
                      <a:pt x="39" y="5413"/>
                      <a:pt x="74" y="5643"/>
                    </a:cubicBezTo>
                    <a:cubicBezTo>
                      <a:pt x="95" y="5779"/>
                      <a:pt x="211" y="5847"/>
                      <a:pt x="332" y="5847"/>
                    </a:cubicBezTo>
                    <a:cubicBezTo>
                      <a:pt x="417" y="5847"/>
                      <a:pt x="504" y="5814"/>
                      <a:pt x="563" y="5748"/>
                    </a:cubicBezTo>
                    <a:cubicBezTo>
                      <a:pt x="706" y="5588"/>
                      <a:pt x="863" y="5396"/>
                      <a:pt x="967" y="5169"/>
                    </a:cubicBezTo>
                    <a:cubicBezTo>
                      <a:pt x="1072" y="4942"/>
                      <a:pt x="1135" y="4719"/>
                      <a:pt x="1208" y="4492"/>
                    </a:cubicBezTo>
                    <a:cubicBezTo>
                      <a:pt x="1355" y="4052"/>
                      <a:pt x="1494" y="3616"/>
                      <a:pt x="1606" y="3166"/>
                    </a:cubicBezTo>
                    <a:cubicBezTo>
                      <a:pt x="1714" y="2716"/>
                      <a:pt x="1822" y="2262"/>
                      <a:pt x="1938" y="1819"/>
                    </a:cubicBezTo>
                    <a:cubicBezTo>
                      <a:pt x="1997" y="1581"/>
                      <a:pt x="2060" y="1351"/>
                      <a:pt x="2116" y="1121"/>
                    </a:cubicBezTo>
                    <a:cubicBezTo>
                      <a:pt x="2171" y="890"/>
                      <a:pt x="2269" y="629"/>
                      <a:pt x="2224" y="367"/>
                    </a:cubicBezTo>
                    <a:cubicBezTo>
                      <a:pt x="2180" y="124"/>
                      <a:pt x="1986" y="0"/>
                      <a:pt x="1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7"/>
              <p:cNvSpPr/>
              <p:nvPr/>
            </p:nvSpPr>
            <p:spPr>
              <a:xfrm>
                <a:off x="2898700" y="1594825"/>
                <a:ext cx="42700" cy="91700"/>
              </a:xfrm>
              <a:custGeom>
                <a:avLst/>
                <a:gdLst/>
                <a:ahLst/>
                <a:cxnLst/>
                <a:rect l="l" t="t" r="r" b="b"/>
                <a:pathLst>
                  <a:path w="1708" h="3668" extrusionOk="0">
                    <a:moveTo>
                      <a:pt x="1246" y="0"/>
                    </a:moveTo>
                    <a:cubicBezTo>
                      <a:pt x="1108" y="0"/>
                      <a:pt x="970" y="69"/>
                      <a:pt x="866" y="187"/>
                    </a:cubicBezTo>
                    <a:cubicBezTo>
                      <a:pt x="660" y="418"/>
                      <a:pt x="608" y="718"/>
                      <a:pt x="521" y="1011"/>
                    </a:cubicBezTo>
                    <a:cubicBezTo>
                      <a:pt x="434" y="1304"/>
                      <a:pt x="367" y="1503"/>
                      <a:pt x="298" y="1758"/>
                    </a:cubicBezTo>
                    <a:cubicBezTo>
                      <a:pt x="228" y="2009"/>
                      <a:pt x="172" y="2306"/>
                      <a:pt x="116" y="2581"/>
                    </a:cubicBezTo>
                    <a:cubicBezTo>
                      <a:pt x="85" y="2717"/>
                      <a:pt x="53" y="2853"/>
                      <a:pt x="29" y="2986"/>
                    </a:cubicBezTo>
                    <a:cubicBezTo>
                      <a:pt x="1" y="3122"/>
                      <a:pt x="18" y="3276"/>
                      <a:pt x="39" y="3422"/>
                    </a:cubicBezTo>
                    <a:cubicBezTo>
                      <a:pt x="59" y="3590"/>
                      <a:pt x="188" y="3668"/>
                      <a:pt x="326" y="3668"/>
                    </a:cubicBezTo>
                    <a:cubicBezTo>
                      <a:pt x="428" y="3668"/>
                      <a:pt x="535" y="3625"/>
                      <a:pt x="605" y="3544"/>
                    </a:cubicBezTo>
                    <a:cubicBezTo>
                      <a:pt x="706" y="3436"/>
                      <a:pt x="786" y="3307"/>
                      <a:pt x="845" y="3171"/>
                    </a:cubicBezTo>
                    <a:cubicBezTo>
                      <a:pt x="905" y="3038"/>
                      <a:pt x="954" y="2909"/>
                      <a:pt x="1002" y="2784"/>
                    </a:cubicBezTo>
                    <a:cubicBezTo>
                      <a:pt x="1100" y="2543"/>
                      <a:pt x="1208" y="2302"/>
                      <a:pt x="1282" y="2058"/>
                    </a:cubicBezTo>
                    <a:cubicBezTo>
                      <a:pt x="1358" y="1813"/>
                      <a:pt x="1439" y="1562"/>
                      <a:pt x="1515" y="1318"/>
                    </a:cubicBezTo>
                    <a:cubicBezTo>
                      <a:pt x="1557" y="1182"/>
                      <a:pt x="1603" y="1049"/>
                      <a:pt x="1641" y="917"/>
                    </a:cubicBezTo>
                    <a:cubicBezTo>
                      <a:pt x="1693" y="735"/>
                      <a:pt x="1707" y="550"/>
                      <a:pt x="1679" y="365"/>
                    </a:cubicBezTo>
                    <a:cubicBezTo>
                      <a:pt x="1659" y="191"/>
                      <a:pt x="1498" y="44"/>
                      <a:pt x="1330" y="9"/>
                    </a:cubicBezTo>
                    <a:cubicBezTo>
                      <a:pt x="1302" y="3"/>
                      <a:pt x="1274" y="0"/>
                      <a:pt x="1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7"/>
              <p:cNvSpPr/>
              <p:nvPr/>
            </p:nvSpPr>
            <p:spPr>
              <a:xfrm>
                <a:off x="1484275" y="754175"/>
                <a:ext cx="181000" cy="671325"/>
              </a:xfrm>
              <a:custGeom>
                <a:avLst/>
                <a:gdLst/>
                <a:ahLst/>
                <a:cxnLst/>
                <a:rect l="l" t="t" r="r" b="b"/>
                <a:pathLst>
                  <a:path w="7240" h="26853" extrusionOk="0">
                    <a:moveTo>
                      <a:pt x="7059" y="1"/>
                    </a:moveTo>
                    <a:cubicBezTo>
                      <a:pt x="7028" y="1"/>
                      <a:pt x="6996" y="14"/>
                      <a:pt x="6967" y="46"/>
                    </a:cubicBezTo>
                    <a:cubicBezTo>
                      <a:pt x="3913" y="3228"/>
                      <a:pt x="2032" y="7277"/>
                      <a:pt x="1030" y="11548"/>
                    </a:cubicBezTo>
                    <a:cubicBezTo>
                      <a:pt x="462" y="13960"/>
                      <a:pt x="196" y="16448"/>
                      <a:pt x="99" y="18919"/>
                    </a:cubicBezTo>
                    <a:cubicBezTo>
                      <a:pt x="1" y="21498"/>
                      <a:pt x="8" y="24136"/>
                      <a:pt x="402" y="26694"/>
                    </a:cubicBezTo>
                    <a:cubicBezTo>
                      <a:pt x="416" y="26804"/>
                      <a:pt x="499" y="26852"/>
                      <a:pt x="588" y="26852"/>
                    </a:cubicBezTo>
                    <a:cubicBezTo>
                      <a:pt x="704" y="26852"/>
                      <a:pt x="830" y="26772"/>
                      <a:pt x="832" y="26638"/>
                    </a:cubicBezTo>
                    <a:cubicBezTo>
                      <a:pt x="846" y="24174"/>
                      <a:pt x="650" y="21728"/>
                      <a:pt x="727" y="19268"/>
                    </a:cubicBezTo>
                    <a:cubicBezTo>
                      <a:pt x="807" y="16807"/>
                      <a:pt x="1076" y="14302"/>
                      <a:pt x="1613" y="11866"/>
                    </a:cubicBezTo>
                    <a:cubicBezTo>
                      <a:pt x="2552" y="7636"/>
                      <a:pt x="4353" y="3563"/>
                      <a:pt x="7155" y="238"/>
                    </a:cubicBezTo>
                    <a:cubicBezTo>
                      <a:pt x="7240" y="134"/>
                      <a:pt x="7158" y="1"/>
                      <a:pt x="7059"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7"/>
              <p:cNvSpPr/>
              <p:nvPr/>
            </p:nvSpPr>
            <p:spPr>
              <a:xfrm>
                <a:off x="2277950" y="689700"/>
                <a:ext cx="80100" cy="528075"/>
              </a:xfrm>
              <a:custGeom>
                <a:avLst/>
                <a:gdLst/>
                <a:ahLst/>
                <a:cxnLst/>
                <a:rect l="l" t="t" r="r" b="b"/>
                <a:pathLst>
                  <a:path w="3204" h="21123" extrusionOk="0">
                    <a:moveTo>
                      <a:pt x="664" y="1"/>
                    </a:moveTo>
                    <a:cubicBezTo>
                      <a:pt x="603" y="1"/>
                      <a:pt x="540" y="42"/>
                      <a:pt x="535" y="122"/>
                    </a:cubicBezTo>
                    <a:cubicBezTo>
                      <a:pt x="217" y="3916"/>
                      <a:pt x="1" y="7776"/>
                      <a:pt x="179" y="11580"/>
                    </a:cubicBezTo>
                    <a:cubicBezTo>
                      <a:pt x="332" y="14804"/>
                      <a:pt x="814" y="18371"/>
                      <a:pt x="2789" y="21034"/>
                    </a:cubicBezTo>
                    <a:cubicBezTo>
                      <a:pt x="2835" y="21096"/>
                      <a:pt x="2897" y="21123"/>
                      <a:pt x="2956" y="21123"/>
                    </a:cubicBezTo>
                    <a:cubicBezTo>
                      <a:pt x="3085" y="21123"/>
                      <a:pt x="3203" y="20995"/>
                      <a:pt x="3124" y="20835"/>
                    </a:cubicBezTo>
                    <a:cubicBezTo>
                      <a:pt x="1589" y="17687"/>
                      <a:pt x="940" y="14476"/>
                      <a:pt x="849" y="10976"/>
                    </a:cubicBezTo>
                    <a:cubicBezTo>
                      <a:pt x="751" y="7357"/>
                      <a:pt x="929" y="3745"/>
                      <a:pt x="790" y="122"/>
                    </a:cubicBezTo>
                    <a:cubicBezTo>
                      <a:pt x="786" y="41"/>
                      <a:pt x="726" y="1"/>
                      <a:pt x="664"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7"/>
              <p:cNvSpPr/>
              <p:nvPr/>
            </p:nvSpPr>
            <p:spPr>
              <a:xfrm>
                <a:off x="2507125" y="867375"/>
                <a:ext cx="129425" cy="199175"/>
              </a:xfrm>
              <a:custGeom>
                <a:avLst/>
                <a:gdLst/>
                <a:ahLst/>
                <a:cxnLst/>
                <a:rect l="l" t="t" r="r" b="b"/>
                <a:pathLst>
                  <a:path w="5177" h="7967" extrusionOk="0">
                    <a:moveTo>
                      <a:pt x="280" y="1"/>
                    </a:moveTo>
                    <a:cubicBezTo>
                      <a:pt x="137" y="1"/>
                      <a:pt x="0" y="111"/>
                      <a:pt x="61" y="288"/>
                    </a:cubicBezTo>
                    <a:cubicBezTo>
                      <a:pt x="553" y="1709"/>
                      <a:pt x="1181" y="3080"/>
                      <a:pt x="1935" y="4385"/>
                    </a:cubicBezTo>
                    <a:cubicBezTo>
                      <a:pt x="2319" y="5031"/>
                      <a:pt x="2745" y="5652"/>
                      <a:pt x="3205" y="6249"/>
                    </a:cubicBezTo>
                    <a:cubicBezTo>
                      <a:pt x="3662" y="6846"/>
                      <a:pt x="4144" y="7446"/>
                      <a:pt x="4737" y="7917"/>
                    </a:cubicBezTo>
                    <a:cubicBezTo>
                      <a:pt x="4780" y="7951"/>
                      <a:pt x="4831" y="7967"/>
                      <a:pt x="4881" y="7967"/>
                    </a:cubicBezTo>
                    <a:cubicBezTo>
                      <a:pt x="5033" y="7967"/>
                      <a:pt x="5177" y="7825"/>
                      <a:pt x="5069" y="7662"/>
                    </a:cubicBezTo>
                    <a:cubicBezTo>
                      <a:pt x="4671" y="7059"/>
                      <a:pt x="4193" y="6504"/>
                      <a:pt x="3764" y="5924"/>
                    </a:cubicBezTo>
                    <a:cubicBezTo>
                      <a:pt x="3334" y="5345"/>
                      <a:pt x="2926" y="4724"/>
                      <a:pt x="2535" y="4110"/>
                    </a:cubicBezTo>
                    <a:cubicBezTo>
                      <a:pt x="1736" y="2864"/>
                      <a:pt x="1059" y="1541"/>
                      <a:pt x="518" y="163"/>
                    </a:cubicBezTo>
                    <a:cubicBezTo>
                      <a:pt x="475" y="50"/>
                      <a:pt x="376" y="1"/>
                      <a:pt x="28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7"/>
              <p:cNvSpPr/>
              <p:nvPr/>
            </p:nvSpPr>
            <p:spPr>
              <a:xfrm>
                <a:off x="2540525" y="694875"/>
                <a:ext cx="178875" cy="382600"/>
              </a:xfrm>
              <a:custGeom>
                <a:avLst/>
                <a:gdLst/>
                <a:ahLst/>
                <a:cxnLst/>
                <a:rect l="l" t="t" r="r" b="b"/>
                <a:pathLst>
                  <a:path w="7155" h="15304" extrusionOk="0">
                    <a:moveTo>
                      <a:pt x="207" y="0"/>
                    </a:moveTo>
                    <a:cubicBezTo>
                      <a:pt x="105" y="0"/>
                      <a:pt x="1" y="86"/>
                      <a:pt x="30" y="223"/>
                    </a:cubicBezTo>
                    <a:cubicBezTo>
                      <a:pt x="1185" y="5586"/>
                      <a:pt x="3715" y="10640"/>
                      <a:pt x="6731" y="15208"/>
                    </a:cubicBezTo>
                    <a:cubicBezTo>
                      <a:pt x="6775" y="15275"/>
                      <a:pt x="6836" y="15303"/>
                      <a:pt x="6895" y="15303"/>
                    </a:cubicBezTo>
                    <a:cubicBezTo>
                      <a:pt x="7028" y="15303"/>
                      <a:pt x="7154" y="15163"/>
                      <a:pt x="7080" y="15002"/>
                    </a:cubicBezTo>
                    <a:cubicBezTo>
                      <a:pt x="4815" y="10046"/>
                      <a:pt x="2005" y="5356"/>
                      <a:pt x="369" y="125"/>
                    </a:cubicBezTo>
                    <a:cubicBezTo>
                      <a:pt x="342" y="38"/>
                      <a:pt x="275" y="0"/>
                      <a:pt x="207"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7"/>
              <p:cNvSpPr/>
              <p:nvPr/>
            </p:nvSpPr>
            <p:spPr>
              <a:xfrm>
                <a:off x="2718525" y="726625"/>
                <a:ext cx="147900" cy="237400"/>
              </a:xfrm>
              <a:custGeom>
                <a:avLst/>
                <a:gdLst/>
                <a:ahLst/>
                <a:cxnLst/>
                <a:rect l="l" t="t" r="r" b="b"/>
                <a:pathLst>
                  <a:path w="5916" h="9496" extrusionOk="0">
                    <a:moveTo>
                      <a:pt x="360" y="1"/>
                    </a:moveTo>
                    <a:cubicBezTo>
                      <a:pt x="190" y="1"/>
                      <a:pt x="1" y="158"/>
                      <a:pt x="61" y="355"/>
                    </a:cubicBezTo>
                    <a:cubicBezTo>
                      <a:pt x="1108" y="3716"/>
                      <a:pt x="2860" y="6997"/>
                      <a:pt x="5442" y="9436"/>
                    </a:cubicBezTo>
                    <a:cubicBezTo>
                      <a:pt x="5487" y="9477"/>
                      <a:pt x="5540" y="9495"/>
                      <a:pt x="5593" y="9495"/>
                    </a:cubicBezTo>
                    <a:cubicBezTo>
                      <a:pt x="5756" y="9495"/>
                      <a:pt x="5915" y="9329"/>
                      <a:pt x="5805" y="9160"/>
                    </a:cubicBezTo>
                    <a:cubicBezTo>
                      <a:pt x="4817" y="7716"/>
                      <a:pt x="3851" y="6285"/>
                      <a:pt x="2950" y="4788"/>
                    </a:cubicBezTo>
                    <a:cubicBezTo>
                      <a:pt x="2053" y="3294"/>
                      <a:pt x="1258" y="1744"/>
                      <a:pt x="574" y="143"/>
                    </a:cubicBezTo>
                    <a:cubicBezTo>
                      <a:pt x="532" y="43"/>
                      <a:pt x="449" y="1"/>
                      <a:pt x="36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7"/>
              <p:cNvSpPr/>
              <p:nvPr/>
            </p:nvSpPr>
            <p:spPr>
              <a:xfrm>
                <a:off x="2745375" y="580275"/>
                <a:ext cx="304200" cy="440275"/>
              </a:xfrm>
              <a:custGeom>
                <a:avLst/>
                <a:gdLst/>
                <a:ahLst/>
                <a:cxnLst/>
                <a:rect l="l" t="t" r="r" b="b"/>
                <a:pathLst>
                  <a:path w="12168" h="17611" extrusionOk="0">
                    <a:moveTo>
                      <a:pt x="258" y="0"/>
                    </a:moveTo>
                    <a:cubicBezTo>
                      <a:pt x="120" y="0"/>
                      <a:pt x="1" y="199"/>
                      <a:pt x="128" y="308"/>
                    </a:cubicBezTo>
                    <a:cubicBezTo>
                      <a:pt x="2770" y="2531"/>
                      <a:pt x="5502" y="4814"/>
                      <a:pt x="7568" y="7605"/>
                    </a:cubicBezTo>
                    <a:cubicBezTo>
                      <a:pt x="8573" y="8956"/>
                      <a:pt x="9411" y="10457"/>
                      <a:pt x="9938" y="12051"/>
                    </a:cubicBezTo>
                    <a:cubicBezTo>
                      <a:pt x="10496" y="13744"/>
                      <a:pt x="10569" y="15492"/>
                      <a:pt x="10597" y="17262"/>
                    </a:cubicBezTo>
                    <a:cubicBezTo>
                      <a:pt x="10601" y="17482"/>
                      <a:pt x="10788" y="17610"/>
                      <a:pt x="10969" y="17610"/>
                    </a:cubicBezTo>
                    <a:cubicBezTo>
                      <a:pt x="11111" y="17610"/>
                      <a:pt x="11251" y="17531"/>
                      <a:pt x="11295" y="17356"/>
                    </a:cubicBezTo>
                    <a:cubicBezTo>
                      <a:pt x="12168" y="13967"/>
                      <a:pt x="10489" y="10090"/>
                      <a:pt x="8552" y="7361"/>
                    </a:cubicBezTo>
                    <a:cubicBezTo>
                      <a:pt x="6382" y="4315"/>
                      <a:pt x="3422" y="2085"/>
                      <a:pt x="344" y="29"/>
                    </a:cubicBezTo>
                    <a:cubicBezTo>
                      <a:pt x="316" y="9"/>
                      <a:pt x="286" y="0"/>
                      <a:pt x="25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7"/>
              <p:cNvSpPr/>
              <p:nvPr/>
            </p:nvSpPr>
            <p:spPr>
              <a:xfrm>
                <a:off x="1883600" y="756825"/>
                <a:ext cx="136475" cy="516500"/>
              </a:xfrm>
              <a:custGeom>
                <a:avLst/>
                <a:gdLst/>
                <a:ahLst/>
                <a:cxnLst/>
                <a:rect l="l" t="t" r="r" b="b"/>
                <a:pathLst>
                  <a:path w="5459" h="20660" extrusionOk="0">
                    <a:moveTo>
                      <a:pt x="5217" y="1"/>
                    </a:moveTo>
                    <a:cubicBezTo>
                      <a:pt x="5162" y="1"/>
                      <a:pt x="5108" y="29"/>
                      <a:pt x="5072" y="97"/>
                    </a:cubicBezTo>
                    <a:cubicBezTo>
                      <a:pt x="1540" y="6413"/>
                      <a:pt x="1" y="13344"/>
                      <a:pt x="224" y="20558"/>
                    </a:cubicBezTo>
                    <a:cubicBezTo>
                      <a:pt x="224" y="20626"/>
                      <a:pt x="274" y="20660"/>
                      <a:pt x="324" y="20660"/>
                    </a:cubicBezTo>
                    <a:cubicBezTo>
                      <a:pt x="373" y="20660"/>
                      <a:pt x="423" y="20626"/>
                      <a:pt x="423" y="20558"/>
                    </a:cubicBezTo>
                    <a:cubicBezTo>
                      <a:pt x="709" y="13623"/>
                      <a:pt x="2527" y="6595"/>
                      <a:pt x="5389" y="282"/>
                    </a:cubicBezTo>
                    <a:cubicBezTo>
                      <a:pt x="5459" y="136"/>
                      <a:pt x="5337" y="1"/>
                      <a:pt x="5217"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7"/>
              <p:cNvSpPr/>
              <p:nvPr/>
            </p:nvSpPr>
            <p:spPr>
              <a:xfrm>
                <a:off x="1575725" y="1003725"/>
                <a:ext cx="63575" cy="376450"/>
              </a:xfrm>
              <a:custGeom>
                <a:avLst/>
                <a:gdLst/>
                <a:ahLst/>
                <a:cxnLst/>
                <a:rect l="l" t="t" r="r" b="b"/>
                <a:pathLst>
                  <a:path w="2543" h="15058" extrusionOk="0">
                    <a:moveTo>
                      <a:pt x="2345" y="1"/>
                    </a:moveTo>
                    <a:cubicBezTo>
                      <a:pt x="2297" y="1"/>
                      <a:pt x="2250" y="24"/>
                      <a:pt x="2227" y="79"/>
                    </a:cubicBezTo>
                    <a:cubicBezTo>
                      <a:pt x="203" y="4710"/>
                      <a:pt x="0" y="9872"/>
                      <a:pt x="220" y="14852"/>
                    </a:cubicBezTo>
                    <a:cubicBezTo>
                      <a:pt x="227" y="14989"/>
                      <a:pt x="329" y="15057"/>
                      <a:pt x="430" y="15057"/>
                    </a:cubicBezTo>
                    <a:cubicBezTo>
                      <a:pt x="533" y="15057"/>
                      <a:pt x="635" y="14988"/>
                      <a:pt x="642" y="14852"/>
                    </a:cubicBezTo>
                    <a:cubicBezTo>
                      <a:pt x="897" y="9921"/>
                      <a:pt x="813" y="4913"/>
                      <a:pt x="2506" y="195"/>
                    </a:cubicBezTo>
                    <a:cubicBezTo>
                      <a:pt x="2543" y="89"/>
                      <a:pt x="2440" y="1"/>
                      <a:pt x="2345"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7"/>
              <p:cNvSpPr/>
              <p:nvPr/>
            </p:nvSpPr>
            <p:spPr>
              <a:xfrm>
                <a:off x="964475" y="936650"/>
                <a:ext cx="240125" cy="1679800"/>
              </a:xfrm>
              <a:custGeom>
                <a:avLst/>
                <a:gdLst/>
                <a:ahLst/>
                <a:cxnLst/>
                <a:rect l="l" t="t" r="r" b="b"/>
                <a:pathLst>
                  <a:path w="9605" h="67192" extrusionOk="0">
                    <a:moveTo>
                      <a:pt x="3254" y="0"/>
                    </a:moveTo>
                    <a:cubicBezTo>
                      <a:pt x="3186" y="0"/>
                      <a:pt x="3118" y="36"/>
                      <a:pt x="3089" y="117"/>
                    </a:cubicBezTo>
                    <a:cubicBezTo>
                      <a:pt x="1" y="8793"/>
                      <a:pt x="168" y="18072"/>
                      <a:pt x="2960" y="26800"/>
                    </a:cubicBezTo>
                    <a:cubicBezTo>
                      <a:pt x="4307" y="31023"/>
                      <a:pt x="6035" y="35124"/>
                      <a:pt x="7120" y="39430"/>
                    </a:cubicBezTo>
                    <a:cubicBezTo>
                      <a:pt x="8247" y="43883"/>
                      <a:pt x="8443" y="48326"/>
                      <a:pt x="7329" y="52807"/>
                    </a:cubicBezTo>
                    <a:cubicBezTo>
                      <a:pt x="6094" y="57769"/>
                      <a:pt x="3735" y="62362"/>
                      <a:pt x="1379" y="66874"/>
                    </a:cubicBezTo>
                    <a:cubicBezTo>
                      <a:pt x="1292" y="67040"/>
                      <a:pt x="1432" y="67191"/>
                      <a:pt x="1573" y="67191"/>
                    </a:cubicBezTo>
                    <a:cubicBezTo>
                      <a:pt x="1637" y="67191"/>
                      <a:pt x="1701" y="67161"/>
                      <a:pt x="1746" y="67087"/>
                    </a:cubicBezTo>
                    <a:cubicBezTo>
                      <a:pt x="4101" y="63252"/>
                      <a:pt x="6331" y="59350"/>
                      <a:pt x="7786" y="55075"/>
                    </a:cubicBezTo>
                    <a:cubicBezTo>
                      <a:pt x="9207" y="50915"/>
                      <a:pt x="9605" y="46518"/>
                      <a:pt x="8819" y="42187"/>
                    </a:cubicBezTo>
                    <a:cubicBezTo>
                      <a:pt x="8031" y="37828"/>
                      <a:pt x="6317" y="33728"/>
                      <a:pt x="4820" y="29582"/>
                    </a:cubicBezTo>
                    <a:cubicBezTo>
                      <a:pt x="3246" y="25213"/>
                      <a:pt x="2000" y="20812"/>
                      <a:pt x="1651" y="16167"/>
                    </a:cubicBezTo>
                    <a:cubicBezTo>
                      <a:pt x="1243" y="10814"/>
                      <a:pt x="1875" y="5341"/>
                      <a:pt x="3417" y="208"/>
                    </a:cubicBezTo>
                    <a:cubicBezTo>
                      <a:pt x="3453" y="80"/>
                      <a:pt x="3354" y="0"/>
                      <a:pt x="3254"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7"/>
              <p:cNvSpPr/>
              <p:nvPr/>
            </p:nvSpPr>
            <p:spPr>
              <a:xfrm>
                <a:off x="1177450" y="2166875"/>
                <a:ext cx="254075" cy="767125"/>
              </a:xfrm>
              <a:custGeom>
                <a:avLst/>
                <a:gdLst/>
                <a:ahLst/>
                <a:cxnLst/>
                <a:rect l="l" t="t" r="r" b="b"/>
                <a:pathLst>
                  <a:path w="10163" h="30685" extrusionOk="0">
                    <a:moveTo>
                      <a:pt x="9285" y="1"/>
                    </a:moveTo>
                    <a:cubicBezTo>
                      <a:pt x="9221" y="1"/>
                      <a:pt x="9154" y="42"/>
                      <a:pt x="9158" y="115"/>
                    </a:cubicBezTo>
                    <a:cubicBezTo>
                      <a:pt x="9590" y="5667"/>
                      <a:pt x="6823" y="10839"/>
                      <a:pt x="4415" y="15655"/>
                    </a:cubicBezTo>
                    <a:cubicBezTo>
                      <a:pt x="2122" y="20237"/>
                      <a:pt x="0" y="25269"/>
                      <a:pt x="601" y="30504"/>
                    </a:cubicBezTo>
                    <a:cubicBezTo>
                      <a:pt x="613" y="30623"/>
                      <a:pt x="712" y="30685"/>
                      <a:pt x="804" y="30685"/>
                    </a:cubicBezTo>
                    <a:cubicBezTo>
                      <a:pt x="894" y="30685"/>
                      <a:pt x="977" y="30626"/>
                      <a:pt x="970" y="30504"/>
                    </a:cubicBezTo>
                    <a:cubicBezTo>
                      <a:pt x="747" y="24837"/>
                      <a:pt x="3591" y="19801"/>
                      <a:pt x="5985" y="14870"/>
                    </a:cubicBezTo>
                    <a:cubicBezTo>
                      <a:pt x="8233" y="10249"/>
                      <a:pt x="10163" y="5315"/>
                      <a:pt x="9395" y="83"/>
                    </a:cubicBezTo>
                    <a:cubicBezTo>
                      <a:pt x="9384" y="26"/>
                      <a:pt x="9336" y="1"/>
                      <a:pt x="9285"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7"/>
              <p:cNvSpPr/>
              <p:nvPr/>
            </p:nvSpPr>
            <p:spPr>
              <a:xfrm>
                <a:off x="1364550" y="2010450"/>
                <a:ext cx="202200" cy="898700"/>
              </a:xfrm>
              <a:custGeom>
                <a:avLst/>
                <a:gdLst/>
                <a:ahLst/>
                <a:cxnLst/>
                <a:rect l="l" t="t" r="r" b="b"/>
                <a:pathLst>
                  <a:path w="8088" h="35948" extrusionOk="0">
                    <a:moveTo>
                      <a:pt x="3197" y="1"/>
                    </a:moveTo>
                    <a:cubicBezTo>
                      <a:pt x="3093" y="1"/>
                      <a:pt x="2985" y="126"/>
                      <a:pt x="3056" y="233"/>
                    </a:cubicBezTo>
                    <a:cubicBezTo>
                      <a:pt x="6312" y="5101"/>
                      <a:pt x="7156" y="11240"/>
                      <a:pt x="6367" y="16960"/>
                    </a:cubicBezTo>
                    <a:cubicBezTo>
                      <a:pt x="5477" y="23413"/>
                      <a:pt x="2689" y="29345"/>
                      <a:pt x="152" y="35271"/>
                    </a:cubicBezTo>
                    <a:cubicBezTo>
                      <a:pt x="1" y="35623"/>
                      <a:pt x="296" y="35948"/>
                      <a:pt x="577" y="35948"/>
                    </a:cubicBezTo>
                    <a:cubicBezTo>
                      <a:pt x="705" y="35948"/>
                      <a:pt x="831" y="35880"/>
                      <a:pt x="909" y="35718"/>
                    </a:cubicBezTo>
                    <a:cubicBezTo>
                      <a:pt x="3851" y="29701"/>
                      <a:pt x="6674" y="23378"/>
                      <a:pt x="7428" y="16660"/>
                    </a:cubicBezTo>
                    <a:cubicBezTo>
                      <a:pt x="8088" y="10825"/>
                      <a:pt x="7076" y="4690"/>
                      <a:pt x="3293" y="48"/>
                    </a:cubicBezTo>
                    <a:cubicBezTo>
                      <a:pt x="3266" y="15"/>
                      <a:pt x="3231" y="1"/>
                      <a:pt x="3197"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7"/>
              <p:cNvSpPr/>
              <p:nvPr/>
            </p:nvSpPr>
            <p:spPr>
              <a:xfrm>
                <a:off x="1588325" y="1984200"/>
                <a:ext cx="173875" cy="443650"/>
              </a:xfrm>
              <a:custGeom>
                <a:avLst/>
                <a:gdLst/>
                <a:ahLst/>
                <a:cxnLst/>
                <a:rect l="l" t="t" r="r" b="b"/>
                <a:pathLst>
                  <a:path w="6955" h="17746" extrusionOk="0">
                    <a:moveTo>
                      <a:pt x="190" y="0"/>
                    </a:moveTo>
                    <a:cubicBezTo>
                      <a:pt x="94" y="0"/>
                      <a:pt x="1" y="93"/>
                      <a:pt x="69" y="198"/>
                    </a:cubicBezTo>
                    <a:cubicBezTo>
                      <a:pt x="1834" y="2728"/>
                      <a:pt x="3384" y="5234"/>
                      <a:pt x="4372" y="8182"/>
                    </a:cubicBezTo>
                    <a:cubicBezTo>
                      <a:pt x="4888" y="9728"/>
                      <a:pt x="5286" y="11313"/>
                      <a:pt x="5617" y="12911"/>
                    </a:cubicBezTo>
                    <a:cubicBezTo>
                      <a:pt x="5949" y="14506"/>
                      <a:pt x="6176" y="16132"/>
                      <a:pt x="6752" y="17685"/>
                    </a:cubicBezTo>
                    <a:cubicBezTo>
                      <a:pt x="6766" y="17726"/>
                      <a:pt x="6803" y="17746"/>
                      <a:pt x="6839" y="17746"/>
                    </a:cubicBezTo>
                    <a:cubicBezTo>
                      <a:pt x="6880" y="17746"/>
                      <a:pt x="6919" y="17719"/>
                      <a:pt x="6919" y="17664"/>
                    </a:cubicBezTo>
                    <a:cubicBezTo>
                      <a:pt x="6954" y="15982"/>
                      <a:pt x="6616" y="14377"/>
                      <a:pt x="6267" y="12730"/>
                    </a:cubicBezTo>
                    <a:cubicBezTo>
                      <a:pt x="5911" y="11037"/>
                      <a:pt x="5488" y="9359"/>
                      <a:pt x="4919" y="7722"/>
                    </a:cubicBezTo>
                    <a:cubicBezTo>
                      <a:pt x="3953" y="4940"/>
                      <a:pt x="2592" y="1953"/>
                      <a:pt x="282" y="34"/>
                    </a:cubicBezTo>
                    <a:cubicBezTo>
                      <a:pt x="255" y="10"/>
                      <a:pt x="222" y="0"/>
                      <a:pt x="190" y="0"/>
                    </a:cubicBezTo>
                    <a:close/>
                  </a:path>
                </a:pathLst>
              </a:custGeom>
              <a:solidFill>
                <a:srgbClr val="4F3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7"/>
              <p:cNvSpPr/>
              <p:nvPr/>
            </p:nvSpPr>
            <p:spPr>
              <a:xfrm>
                <a:off x="1160775" y="743600"/>
                <a:ext cx="166275" cy="1154850"/>
              </a:xfrm>
              <a:custGeom>
                <a:avLst/>
                <a:gdLst/>
                <a:ahLst/>
                <a:cxnLst/>
                <a:rect l="l" t="t" r="r" b="b"/>
                <a:pathLst>
                  <a:path w="6651" h="46194" extrusionOk="0">
                    <a:moveTo>
                      <a:pt x="6481" y="0"/>
                    </a:moveTo>
                    <a:cubicBezTo>
                      <a:pt x="6453" y="0"/>
                      <a:pt x="6426" y="11"/>
                      <a:pt x="6405" y="36"/>
                    </a:cubicBezTo>
                    <a:cubicBezTo>
                      <a:pt x="2604" y="4433"/>
                      <a:pt x="995" y="9898"/>
                      <a:pt x="521" y="15604"/>
                    </a:cubicBezTo>
                    <a:cubicBezTo>
                      <a:pt x="1" y="21872"/>
                      <a:pt x="556" y="28328"/>
                      <a:pt x="1603" y="34515"/>
                    </a:cubicBezTo>
                    <a:cubicBezTo>
                      <a:pt x="1931" y="36442"/>
                      <a:pt x="2314" y="38358"/>
                      <a:pt x="2751" y="40260"/>
                    </a:cubicBezTo>
                    <a:cubicBezTo>
                      <a:pt x="3187" y="42172"/>
                      <a:pt x="3574" y="44196"/>
                      <a:pt x="4377" y="45993"/>
                    </a:cubicBezTo>
                    <a:cubicBezTo>
                      <a:pt x="4441" y="46136"/>
                      <a:pt x="4544" y="46194"/>
                      <a:pt x="4653" y="46194"/>
                    </a:cubicBezTo>
                    <a:cubicBezTo>
                      <a:pt x="4872" y="46194"/>
                      <a:pt x="5110" y="45957"/>
                      <a:pt x="5075" y="45700"/>
                    </a:cubicBezTo>
                    <a:cubicBezTo>
                      <a:pt x="4852" y="44060"/>
                      <a:pt x="4321" y="42437"/>
                      <a:pt x="3941" y="40829"/>
                    </a:cubicBezTo>
                    <a:cubicBezTo>
                      <a:pt x="3560" y="39216"/>
                      <a:pt x="3211" y="37572"/>
                      <a:pt x="2908" y="35936"/>
                    </a:cubicBezTo>
                    <a:cubicBezTo>
                      <a:pt x="2273" y="32582"/>
                      <a:pt x="1728" y="29200"/>
                      <a:pt x="1411" y="25805"/>
                    </a:cubicBezTo>
                    <a:cubicBezTo>
                      <a:pt x="870" y="20106"/>
                      <a:pt x="1016" y="14327"/>
                      <a:pt x="2587" y="8792"/>
                    </a:cubicBezTo>
                    <a:cubicBezTo>
                      <a:pt x="3449" y="5742"/>
                      <a:pt x="4761" y="2772"/>
                      <a:pt x="6593" y="179"/>
                    </a:cubicBezTo>
                    <a:cubicBezTo>
                      <a:pt x="6651" y="98"/>
                      <a:pt x="6564" y="0"/>
                      <a:pt x="6481"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7"/>
              <p:cNvSpPr/>
              <p:nvPr/>
            </p:nvSpPr>
            <p:spPr>
              <a:xfrm>
                <a:off x="1032000" y="2005750"/>
                <a:ext cx="277125" cy="1093900"/>
              </a:xfrm>
              <a:custGeom>
                <a:avLst/>
                <a:gdLst/>
                <a:ahLst/>
                <a:cxnLst/>
                <a:rect l="l" t="t" r="r" b="b"/>
                <a:pathLst>
                  <a:path w="11085" h="43756" extrusionOk="0">
                    <a:moveTo>
                      <a:pt x="10330" y="0"/>
                    </a:moveTo>
                    <a:cubicBezTo>
                      <a:pt x="10246" y="0"/>
                      <a:pt x="10164" y="49"/>
                      <a:pt x="10135" y="152"/>
                    </a:cubicBezTo>
                    <a:cubicBezTo>
                      <a:pt x="9727" y="1639"/>
                      <a:pt x="9880" y="3335"/>
                      <a:pt x="9734" y="4871"/>
                    </a:cubicBezTo>
                    <a:cubicBezTo>
                      <a:pt x="9559" y="6657"/>
                      <a:pt x="9319" y="8423"/>
                      <a:pt x="8956" y="10182"/>
                    </a:cubicBezTo>
                    <a:cubicBezTo>
                      <a:pt x="8275" y="13515"/>
                      <a:pt x="7242" y="16771"/>
                      <a:pt x="5972" y="19929"/>
                    </a:cubicBezTo>
                    <a:cubicBezTo>
                      <a:pt x="3752" y="25436"/>
                      <a:pt x="1" y="31037"/>
                      <a:pt x="1247" y="37235"/>
                    </a:cubicBezTo>
                    <a:cubicBezTo>
                      <a:pt x="1770" y="39853"/>
                      <a:pt x="3152" y="42418"/>
                      <a:pt x="5571" y="43716"/>
                    </a:cubicBezTo>
                    <a:cubicBezTo>
                      <a:pt x="5622" y="43744"/>
                      <a:pt x="5672" y="43756"/>
                      <a:pt x="5718" y="43756"/>
                    </a:cubicBezTo>
                    <a:cubicBezTo>
                      <a:pt x="5978" y="43756"/>
                      <a:pt x="6140" y="43381"/>
                      <a:pt x="5871" y="43206"/>
                    </a:cubicBezTo>
                    <a:cubicBezTo>
                      <a:pt x="789" y="39978"/>
                      <a:pt x="1453" y="33383"/>
                      <a:pt x="3316" y="28497"/>
                    </a:cubicBezTo>
                    <a:cubicBezTo>
                      <a:pt x="4454" y="25516"/>
                      <a:pt x="5954" y="22697"/>
                      <a:pt x="7127" y="19730"/>
                    </a:cubicBezTo>
                    <a:cubicBezTo>
                      <a:pt x="8303" y="16764"/>
                      <a:pt x="9249" y="13728"/>
                      <a:pt x="9901" y="10611"/>
                    </a:cubicBezTo>
                    <a:cubicBezTo>
                      <a:pt x="10271" y="8880"/>
                      <a:pt x="10537" y="7132"/>
                      <a:pt x="10697" y="5370"/>
                    </a:cubicBezTo>
                    <a:cubicBezTo>
                      <a:pt x="10837" y="3733"/>
                      <a:pt x="11084" y="1730"/>
                      <a:pt x="10543" y="152"/>
                    </a:cubicBezTo>
                    <a:cubicBezTo>
                      <a:pt x="10509" y="54"/>
                      <a:pt x="10419" y="0"/>
                      <a:pt x="10330"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2" name="Google Shape;4522;p37"/>
            <p:cNvGrpSpPr/>
            <p:nvPr/>
          </p:nvGrpSpPr>
          <p:grpSpPr>
            <a:xfrm flipH="1">
              <a:off x="6844673" y="1915172"/>
              <a:ext cx="453252" cy="335924"/>
              <a:chOff x="2546475" y="2655375"/>
              <a:chExt cx="427475" cy="316850"/>
            </a:xfrm>
          </p:grpSpPr>
          <p:sp>
            <p:nvSpPr>
              <p:cNvPr id="4523" name="Google Shape;4523;p37"/>
              <p:cNvSpPr/>
              <p:nvPr/>
            </p:nvSpPr>
            <p:spPr>
              <a:xfrm>
                <a:off x="2907875" y="2655375"/>
                <a:ext cx="66075" cy="85700"/>
              </a:xfrm>
              <a:custGeom>
                <a:avLst/>
                <a:gdLst/>
                <a:ahLst/>
                <a:cxnLst/>
                <a:rect l="l" t="t" r="r" b="b"/>
                <a:pathLst>
                  <a:path w="2643" h="3428" extrusionOk="0">
                    <a:moveTo>
                      <a:pt x="1258" y="0"/>
                    </a:moveTo>
                    <a:cubicBezTo>
                      <a:pt x="1233" y="0"/>
                      <a:pt x="1209" y="1"/>
                      <a:pt x="1184" y="3"/>
                    </a:cubicBezTo>
                    <a:cubicBezTo>
                      <a:pt x="498" y="58"/>
                      <a:pt x="0" y="870"/>
                      <a:pt x="79" y="1813"/>
                    </a:cubicBezTo>
                    <a:cubicBezTo>
                      <a:pt x="152" y="2723"/>
                      <a:pt x="729" y="3427"/>
                      <a:pt x="1384" y="3427"/>
                    </a:cubicBezTo>
                    <a:cubicBezTo>
                      <a:pt x="1409" y="3427"/>
                      <a:pt x="1434" y="3426"/>
                      <a:pt x="1460" y="3424"/>
                    </a:cubicBezTo>
                    <a:cubicBezTo>
                      <a:pt x="2146" y="3368"/>
                      <a:pt x="2642" y="2557"/>
                      <a:pt x="2564" y="1614"/>
                    </a:cubicBezTo>
                    <a:cubicBezTo>
                      <a:pt x="2491" y="701"/>
                      <a:pt x="1914" y="0"/>
                      <a:pt x="1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7"/>
              <p:cNvSpPr/>
              <p:nvPr/>
            </p:nvSpPr>
            <p:spPr>
              <a:xfrm>
                <a:off x="2546475" y="2745125"/>
                <a:ext cx="66025" cy="85700"/>
              </a:xfrm>
              <a:custGeom>
                <a:avLst/>
                <a:gdLst/>
                <a:ahLst/>
                <a:cxnLst/>
                <a:rect l="l" t="t" r="r" b="b"/>
                <a:pathLst>
                  <a:path w="2641" h="3428" extrusionOk="0">
                    <a:moveTo>
                      <a:pt x="1256" y="1"/>
                    </a:moveTo>
                    <a:cubicBezTo>
                      <a:pt x="1232" y="1"/>
                      <a:pt x="1207" y="2"/>
                      <a:pt x="1182" y="4"/>
                    </a:cubicBezTo>
                    <a:cubicBezTo>
                      <a:pt x="495" y="57"/>
                      <a:pt x="0" y="869"/>
                      <a:pt x="77" y="1814"/>
                    </a:cubicBezTo>
                    <a:cubicBezTo>
                      <a:pt x="150" y="2724"/>
                      <a:pt x="727" y="3428"/>
                      <a:pt x="1382" y="3428"/>
                    </a:cubicBezTo>
                    <a:cubicBezTo>
                      <a:pt x="1407" y="3428"/>
                      <a:pt x="1433" y="3427"/>
                      <a:pt x="1458" y="3425"/>
                    </a:cubicBezTo>
                    <a:cubicBezTo>
                      <a:pt x="2146" y="3367"/>
                      <a:pt x="2640" y="2558"/>
                      <a:pt x="2564" y="1613"/>
                    </a:cubicBezTo>
                    <a:cubicBezTo>
                      <a:pt x="2490" y="700"/>
                      <a:pt x="1916" y="1"/>
                      <a:pt x="1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7"/>
              <p:cNvSpPr/>
              <p:nvPr/>
            </p:nvSpPr>
            <p:spPr>
              <a:xfrm>
                <a:off x="2738775" y="2745400"/>
                <a:ext cx="79250" cy="54125"/>
              </a:xfrm>
              <a:custGeom>
                <a:avLst/>
                <a:gdLst/>
                <a:ahLst/>
                <a:cxnLst/>
                <a:rect l="l" t="t" r="r" b="b"/>
                <a:pathLst>
                  <a:path w="3170" h="2165" extrusionOk="0">
                    <a:moveTo>
                      <a:pt x="1849" y="1"/>
                    </a:moveTo>
                    <a:cubicBezTo>
                      <a:pt x="1674" y="1"/>
                      <a:pt x="1490" y="25"/>
                      <a:pt x="1305" y="77"/>
                    </a:cubicBezTo>
                    <a:cubicBezTo>
                      <a:pt x="515" y="296"/>
                      <a:pt x="0" y="925"/>
                      <a:pt x="156" y="1480"/>
                    </a:cubicBezTo>
                    <a:cubicBezTo>
                      <a:pt x="274" y="1903"/>
                      <a:pt x="750" y="2164"/>
                      <a:pt x="1321" y="2164"/>
                    </a:cubicBezTo>
                    <a:cubicBezTo>
                      <a:pt x="1496" y="2164"/>
                      <a:pt x="1680" y="2140"/>
                      <a:pt x="1865" y="2087"/>
                    </a:cubicBezTo>
                    <a:cubicBezTo>
                      <a:pt x="2655" y="1867"/>
                      <a:pt x="3170" y="1239"/>
                      <a:pt x="3015" y="683"/>
                    </a:cubicBezTo>
                    <a:cubicBezTo>
                      <a:pt x="2896" y="259"/>
                      <a:pt x="2419" y="1"/>
                      <a:pt x="1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7"/>
              <p:cNvSpPr/>
              <p:nvPr/>
            </p:nvSpPr>
            <p:spPr>
              <a:xfrm>
                <a:off x="2712550" y="2830800"/>
                <a:ext cx="196800" cy="132125"/>
              </a:xfrm>
              <a:custGeom>
                <a:avLst/>
                <a:gdLst/>
                <a:ahLst/>
                <a:cxnLst/>
                <a:rect l="l" t="t" r="r" b="b"/>
                <a:pathLst>
                  <a:path w="7872" h="5285" extrusionOk="0">
                    <a:moveTo>
                      <a:pt x="7203" y="0"/>
                    </a:moveTo>
                    <a:cubicBezTo>
                      <a:pt x="6240" y="0"/>
                      <a:pt x="258" y="1757"/>
                      <a:pt x="124" y="2197"/>
                    </a:cubicBezTo>
                    <a:cubicBezTo>
                      <a:pt x="0" y="2609"/>
                      <a:pt x="1508" y="5285"/>
                      <a:pt x="4015" y="5285"/>
                    </a:cubicBezTo>
                    <a:cubicBezTo>
                      <a:pt x="4312" y="5285"/>
                      <a:pt x="4624" y="5247"/>
                      <a:pt x="4949" y="5163"/>
                    </a:cubicBezTo>
                    <a:cubicBezTo>
                      <a:pt x="7574" y="4488"/>
                      <a:pt x="7871" y="293"/>
                      <a:pt x="7313" y="16"/>
                    </a:cubicBezTo>
                    <a:cubicBezTo>
                      <a:pt x="7292" y="6"/>
                      <a:pt x="7255" y="0"/>
                      <a:pt x="7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7"/>
              <p:cNvSpPr/>
              <p:nvPr/>
            </p:nvSpPr>
            <p:spPr>
              <a:xfrm>
                <a:off x="2707075" y="2825100"/>
                <a:ext cx="202825" cy="147125"/>
              </a:xfrm>
              <a:custGeom>
                <a:avLst/>
                <a:gdLst/>
                <a:ahLst/>
                <a:cxnLst/>
                <a:rect l="l" t="t" r="r" b="b"/>
                <a:pathLst>
                  <a:path w="8113" h="5885" extrusionOk="0">
                    <a:moveTo>
                      <a:pt x="7429" y="448"/>
                    </a:moveTo>
                    <a:lnTo>
                      <a:pt x="7428" y="450"/>
                    </a:lnTo>
                    <a:cubicBezTo>
                      <a:pt x="7427" y="450"/>
                      <a:pt x="7426" y="450"/>
                      <a:pt x="7424" y="449"/>
                    </a:cubicBezTo>
                    <a:lnTo>
                      <a:pt x="7424" y="449"/>
                    </a:lnTo>
                    <a:cubicBezTo>
                      <a:pt x="7426" y="449"/>
                      <a:pt x="7428" y="448"/>
                      <a:pt x="7429" y="448"/>
                    </a:cubicBezTo>
                    <a:close/>
                    <a:moveTo>
                      <a:pt x="7410" y="453"/>
                    </a:moveTo>
                    <a:cubicBezTo>
                      <a:pt x="7402" y="469"/>
                      <a:pt x="7428" y="522"/>
                      <a:pt x="7434" y="584"/>
                    </a:cubicBezTo>
                    <a:cubicBezTo>
                      <a:pt x="7439" y="664"/>
                      <a:pt x="7445" y="751"/>
                      <a:pt x="7445" y="846"/>
                    </a:cubicBezTo>
                    <a:cubicBezTo>
                      <a:pt x="7441" y="1032"/>
                      <a:pt x="7430" y="1226"/>
                      <a:pt x="7415" y="1421"/>
                    </a:cubicBezTo>
                    <a:cubicBezTo>
                      <a:pt x="7399" y="1614"/>
                      <a:pt x="7388" y="1815"/>
                      <a:pt x="7353" y="2008"/>
                    </a:cubicBezTo>
                    <a:cubicBezTo>
                      <a:pt x="7319" y="2202"/>
                      <a:pt x="7255" y="2392"/>
                      <a:pt x="7196" y="2580"/>
                    </a:cubicBezTo>
                    <a:cubicBezTo>
                      <a:pt x="7060" y="2948"/>
                      <a:pt x="6934" y="3320"/>
                      <a:pt x="6749" y="3660"/>
                    </a:cubicBezTo>
                    <a:cubicBezTo>
                      <a:pt x="6583" y="4003"/>
                      <a:pt x="6337" y="4300"/>
                      <a:pt x="6032" y="4528"/>
                    </a:cubicBezTo>
                    <a:cubicBezTo>
                      <a:pt x="5737" y="4754"/>
                      <a:pt x="5441" y="4915"/>
                      <a:pt x="5076" y="5037"/>
                    </a:cubicBezTo>
                    <a:cubicBezTo>
                      <a:pt x="4711" y="5161"/>
                      <a:pt x="4341" y="5125"/>
                      <a:pt x="3952" y="5143"/>
                    </a:cubicBezTo>
                    <a:cubicBezTo>
                      <a:pt x="3936" y="5144"/>
                      <a:pt x="3919" y="5144"/>
                      <a:pt x="3903" y="5144"/>
                    </a:cubicBezTo>
                    <a:cubicBezTo>
                      <a:pt x="3536" y="5144"/>
                      <a:pt x="3207" y="4956"/>
                      <a:pt x="2865" y="4844"/>
                    </a:cubicBezTo>
                    <a:cubicBezTo>
                      <a:pt x="2518" y="4689"/>
                      <a:pt x="2193" y="4461"/>
                      <a:pt x="1909" y="4200"/>
                    </a:cubicBezTo>
                    <a:cubicBezTo>
                      <a:pt x="1624" y="3941"/>
                      <a:pt x="1325" y="3674"/>
                      <a:pt x="1122" y="3339"/>
                    </a:cubicBezTo>
                    <a:cubicBezTo>
                      <a:pt x="1028" y="3167"/>
                      <a:pt x="933" y="3001"/>
                      <a:pt x="840" y="2839"/>
                    </a:cubicBezTo>
                    <a:cubicBezTo>
                      <a:pt x="787" y="2758"/>
                      <a:pt x="758" y="2682"/>
                      <a:pt x="716" y="2603"/>
                    </a:cubicBezTo>
                    <a:lnTo>
                      <a:pt x="703" y="2564"/>
                    </a:lnTo>
                    <a:lnTo>
                      <a:pt x="703" y="2564"/>
                    </a:lnTo>
                    <a:cubicBezTo>
                      <a:pt x="725" y="2553"/>
                      <a:pt x="747" y="2543"/>
                      <a:pt x="770" y="2534"/>
                    </a:cubicBezTo>
                    <a:cubicBezTo>
                      <a:pt x="851" y="2492"/>
                      <a:pt x="945" y="2461"/>
                      <a:pt x="1035" y="2419"/>
                    </a:cubicBezTo>
                    <a:cubicBezTo>
                      <a:pt x="1223" y="2352"/>
                      <a:pt x="1400" y="2242"/>
                      <a:pt x="1582" y="2145"/>
                    </a:cubicBezTo>
                    <a:cubicBezTo>
                      <a:pt x="1958" y="1970"/>
                      <a:pt x="2378" y="1915"/>
                      <a:pt x="2759" y="1744"/>
                    </a:cubicBezTo>
                    <a:cubicBezTo>
                      <a:pt x="2952" y="1664"/>
                      <a:pt x="3151" y="1596"/>
                      <a:pt x="3352" y="1543"/>
                    </a:cubicBezTo>
                    <a:cubicBezTo>
                      <a:pt x="3556" y="1501"/>
                      <a:pt x="3757" y="1445"/>
                      <a:pt x="3954" y="1375"/>
                    </a:cubicBezTo>
                    <a:cubicBezTo>
                      <a:pt x="4337" y="1198"/>
                      <a:pt x="4748" y="1120"/>
                      <a:pt x="5151" y="1020"/>
                    </a:cubicBezTo>
                    <a:cubicBezTo>
                      <a:pt x="5350" y="956"/>
                      <a:pt x="5542" y="866"/>
                      <a:pt x="5748" y="828"/>
                    </a:cubicBezTo>
                    <a:cubicBezTo>
                      <a:pt x="5952" y="788"/>
                      <a:pt x="6153" y="733"/>
                      <a:pt x="6350" y="660"/>
                    </a:cubicBezTo>
                    <a:cubicBezTo>
                      <a:pt x="6545" y="587"/>
                      <a:pt x="6755" y="578"/>
                      <a:pt x="6956" y="545"/>
                    </a:cubicBezTo>
                    <a:cubicBezTo>
                      <a:pt x="7056" y="531"/>
                      <a:pt x="7175" y="514"/>
                      <a:pt x="7249" y="487"/>
                    </a:cubicBezTo>
                    <a:cubicBezTo>
                      <a:pt x="7294" y="471"/>
                      <a:pt x="7366" y="463"/>
                      <a:pt x="7410" y="453"/>
                    </a:cubicBezTo>
                    <a:close/>
                    <a:moveTo>
                      <a:pt x="7331" y="0"/>
                    </a:moveTo>
                    <a:cubicBezTo>
                      <a:pt x="7297" y="0"/>
                      <a:pt x="7265" y="3"/>
                      <a:pt x="7230" y="3"/>
                    </a:cubicBezTo>
                    <a:cubicBezTo>
                      <a:pt x="7217" y="3"/>
                      <a:pt x="7205" y="2"/>
                      <a:pt x="7191" y="1"/>
                    </a:cubicBezTo>
                    <a:cubicBezTo>
                      <a:pt x="7081" y="9"/>
                      <a:pt x="6970" y="22"/>
                      <a:pt x="6863" y="43"/>
                    </a:cubicBezTo>
                    <a:cubicBezTo>
                      <a:pt x="6653" y="84"/>
                      <a:pt x="6454" y="171"/>
                      <a:pt x="6240" y="184"/>
                    </a:cubicBezTo>
                    <a:cubicBezTo>
                      <a:pt x="6025" y="199"/>
                      <a:pt x="5815" y="244"/>
                      <a:pt x="5616" y="313"/>
                    </a:cubicBezTo>
                    <a:cubicBezTo>
                      <a:pt x="5419" y="385"/>
                      <a:pt x="5204" y="396"/>
                      <a:pt x="4998" y="441"/>
                    </a:cubicBezTo>
                    <a:cubicBezTo>
                      <a:pt x="4591" y="560"/>
                      <a:pt x="4197" y="709"/>
                      <a:pt x="3777" y="773"/>
                    </a:cubicBezTo>
                    <a:cubicBezTo>
                      <a:pt x="3571" y="821"/>
                      <a:pt x="3370" y="886"/>
                      <a:pt x="3175" y="968"/>
                    </a:cubicBezTo>
                    <a:cubicBezTo>
                      <a:pt x="2974" y="1038"/>
                      <a:pt x="2772" y="1098"/>
                      <a:pt x="2566" y="1147"/>
                    </a:cubicBezTo>
                    <a:cubicBezTo>
                      <a:pt x="2152" y="1233"/>
                      <a:pt x="1777" y="1450"/>
                      <a:pt x="1367" y="1567"/>
                    </a:cubicBezTo>
                    <a:cubicBezTo>
                      <a:pt x="1159" y="1618"/>
                      <a:pt x="944" y="1660"/>
                      <a:pt x="747" y="1760"/>
                    </a:cubicBezTo>
                    <a:cubicBezTo>
                      <a:pt x="641" y="1806"/>
                      <a:pt x="540" y="1859"/>
                      <a:pt x="442" y="1917"/>
                    </a:cubicBezTo>
                    <a:cubicBezTo>
                      <a:pt x="394" y="1945"/>
                      <a:pt x="340" y="1979"/>
                      <a:pt x="283" y="2018"/>
                    </a:cubicBezTo>
                    <a:cubicBezTo>
                      <a:pt x="248" y="2040"/>
                      <a:pt x="216" y="2065"/>
                      <a:pt x="185" y="2092"/>
                    </a:cubicBezTo>
                    <a:lnTo>
                      <a:pt x="135" y="2138"/>
                    </a:lnTo>
                    <a:cubicBezTo>
                      <a:pt x="101" y="2175"/>
                      <a:pt x="73" y="2215"/>
                      <a:pt x="50" y="2260"/>
                    </a:cubicBezTo>
                    <a:cubicBezTo>
                      <a:pt x="30" y="2293"/>
                      <a:pt x="17" y="2330"/>
                      <a:pt x="13" y="2370"/>
                    </a:cubicBezTo>
                    <a:lnTo>
                      <a:pt x="8" y="2456"/>
                    </a:lnTo>
                    <a:cubicBezTo>
                      <a:pt x="2" y="2508"/>
                      <a:pt x="0" y="2592"/>
                      <a:pt x="9" y="2616"/>
                    </a:cubicBezTo>
                    <a:lnTo>
                      <a:pt x="55" y="2822"/>
                    </a:lnTo>
                    <a:cubicBezTo>
                      <a:pt x="95" y="2937"/>
                      <a:pt x="128" y="3063"/>
                      <a:pt x="177" y="3165"/>
                    </a:cubicBezTo>
                    <a:cubicBezTo>
                      <a:pt x="270" y="3373"/>
                      <a:pt x="393" y="3569"/>
                      <a:pt x="542" y="3742"/>
                    </a:cubicBezTo>
                    <a:cubicBezTo>
                      <a:pt x="812" y="4099"/>
                      <a:pt x="1088" y="4453"/>
                      <a:pt x="1431" y="4745"/>
                    </a:cubicBezTo>
                    <a:cubicBezTo>
                      <a:pt x="1600" y="4893"/>
                      <a:pt x="1798" y="5003"/>
                      <a:pt x="1980" y="5138"/>
                    </a:cubicBezTo>
                    <a:cubicBezTo>
                      <a:pt x="2162" y="5273"/>
                      <a:pt x="2363" y="5382"/>
                      <a:pt x="2564" y="5490"/>
                    </a:cubicBezTo>
                    <a:cubicBezTo>
                      <a:pt x="2973" y="5705"/>
                      <a:pt x="3440" y="5767"/>
                      <a:pt x="3890" y="5840"/>
                    </a:cubicBezTo>
                    <a:cubicBezTo>
                      <a:pt x="4012" y="5871"/>
                      <a:pt x="4138" y="5884"/>
                      <a:pt x="4263" y="5884"/>
                    </a:cubicBezTo>
                    <a:cubicBezTo>
                      <a:pt x="4370" y="5884"/>
                      <a:pt x="4477" y="5874"/>
                      <a:pt x="4582" y="5857"/>
                    </a:cubicBezTo>
                    <a:cubicBezTo>
                      <a:pt x="4808" y="5818"/>
                      <a:pt x="5029" y="5763"/>
                      <a:pt x="5259" y="5745"/>
                    </a:cubicBezTo>
                    <a:cubicBezTo>
                      <a:pt x="5737" y="5676"/>
                      <a:pt x="6175" y="5417"/>
                      <a:pt x="6514" y="5092"/>
                    </a:cubicBezTo>
                    <a:cubicBezTo>
                      <a:pt x="7171" y="4428"/>
                      <a:pt x="7680" y="3651"/>
                      <a:pt x="7884" y="2777"/>
                    </a:cubicBezTo>
                    <a:cubicBezTo>
                      <a:pt x="7976" y="2342"/>
                      <a:pt x="8059" y="1910"/>
                      <a:pt x="8101" y="1463"/>
                    </a:cubicBezTo>
                    <a:cubicBezTo>
                      <a:pt x="8112" y="1235"/>
                      <a:pt x="8098" y="1007"/>
                      <a:pt x="8056" y="782"/>
                    </a:cubicBezTo>
                    <a:cubicBezTo>
                      <a:pt x="8036" y="660"/>
                      <a:pt x="8001" y="542"/>
                      <a:pt x="7955" y="428"/>
                    </a:cubicBezTo>
                    <a:cubicBezTo>
                      <a:pt x="7897" y="312"/>
                      <a:pt x="7862" y="164"/>
                      <a:pt x="7636" y="38"/>
                    </a:cubicBezTo>
                    <a:lnTo>
                      <a:pt x="7622" y="64"/>
                    </a:lnTo>
                    <a:cubicBezTo>
                      <a:pt x="7478" y="9"/>
                      <a:pt x="7399" y="0"/>
                      <a:pt x="7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0" name="Rounded Rectangle 229"/>
          <p:cNvSpPr/>
          <p:nvPr/>
        </p:nvSpPr>
        <p:spPr>
          <a:xfrm>
            <a:off x="465447" y="2511214"/>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spcBef>
                <a:spcPct val="0"/>
              </a:spcBef>
            </a:pPr>
            <a:r>
              <a:rPr lang="en-US" sz="4400" b="1">
                <a:solidFill>
                  <a:schemeClr val="bg2">
                    <a:lumMod val="50000"/>
                  </a:schemeClr>
                </a:solidFill>
                <a:cs typeface="Arial" panose="020B0604020202020204" pitchFamily="34" charset="0"/>
              </a:rPr>
              <a:t>TRẢ LỜI CÂU HỎI</a:t>
            </a:r>
            <a:endParaRPr lang="en-US" sz="4400" dirty="0">
              <a:solidFill>
                <a:schemeClr val="bg2">
                  <a:lumMod val="50000"/>
                </a:schemeClr>
              </a:solidFill>
              <a:cs typeface="Arial" panose="020B0604020202020204" pitchFamily="34" charset="0"/>
            </a:endParaRPr>
          </a:p>
        </p:txBody>
      </p:sp>
      <p:sp>
        <p:nvSpPr>
          <p:cNvPr id="231" name="Google Shape;5166;p39"/>
          <p:cNvSpPr txBox="1">
            <a:spLocks noGrp="1"/>
          </p:cNvSpPr>
          <p:nvPr>
            <p:ph type="title" idx="4294967295"/>
          </p:nvPr>
        </p:nvSpPr>
        <p:spPr>
          <a:xfrm>
            <a:off x="1037459" y="1538714"/>
            <a:ext cx="4014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b="1">
                <a:solidFill>
                  <a:schemeClr val="bg2">
                    <a:lumMod val="50000"/>
                  </a:schemeClr>
                </a:solidFill>
                <a:latin typeface="+mn-lt"/>
                <a:ea typeface="+mn-ea"/>
                <a:cs typeface="Arial" panose="020B0604020202020204" pitchFamily="34" charset="0"/>
              </a:rPr>
              <a:t>02</a:t>
            </a:r>
            <a:endParaRPr sz="5400" b="1">
              <a:solidFill>
                <a:schemeClr val="bg2">
                  <a:lumMod val="50000"/>
                </a:schemeClr>
              </a:solidFill>
              <a:latin typeface="+mn-lt"/>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p:cTn id="7" dur="500" fill="hold"/>
                                        <p:tgtEl>
                                          <p:spTgt spid="231"/>
                                        </p:tgtEl>
                                        <p:attrNameLst>
                                          <p:attrName>ppt_w</p:attrName>
                                        </p:attrNameLst>
                                      </p:cBhvr>
                                      <p:tavLst>
                                        <p:tav tm="0">
                                          <p:val>
                                            <p:fltVal val="0"/>
                                          </p:val>
                                        </p:tav>
                                        <p:tav tm="100000">
                                          <p:val>
                                            <p:strVal val="#ppt_w"/>
                                          </p:val>
                                        </p:tav>
                                      </p:tavLst>
                                    </p:anim>
                                    <p:anim calcmode="lin" valueType="num">
                                      <p:cBhvr>
                                        <p:cTn id="8" dur="500" fill="hold"/>
                                        <p:tgtEl>
                                          <p:spTgt spid="231"/>
                                        </p:tgtEl>
                                        <p:attrNameLst>
                                          <p:attrName>ppt_h</p:attrName>
                                        </p:attrNameLst>
                                      </p:cBhvr>
                                      <p:tavLst>
                                        <p:tav tm="0">
                                          <p:val>
                                            <p:fltVal val="0"/>
                                          </p:val>
                                        </p:tav>
                                        <p:tav tm="100000">
                                          <p:val>
                                            <p:strVal val="#ppt_h"/>
                                          </p:val>
                                        </p:tav>
                                      </p:tavLst>
                                    </p:anim>
                                    <p:animEffect transition="in" filter="fade">
                                      <p:cBhvr>
                                        <p:cTn id="9" dur="500"/>
                                        <p:tgtEl>
                                          <p:spTgt spid="2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0"/>
                                        </p:tgtEl>
                                        <p:attrNameLst>
                                          <p:attrName>style.visibility</p:attrName>
                                        </p:attrNameLst>
                                      </p:cBhvr>
                                      <p:to>
                                        <p:strVal val="visible"/>
                                      </p:to>
                                    </p:set>
                                    <p:anim calcmode="lin" valueType="num">
                                      <p:cBhvr>
                                        <p:cTn id="12" dur="500" fill="hold"/>
                                        <p:tgtEl>
                                          <p:spTgt spid="230"/>
                                        </p:tgtEl>
                                        <p:attrNameLst>
                                          <p:attrName>ppt_w</p:attrName>
                                        </p:attrNameLst>
                                      </p:cBhvr>
                                      <p:tavLst>
                                        <p:tav tm="0">
                                          <p:val>
                                            <p:fltVal val="0"/>
                                          </p:val>
                                        </p:tav>
                                        <p:tav tm="100000">
                                          <p:val>
                                            <p:strVal val="#ppt_w"/>
                                          </p:val>
                                        </p:tav>
                                      </p:tavLst>
                                    </p:anim>
                                    <p:anim calcmode="lin" valueType="num">
                                      <p:cBhvr>
                                        <p:cTn id="13" dur="500" fill="hold"/>
                                        <p:tgtEl>
                                          <p:spTgt spid="230"/>
                                        </p:tgtEl>
                                        <p:attrNameLst>
                                          <p:attrName>ppt_h</p:attrName>
                                        </p:attrNameLst>
                                      </p:cBhvr>
                                      <p:tavLst>
                                        <p:tav tm="0">
                                          <p:val>
                                            <p:fltVal val="0"/>
                                          </p:val>
                                        </p:tav>
                                        <p:tav tm="100000">
                                          <p:val>
                                            <p:strVal val="#ppt_h"/>
                                          </p:val>
                                        </p:tav>
                                      </p:tavLst>
                                    </p:anim>
                                    <p:animEffect transition="in" filter="fade">
                                      <p:cBhvr>
                                        <p:cTn id="14"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02"/>
        <p:cNvGrpSpPr/>
        <p:nvPr/>
      </p:nvGrpSpPr>
      <p:grpSpPr>
        <a:xfrm>
          <a:off x="0" y="0"/>
          <a:ext cx="0" cy="0"/>
          <a:chOff x="0" y="0"/>
          <a:chExt cx="0" cy="0"/>
        </a:xfrm>
      </p:grpSpPr>
      <p:sp>
        <p:nvSpPr>
          <p:cNvPr id="4222" name="Google Shape;4222;p35"/>
          <p:cNvSpPr/>
          <p:nvPr/>
        </p:nvSpPr>
        <p:spPr>
          <a:xfrm>
            <a:off x="7148660" y="4637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4" name="Google Shape;4224;p35"/>
          <p:cNvGrpSpPr/>
          <p:nvPr/>
        </p:nvGrpSpPr>
        <p:grpSpPr>
          <a:xfrm flipH="1">
            <a:off x="7757463" y="0"/>
            <a:ext cx="1386525" cy="1118350"/>
            <a:chOff x="5750750" y="2118725"/>
            <a:chExt cx="1386525" cy="1118350"/>
          </a:xfrm>
        </p:grpSpPr>
        <p:sp>
          <p:nvSpPr>
            <p:cNvPr id="4225" name="Google Shape;4225;p35"/>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5"/>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5"/>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5"/>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5"/>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5"/>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5"/>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5"/>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5"/>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5"/>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5"/>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5"/>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5"/>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5"/>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5"/>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5"/>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5"/>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5"/>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5"/>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5"/>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5"/>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5"/>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5"/>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5"/>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5"/>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5"/>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5"/>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5"/>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5"/>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5"/>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5"/>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5"/>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5"/>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5"/>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5"/>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5"/>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5"/>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5"/>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5"/>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5"/>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5"/>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5"/>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5"/>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5"/>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5"/>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5"/>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5"/>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5"/>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5"/>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5"/>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5"/>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5"/>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5"/>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5"/>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5"/>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5"/>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5"/>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5"/>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5"/>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5"/>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5"/>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5"/>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5"/>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5"/>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5"/>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5"/>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p:cNvSpPr/>
          <p:nvPr/>
        </p:nvSpPr>
        <p:spPr>
          <a:xfrm>
            <a:off x="2608525" y="-66037"/>
            <a:ext cx="4144084"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TRẢ LỜI CÂU HỎI</a:t>
            </a:r>
          </a:p>
        </p:txBody>
      </p:sp>
      <p:sp>
        <p:nvSpPr>
          <p:cNvPr id="74" name="Rounded Rectangle 73"/>
          <p:cNvSpPr/>
          <p:nvPr/>
        </p:nvSpPr>
        <p:spPr>
          <a:xfrm>
            <a:off x="805634" y="805417"/>
            <a:ext cx="7684304" cy="964035"/>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Câu 1: </a:t>
            </a:r>
            <a:r>
              <a:rPr lang="vi-VN" sz="2000">
                <a:solidFill>
                  <a:sysClr val="windowText" lastClr="000000"/>
                </a:solidFill>
                <a:ea typeface="Calibri" panose="020F0502020204030204" pitchFamily="34" charset="0"/>
                <a:cs typeface="Arial" panose="020B0604020202020204" pitchFamily="34" charset="0"/>
              </a:rPr>
              <a:t>Tài năng hội họa của Bống được giới thiệu như thế nào ở đoạn mở đầu?</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8671BA59-C2B6-848C-E08B-A5ACB240C20C}"/>
              </a:ext>
            </a:extLst>
          </p:cNvPr>
          <p:cNvSpPr txBox="1"/>
          <p:nvPr/>
        </p:nvSpPr>
        <p:spPr>
          <a:xfrm>
            <a:off x="4092963" y="1764286"/>
            <a:ext cx="1175207" cy="496996"/>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6" name="Oval 75"/>
          <p:cNvSpPr/>
          <p:nvPr/>
        </p:nvSpPr>
        <p:spPr>
          <a:xfrm>
            <a:off x="663845" y="681150"/>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a:solidFill>
                  <a:srgbClr val="FFFFFF"/>
                </a:solidFill>
              </a:rPr>
              <a:t>?</a:t>
            </a:r>
          </a:p>
        </p:txBody>
      </p:sp>
      <p:sp>
        <p:nvSpPr>
          <p:cNvPr id="2" name="Rectangle 1"/>
          <p:cNvSpPr/>
          <p:nvPr/>
        </p:nvSpPr>
        <p:spPr>
          <a:xfrm>
            <a:off x="818883" y="2261282"/>
            <a:ext cx="7710580" cy="2534027"/>
          </a:xfrm>
          <a:prstGeom prst="rect">
            <a:avLst/>
          </a:prstGeom>
        </p:spPr>
        <p:txBody>
          <a:bodyPr wrap="square">
            <a:spAutoFit/>
          </a:bodyPr>
          <a:lstStyle/>
          <a:p>
            <a:pPr algn="just">
              <a:lnSpc>
                <a:spcPct val="150000"/>
              </a:lnSpc>
            </a:pPr>
            <a:r>
              <a:rPr lang="fr-FR" sz="1800" b="1">
                <a:solidFill>
                  <a:sysClr val="windowText" lastClr="000000"/>
                </a:solidFill>
                <a:latin typeface="+mn-lt"/>
                <a:ea typeface="Calibri" panose="020F0502020204030204" pitchFamily="34" charset="0"/>
                <a:cs typeface="Arial" panose="020B0604020202020204" pitchFamily="34" charset="0"/>
              </a:rPr>
              <a:t>Tài năng hội hoạ của Bông được giới thiệu ở đoạn mở đầu như sau:</a:t>
            </a:r>
            <a:endParaRPr lang="en-US" sz="1800" b="1">
              <a:solidFill>
                <a:sysClr val="windowText" lastClr="000000"/>
              </a:solidFill>
              <a:latin typeface="+mn-lt"/>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fr-FR" sz="1800">
                <a:solidFill>
                  <a:sysClr val="windowText" lastClr="000000"/>
                </a:solidFill>
                <a:latin typeface="+mn-lt"/>
                <a:ea typeface="Calibri" panose="020F0502020204030204" pitchFamily="34" charset="0"/>
                <a:cs typeface="Arial" panose="020B0604020202020204" pitchFamily="34" charset="0"/>
              </a:rPr>
              <a:t>Bống là một cô bé có tài hội hoạ.</a:t>
            </a:r>
            <a:endParaRPr lang="en-US" sz="1800">
              <a:solidFill>
                <a:sysClr val="windowText" lastClr="000000"/>
              </a:solidFill>
              <a:latin typeface="+mn-lt"/>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fr-FR" sz="1800">
                <a:solidFill>
                  <a:sysClr val="windowText" lastClr="000000"/>
                </a:solidFill>
                <a:latin typeface="+mn-lt"/>
                <a:ea typeface="Calibri" panose="020F0502020204030204" pitchFamily="34" charset="0"/>
                <a:cs typeface="Arial" panose="020B0604020202020204" pitchFamily="34" charset="0"/>
              </a:rPr>
              <a:t>Bống rất mê vẽ.</a:t>
            </a:r>
            <a:endParaRPr lang="en-US" sz="1800">
              <a:solidFill>
                <a:sysClr val="windowText" lastClr="000000"/>
              </a:solidFill>
              <a:latin typeface="+mn-lt"/>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fr-FR" sz="1800">
                <a:solidFill>
                  <a:sysClr val="windowText" lastClr="000000"/>
                </a:solidFill>
                <a:latin typeface="+mn-lt"/>
                <a:ea typeface="Calibri" panose="020F0502020204030204" pitchFamily="34" charset="0"/>
                <a:cs typeface="Arial" panose="020B0604020202020204" pitchFamily="34" charset="0"/>
              </a:rPr>
              <a:t>Bống vẽ rất tự nhiên như người ta thở, như người ta nhìn, như người ta nghe.</a:t>
            </a:r>
            <a:endParaRPr lang="en-US" sz="1800">
              <a:solidFill>
                <a:sysClr val="windowText" lastClr="000000"/>
              </a:solidFill>
              <a:latin typeface="+mn-lt"/>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fr-FR" sz="1800">
                <a:solidFill>
                  <a:sysClr val="windowText" lastClr="000000"/>
                </a:solidFill>
                <a:latin typeface="+mn-lt"/>
                <a:ea typeface="Calibri" panose="020F0502020204030204" pitchFamily="34" charset="0"/>
                <a:cs typeface="Arial" panose="020B0604020202020204" pitchFamily="34" charset="0"/>
              </a:rPr>
              <a:t>Bống vẽ được cả các nàng tiên, các cô công chúa, các chàng công tử.</a:t>
            </a:r>
            <a:endParaRPr lang="en-US" sz="1800">
              <a:solidFill>
                <a:sysClr val="windowText" lastClr="00000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217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p:cTn id="7" dur="500" fill="hold"/>
                                        <p:tgtEl>
                                          <p:spTgt spid="128"/>
                                        </p:tgtEl>
                                        <p:attrNameLst>
                                          <p:attrName>ppt_w</p:attrName>
                                        </p:attrNameLst>
                                      </p:cBhvr>
                                      <p:tavLst>
                                        <p:tav tm="0">
                                          <p:val>
                                            <p:fltVal val="0"/>
                                          </p:val>
                                        </p:tav>
                                        <p:tav tm="100000">
                                          <p:val>
                                            <p:strVal val="#ppt_w"/>
                                          </p:val>
                                        </p:tav>
                                      </p:tavLst>
                                    </p:anim>
                                    <p:anim calcmode="lin" valueType="num">
                                      <p:cBhvr>
                                        <p:cTn id="8" dur="500" fill="hold"/>
                                        <p:tgtEl>
                                          <p:spTgt spid="128"/>
                                        </p:tgtEl>
                                        <p:attrNameLst>
                                          <p:attrName>ppt_h</p:attrName>
                                        </p:attrNameLst>
                                      </p:cBhvr>
                                      <p:tavLst>
                                        <p:tav tm="0">
                                          <p:val>
                                            <p:fltVal val="0"/>
                                          </p:val>
                                        </p:tav>
                                        <p:tav tm="100000">
                                          <p:val>
                                            <p:strVal val="#ppt_h"/>
                                          </p:val>
                                        </p:tav>
                                      </p:tavLst>
                                    </p:anim>
                                    <p:animEffect transition="in" filter="fade">
                                      <p:cBhvr>
                                        <p:cTn id="9" dur="500"/>
                                        <p:tgtEl>
                                          <p:spTgt spid="12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barn(inVertical)">
                                      <p:cBhvr>
                                        <p:cTn id="14" dur="500"/>
                                        <p:tgtEl>
                                          <p:spTgt spid="7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74" grpId="0" animBg="1"/>
      <p:bldP spid="7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02"/>
        <p:cNvGrpSpPr/>
        <p:nvPr/>
      </p:nvGrpSpPr>
      <p:grpSpPr>
        <a:xfrm>
          <a:off x="0" y="0"/>
          <a:ext cx="0" cy="0"/>
          <a:chOff x="0" y="0"/>
          <a:chExt cx="0" cy="0"/>
        </a:xfrm>
      </p:grpSpPr>
      <p:sp>
        <p:nvSpPr>
          <p:cNvPr id="4222" name="Google Shape;4222;p35"/>
          <p:cNvSpPr/>
          <p:nvPr/>
        </p:nvSpPr>
        <p:spPr>
          <a:xfrm>
            <a:off x="7148660" y="4637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4" name="Google Shape;4224;p35"/>
          <p:cNvGrpSpPr/>
          <p:nvPr/>
        </p:nvGrpSpPr>
        <p:grpSpPr>
          <a:xfrm flipH="1">
            <a:off x="7757463" y="0"/>
            <a:ext cx="1386525" cy="1118350"/>
            <a:chOff x="5750750" y="2118725"/>
            <a:chExt cx="1386525" cy="1118350"/>
          </a:xfrm>
        </p:grpSpPr>
        <p:sp>
          <p:nvSpPr>
            <p:cNvPr id="4225" name="Google Shape;4225;p35"/>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5"/>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5"/>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5"/>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5"/>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5"/>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5"/>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5"/>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5"/>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5"/>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5"/>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5"/>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5"/>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5"/>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5"/>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5"/>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5"/>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5"/>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5"/>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5"/>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5"/>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5"/>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5"/>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5"/>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5"/>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5"/>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5"/>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5"/>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5"/>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5"/>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5"/>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5"/>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5"/>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5"/>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5"/>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5"/>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5"/>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5"/>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5"/>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5"/>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5"/>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5"/>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5"/>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5"/>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5"/>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5"/>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5"/>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5"/>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5"/>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5"/>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5"/>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5"/>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5"/>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5"/>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5"/>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5"/>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5"/>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5"/>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5"/>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5"/>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5"/>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5"/>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5"/>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5"/>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5"/>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5"/>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p:cNvSpPr/>
          <p:nvPr/>
        </p:nvSpPr>
        <p:spPr>
          <a:xfrm>
            <a:off x="2608525" y="-66037"/>
            <a:ext cx="4144084"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TRẢ LỜI CÂU HỎI</a:t>
            </a:r>
          </a:p>
        </p:txBody>
      </p:sp>
      <p:sp>
        <p:nvSpPr>
          <p:cNvPr id="74" name="Rounded Rectangle 73"/>
          <p:cNvSpPr/>
          <p:nvPr/>
        </p:nvSpPr>
        <p:spPr>
          <a:xfrm>
            <a:off x="1022684" y="805417"/>
            <a:ext cx="7303829" cy="115377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Câu 2: </a:t>
            </a:r>
            <a:r>
              <a:rPr lang="vi-VN" sz="2200">
                <a:solidFill>
                  <a:sysClr val="windowText" lastClr="000000"/>
                </a:solidFill>
                <a:ea typeface="Calibri" panose="020F0502020204030204" pitchFamily="34" charset="0"/>
                <a:cs typeface="Arial" panose="020B0604020202020204" pitchFamily="34" charset="0"/>
              </a:rPr>
              <a:t>Điều đáng chú ý trong những bức tranh Bốn</a:t>
            </a:r>
            <a:r>
              <a:rPr lang="en-US" sz="2200">
                <a:solidFill>
                  <a:sysClr val="windowText" lastClr="000000"/>
                </a:solidFill>
                <a:ea typeface="Calibri" panose="020F0502020204030204" pitchFamily="34" charset="0"/>
                <a:cs typeface="Arial" panose="020B0604020202020204" pitchFamily="34" charset="0"/>
              </a:rPr>
              <a:t>g </a:t>
            </a:r>
            <a:r>
              <a:rPr lang="vi-VN" sz="2200">
                <a:solidFill>
                  <a:sysClr val="windowText" lastClr="000000"/>
                </a:solidFill>
                <a:ea typeface="Calibri" panose="020F0502020204030204" pitchFamily="34" charset="0"/>
                <a:cs typeface="Arial" panose="020B0604020202020204" pitchFamily="34" charset="0"/>
              </a:rPr>
              <a:t>vẽ là gì?</a:t>
            </a:r>
            <a:endParaRPr lang="en-US" sz="22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8671BA59-C2B6-848C-E08B-A5ACB240C20C}"/>
              </a:ext>
            </a:extLst>
          </p:cNvPr>
          <p:cNvSpPr txBox="1"/>
          <p:nvPr/>
        </p:nvSpPr>
        <p:spPr>
          <a:xfrm>
            <a:off x="3785327" y="1959187"/>
            <a:ext cx="1790479" cy="537391"/>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6" name="Oval 75"/>
          <p:cNvSpPr/>
          <p:nvPr/>
        </p:nvSpPr>
        <p:spPr>
          <a:xfrm>
            <a:off x="758604" y="597875"/>
            <a:ext cx="625028" cy="572058"/>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a:solidFill>
                  <a:srgbClr val="FFFFFF"/>
                </a:solidFill>
              </a:rPr>
              <a:t>?</a:t>
            </a:r>
          </a:p>
        </p:txBody>
      </p:sp>
      <p:sp>
        <p:nvSpPr>
          <p:cNvPr id="2" name="Rectangle 1"/>
          <p:cNvSpPr/>
          <p:nvPr/>
        </p:nvSpPr>
        <p:spPr>
          <a:xfrm>
            <a:off x="1022684" y="2496578"/>
            <a:ext cx="7317454" cy="2631490"/>
          </a:xfrm>
          <a:prstGeom prst="rect">
            <a:avLst/>
          </a:prstGeom>
        </p:spPr>
        <p:txBody>
          <a:bodyPr wrap="square">
            <a:spAutoFit/>
          </a:bodyPr>
          <a:lstStyle/>
          <a:p>
            <a:pPr algn="just">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Điều đáng chú ý trong những bức tranh Bống vẽ là nó vẽ rất giống. Con mèo Kết ra con mèo Kết. Con chó Lu ra con chó Lu. Cây cau ra cây cau. Bố Lít nó ra bổ Lít. Mẹ Phít nó cũng chẳng lẫn được với ai, cái mặt tròn như đồng xu với hai con mắt lá răm.</a:t>
            </a:r>
            <a:endParaRPr lang="en-US" sz="2200">
              <a:solidFill>
                <a:sysClr val="windowText" lastClr="00000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865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F2A0F-12FF-B796-5B8B-C1854B0B4A08}"/>
              </a:ext>
            </a:extLst>
          </p:cNvPr>
          <p:cNvSpPr/>
          <p:nvPr/>
        </p:nvSpPr>
        <p:spPr>
          <a:xfrm>
            <a:off x="481913" y="1230158"/>
            <a:ext cx="8068963" cy="3486220"/>
          </a:xfrm>
          <a:prstGeom prst="rect">
            <a:avLst/>
          </a:prstGeom>
          <a:solidFill>
            <a:srgbClr val="FFFFFF"/>
          </a:solidFill>
          <a:ln w="38100">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600"/>
              </a:spcAft>
            </a:pPr>
            <a:r>
              <a:rPr lang="vi-VN" sz="2000">
                <a:solidFill>
                  <a:srgbClr val="000000"/>
                </a:solidFill>
                <a:cs typeface="Arial" panose="020B0604020202020204" pitchFamily="34" charset="0"/>
              </a:rPr>
              <a:t>Em hiểu thế nào về nhận xét của ông hoạ sĩ Phan đối với tranh Bống</a:t>
            </a:r>
            <a:r>
              <a:rPr lang="en-US" sz="2000">
                <a:solidFill>
                  <a:srgbClr val="000000"/>
                </a:solidFill>
                <a:cs typeface="Arial" panose="020B0604020202020204" pitchFamily="34" charset="0"/>
              </a:rPr>
              <a:t> </a:t>
            </a:r>
            <a:r>
              <a:rPr lang="vi-VN" sz="2000">
                <a:solidFill>
                  <a:srgbClr val="000000"/>
                </a:solidFill>
                <a:cs typeface="Arial" panose="020B0604020202020204" pitchFamily="34" charset="0"/>
              </a:rPr>
              <a:t>vẽ: “Chà chà! Vẽ như đồng cỏ đến kì nở hoa!”?</a:t>
            </a:r>
            <a:r>
              <a:rPr lang="en-US" sz="2000">
                <a:solidFill>
                  <a:srgbClr val="000000"/>
                </a:solidFill>
                <a:cs typeface="Arial" panose="020B0604020202020204" pitchFamily="34" charset="0"/>
              </a:rPr>
              <a:t>.</a:t>
            </a:r>
            <a:r>
              <a:rPr lang="vi-VN" sz="2000">
                <a:solidFill>
                  <a:srgbClr val="000000"/>
                </a:solidFill>
                <a:cs typeface="Arial" panose="020B0604020202020204" pitchFamily="34" charset="0"/>
              </a:rPr>
              <a:t> Chọn câu trả lời dưới đây</a:t>
            </a:r>
            <a:r>
              <a:rPr lang="en-US" sz="2000">
                <a:solidFill>
                  <a:srgbClr val="000000"/>
                </a:solidFill>
                <a:cs typeface="Arial" panose="020B0604020202020204" pitchFamily="34" charset="0"/>
              </a:rPr>
              <a:t> </a:t>
            </a:r>
            <a:r>
              <a:rPr lang="vi-VN" sz="2000">
                <a:solidFill>
                  <a:srgbClr val="000000"/>
                </a:solidFill>
                <a:cs typeface="Arial" panose="020B0604020202020204" pitchFamily="34" charset="0"/>
              </a:rPr>
              <a:t>hoặc nêu ý kiến của em.</a:t>
            </a:r>
          </a:p>
          <a:p>
            <a:pPr>
              <a:lnSpc>
                <a:spcPct val="150000"/>
              </a:lnSpc>
              <a:spcAft>
                <a:spcPts val="600"/>
              </a:spcAft>
            </a:pPr>
            <a:r>
              <a:rPr lang="vi-VN" sz="2000" b="1">
                <a:solidFill>
                  <a:srgbClr val="000000"/>
                </a:solidFill>
                <a:cs typeface="Arial" panose="020B0604020202020204" pitchFamily="34" charset="0"/>
              </a:rPr>
              <a:t>A</a:t>
            </a:r>
            <a:r>
              <a:rPr lang="vi-VN" sz="2000">
                <a:solidFill>
                  <a:srgbClr val="000000"/>
                </a:solidFill>
                <a:cs typeface="Arial" panose="020B0604020202020204" pitchFamily="34" charset="0"/>
              </a:rPr>
              <a:t>. Khen tranh của Bống vẽ rất sinh động, tự nhiên.</a:t>
            </a:r>
          </a:p>
          <a:p>
            <a:pPr>
              <a:lnSpc>
                <a:spcPct val="150000"/>
              </a:lnSpc>
              <a:spcAft>
                <a:spcPts val="600"/>
              </a:spcAft>
            </a:pPr>
            <a:r>
              <a:rPr lang="vi-VN" sz="2000" b="1">
                <a:solidFill>
                  <a:srgbClr val="000000"/>
                </a:solidFill>
                <a:cs typeface="Arial" panose="020B0604020202020204" pitchFamily="34" charset="0"/>
              </a:rPr>
              <a:t>B. </a:t>
            </a:r>
            <a:r>
              <a:rPr lang="vi-VN" sz="2000">
                <a:solidFill>
                  <a:srgbClr val="000000"/>
                </a:solidFill>
                <a:cs typeface="Arial" panose="020B0604020202020204" pitchFamily="34" charset="0"/>
              </a:rPr>
              <a:t>Khen Bống có năng khiếu vẽ tranh.</a:t>
            </a:r>
          </a:p>
          <a:p>
            <a:pPr>
              <a:lnSpc>
                <a:spcPct val="150000"/>
              </a:lnSpc>
              <a:spcAft>
                <a:spcPts val="600"/>
              </a:spcAft>
            </a:pPr>
            <a:r>
              <a:rPr lang="vi-VN" sz="2000" b="1">
                <a:solidFill>
                  <a:srgbClr val="000000"/>
                </a:solidFill>
                <a:cs typeface="Arial" panose="020B0604020202020204" pitchFamily="34" charset="0"/>
              </a:rPr>
              <a:t>C. </a:t>
            </a:r>
            <a:r>
              <a:rPr lang="vi-VN" sz="2000">
                <a:solidFill>
                  <a:srgbClr val="000000"/>
                </a:solidFill>
                <a:cs typeface="Arial" panose="020B0604020202020204" pitchFamily="34" charset="0"/>
              </a:rPr>
              <a:t>Dự đoán Bống sẽ là một hoạ sĩ tài năng trong tương lai.</a:t>
            </a:r>
          </a:p>
        </p:txBody>
      </p:sp>
      <p:sp>
        <p:nvSpPr>
          <p:cNvPr id="5" name="Arrow: Pentagon 18">
            <a:extLst>
              <a:ext uri="{FF2B5EF4-FFF2-40B4-BE49-F238E27FC236}">
                <a16:creationId xmlns:a16="http://schemas.microsoft.com/office/drawing/2014/main" id="{ED9E9F7A-14C3-7A04-524B-A681E3CB78F7}"/>
              </a:ext>
            </a:extLst>
          </p:cNvPr>
          <p:cNvSpPr/>
          <p:nvPr/>
        </p:nvSpPr>
        <p:spPr>
          <a:xfrm>
            <a:off x="805380" y="974410"/>
            <a:ext cx="4007251" cy="577663"/>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câu 3 </a:t>
            </a:r>
            <a:endParaRPr lang="en-US" sz="2400" b="1" i="1" dirty="0">
              <a:solidFill>
                <a:srgbClr val="FFFFFF"/>
              </a:solidFill>
              <a:latin typeface="+mj-lt"/>
              <a:cs typeface="Arial" panose="020B0604020202020204" pitchFamily="34" charset="0"/>
            </a:endParaRPr>
          </a:p>
        </p:txBody>
      </p:sp>
      <p:sp>
        <p:nvSpPr>
          <p:cNvPr id="6" name="Rectangle 5"/>
          <p:cNvSpPr/>
          <p:nvPr/>
        </p:nvSpPr>
        <p:spPr>
          <a:xfrm>
            <a:off x="2480446" y="0"/>
            <a:ext cx="4144084"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TRẢ LỜI CÂU HỎI</a:t>
            </a:r>
          </a:p>
        </p:txBody>
      </p:sp>
    </p:spTree>
    <p:extLst>
      <p:ext uri="{BB962C8B-B14F-4D97-AF65-F5344CB8AC3E}">
        <p14:creationId xmlns:p14="http://schemas.microsoft.com/office/powerpoint/2010/main" val="81167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02"/>
        <p:cNvGrpSpPr/>
        <p:nvPr/>
      </p:nvGrpSpPr>
      <p:grpSpPr>
        <a:xfrm>
          <a:off x="0" y="0"/>
          <a:ext cx="0" cy="0"/>
          <a:chOff x="0" y="0"/>
          <a:chExt cx="0" cy="0"/>
        </a:xfrm>
      </p:grpSpPr>
      <p:sp>
        <p:nvSpPr>
          <p:cNvPr id="4222" name="Google Shape;4222;p35"/>
          <p:cNvSpPr/>
          <p:nvPr/>
        </p:nvSpPr>
        <p:spPr>
          <a:xfrm>
            <a:off x="7148660" y="4637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4" name="Google Shape;4224;p35"/>
          <p:cNvGrpSpPr/>
          <p:nvPr/>
        </p:nvGrpSpPr>
        <p:grpSpPr>
          <a:xfrm flipH="1">
            <a:off x="7757463" y="0"/>
            <a:ext cx="1386525" cy="1118350"/>
            <a:chOff x="5750750" y="2118725"/>
            <a:chExt cx="1386525" cy="1118350"/>
          </a:xfrm>
        </p:grpSpPr>
        <p:sp>
          <p:nvSpPr>
            <p:cNvPr id="4225" name="Google Shape;4225;p35"/>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5"/>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5"/>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5"/>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5"/>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5"/>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5"/>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5"/>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5"/>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5"/>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5"/>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5"/>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5"/>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5"/>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5"/>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5"/>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5"/>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5"/>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5"/>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5"/>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5"/>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5"/>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5"/>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5"/>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5"/>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5"/>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5"/>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5"/>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5"/>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5"/>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5"/>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5"/>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5"/>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5"/>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5"/>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5"/>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5"/>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5"/>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5"/>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5"/>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5"/>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5"/>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5"/>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5"/>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5"/>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5"/>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5"/>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5"/>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5"/>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5"/>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5"/>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5"/>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5"/>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5"/>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5"/>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5"/>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5"/>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5"/>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5"/>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5"/>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5"/>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5"/>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5"/>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5"/>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5"/>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5"/>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p:cNvSpPr/>
          <p:nvPr/>
        </p:nvSpPr>
        <p:spPr>
          <a:xfrm>
            <a:off x="2608525" y="-66037"/>
            <a:ext cx="4144084"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TRẢ LỜI CÂU HỎI</a:t>
            </a:r>
          </a:p>
        </p:txBody>
      </p:sp>
      <p:sp>
        <p:nvSpPr>
          <p:cNvPr id="74" name="Rounded Rectangle 73"/>
          <p:cNvSpPr/>
          <p:nvPr/>
        </p:nvSpPr>
        <p:spPr>
          <a:xfrm>
            <a:off x="734404" y="829083"/>
            <a:ext cx="7674609" cy="985403"/>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Câu 4: </a:t>
            </a:r>
            <a:r>
              <a:rPr lang="vi-VN" sz="2000">
                <a:solidFill>
                  <a:sysClr val="windowText" lastClr="000000"/>
                </a:solidFill>
                <a:ea typeface="Calibri" panose="020F0502020204030204" pitchFamily="34" charset="0"/>
                <a:cs typeface="Arial" panose="020B0604020202020204" pitchFamily="34" charset="0"/>
              </a:rPr>
              <a:t>Những chi tiết nào trong bài cho thấy Bống có trí tưởng tượng rất phong phú ?</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8671BA59-C2B6-848C-E08B-A5ACB240C20C}"/>
              </a:ext>
            </a:extLst>
          </p:cNvPr>
          <p:cNvSpPr txBox="1"/>
          <p:nvPr/>
        </p:nvSpPr>
        <p:spPr>
          <a:xfrm>
            <a:off x="3786171" y="1831923"/>
            <a:ext cx="1790479" cy="537391"/>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6" name="Oval 75"/>
          <p:cNvSpPr/>
          <p:nvPr/>
        </p:nvSpPr>
        <p:spPr>
          <a:xfrm>
            <a:off x="492404" y="611358"/>
            <a:ext cx="625028" cy="572058"/>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a:solidFill>
                  <a:srgbClr val="FFFFFF"/>
                </a:solidFill>
              </a:rPr>
              <a:t>?</a:t>
            </a:r>
          </a:p>
        </p:txBody>
      </p:sp>
      <p:sp>
        <p:nvSpPr>
          <p:cNvPr id="2" name="Rectangle 1"/>
          <p:cNvSpPr/>
          <p:nvPr/>
        </p:nvSpPr>
        <p:spPr>
          <a:xfrm>
            <a:off x="575929" y="2369314"/>
            <a:ext cx="7858809" cy="2585323"/>
          </a:xfrm>
          <a:prstGeom prst="rect">
            <a:avLst/>
          </a:prstGeom>
        </p:spPr>
        <p:txBody>
          <a:bodyPr wrap="square">
            <a:spAutoFit/>
          </a:bodyPr>
          <a:lstStyle/>
          <a:p>
            <a:pPr algn="just">
              <a:lnSpc>
                <a:spcPct val="150000"/>
              </a:lnSpc>
            </a:pPr>
            <a:r>
              <a:rPr lang="vi-VN" sz="1800">
                <a:solidFill>
                  <a:sysClr val="windowText" lastClr="000000"/>
                </a:solidFill>
                <a:latin typeface="+mn-lt"/>
                <a:ea typeface="Calibri" panose="020F0502020204030204" pitchFamily="34" charset="0"/>
                <a:cs typeface="Arial" panose="020B0604020202020204" pitchFamily="34" charset="0"/>
              </a:rPr>
              <a:t>Những chi tiết trong bài cho thấy Bống có trí tưởng tượng rất phong ph</a:t>
            </a:r>
            <a:r>
              <a:rPr lang="en-US" sz="1800">
                <a:solidFill>
                  <a:sysClr val="windowText" lastClr="000000"/>
                </a:solidFill>
                <a:latin typeface="+mn-lt"/>
                <a:ea typeface="Calibri" panose="020F0502020204030204" pitchFamily="34" charset="0"/>
                <a:cs typeface="Arial" panose="020B0604020202020204" pitchFamily="34" charset="0"/>
              </a:rPr>
              <a:t>ú</a:t>
            </a:r>
            <a:r>
              <a:rPr lang="vi-VN" sz="1800">
                <a:solidFill>
                  <a:sysClr val="windowText" lastClr="000000"/>
                </a:solidFill>
                <a:latin typeface="+mn-lt"/>
                <a:ea typeface="Calibri" panose="020F0502020204030204" pitchFamily="34" charset="0"/>
                <a:cs typeface="Arial" panose="020B0604020202020204" pitchFamily="34" charset="0"/>
              </a:rPr>
              <a:t> là:</a:t>
            </a:r>
          </a:p>
          <a:p>
            <a:pPr marL="285750" indent="-285750" algn="just">
              <a:lnSpc>
                <a:spcPct val="150000"/>
              </a:lnSpc>
              <a:buFont typeface="Arial" panose="020B0604020202020204" pitchFamily="34" charset="0"/>
              <a:buChar char="•"/>
            </a:pPr>
            <a:r>
              <a:rPr lang="vi-VN" sz="1800" i="1">
                <a:solidFill>
                  <a:sysClr val="windowText" lastClr="000000"/>
                </a:solidFill>
                <a:latin typeface="+mn-lt"/>
                <a:ea typeface="Calibri" panose="020F0502020204030204" pitchFamily="34" charset="0"/>
                <a:cs typeface="Arial" panose="020B0604020202020204" pitchFamily="34" charset="0"/>
              </a:rPr>
              <a:t>Đó là tí của nó ạ. Không có tí, gà con bú mẹ sao được? </a:t>
            </a:r>
            <a:r>
              <a:rPr lang="vi-VN" sz="1800">
                <a:solidFill>
                  <a:sysClr val="windowText" lastClr="000000"/>
                </a:solidFill>
                <a:latin typeface="+mn-lt"/>
                <a:ea typeface="Calibri" panose="020F0502020204030204" pitchFamily="34" charset="0"/>
                <a:cs typeface="Arial" panose="020B0604020202020204" pitchFamily="34" charset="0"/>
              </a:rPr>
              <a:t>(Tưởng tượng gà mẹ có tí).</a:t>
            </a:r>
          </a:p>
          <a:p>
            <a:pPr marL="285750" indent="-285750" algn="just">
              <a:lnSpc>
                <a:spcPct val="150000"/>
              </a:lnSpc>
              <a:buFont typeface="Arial" panose="020B0604020202020204" pitchFamily="34" charset="0"/>
              <a:buChar char="•"/>
            </a:pPr>
            <a:r>
              <a:rPr lang="vi-VN" sz="1800" i="1">
                <a:solidFill>
                  <a:sysClr val="windowText" lastClr="000000"/>
                </a:solidFill>
                <a:latin typeface="+mn-lt"/>
                <a:ea typeface="Calibri" panose="020F0502020204030204" pitchFamily="34" charset="0"/>
                <a:cs typeface="Arial" panose="020B0604020202020204" pitchFamily="34" charset="0"/>
              </a:rPr>
              <a:t>Dạ lưng con mèo ạ. Ý cháu là... hỡi tên chuột kia, mi hãy giờ hỗn, mèo chưa quay đầu lại đâu! </a:t>
            </a:r>
            <a:r>
              <a:rPr lang="vi-VN" sz="1800">
                <a:solidFill>
                  <a:sysClr val="windowText" lastClr="000000"/>
                </a:solidFill>
                <a:latin typeface="+mn-lt"/>
                <a:ea typeface="Calibri" panose="020F0502020204030204" pitchFamily="34" charset="0"/>
                <a:cs typeface="Arial" panose="020B0604020202020204" pitchFamily="34" charset="0"/>
              </a:rPr>
              <a:t>(Tưởng tượng có một con mèo đang đứng cạnh con chuột.).</a:t>
            </a:r>
          </a:p>
        </p:txBody>
      </p:sp>
    </p:spTree>
    <p:extLst>
      <p:ext uri="{BB962C8B-B14F-4D97-AF65-F5344CB8AC3E}">
        <p14:creationId xmlns:p14="http://schemas.microsoft.com/office/powerpoint/2010/main" val="27440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61"/>
        <p:cNvGrpSpPr/>
        <p:nvPr/>
      </p:nvGrpSpPr>
      <p:grpSpPr>
        <a:xfrm>
          <a:off x="0" y="0"/>
          <a:ext cx="0" cy="0"/>
          <a:chOff x="0" y="0"/>
          <a:chExt cx="0" cy="0"/>
        </a:xfrm>
      </p:grpSpPr>
      <p:grpSp>
        <p:nvGrpSpPr>
          <p:cNvPr id="6664" name="Google Shape;6664;p47"/>
          <p:cNvGrpSpPr/>
          <p:nvPr/>
        </p:nvGrpSpPr>
        <p:grpSpPr>
          <a:xfrm flipH="1">
            <a:off x="6037174" y="1225391"/>
            <a:ext cx="2078096" cy="3542281"/>
            <a:chOff x="1660500" y="1818125"/>
            <a:chExt cx="2146350" cy="3658625"/>
          </a:xfrm>
        </p:grpSpPr>
        <p:sp>
          <p:nvSpPr>
            <p:cNvPr id="6665" name="Google Shape;6665;p47"/>
            <p:cNvSpPr/>
            <p:nvPr/>
          </p:nvSpPr>
          <p:spPr>
            <a:xfrm>
              <a:off x="1745525" y="5084925"/>
              <a:ext cx="2061325" cy="391825"/>
            </a:xfrm>
            <a:custGeom>
              <a:avLst/>
              <a:gdLst/>
              <a:ahLst/>
              <a:cxnLst/>
              <a:rect l="l" t="t" r="r" b="b"/>
              <a:pathLst>
                <a:path w="82453" h="15673" extrusionOk="0">
                  <a:moveTo>
                    <a:pt x="63461" y="0"/>
                  </a:moveTo>
                  <a:cubicBezTo>
                    <a:pt x="55780" y="0"/>
                    <a:pt x="47568" y="816"/>
                    <a:pt x="42193" y="816"/>
                  </a:cubicBezTo>
                  <a:cubicBezTo>
                    <a:pt x="41306" y="816"/>
                    <a:pt x="40497" y="794"/>
                    <a:pt x="39780" y="742"/>
                  </a:cubicBezTo>
                  <a:cubicBezTo>
                    <a:pt x="37063" y="545"/>
                    <a:pt x="29398" y="131"/>
                    <a:pt x="21561" y="131"/>
                  </a:cubicBezTo>
                  <a:cubicBezTo>
                    <a:pt x="10938" y="131"/>
                    <a:pt x="0" y="892"/>
                    <a:pt x="641" y="3986"/>
                  </a:cubicBezTo>
                  <a:cubicBezTo>
                    <a:pt x="1718" y="9194"/>
                    <a:pt x="21575" y="10577"/>
                    <a:pt x="29403" y="10577"/>
                  </a:cubicBezTo>
                  <a:cubicBezTo>
                    <a:pt x="29660" y="10577"/>
                    <a:pt x="29905" y="10576"/>
                    <a:pt x="30135" y="10573"/>
                  </a:cubicBezTo>
                  <a:cubicBezTo>
                    <a:pt x="30581" y="10567"/>
                    <a:pt x="31011" y="10564"/>
                    <a:pt x="31424" y="10564"/>
                  </a:cubicBezTo>
                  <a:cubicBezTo>
                    <a:pt x="37707" y="10564"/>
                    <a:pt x="40226" y="11215"/>
                    <a:pt x="41356" y="12522"/>
                  </a:cubicBezTo>
                  <a:cubicBezTo>
                    <a:pt x="42560" y="13912"/>
                    <a:pt x="45901" y="15673"/>
                    <a:pt x="51189" y="15673"/>
                  </a:cubicBezTo>
                  <a:cubicBezTo>
                    <a:pt x="56067" y="15673"/>
                    <a:pt x="57075" y="13303"/>
                    <a:pt x="61576" y="13303"/>
                  </a:cubicBezTo>
                  <a:cubicBezTo>
                    <a:pt x="61952" y="13303"/>
                    <a:pt x="62353" y="13319"/>
                    <a:pt x="62782" y="13355"/>
                  </a:cubicBezTo>
                  <a:cubicBezTo>
                    <a:pt x="63831" y="13443"/>
                    <a:pt x="65049" y="13488"/>
                    <a:pt x="66336" y="13488"/>
                  </a:cubicBezTo>
                  <a:cubicBezTo>
                    <a:pt x="71876" y="13488"/>
                    <a:pt x="78711" y="12658"/>
                    <a:pt x="79011" y="10852"/>
                  </a:cubicBezTo>
                  <a:cubicBezTo>
                    <a:pt x="79380" y="8626"/>
                    <a:pt x="72335" y="9089"/>
                    <a:pt x="74746" y="7975"/>
                  </a:cubicBezTo>
                  <a:cubicBezTo>
                    <a:pt x="77156" y="6862"/>
                    <a:pt x="82453" y="7132"/>
                    <a:pt x="81608" y="4265"/>
                  </a:cubicBezTo>
                  <a:cubicBezTo>
                    <a:pt x="80681" y="1112"/>
                    <a:pt x="74280" y="647"/>
                    <a:pt x="70294" y="279"/>
                  </a:cubicBezTo>
                  <a:cubicBezTo>
                    <a:pt x="68132" y="77"/>
                    <a:pt x="65821" y="0"/>
                    <a:pt x="63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7"/>
            <p:cNvSpPr/>
            <p:nvPr/>
          </p:nvSpPr>
          <p:spPr>
            <a:xfrm>
              <a:off x="2261650" y="4272000"/>
              <a:ext cx="1112975" cy="409800"/>
            </a:xfrm>
            <a:custGeom>
              <a:avLst/>
              <a:gdLst/>
              <a:ahLst/>
              <a:cxnLst/>
              <a:rect l="l" t="t" r="r" b="b"/>
              <a:pathLst>
                <a:path w="44519" h="16392" extrusionOk="0">
                  <a:moveTo>
                    <a:pt x="1652" y="1"/>
                  </a:moveTo>
                  <a:lnTo>
                    <a:pt x="1608" y="85"/>
                  </a:lnTo>
                  <a:cubicBezTo>
                    <a:pt x="1608" y="85"/>
                    <a:pt x="0" y="10348"/>
                    <a:pt x="679" y="11585"/>
                  </a:cubicBezTo>
                  <a:cubicBezTo>
                    <a:pt x="834" y="11868"/>
                    <a:pt x="1635" y="12308"/>
                    <a:pt x="2850" y="12800"/>
                  </a:cubicBezTo>
                  <a:cubicBezTo>
                    <a:pt x="5999" y="14085"/>
                    <a:pt x="11935" y="15702"/>
                    <a:pt x="16595" y="15702"/>
                  </a:cubicBezTo>
                  <a:cubicBezTo>
                    <a:pt x="16986" y="15702"/>
                    <a:pt x="17367" y="15690"/>
                    <a:pt x="17737" y="15667"/>
                  </a:cubicBezTo>
                  <a:cubicBezTo>
                    <a:pt x="18746" y="15608"/>
                    <a:pt x="19673" y="15448"/>
                    <a:pt x="20465" y="15172"/>
                  </a:cubicBezTo>
                  <a:cubicBezTo>
                    <a:pt x="21001" y="14988"/>
                    <a:pt x="21145" y="7505"/>
                    <a:pt x="21145" y="7505"/>
                  </a:cubicBezTo>
                  <a:cubicBezTo>
                    <a:pt x="21145" y="7505"/>
                    <a:pt x="21908" y="7405"/>
                    <a:pt x="22747" y="7228"/>
                  </a:cubicBezTo>
                  <a:lnTo>
                    <a:pt x="22753" y="7261"/>
                  </a:lnTo>
                  <a:cubicBezTo>
                    <a:pt x="22753" y="7261"/>
                    <a:pt x="23495" y="14988"/>
                    <a:pt x="23988" y="15296"/>
                  </a:cubicBezTo>
                  <a:cubicBezTo>
                    <a:pt x="24129" y="15387"/>
                    <a:pt x="24749" y="15575"/>
                    <a:pt x="25698" y="15772"/>
                  </a:cubicBezTo>
                  <a:cubicBezTo>
                    <a:pt x="27130" y="16073"/>
                    <a:pt x="29307" y="16391"/>
                    <a:pt x="31697" y="16391"/>
                  </a:cubicBezTo>
                  <a:cubicBezTo>
                    <a:pt x="33310" y="16391"/>
                    <a:pt x="35020" y="16246"/>
                    <a:pt x="36663" y="15853"/>
                  </a:cubicBezTo>
                  <a:cubicBezTo>
                    <a:pt x="39030" y="15291"/>
                    <a:pt x="40765" y="14468"/>
                    <a:pt x="41986" y="13667"/>
                  </a:cubicBezTo>
                  <a:cubicBezTo>
                    <a:pt x="43710" y="12547"/>
                    <a:pt x="44421" y="11468"/>
                    <a:pt x="44454" y="11215"/>
                  </a:cubicBezTo>
                  <a:cubicBezTo>
                    <a:pt x="44518" y="10800"/>
                    <a:pt x="41354" y="1634"/>
                    <a:pt x="41126" y="988"/>
                  </a:cubicBezTo>
                  <a:cubicBezTo>
                    <a:pt x="39020" y="2209"/>
                    <a:pt x="30402" y="4921"/>
                    <a:pt x="22106" y="4921"/>
                  </a:cubicBezTo>
                  <a:cubicBezTo>
                    <a:pt x="21785" y="4921"/>
                    <a:pt x="21465" y="4917"/>
                    <a:pt x="21145" y="4909"/>
                  </a:cubicBezTo>
                  <a:cubicBezTo>
                    <a:pt x="13013" y="4701"/>
                    <a:pt x="4575" y="1586"/>
                    <a:pt x="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7"/>
            <p:cNvSpPr/>
            <p:nvPr/>
          </p:nvSpPr>
          <p:spPr>
            <a:xfrm>
              <a:off x="2251850" y="4887350"/>
              <a:ext cx="355575" cy="304625"/>
            </a:xfrm>
            <a:custGeom>
              <a:avLst/>
              <a:gdLst/>
              <a:ahLst/>
              <a:cxnLst/>
              <a:rect l="l" t="t" r="r" b="b"/>
              <a:pathLst>
                <a:path w="14223" h="12185" extrusionOk="0">
                  <a:moveTo>
                    <a:pt x="1221" y="0"/>
                  </a:moveTo>
                  <a:cubicBezTo>
                    <a:pt x="531" y="4460"/>
                    <a:pt x="0" y="8583"/>
                    <a:pt x="329" y="9043"/>
                  </a:cubicBezTo>
                  <a:cubicBezTo>
                    <a:pt x="989" y="9982"/>
                    <a:pt x="9325" y="12185"/>
                    <a:pt x="11903" y="12185"/>
                  </a:cubicBezTo>
                  <a:cubicBezTo>
                    <a:pt x="12225" y="12185"/>
                    <a:pt x="12457" y="12151"/>
                    <a:pt x="12573" y="12075"/>
                  </a:cubicBezTo>
                  <a:cubicBezTo>
                    <a:pt x="13622" y="11395"/>
                    <a:pt x="12323" y="9171"/>
                    <a:pt x="12323" y="9171"/>
                  </a:cubicBezTo>
                  <a:cubicBezTo>
                    <a:pt x="12323" y="9171"/>
                    <a:pt x="13174" y="6459"/>
                    <a:pt x="14223" y="3128"/>
                  </a:cubicBezTo>
                  <a:lnTo>
                    <a:pt x="14181" y="3111"/>
                  </a:lnTo>
                  <a:cubicBezTo>
                    <a:pt x="13458" y="3304"/>
                    <a:pt x="12693" y="3388"/>
                    <a:pt x="11912" y="3388"/>
                  </a:cubicBezTo>
                  <a:cubicBezTo>
                    <a:pt x="6949" y="3388"/>
                    <a:pt x="1316" y="17"/>
                    <a:pt x="1316" y="17"/>
                  </a:cubicBezTo>
                  <a:lnTo>
                    <a:pt x="12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47"/>
            <p:cNvSpPr/>
            <p:nvPr/>
          </p:nvSpPr>
          <p:spPr>
            <a:xfrm>
              <a:off x="2988825" y="4875675"/>
              <a:ext cx="466150" cy="296025"/>
            </a:xfrm>
            <a:custGeom>
              <a:avLst/>
              <a:gdLst/>
              <a:ahLst/>
              <a:cxnLst/>
              <a:rect l="l" t="t" r="r" b="b"/>
              <a:pathLst>
                <a:path w="18646" h="11841" extrusionOk="0">
                  <a:moveTo>
                    <a:pt x="14283" y="0"/>
                  </a:moveTo>
                  <a:lnTo>
                    <a:pt x="14163" y="22"/>
                  </a:lnTo>
                  <a:cubicBezTo>
                    <a:pt x="9151" y="2766"/>
                    <a:pt x="612" y="3148"/>
                    <a:pt x="1" y="3175"/>
                  </a:cubicBezTo>
                  <a:cubicBezTo>
                    <a:pt x="1292" y="6937"/>
                    <a:pt x="2714" y="10439"/>
                    <a:pt x="3809" y="11489"/>
                  </a:cubicBezTo>
                  <a:cubicBezTo>
                    <a:pt x="4058" y="11731"/>
                    <a:pt x="4812" y="11840"/>
                    <a:pt x="5849" y="11840"/>
                  </a:cubicBezTo>
                  <a:cubicBezTo>
                    <a:pt x="9543" y="11840"/>
                    <a:pt x="16836" y="10457"/>
                    <a:pt x="17781" y="8773"/>
                  </a:cubicBezTo>
                  <a:cubicBezTo>
                    <a:pt x="18646" y="7222"/>
                    <a:pt x="15670" y="5930"/>
                    <a:pt x="15307" y="4936"/>
                  </a:cubicBezTo>
                  <a:cubicBezTo>
                    <a:pt x="14995" y="4065"/>
                    <a:pt x="14628" y="2171"/>
                    <a:pt x="142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47"/>
            <p:cNvSpPr/>
            <p:nvPr/>
          </p:nvSpPr>
          <p:spPr>
            <a:xfrm>
              <a:off x="2174250" y="3195200"/>
              <a:ext cx="1132775" cy="1199850"/>
            </a:xfrm>
            <a:custGeom>
              <a:avLst/>
              <a:gdLst/>
              <a:ahLst/>
              <a:cxnLst/>
              <a:rect l="l" t="t" r="r" b="b"/>
              <a:pathLst>
                <a:path w="45311" h="47994" extrusionOk="0">
                  <a:moveTo>
                    <a:pt x="37751" y="0"/>
                  </a:moveTo>
                  <a:cubicBezTo>
                    <a:pt x="33208" y="4082"/>
                    <a:pt x="26524" y="5658"/>
                    <a:pt x="26524" y="5658"/>
                  </a:cubicBezTo>
                  <a:lnTo>
                    <a:pt x="26433" y="5675"/>
                  </a:lnTo>
                  <a:lnTo>
                    <a:pt x="26497" y="6061"/>
                  </a:lnTo>
                  <a:cubicBezTo>
                    <a:pt x="26497" y="6061"/>
                    <a:pt x="25628" y="7612"/>
                    <a:pt x="22353" y="7733"/>
                  </a:cubicBezTo>
                  <a:cubicBezTo>
                    <a:pt x="22263" y="7736"/>
                    <a:pt x="22175" y="7738"/>
                    <a:pt x="22088" y="7738"/>
                  </a:cubicBezTo>
                  <a:cubicBezTo>
                    <a:pt x="19004" y="7738"/>
                    <a:pt x="17713" y="5689"/>
                    <a:pt x="17713" y="5689"/>
                  </a:cubicBezTo>
                  <a:lnTo>
                    <a:pt x="17721" y="5647"/>
                  </a:lnTo>
                  <a:cubicBezTo>
                    <a:pt x="17089" y="5374"/>
                    <a:pt x="15286" y="4693"/>
                    <a:pt x="13162" y="4693"/>
                  </a:cubicBezTo>
                  <a:cubicBezTo>
                    <a:pt x="12302" y="4693"/>
                    <a:pt x="11390" y="4805"/>
                    <a:pt x="10483" y="5100"/>
                  </a:cubicBezTo>
                  <a:cubicBezTo>
                    <a:pt x="5328" y="6778"/>
                    <a:pt x="1920" y="8225"/>
                    <a:pt x="1" y="8534"/>
                  </a:cubicBezTo>
                  <a:cubicBezTo>
                    <a:pt x="1" y="8534"/>
                    <a:pt x="1" y="9265"/>
                    <a:pt x="37" y="10391"/>
                  </a:cubicBezTo>
                  <a:cubicBezTo>
                    <a:pt x="128" y="13210"/>
                    <a:pt x="440" y="18458"/>
                    <a:pt x="1555" y="20696"/>
                  </a:cubicBezTo>
                  <a:cubicBezTo>
                    <a:pt x="1703" y="21001"/>
                    <a:pt x="1863" y="21244"/>
                    <a:pt x="2044" y="21424"/>
                  </a:cubicBezTo>
                  <a:lnTo>
                    <a:pt x="8007" y="20284"/>
                  </a:lnTo>
                  <a:lnTo>
                    <a:pt x="8007" y="20284"/>
                  </a:lnTo>
                  <a:cubicBezTo>
                    <a:pt x="8007" y="20284"/>
                    <a:pt x="3433" y="41363"/>
                    <a:pt x="4111" y="42358"/>
                  </a:cubicBezTo>
                  <a:cubicBezTo>
                    <a:pt x="4224" y="42515"/>
                    <a:pt x="4580" y="42764"/>
                    <a:pt x="5148" y="43073"/>
                  </a:cubicBezTo>
                  <a:cubicBezTo>
                    <a:pt x="8071" y="44658"/>
                    <a:pt x="16509" y="47773"/>
                    <a:pt x="24641" y="47981"/>
                  </a:cubicBezTo>
                  <a:cubicBezTo>
                    <a:pt x="24961" y="47989"/>
                    <a:pt x="25281" y="47993"/>
                    <a:pt x="25602" y="47993"/>
                  </a:cubicBezTo>
                  <a:cubicBezTo>
                    <a:pt x="33898" y="47993"/>
                    <a:pt x="42516" y="45281"/>
                    <a:pt x="44622" y="44060"/>
                  </a:cubicBezTo>
                  <a:cubicBezTo>
                    <a:pt x="44909" y="43890"/>
                    <a:pt x="45078" y="43753"/>
                    <a:pt x="45106" y="43649"/>
                  </a:cubicBezTo>
                  <a:cubicBezTo>
                    <a:pt x="45310" y="42941"/>
                    <a:pt x="40429" y="25712"/>
                    <a:pt x="37432" y="17677"/>
                  </a:cubicBezTo>
                  <a:lnTo>
                    <a:pt x="37563" y="17626"/>
                  </a:lnTo>
                  <a:cubicBezTo>
                    <a:pt x="37563" y="17626"/>
                    <a:pt x="43215" y="15035"/>
                    <a:pt x="43130" y="13821"/>
                  </a:cubicBezTo>
                  <a:cubicBezTo>
                    <a:pt x="43119" y="13703"/>
                    <a:pt x="43110" y="13580"/>
                    <a:pt x="43093" y="13453"/>
                  </a:cubicBezTo>
                  <a:cubicBezTo>
                    <a:pt x="42674" y="10205"/>
                    <a:pt x="39698" y="3916"/>
                    <a:pt x="38375" y="1246"/>
                  </a:cubicBezTo>
                  <a:cubicBezTo>
                    <a:pt x="37994" y="471"/>
                    <a:pt x="37751" y="0"/>
                    <a:pt x="37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7"/>
            <p:cNvSpPr/>
            <p:nvPr/>
          </p:nvSpPr>
          <p:spPr>
            <a:xfrm>
              <a:off x="2633600" y="2301275"/>
              <a:ext cx="155475" cy="147225"/>
            </a:xfrm>
            <a:custGeom>
              <a:avLst/>
              <a:gdLst/>
              <a:ahLst/>
              <a:cxnLst/>
              <a:rect l="l" t="t" r="r" b="b"/>
              <a:pathLst>
                <a:path w="6219" h="5889" extrusionOk="0">
                  <a:moveTo>
                    <a:pt x="1357" y="0"/>
                  </a:moveTo>
                  <a:cubicBezTo>
                    <a:pt x="1" y="0"/>
                    <a:pt x="469" y="2316"/>
                    <a:pt x="4536" y="4964"/>
                  </a:cubicBezTo>
                  <a:cubicBezTo>
                    <a:pt x="5023" y="5283"/>
                    <a:pt x="5547" y="5597"/>
                    <a:pt x="6098" y="5889"/>
                  </a:cubicBezTo>
                  <a:cubicBezTo>
                    <a:pt x="6218" y="3400"/>
                    <a:pt x="2870" y="220"/>
                    <a:pt x="1571" y="18"/>
                  </a:cubicBezTo>
                  <a:cubicBezTo>
                    <a:pt x="1495" y="6"/>
                    <a:pt x="1424" y="0"/>
                    <a:pt x="1357" y="0"/>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7"/>
            <p:cNvSpPr/>
            <p:nvPr/>
          </p:nvSpPr>
          <p:spPr>
            <a:xfrm>
              <a:off x="1816400" y="1826700"/>
              <a:ext cx="1550550" cy="1128350"/>
            </a:xfrm>
            <a:custGeom>
              <a:avLst/>
              <a:gdLst/>
              <a:ahLst/>
              <a:cxnLst/>
              <a:rect l="l" t="t" r="r" b="b"/>
              <a:pathLst>
                <a:path w="62022" h="45134" extrusionOk="0">
                  <a:moveTo>
                    <a:pt x="49967" y="21475"/>
                  </a:moveTo>
                  <a:cubicBezTo>
                    <a:pt x="50078" y="21564"/>
                    <a:pt x="50313" y="21767"/>
                    <a:pt x="50605" y="22048"/>
                  </a:cubicBezTo>
                  <a:cubicBezTo>
                    <a:pt x="50392" y="21867"/>
                    <a:pt x="50178" y="21675"/>
                    <a:pt x="49967" y="21475"/>
                  </a:cubicBezTo>
                  <a:close/>
                  <a:moveTo>
                    <a:pt x="31133" y="1"/>
                  </a:moveTo>
                  <a:cubicBezTo>
                    <a:pt x="28817" y="1"/>
                    <a:pt x="26435" y="262"/>
                    <a:pt x="24052" y="826"/>
                  </a:cubicBezTo>
                  <a:cubicBezTo>
                    <a:pt x="13603" y="3298"/>
                    <a:pt x="11994" y="10841"/>
                    <a:pt x="11994" y="10841"/>
                  </a:cubicBezTo>
                  <a:cubicBezTo>
                    <a:pt x="11985" y="10837"/>
                    <a:pt x="11968" y="10835"/>
                    <a:pt x="11943" y="10835"/>
                  </a:cubicBezTo>
                  <a:cubicBezTo>
                    <a:pt x="11224" y="10835"/>
                    <a:pt x="3877" y="12651"/>
                    <a:pt x="2287" y="23212"/>
                  </a:cubicBezTo>
                  <a:cubicBezTo>
                    <a:pt x="1" y="38421"/>
                    <a:pt x="8284" y="45097"/>
                    <a:pt x="8284" y="45097"/>
                  </a:cubicBezTo>
                  <a:lnTo>
                    <a:pt x="8454" y="45134"/>
                  </a:lnTo>
                  <a:cubicBezTo>
                    <a:pt x="8710" y="43893"/>
                    <a:pt x="9315" y="42804"/>
                    <a:pt x="10206" y="42189"/>
                  </a:cubicBezTo>
                  <a:cubicBezTo>
                    <a:pt x="11199" y="41501"/>
                    <a:pt x="12102" y="41258"/>
                    <a:pt x="12884" y="41258"/>
                  </a:cubicBezTo>
                  <a:cubicBezTo>
                    <a:pt x="14275" y="41258"/>
                    <a:pt x="15279" y="42028"/>
                    <a:pt x="15714" y="42433"/>
                  </a:cubicBezTo>
                  <a:lnTo>
                    <a:pt x="15769" y="42373"/>
                  </a:lnTo>
                  <a:cubicBezTo>
                    <a:pt x="19848" y="30630"/>
                    <a:pt x="16325" y="22031"/>
                    <a:pt x="16325" y="22031"/>
                  </a:cubicBezTo>
                  <a:lnTo>
                    <a:pt x="16486" y="21836"/>
                  </a:lnTo>
                  <a:cubicBezTo>
                    <a:pt x="22216" y="26589"/>
                    <a:pt x="27857" y="28176"/>
                    <a:pt x="32024" y="28176"/>
                  </a:cubicBezTo>
                  <a:cubicBezTo>
                    <a:pt x="34845" y="28176"/>
                    <a:pt x="36989" y="27448"/>
                    <a:pt x="38027" y="26483"/>
                  </a:cubicBezTo>
                  <a:cubicBezTo>
                    <a:pt x="38530" y="26023"/>
                    <a:pt x="38758" y="25467"/>
                    <a:pt x="38786" y="24872"/>
                  </a:cubicBezTo>
                  <a:cubicBezTo>
                    <a:pt x="38235" y="24580"/>
                    <a:pt x="37711" y="24266"/>
                    <a:pt x="37224" y="23947"/>
                  </a:cubicBezTo>
                  <a:cubicBezTo>
                    <a:pt x="33157" y="21299"/>
                    <a:pt x="32689" y="18983"/>
                    <a:pt x="34045" y="18983"/>
                  </a:cubicBezTo>
                  <a:cubicBezTo>
                    <a:pt x="34112" y="18983"/>
                    <a:pt x="34183" y="18989"/>
                    <a:pt x="34259" y="19001"/>
                  </a:cubicBezTo>
                  <a:cubicBezTo>
                    <a:pt x="35558" y="19203"/>
                    <a:pt x="38906" y="22383"/>
                    <a:pt x="38786" y="24872"/>
                  </a:cubicBezTo>
                  <a:cubicBezTo>
                    <a:pt x="41819" y="26521"/>
                    <a:pt x="45648" y="27784"/>
                    <a:pt x="48592" y="27784"/>
                  </a:cubicBezTo>
                  <a:cubicBezTo>
                    <a:pt x="49788" y="27784"/>
                    <a:pt x="50838" y="27575"/>
                    <a:pt x="51629" y="27100"/>
                  </a:cubicBezTo>
                  <a:cubicBezTo>
                    <a:pt x="52450" y="26607"/>
                    <a:pt x="52716" y="25976"/>
                    <a:pt x="52658" y="25306"/>
                  </a:cubicBezTo>
                  <a:cubicBezTo>
                    <a:pt x="52545" y="24102"/>
                    <a:pt x="51384" y="22796"/>
                    <a:pt x="50605" y="22048"/>
                  </a:cubicBezTo>
                  <a:lnTo>
                    <a:pt x="50605" y="22048"/>
                  </a:lnTo>
                  <a:cubicBezTo>
                    <a:pt x="53568" y="24548"/>
                    <a:pt x="56381" y="25288"/>
                    <a:pt x="58108" y="25288"/>
                  </a:cubicBezTo>
                  <a:cubicBezTo>
                    <a:pt x="58503" y="25288"/>
                    <a:pt x="58841" y="25249"/>
                    <a:pt x="59111" y="25184"/>
                  </a:cubicBezTo>
                  <a:cubicBezTo>
                    <a:pt x="60655" y="24812"/>
                    <a:pt x="62022" y="23887"/>
                    <a:pt x="59547" y="22219"/>
                  </a:cubicBezTo>
                  <a:cubicBezTo>
                    <a:pt x="57073" y="20551"/>
                    <a:pt x="54603" y="13195"/>
                    <a:pt x="49777" y="7442"/>
                  </a:cubicBezTo>
                  <a:cubicBezTo>
                    <a:pt x="46051" y="3002"/>
                    <a:pt x="38975" y="1"/>
                    <a:pt x="31133" y="1"/>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47"/>
            <p:cNvSpPr/>
            <p:nvPr/>
          </p:nvSpPr>
          <p:spPr>
            <a:xfrm>
              <a:off x="2903125" y="4613650"/>
              <a:ext cx="442800" cy="341400"/>
            </a:xfrm>
            <a:custGeom>
              <a:avLst/>
              <a:gdLst/>
              <a:ahLst/>
              <a:cxnLst/>
              <a:rect l="l" t="t" r="r" b="b"/>
              <a:pathLst>
                <a:path w="17712" h="13656" extrusionOk="0">
                  <a:moveTo>
                    <a:pt x="16327" y="1"/>
                  </a:moveTo>
                  <a:cubicBezTo>
                    <a:pt x="15106" y="802"/>
                    <a:pt x="13371" y="1625"/>
                    <a:pt x="11004" y="2187"/>
                  </a:cubicBezTo>
                  <a:cubicBezTo>
                    <a:pt x="9361" y="2580"/>
                    <a:pt x="7651" y="2725"/>
                    <a:pt x="6037" y="2725"/>
                  </a:cubicBezTo>
                  <a:cubicBezTo>
                    <a:pt x="3647" y="2725"/>
                    <a:pt x="1469" y="2407"/>
                    <a:pt x="37" y="2106"/>
                  </a:cubicBezTo>
                  <a:lnTo>
                    <a:pt x="0" y="2309"/>
                  </a:lnTo>
                  <a:cubicBezTo>
                    <a:pt x="0" y="2406"/>
                    <a:pt x="1584" y="8295"/>
                    <a:pt x="3429" y="13656"/>
                  </a:cubicBezTo>
                  <a:cubicBezTo>
                    <a:pt x="4040" y="13629"/>
                    <a:pt x="12579" y="13247"/>
                    <a:pt x="17591" y="10503"/>
                  </a:cubicBezTo>
                  <a:lnTo>
                    <a:pt x="17711" y="10481"/>
                  </a:lnTo>
                  <a:cubicBezTo>
                    <a:pt x="17011" y="6066"/>
                    <a:pt x="16379" y="504"/>
                    <a:pt x="16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7"/>
            <p:cNvSpPr/>
            <p:nvPr/>
          </p:nvSpPr>
          <p:spPr>
            <a:xfrm>
              <a:off x="2282350" y="4592000"/>
              <a:ext cx="422875" cy="380050"/>
            </a:xfrm>
            <a:custGeom>
              <a:avLst/>
              <a:gdLst/>
              <a:ahLst/>
              <a:cxnLst/>
              <a:rect l="l" t="t" r="r" b="b"/>
              <a:pathLst>
                <a:path w="16915" h="15202" extrusionOk="0">
                  <a:moveTo>
                    <a:pt x="2022" y="0"/>
                  </a:moveTo>
                  <a:lnTo>
                    <a:pt x="2019" y="24"/>
                  </a:lnTo>
                  <a:cubicBezTo>
                    <a:pt x="2019" y="24"/>
                    <a:pt x="882" y="6184"/>
                    <a:pt x="1" y="11814"/>
                  </a:cubicBezTo>
                  <a:lnTo>
                    <a:pt x="96" y="11831"/>
                  </a:lnTo>
                  <a:cubicBezTo>
                    <a:pt x="96" y="11831"/>
                    <a:pt x="5729" y="15202"/>
                    <a:pt x="10692" y="15202"/>
                  </a:cubicBezTo>
                  <a:cubicBezTo>
                    <a:pt x="11473" y="15202"/>
                    <a:pt x="12238" y="15118"/>
                    <a:pt x="12961" y="14925"/>
                  </a:cubicBezTo>
                  <a:lnTo>
                    <a:pt x="13003" y="14942"/>
                  </a:lnTo>
                  <a:cubicBezTo>
                    <a:pt x="14554" y="10026"/>
                    <a:pt x="16550" y="3779"/>
                    <a:pt x="16915" y="2930"/>
                  </a:cubicBezTo>
                  <a:lnTo>
                    <a:pt x="16909" y="2867"/>
                  </a:lnTo>
                  <a:cubicBezTo>
                    <a:pt x="16539" y="2890"/>
                    <a:pt x="16158" y="2902"/>
                    <a:pt x="15767" y="2902"/>
                  </a:cubicBezTo>
                  <a:cubicBezTo>
                    <a:pt x="11107" y="2902"/>
                    <a:pt x="5171" y="1285"/>
                    <a:pt x="2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7"/>
            <p:cNvSpPr/>
            <p:nvPr/>
          </p:nvSpPr>
          <p:spPr>
            <a:xfrm>
              <a:off x="2617075" y="3250250"/>
              <a:ext cx="219600" cy="138425"/>
            </a:xfrm>
            <a:custGeom>
              <a:avLst/>
              <a:gdLst/>
              <a:ahLst/>
              <a:cxnLst/>
              <a:rect l="l" t="t" r="r" b="b"/>
              <a:pathLst>
                <a:path w="8784" h="5537" extrusionOk="0">
                  <a:moveTo>
                    <a:pt x="8133" y="0"/>
                  </a:moveTo>
                  <a:cubicBezTo>
                    <a:pt x="6691" y="247"/>
                    <a:pt x="5235" y="398"/>
                    <a:pt x="3775" y="457"/>
                  </a:cubicBezTo>
                  <a:cubicBezTo>
                    <a:pt x="3250" y="481"/>
                    <a:pt x="2735" y="492"/>
                    <a:pt x="2229" y="492"/>
                  </a:cubicBezTo>
                  <a:cubicBezTo>
                    <a:pt x="1620" y="492"/>
                    <a:pt x="1025" y="476"/>
                    <a:pt x="442" y="446"/>
                  </a:cubicBezTo>
                  <a:lnTo>
                    <a:pt x="437" y="520"/>
                  </a:lnTo>
                  <a:lnTo>
                    <a:pt x="8" y="3445"/>
                  </a:lnTo>
                  <a:lnTo>
                    <a:pt x="0" y="3487"/>
                  </a:lnTo>
                  <a:cubicBezTo>
                    <a:pt x="0" y="3487"/>
                    <a:pt x="1288" y="5536"/>
                    <a:pt x="4364" y="5536"/>
                  </a:cubicBezTo>
                  <a:cubicBezTo>
                    <a:pt x="4455" y="5536"/>
                    <a:pt x="4547" y="5534"/>
                    <a:pt x="4640" y="5531"/>
                  </a:cubicBezTo>
                  <a:cubicBezTo>
                    <a:pt x="7915" y="5403"/>
                    <a:pt x="8784" y="3859"/>
                    <a:pt x="8784" y="3859"/>
                  </a:cubicBezTo>
                  <a:lnTo>
                    <a:pt x="8720" y="3473"/>
                  </a:lnTo>
                  <a:lnTo>
                    <a:pt x="8164" y="212"/>
                  </a:lnTo>
                  <a:lnTo>
                    <a:pt x="8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7"/>
            <p:cNvSpPr/>
            <p:nvPr/>
          </p:nvSpPr>
          <p:spPr>
            <a:xfrm>
              <a:off x="1668900" y="3454925"/>
              <a:ext cx="544250" cy="328525"/>
            </a:xfrm>
            <a:custGeom>
              <a:avLst/>
              <a:gdLst/>
              <a:ahLst/>
              <a:cxnLst/>
              <a:rect l="l" t="t" r="r" b="b"/>
              <a:pathLst>
                <a:path w="21770" h="13141" extrusionOk="0">
                  <a:moveTo>
                    <a:pt x="20187" y="0"/>
                  </a:moveTo>
                  <a:cubicBezTo>
                    <a:pt x="20187" y="0"/>
                    <a:pt x="9997" y="4250"/>
                    <a:pt x="6441" y="4684"/>
                  </a:cubicBezTo>
                  <a:cubicBezTo>
                    <a:pt x="2885" y="5116"/>
                    <a:pt x="710" y="4481"/>
                    <a:pt x="524" y="5472"/>
                  </a:cubicBezTo>
                  <a:cubicBezTo>
                    <a:pt x="393" y="6164"/>
                    <a:pt x="3056" y="6680"/>
                    <a:pt x="3056" y="6680"/>
                  </a:cubicBezTo>
                  <a:cubicBezTo>
                    <a:pt x="3056" y="6680"/>
                    <a:pt x="0" y="6831"/>
                    <a:pt x="57" y="8069"/>
                  </a:cubicBezTo>
                  <a:cubicBezTo>
                    <a:pt x="93" y="8811"/>
                    <a:pt x="3492" y="8844"/>
                    <a:pt x="3492" y="8844"/>
                  </a:cubicBezTo>
                  <a:cubicBezTo>
                    <a:pt x="3492" y="8844"/>
                    <a:pt x="212" y="9492"/>
                    <a:pt x="896" y="10727"/>
                  </a:cubicBezTo>
                  <a:cubicBezTo>
                    <a:pt x="1046" y="11001"/>
                    <a:pt x="1498" y="11095"/>
                    <a:pt x="2049" y="11095"/>
                  </a:cubicBezTo>
                  <a:cubicBezTo>
                    <a:pt x="3269" y="11095"/>
                    <a:pt x="4976" y="10632"/>
                    <a:pt x="4976" y="10632"/>
                  </a:cubicBezTo>
                  <a:lnTo>
                    <a:pt x="4976" y="10632"/>
                  </a:lnTo>
                  <a:cubicBezTo>
                    <a:pt x="4976" y="10632"/>
                    <a:pt x="3029" y="12458"/>
                    <a:pt x="4388" y="13106"/>
                  </a:cubicBezTo>
                  <a:cubicBezTo>
                    <a:pt x="4438" y="13130"/>
                    <a:pt x="4497" y="13141"/>
                    <a:pt x="4566" y="13141"/>
                  </a:cubicBezTo>
                  <a:cubicBezTo>
                    <a:pt x="5394" y="13141"/>
                    <a:pt x="7475" y="11528"/>
                    <a:pt x="7475" y="11528"/>
                  </a:cubicBezTo>
                  <a:cubicBezTo>
                    <a:pt x="7475" y="11528"/>
                    <a:pt x="17215" y="11316"/>
                    <a:pt x="21731" y="10324"/>
                  </a:cubicBezTo>
                  <a:lnTo>
                    <a:pt x="21769" y="10307"/>
                  </a:lnTo>
                  <a:cubicBezTo>
                    <a:pt x="20654" y="8069"/>
                    <a:pt x="20342" y="2821"/>
                    <a:pt x="20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7"/>
            <p:cNvSpPr/>
            <p:nvPr/>
          </p:nvSpPr>
          <p:spPr>
            <a:xfrm>
              <a:off x="3133600" y="2834650"/>
              <a:ext cx="501425" cy="696875"/>
            </a:xfrm>
            <a:custGeom>
              <a:avLst/>
              <a:gdLst/>
              <a:ahLst/>
              <a:cxnLst/>
              <a:rect l="l" t="t" r="r" b="b"/>
              <a:pathLst>
                <a:path w="20057" h="27875" extrusionOk="0">
                  <a:moveTo>
                    <a:pt x="15153" y="1"/>
                  </a:moveTo>
                  <a:cubicBezTo>
                    <a:pt x="14120" y="1"/>
                    <a:pt x="12176" y="3851"/>
                    <a:pt x="12176" y="3851"/>
                  </a:cubicBezTo>
                  <a:cubicBezTo>
                    <a:pt x="12176" y="3851"/>
                    <a:pt x="12254" y="313"/>
                    <a:pt x="11264" y="313"/>
                  </a:cubicBezTo>
                  <a:cubicBezTo>
                    <a:pt x="11227" y="313"/>
                    <a:pt x="11190" y="318"/>
                    <a:pt x="11151" y="327"/>
                  </a:cubicBezTo>
                  <a:cubicBezTo>
                    <a:pt x="10043" y="603"/>
                    <a:pt x="9671" y="5055"/>
                    <a:pt x="9671" y="5055"/>
                  </a:cubicBezTo>
                  <a:cubicBezTo>
                    <a:pt x="6051" y="11454"/>
                    <a:pt x="209" y="15626"/>
                    <a:pt x="209" y="15626"/>
                  </a:cubicBezTo>
                  <a:lnTo>
                    <a:pt x="1" y="15668"/>
                  </a:lnTo>
                  <a:cubicBezTo>
                    <a:pt x="1324" y="18338"/>
                    <a:pt x="4300" y="24627"/>
                    <a:pt x="4719" y="27875"/>
                  </a:cubicBezTo>
                  <a:lnTo>
                    <a:pt x="4756" y="27871"/>
                  </a:lnTo>
                  <a:cubicBezTo>
                    <a:pt x="13566" y="22124"/>
                    <a:pt x="18018" y="6726"/>
                    <a:pt x="18018" y="6726"/>
                  </a:cubicBezTo>
                  <a:cubicBezTo>
                    <a:pt x="18018" y="6726"/>
                    <a:pt x="20056" y="3851"/>
                    <a:pt x="19223" y="3203"/>
                  </a:cubicBezTo>
                  <a:cubicBezTo>
                    <a:pt x="19097" y="3105"/>
                    <a:pt x="18957" y="3063"/>
                    <a:pt x="18810" y="3063"/>
                  </a:cubicBezTo>
                  <a:cubicBezTo>
                    <a:pt x="18033" y="3063"/>
                    <a:pt x="17053" y="4226"/>
                    <a:pt x="16915" y="4387"/>
                  </a:cubicBezTo>
                  <a:cubicBezTo>
                    <a:pt x="17031" y="4110"/>
                    <a:pt x="18175" y="1336"/>
                    <a:pt x="17551" y="975"/>
                  </a:cubicBezTo>
                  <a:cubicBezTo>
                    <a:pt x="17506" y="949"/>
                    <a:pt x="17453" y="936"/>
                    <a:pt x="17394" y="936"/>
                  </a:cubicBezTo>
                  <a:cubicBezTo>
                    <a:pt x="16640" y="936"/>
                    <a:pt x="14884" y="2932"/>
                    <a:pt x="14776" y="3055"/>
                  </a:cubicBezTo>
                  <a:cubicBezTo>
                    <a:pt x="14846" y="2900"/>
                    <a:pt x="16214" y="99"/>
                    <a:pt x="15190" y="3"/>
                  </a:cubicBezTo>
                  <a:cubicBezTo>
                    <a:pt x="15178" y="2"/>
                    <a:pt x="15166" y="1"/>
                    <a:pt x="15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7"/>
            <p:cNvSpPr/>
            <p:nvPr/>
          </p:nvSpPr>
          <p:spPr>
            <a:xfrm>
              <a:off x="2011550" y="2372575"/>
              <a:ext cx="1293375" cy="889975"/>
            </a:xfrm>
            <a:custGeom>
              <a:avLst/>
              <a:gdLst/>
              <a:ahLst/>
              <a:cxnLst/>
              <a:rect l="l" t="t" r="r" b="b"/>
              <a:pathLst>
                <a:path w="51735" h="35599" extrusionOk="0">
                  <a:moveTo>
                    <a:pt x="8678" y="1"/>
                  </a:moveTo>
                  <a:lnTo>
                    <a:pt x="8519" y="196"/>
                  </a:lnTo>
                  <a:cubicBezTo>
                    <a:pt x="8519" y="196"/>
                    <a:pt x="12042" y="8795"/>
                    <a:pt x="7963" y="20538"/>
                  </a:cubicBezTo>
                  <a:lnTo>
                    <a:pt x="7908" y="20598"/>
                  </a:lnTo>
                  <a:cubicBezTo>
                    <a:pt x="7473" y="20193"/>
                    <a:pt x="6469" y="19423"/>
                    <a:pt x="5078" y="19423"/>
                  </a:cubicBezTo>
                  <a:cubicBezTo>
                    <a:pt x="4296" y="19423"/>
                    <a:pt x="3393" y="19666"/>
                    <a:pt x="2400" y="20354"/>
                  </a:cubicBezTo>
                  <a:cubicBezTo>
                    <a:pt x="1507" y="20969"/>
                    <a:pt x="904" y="22058"/>
                    <a:pt x="648" y="23299"/>
                  </a:cubicBezTo>
                  <a:cubicBezTo>
                    <a:pt x="0" y="26401"/>
                    <a:pt x="1523" y="30459"/>
                    <a:pt x="6226" y="30459"/>
                  </a:cubicBezTo>
                  <a:cubicBezTo>
                    <a:pt x="6834" y="30459"/>
                    <a:pt x="7495" y="30391"/>
                    <a:pt x="8211" y="30245"/>
                  </a:cubicBezTo>
                  <a:cubicBezTo>
                    <a:pt x="8211" y="30245"/>
                    <a:pt x="14383" y="35055"/>
                    <a:pt x="24661" y="35553"/>
                  </a:cubicBezTo>
                  <a:cubicBezTo>
                    <a:pt x="25244" y="35583"/>
                    <a:pt x="25840" y="35599"/>
                    <a:pt x="26449" y="35599"/>
                  </a:cubicBezTo>
                  <a:cubicBezTo>
                    <a:pt x="26955" y="35599"/>
                    <a:pt x="27471" y="35588"/>
                    <a:pt x="27996" y="35564"/>
                  </a:cubicBezTo>
                  <a:cubicBezTo>
                    <a:pt x="29456" y="35505"/>
                    <a:pt x="30912" y="35354"/>
                    <a:pt x="32352" y="35107"/>
                  </a:cubicBezTo>
                  <a:cubicBezTo>
                    <a:pt x="42500" y="33372"/>
                    <a:pt x="48705" y="27236"/>
                    <a:pt x="50503" y="19181"/>
                  </a:cubicBezTo>
                  <a:cubicBezTo>
                    <a:pt x="51734" y="13651"/>
                    <a:pt x="47718" y="11512"/>
                    <a:pt x="47718" y="11512"/>
                  </a:cubicBezTo>
                  <a:lnTo>
                    <a:pt x="45615" y="3477"/>
                  </a:lnTo>
                  <a:lnTo>
                    <a:pt x="44852" y="3471"/>
                  </a:lnTo>
                  <a:lnTo>
                    <a:pt x="44852" y="3471"/>
                  </a:lnTo>
                  <a:cubicBezTo>
                    <a:pt x="44910" y="4141"/>
                    <a:pt x="44644" y="4772"/>
                    <a:pt x="43823" y="5265"/>
                  </a:cubicBezTo>
                  <a:cubicBezTo>
                    <a:pt x="43031" y="5740"/>
                    <a:pt x="41981" y="5949"/>
                    <a:pt x="40785" y="5949"/>
                  </a:cubicBezTo>
                  <a:cubicBezTo>
                    <a:pt x="37840" y="5949"/>
                    <a:pt x="34012" y="4686"/>
                    <a:pt x="30980" y="3037"/>
                  </a:cubicBezTo>
                  <a:cubicBezTo>
                    <a:pt x="30952" y="3632"/>
                    <a:pt x="30724" y="4188"/>
                    <a:pt x="30221" y="4648"/>
                  </a:cubicBezTo>
                  <a:cubicBezTo>
                    <a:pt x="29183" y="5613"/>
                    <a:pt x="27039" y="6341"/>
                    <a:pt x="24217" y="6341"/>
                  </a:cubicBezTo>
                  <a:cubicBezTo>
                    <a:pt x="20051" y="6341"/>
                    <a:pt x="14409" y="4754"/>
                    <a:pt x="8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7"/>
            <p:cNvSpPr/>
            <p:nvPr/>
          </p:nvSpPr>
          <p:spPr>
            <a:xfrm>
              <a:off x="2088950" y="2935250"/>
              <a:ext cx="92675" cy="47275"/>
            </a:xfrm>
            <a:custGeom>
              <a:avLst/>
              <a:gdLst/>
              <a:ahLst/>
              <a:cxnLst/>
              <a:rect l="l" t="t" r="r" b="b"/>
              <a:pathLst>
                <a:path w="3707" h="1891" extrusionOk="0">
                  <a:moveTo>
                    <a:pt x="2038" y="0"/>
                  </a:moveTo>
                  <a:cubicBezTo>
                    <a:pt x="2017" y="0"/>
                    <a:pt x="1996" y="3"/>
                    <a:pt x="1975" y="11"/>
                  </a:cubicBezTo>
                  <a:cubicBezTo>
                    <a:pt x="1875" y="55"/>
                    <a:pt x="1769" y="75"/>
                    <a:pt x="1660" y="75"/>
                  </a:cubicBezTo>
                  <a:cubicBezTo>
                    <a:pt x="1656" y="75"/>
                    <a:pt x="1651" y="75"/>
                    <a:pt x="1646" y="75"/>
                  </a:cubicBezTo>
                  <a:cubicBezTo>
                    <a:pt x="1542" y="100"/>
                    <a:pt x="1476" y="203"/>
                    <a:pt x="1362" y="203"/>
                  </a:cubicBezTo>
                  <a:cubicBezTo>
                    <a:pt x="1359" y="203"/>
                    <a:pt x="1355" y="203"/>
                    <a:pt x="1351" y="203"/>
                  </a:cubicBezTo>
                  <a:cubicBezTo>
                    <a:pt x="1347" y="202"/>
                    <a:pt x="1344" y="202"/>
                    <a:pt x="1341" y="202"/>
                  </a:cubicBezTo>
                  <a:cubicBezTo>
                    <a:pt x="1226" y="202"/>
                    <a:pt x="1177" y="322"/>
                    <a:pt x="1088" y="367"/>
                  </a:cubicBezTo>
                  <a:cubicBezTo>
                    <a:pt x="997" y="412"/>
                    <a:pt x="889" y="440"/>
                    <a:pt x="862" y="567"/>
                  </a:cubicBezTo>
                  <a:cubicBezTo>
                    <a:pt x="803" y="650"/>
                    <a:pt x="679" y="655"/>
                    <a:pt x="636" y="755"/>
                  </a:cubicBezTo>
                  <a:cubicBezTo>
                    <a:pt x="608" y="795"/>
                    <a:pt x="585" y="841"/>
                    <a:pt x="541" y="865"/>
                  </a:cubicBezTo>
                  <a:cubicBezTo>
                    <a:pt x="497" y="887"/>
                    <a:pt x="451" y="912"/>
                    <a:pt x="431" y="958"/>
                  </a:cubicBezTo>
                  <a:cubicBezTo>
                    <a:pt x="411" y="1003"/>
                    <a:pt x="397" y="1053"/>
                    <a:pt x="362" y="1087"/>
                  </a:cubicBezTo>
                  <a:cubicBezTo>
                    <a:pt x="329" y="1122"/>
                    <a:pt x="276" y="1139"/>
                    <a:pt x="252" y="1180"/>
                  </a:cubicBezTo>
                  <a:cubicBezTo>
                    <a:pt x="231" y="1224"/>
                    <a:pt x="231" y="1286"/>
                    <a:pt x="192" y="1315"/>
                  </a:cubicBezTo>
                  <a:cubicBezTo>
                    <a:pt x="152" y="1345"/>
                    <a:pt x="128" y="1381"/>
                    <a:pt x="123" y="1440"/>
                  </a:cubicBezTo>
                  <a:cubicBezTo>
                    <a:pt x="119" y="1496"/>
                    <a:pt x="48" y="1503"/>
                    <a:pt x="28" y="1545"/>
                  </a:cubicBezTo>
                  <a:cubicBezTo>
                    <a:pt x="6" y="1589"/>
                    <a:pt x="1" y="1642"/>
                    <a:pt x="32" y="1722"/>
                  </a:cubicBezTo>
                  <a:cubicBezTo>
                    <a:pt x="66" y="1819"/>
                    <a:pt x="156" y="1885"/>
                    <a:pt x="258" y="1890"/>
                  </a:cubicBezTo>
                  <a:lnTo>
                    <a:pt x="304" y="1890"/>
                  </a:lnTo>
                  <a:cubicBezTo>
                    <a:pt x="308" y="1890"/>
                    <a:pt x="313" y="1890"/>
                    <a:pt x="317" y="1890"/>
                  </a:cubicBezTo>
                  <a:cubicBezTo>
                    <a:pt x="387" y="1890"/>
                    <a:pt x="436" y="1877"/>
                    <a:pt x="457" y="1843"/>
                  </a:cubicBezTo>
                  <a:cubicBezTo>
                    <a:pt x="477" y="1806"/>
                    <a:pt x="468" y="1750"/>
                    <a:pt x="515" y="1731"/>
                  </a:cubicBezTo>
                  <a:cubicBezTo>
                    <a:pt x="623" y="1706"/>
                    <a:pt x="597" y="1580"/>
                    <a:pt x="716" y="1567"/>
                  </a:cubicBezTo>
                  <a:cubicBezTo>
                    <a:pt x="761" y="1498"/>
                    <a:pt x="787" y="1407"/>
                    <a:pt x="889" y="1388"/>
                  </a:cubicBezTo>
                  <a:cubicBezTo>
                    <a:pt x="931" y="1370"/>
                    <a:pt x="949" y="1330"/>
                    <a:pt x="968" y="1290"/>
                  </a:cubicBezTo>
                  <a:cubicBezTo>
                    <a:pt x="986" y="1252"/>
                    <a:pt x="1024" y="1232"/>
                    <a:pt x="1064" y="1215"/>
                  </a:cubicBezTo>
                  <a:cubicBezTo>
                    <a:pt x="1156" y="1197"/>
                    <a:pt x="1159" y="1073"/>
                    <a:pt x="1245" y="1053"/>
                  </a:cubicBezTo>
                  <a:cubicBezTo>
                    <a:pt x="1257" y="1055"/>
                    <a:pt x="1269" y="1056"/>
                    <a:pt x="1279" y="1056"/>
                  </a:cubicBezTo>
                  <a:cubicBezTo>
                    <a:pt x="1368" y="1056"/>
                    <a:pt x="1394" y="974"/>
                    <a:pt x="1453" y="940"/>
                  </a:cubicBezTo>
                  <a:cubicBezTo>
                    <a:pt x="1519" y="901"/>
                    <a:pt x="1619" y="931"/>
                    <a:pt x="1656" y="841"/>
                  </a:cubicBezTo>
                  <a:cubicBezTo>
                    <a:pt x="1712" y="788"/>
                    <a:pt x="1798" y="808"/>
                    <a:pt x="1856" y="770"/>
                  </a:cubicBezTo>
                  <a:cubicBezTo>
                    <a:pt x="1902" y="740"/>
                    <a:pt x="1955" y="724"/>
                    <a:pt x="2008" y="724"/>
                  </a:cubicBezTo>
                  <a:cubicBezTo>
                    <a:pt x="2023" y="724"/>
                    <a:pt x="2038" y="726"/>
                    <a:pt x="2053" y="728"/>
                  </a:cubicBezTo>
                  <a:cubicBezTo>
                    <a:pt x="2068" y="733"/>
                    <a:pt x="2085" y="735"/>
                    <a:pt x="2102" y="735"/>
                  </a:cubicBezTo>
                  <a:cubicBezTo>
                    <a:pt x="2151" y="735"/>
                    <a:pt x="2204" y="719"/>
                    <a:pt x="2234" y="719"/>
                  </a:cubicBezTo>
                  <a:cubicBezTo>
                    <a:pt x="2239" y="719"/>
                    <a:pt x="2243" y="720"/>
                    <a:pt x="2247" y="721"/>
                  </a:cubicBezTo>
                  <a:cubicBezTo>
                    <a:pt x="2276" y="729"/>
                    <a:pt x="2301" y="750"/>
                    <a:pt x="2333" y="750"/>
                  </a:cubicBezTo>
                  <a:cubicBezTo>
                    <a:pt x="2335" y="750"/>
                    <a:pt x="2337" y="750"/>
                    <a:pt x="2340" y="750"/>
                  </a:cubicBezTo>
                  <a:cubicBezTo>
                    <a:pt x="2348" y="747"/>
                    <a:pt x="2357" y="746"/>
                    <a:pt x="2366" y="746"/>
                  </a:cubicBezTo>
                  <a:cubicBezTo>
                    <a:pt x="2391" y="746"/>
                    <a:pt x="2415" y="757"/>
                    <a:pt x="2433" y="775"/>
                  </a:cubicBezTo>
                  <a:cubicBezTo>
                    <a:pt x="2477" y="839"/>
                    <a:pt x="2542" y="848"/>
                    <a:pt x="2613" y="861"/>
                  </a:cubicBezTo>
                  <a:cubicBezTo>
                    <a:pt x="2619" y="861"/>
                    <a:pt x="2624" y="860"/>
                    <a:pt x="2630" y="860"/>
                  </a:cubicBezTo>
                  <a:cubicBezTo>
                    <a:pt x="2782" y="860"/>
                    <a:pt x="2826" y="1060"/>
                    <a:pt x="2967" y="1107"/>
                  </a:cubicBezTo>
                  <a:cubicBezTo>
                    <a:pt x="3057" y="1122"/>
                    <a:pt x="3068" y="1224"/>
                    <a:pt x="3133" y="1272"/>
                  </a:cubicBezTo>
                  <a:cubicBezTo>
                    <a:pt x="3199" y="1321"/>
                    <a:pt x="3327" y="1317"/>
                    <a:pt x="3460" y="1330"/>
                  </a:cubicBezTo>
                  <a:lnTo>
                    <a:pt x="3480" y="1330"/>
                  </a:lnTo>
                  <a:cubicBezTo>
                    <a:pt x="3485" y="1330"/>
                    <a:pt x="3489" y="1331"/>
                    <a:pt x="3494" y="1331"/>
                  </a:cubicBezTo>
                  <a:cubicBezTo>
                    <a:pt x="3587" y="1331"/>
                    <a:pt x="3667" y="1262"/>
                    <a:pt x="3679" y="1168"/>
                  </a:cubicBezTo>
                  <a:cubicBezTo>
                    <a:pt x="3692" y="1044"/>
                    <a:pt x="3706" y="905"/>
                    <a:pt x="3659" y="816"/>
                  </a:cubicBezTo>
                  <a:cubicBezTo>
                    <a:pt x="3633" y="774"/>
                    <a:pt x="3582" y="752"/>
                    <a:pt x="3551" y="713"/>
                  </a:cubicBezTo>
                  <a:cubicBezTo>
                    <a:pt x="3518" y="675"/>
                    <a:pt x="3498" y="628"/>
                    <a:pt x="3467" y="586"/>
                  </a:cubicBezTo>
                  <a:cubicBezTo>
                    <a:pt x="3334" y="412"/>
                    <a:pt x="3124" y="359"/>
                    <a:pt x="2958" y="203"/>
                  </a:cubicBezTo>
                  <a:cubicBezTo>
                    <a:pt x="2880" y="142"/>
                    <a:pt x="2792" y="73"/>
                    <a:pt x="2688" y="73"/>
                  </a:cubicBezTo>
                  <a:cubicBezTo>
                    <a:pt x="2676" y="73"/>
                    <a:pt x="2663" y="74"/>
                    <a:pt x="2650" y="77"/>
                  </a:cubicBezTo>
                  <a:cubicBezTo>
                    <a:pt x="2640" y="78"/>
                    <a:pt x="2631" y="79"/>
                    <a:pt x="2622" y="79"/>
                  </a:cubicBezTo>
                  <a:cubicBezTo>
                    <a:pt x="2531" y="79"/>
                    <a:pt x="2451" y="11"/>
                    <a:pt x="2366" y="11"/>
                  </a:cubicBezTo>
                  <a:cubicBezTo>
                    <a:pt x="2349" y="11"/>
                    <a:pt x="2332" y="14"/>
                    <a:pt x="2314" y="20"/>
                  </a:cubicBezTo>
                  <a:cubicBezTo>
                    <a:pt x="2292" y="28"/>
                    <a:pt x="2270" y="31"/>
                    <a:pt x="2248" y="31"/>
                  </a:cubicBezTo>
                  <a:cubicBezTo>
                    <a:pt x="2178" y="31"/>
                    <a:pt x="2107" y="0"/>
                    <a:pt x="2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7"/>
            <p:cNvSpPr/>
            <p:nvPr/>
          </p:nvSpPr>
          <p:spPr>
            <a:xfrm>
              <a:off x="3148350" y="2457850"/>
              <a:ext cx="55625" cy="191075"/>
            </a:xfrm>
            <a:custGeom>
              <a:avLst/>
              <a:gdLst/>
              <a:ahLst/>
              <a:cxnLst/>
              <a:rect l="l" t="t" r="r" b="b"/>
              <a:pathLst>
                <a:path w="2225" h="7643" extrusionOk="0">
                  <a:moveTo>
                    <a:pt x="151" y="1"/>
                  </a:moveTo>
                  <a:cubicBezTo>
                    <a:pt x="104" y="1"/>
                    <a:pt x="64" y="37"/>
                    <a:pt x="59" y="86"/>
                  </a:cubicBezTo>
                  <a:cubicBezTo>
                    <a:pt x="38" y="257"/>
                    <a:pt x="0" y="434"/>
                    <a:pt x="42" y="589"/>
                  </a:cubicBezTo>
                  <a:cubicBezTo>
                    <a:pt x="86" y="744"/>
                    <a:pt x="146" y="896"/>
                    <a:pt x="157" y="1058"/>
                  </a:cubicBezTo>
                  <a:cubicBezTo>
                    <a:pt x="206" y="1379"/>
                    <a:pt x="361" y="1671"/>
                    <a:pt x="394" y="1994"/>
                  </a:cubicBezTo>
                  <a:cubicBezTo>
                    <a:pt x="422" y="2155"/>
                    <a:pt x="453" y="2312"/>
                    <a:pt x="522" y="2460"/>
                  </a:cubicBezTo>
                  <a:cubicBezTo>
                    <a:pt x="590" y="2609"/>
                    <a:pt x="584" y="2777"/>
                    <a:pt x="652" y="2925"/>
                  </a:cubicBezTo>
                  <a:cubicBezTo>
                    <a:pt x="721" y="3074"/>
                    <a:pt x="708" y="3242"/>
                    <a:pt x="768" y="3394"/>
                  </a:cubicBezTo>
                  <a:cubicBezTo>
                    <a:pt x="827" y="3543"/>
                    <a:pt x="867" y="3700"/>
                    <a:pt x="889" y="3861"/>
                  </a:cubicBezTo>
                  <a:cubicBezTo>
                    <a:pt x="922" y="4018"/>
                    <a:pt x="1015" y="4160"/>
                    <a:pt x="1016" y="4326"/>
                  </a:cubicBezTo>
                  <a:cubicBezTo>
                    <a:pt x="1018" y="4492"/>
                    <a:pt x="1115" y="4634"/>
                    <a:pt x="1150" y="4791"/>
                  </a:cubicBezTo>
                  <a:cubicBezTo>
                    <a:pt x="1183" y="4948"/>
                    <a:pt x="1195" y="5111"/>
                    <a:pt x="1290" y="5251"/>
                  </a:cubicBezTo>
                  <a:cubicBezTo>
                    <a:pt x="1352" y="5403"/>
                    <a:pt x="1338" y="5574"/>
                    <a:pt x="1409" y="5722"/>
                  </a:cubicBezTo>
                  <a:cubicBezTo>
                    <a:pt x="1562" y="6346"/>
                    <a:pt x="1739" y="6964"/>
                    <a:pt x="1994" y="7563"/>
                  </a:cubicBezTo>
                  <a:cubicBezTo>
                    <a:pt x="2009" y="7618"/>
                    <a:pt x="2052" y="7642"/>
                    <a:pt x="2095" y="7642"/>
                  </a:cubicBezTo>
                  <a:cubicBezTo>
                    <a:pt x="2159" y="7642"/>
                    <a:pt x="2224" y="7590"/>
                    <a:pt x="2202" y="7508"/>
                  </a:cubicBezTo>
                  <a:cubicBezTo>
                    <a:pt x="2131" y="6862"/>
                    <a:pt x="1985" y="6235"/>
                    <a:pt x="1812" y="5614"/>
                  </a:cubicBezTo>
                  <a:cubicBezTo>
                    <a:pt x="1801" y="5452"/>
                    <a:pt x="1673" y="5320"/>
                    <a:pt x="1688" y="5149"/>
                  </a:cubicBezTo>
                  <a:cubicBezTo>
                    <a:pt x="1701" y="4977"/>
                    <a:pt x="1626" y="4831"/>
                    <a:pt x="1584" y="4676"/>
                  </a:cubicBezTo>
                  <a:cubicBezTo>
                    <a:pt x="1544" y="4521"/>
                    <a:pt x="1533" y="4357"/>
                    <a:pt x="1473" y="4207"/>
                  </a:cubicBezTo>
                  <a:cubicBezTo>
                    <a:pt x="1414" y="4056"/>
                    <a:pt x="1405" y="3892"/>
                    <a:pt x="1356" y="3737"/>
                  </a:cubicBezTo>
                  <a:cubicBezTo>
                    <a:pt x="1296" y="3587"/>
                    <a:pt x="1254" y="3432"/>
                    <a:pt x="1232" y="3271"/>
                  </a:cubicBezTo>
                  <a:cubicBezTo>
                    <a:pt x="1210" y="3113"/>
                    <a:pt x="1108" y="2970"/>
                    <a:pt x="1104" y="2806"/>
                  </a:cubicBezTo>
                  <a:cubicBezTo>
                    <a:pt x="1099" y="2642"/>
                    <a:pt x="996" y="2502"/>
                    <a:pt x="991" y="2337"/>
                  </a:cubicBezTo>
                  <a:cubicBezTo>
                    <a:pt x="987" y="2173"/>
                    <a:pt x="927" y="2022"/>
                    <a:pt x="872" y="1870"/>
                  </a:cubicBezTo>
                  <a:cubicBezTo>
                    <a:pt x="743" y="1571"/>
                    <a:pt x="734" y="1241"/>
                    <a:pt x="622" y="936"/>
                  </a:cubicBezTo>
                  <a:cubicBezTo>
                    <a:pt x="553" y="788"/>
                    <a:pt x="542" y="622"/>
                    <a:pt x="489" y="471"/>
                  </a:cubicBezTo>
                  <a:cubicBezTo>
                    <a:pt x="438" y="321"/>
                    <a:pt x="332" y="182"/>
                    <a:pt x="232" y="40"/>
                  </a:cubicBezTo>
                  <a:cubicBezTo>
                    <a:pt x="215" y="18"/>
                    <a:pt x="190" y="4"/>
                    <a:pt x="164" y="2"/>
                  </a:cubicBezTo>
                  <a:cubicBezTo>
                    <a:pt x="160" y="1"/>
                    <a:pt x="156" y="1"/>
                    <a:pt x="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7"/>
            <p:cNvSpPr/>
            <p:nvPr/>
          </p:nvSpPr>
          <p:spPr>
            <a:xfrm>
              <a:off x="2778925" y="2659850"/>
              <a:ext cx="510675" cy="600100"/>
            </a:xfrm>
            <a:custGeom>
              <a:avLst/>
              <a:gdLst/>
              <a:ahLst/>
              <a:cxnLst/>
              <a:rect l="l" t="t" r="r" b="b"/>
              <a:pathLst>
                <a:path w="20427" h="24004" extrusionOk="0">
                  <a:moveTo>
                    <a:pt x="17211" y="0"/>
                  </a:moveTo>
                  <a:cubicBezTo>
                    <a:pt x="17098" y="0"/>
                    <a:pt x="17021" y="152"/>
                    <a:pt x="17124" y="242"/>
                  </a:cubicBezTo>
                  <a:lnTo>
                    <a:pt x="17125" y="242"/>
                  </a:lnTo>
                  <a:cubicBezTo>
                    <a:pt x="17682" y="720"/>
                    <a:pt x="18120" y="1298"/>
                    <a:pt x="18518" y="1879"/>
                  </a:cubicBezTo>
                  <a:cubicBezTo>
                    <a:pt x="18715" y="2169"/>
                    <a:pt x="18915" y="2461"/>
                    <a:pt x="19070" y="2778"/>
                  </a:cubicBezTo>
                  <a:cubicBezTo>
                    <a:pt x="19220" y="3097"/>
                    <a:pt x="19337" y="3431"/>
                    <a:pt x="19423" y="3774"/>
                  </a:cubicBezTo>
                  <a:cubicBezTo>
                    <a:pt x="19762" y="5135"/>
                    <a:pt x="19791" y="6611"/>
                    <a:pt x="19340" y="8005"/>
                  </a:cubicBezTo>
                  <a:cubicBezTo>
                    <a:pt x="19238" y="8356"/>
                    <a:pt x="19152" y="8717"/>
                    <a:pt x="19038" y="9062"/>
                  </a:cubicBezTo>
                  <a:cubicBezTo>
                    <a:pt x="18921" y="9405"/>
                    <a:pt x="18809" y="9755"/>
                    <a:pt x="18713" y="10107"/>
                  </a:cubicBezTo>
                  <a:cubicBezTo>
                    <a:pt x="18660" y="10284"/>
                    <a:pt x="18609" y="10461"/>
                    <a:pt x="18547" y="10633"/>
                  </a:cubicBezTo>
                  <a:lnTo>
                    <a:pt x="18313" y="11129"/>
                  </a:lnTo>
                  <a:cubicBezTo>
                    <a:pt x="18147" y="11458"/>
                    <a:pt x="18029" y="11804"/>
                    <a:pt x="17873" y="12136"/>
                  </a:cubicBezTo>
                  <a:cubicBezTo>
                    <a:pt x="17561" y="12799"/>
                    <a:pt x="17167" y="13419"/>
                    <a:pt x="16775" y="14036"/>
                  </a:cubicBezTo>
                  <a:cubicBezTo>
                    <a:pt x="16574" y="14340"/>
                    <a:pt x="16403" y="14667"/>
                    <a:pt x="16173" y="14952"/>
                  </a:cubicBezTo>
                  <a:lnTo>
                    <a:pt x="15483" y="15805"/>
                  </a:lnTo>
                  <a:cubicBezTo>
                    <a:pt x="14545" y="16931"/>
                    <a:pt x="13478" y="17942"/>
                    <a:pt x="12323" y="18843"/>
                  </a:cubicBezTo>
                  <a:lnTo>
                    <a:pt x="11882" y="19172"/>
                  </a:lnTo>
                  <a:lnTo>
                    <a:pt x="11420" y="19466"/>
                  </a:lnTo>
                  <a:cubicBezTo>
                    <a:pt x="11106" y="19657"/>
                    <a:pt x="10840" y="19916"/>
                    <a:pt x="10528" y="20113"/>
                  </a:cubicBezTo>
                  <a:cubicBezTo>
                    <a:pt x="10216" y="20310"/>
                    <a:pt x="9882" y="20467"/>
                    <a:pt x="9559" y="20641"/>
                  </a:cubicBezTo>
                  <a:cubicBezTo>
                    <a:pt x="9234" y="20814"/>
                    <a:pt x="8911" y="20982"/>
                    <a:pt x="8577" y="21142"/>
                  </a:cubicBezTo>
                  <a:cubicBezTo>
                    <a:pt x="8243" y="21301"/>
                    <a:pt x="7924" y="21489"/>
                    <a:pt x="7577" y="21615"/>
                  </a:cubicBezTo>
                  <a:cubicBezTo>
                    <a:pt x="7233" y="21739"/>
                    <a:pt x="6880" y="21847"/>
                    <a:pt x="6541" y="21993"/>
                  </a:cubicBezTo>
                  <a:cubicBezTo>
                    <a:pt x="5877" y="22323"/>
                    <a:pt x="5151" y="22483"/>
                    <a:pt x="4443" y="22684"/>
                  </a:cubicBezTo>
                  <a:cubicBezTo>
                    <a:pt x="3759" y="22980"/>
                    <a:pt x="3003" y="23005"/>
                    <a:pt x="2301" y="23244"/>
                  </a:cubicBezTo>
                  <a:cubicBezTo>
                    <a:pt x="1945" y="23354"/>
                    <a:pt x="1569" y="23350"/>
                    <a:pt x="1204" y="23414"/>
                  </a:cubicBezTo>
                  <a:cubicBezTo>
                    <a:pt x="839" y="23478"/>
                    <a:pt x="476" y="23558"/>
                    <a:pt x="119" y="23680"/>
                  </a:cubicBezTo>
                  <a:lnTo>
                    <a:pt x="110" y="23688"/>
                  </a:lnTo>
                  <a:cubicBezTo>
                    <a:pt x="46" y="23708"/>
                    <a:pt x="2" y="23768"/>
                    <a:pt x="2" y="23835"/>
                  </a:cubicBezTo>
                  <a:cubicBezTo>
                    <a:pt x="0" y="23925"/>
                    <a:pt x="69" y="24000"/>
                    <a:pt x="159" y="24001"/>
                  </a:cubicBezTo>
                  <a:cubicBezTo>
                    <a:pt x="216" y="24003"/>
                    <a:pt x="273" y="24004"/>
                    <a:pt x="330" y="24004"/>
                  </a:cubicBezTo>
                  <a:cubicBezTo>
                    <a:pt x="651" y="24004"/>
                    <a:pt x="968" y="23981"/>
                    <a:pt x="1285" y="23927"/>
                  </a:cubicBezTo>
                  <a:cubicBezTo>
                    <a:pt x="1655" y="23863"/>
                    <a:pt x="2016" y="23773"/>
                    <a:pt x="2392" y="23728"/>
                  </a:cubicBezTo>
                  <a:cubicBezTo>
                    <a:pt x="2768" y="23682"/>
                    <a:pt x="3136" y="23604"/>
                    <a:pt x="3498" y="23505"/>
                  </a:cubicBezTo>
                  <a:cubicBezTo>
                    <a:pt x="3861" y="23407"/>
                    <a:pt x="4240" y="23368"/>
                    <a:pt x="4602" y="23262"/>
                  </a:cubicBezTo>
                  <a:lnTo>
                    <a:pt x="6758" y="22584"/>
                  </a:lnTo>
                  <a:cubicBezTo>
                    <a:pt x="7483" y="22359"/>
                    <a:pt x="8147" y="21993"/>
                    <a:pt x="8847" y="21710"/>
                  </a:cubicBezTo>
                  <a:cubicBezTo>
                    <a:pt x="11577" y="20429"/>
                    <a:pt x="14086" y="18604"/>
                    <a:pt x="16038" y="16269"/>
                  </a:cubicBezTo>
                  <a:cubicBezTo>
                    <a:pt x="16483" y="15650"/>
                    <a:pt x="16963" y="15067"/>
                    <a:pt x="17374" y="14426"/>
                  </a:cubicBezTo>
                  <a:cubicBezTo>
                    <a:pt x="17839" y="13819"/>
                    <a:pt x="18102" y="13096"/>
                    <a:pt x="18505" y="12450"/>
                  </a:cubicBezTo>
                  <a:cubicBezTo>
                    <a:pt x="18851" y="11775"/>
                    <a:pt x="19132" y="11069"/>
                    <a:pt x="19397" y="10359"/>
                  </a:cubicBezTo>
                  <a:cubicBezTo>
                    <a:pt x="19541" y="10007"/>
                    <a:pt x="19700" y="9660"/>
                    <a:pt x="19797" y="9292"/>
                  </a:cubicBezTo>
                  <a:cubicBezTo>
                    <a:pt x="19891" y="8921"/>
                    <a:pt x="19974" y="8553"/>
                    <a:pt x="20061" y="8182"/>
                  </a:cubicBezTo>
                  <a:cubicBezTo>
                    <a:pt x="20236" y="7447"/>
                    <a:pt x="20357" y="6675"/>
                    <a:pt x="20391" y="5900"/>
                  </a:cubicBezTo>
                  <a:cubicBezTo>
                    <a:pt x="20426" y="5124"/>
                    <a:pt x="20346" y="4331"/>
                    <a:pt x="20110" y="3581"/>
                  </a:cubicBezTo>
                  <a:cubicBezTo>
                    <a:pt x="19999" y="3205"/>
                    <a:pt x="19842" y="2842"/>
                    <a:pt x="19669" y="2490"/>
                  </a:cubicBezTo>
                  <a:cubicBezTo>
                    <a:pt x="19496" y="2139"/>
                    <a:pt x="19319" y="1784"/>
                    <a:pt x="19076" y="1475"/>
                  </a:cubicBezTo>
                  <a:cubicBezTo>
                    <a:pt x="18601" y="846"/>
                    <a:pt x="17963" y="360"/>
                    <a:pt x="17273" y="16"/>
                  </a:cubicBezTo>
                  <a:cubicBezTo>
                    <a:pt x="17252" y="5"/>
                    <a:pt x="17231" y="0"/>
                    <a:pt x="17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7"/>
            <p:cNvSpPr/>
            <p:nvPr/>
          </p:nvSpPr>
          <p:spPr>
            <a:xfrm>
              <a:off x="2213025" y="3125325"/>
              <a:ext cx="445450" cy="144350"/>
            </a:xfrm>
            <a:custGeom>
              <a:avLst/>
              <a:gdLst/>
              <a:ahLst/>
              <a:cxnLst/>
              <a:rect l="l" t="t" r="r" b="b"/>
              <a:pathLst>
                <a:path w="17818" h="5774" extrusionOk="0">
                  <a:moveTo>
                    <a:pt x="192" y="0"/>
                  </a:moveTo>
                  <a:cubicBezTo>
                    <a:pt x="158" y="0"/>
                    <a:pt x="124" y="11"/>
                    <a:pt x="95" y="31"/>
                  </a:cubicBezTo>
                  <a:cubicBezTo>
                    <a:pt x="21" y="82"/>
                    <a:pt x="0" y="186"/>
                    <a:pt x="52" y="263"/>
                  </a:cubicBezTo>
                  <a:cubicBezTo>
                    <a:pt x="168" y="429"/>
                    <a:pt x="314" y="571"/>
                    <a:pt x="480" y="688"/>
                  </a:cubicBezTo>
                  <a:cubicBezTo>
                    <a:pt x="643" y="799"/>
                    <a:pt x="832" y="867"/>
                    <a:pt x="980" y="998"/>
                  </a:cubicBezTo>
                  <a:cubicBezTo>
                    <a:pt x="1128" y="1128"/>
                    <a:pt x="1294" y="1237"/>
                    <a:pt x="1473" y="1321"/>
                  </a:cubicBezTo>
                  <a:cubicBezTo>
                    <a:pt x="1652" y="1403"/>
                    <a:pt x="1794" y="1545"/>
                    <a:pt x="1960" y="1648"/>
                  </a:cubicBezTo>
                  <a:cubicBezTo>
                    <a:pt x="2310" y="1828"/>
                    <a:pt x="2655" y="2016"/>
                    <a:pt x="2991" y="2215"/>
                  </a:cubicBezTo>
                  <a:cubicBezTo>
                    <a:pt x="3328" y="2414"/>
                    <a:pt x="3710" y="2522"/>
                    <a:pt x="4047" y="2726"/>
                  </a:cubicBezTo>
                  <a:cubicBezTo>
                    <a:pt x="4385" y="2932"/>
                    <a:pt x="4775" y="3020"/>
                    <a:pt x="5126" y="3193"/>
                  </a:cubicBezTo>
                  <a:cubicBezTo>
                    <a:pt x="5458" y="3416"/>
                    <a:pt x="5834" y="3536"/>
                    <a:pt x="6206" y="3655"/>
                  </a:cubicBezTo>
                  <a:cubicBezTo>
                    <a:pt x="6917" y="3996"/>
                    <a:pt x="7689" y="4155"/>
                    <a:pt x="8426" y="4423"/>
                  </a:cubicBezTo>
                  <a:cubicBezTo>
                    <a:pt x="8614" y="4479"/>
                    <a:pt x="8808" y="4512"/>
                    <a:pt x="8997" y="4560"/>
                  </a:cubicBezTo>
                  <a:lnTo>
                    <a:pt x="9561" y="4729"/>
                  </a:lnTo>
                  <a:cubicBezTo>
                    <a:pt x="9932" y="4861"/>
                    <a:pt x="10331" y="4862"/>
                    <a:pt x="10703" y="4997"/>
                  </a:cubicBezTo>
                  <a:cubicBezTo>
                    <a:pt x="11074" y="5132"/>
                    <a:pt x="11477" y="5127"/>
                    <a:pt x="11849" y="5253"/>
                  </a:cubicBezTo>
                  <a:cubicBezTo>
                    <a:pt x="12223" y="5379"/>
                    <a:pt x="12619" y="5404"/>
                    <a:pt x="13008" y="5446"/>
                  </a:cubicBezTo>
                  <a:cubicBezTo>
                    <a:pt x="13789" y="5510"/>
                    <a:pt x="14557" y="5680"/>
                    <a:pt x="15341" y="5715"/>
                  </a:cubicBezTo>
                  <a:cubicBezTo>
                    <a:pt x="15538" y="5727"/>
                    <a:pt x="15732" y="5727"/>
                    <a:pt x="15927" y="5735"/>
                  </a:cubicBezTo>
                  <a:cubicBezTo>
                    <a:pt x="16111" y="5741"/>
                    <a:pt x="16291" y="5773"/>
                    <a:pt x="16474" y="5773"/>
                  </a:cubicBezTo>
                  <a:cubicBezTo>
                    <a:pt x="16487" y="5773"/>
                    <a:pt x="16501" y="5773"/>
                    <a:pt x="16515" y="5773"/>
                  </a:cubicBezTo>
                  <a:cubicBezTo>
                    <a:pt x="16519" y="5773"/>
                    <a:pt x="16523" y="5773"/>
                    <a:pt x="16527" y="5773"/>
                  </a:cubicBezTo>
                  <a:cubicBezTo>
                    <a:pt x="16916" y="5773"/>
                    <a:pt x="17305" y="5692"/>
                    <a:pt x="17691" y="5618"/>
                  </a:cubicBezTo>
                  <a:cubicBezTo>
                    <a:pt x="17743" y="5609"/>
                    <a:pt x="17785" y="5570"/>
                    <a:pt x="17797" y="5519"/>
                  </a:cubicBezTo>
                  <a:cubicBezTo>
                    <a:pt x="17817" y="5446"/>
                    <a:pt x="17775" y="5371"/>
                    <a:pt x="17702" y="5350"/>
                  </a:cubicBezTo>
                  <a:lnTo>
                    <a:pt x="17695" y="5350"/>
                  </a:lnTo>
                  <a:cubicBezTo>
                    <a:pt x="17310" y="5240"/>
                    <a:pt x="16931" y="5118"/>
                    <a:pt x="16547" y="5085"/>
                  </a:cubicBezTo>
                  <a:cubicBezTo>
                    <a:pt x="16453" y="5074"/>
                    <a:pt x="16358" y="5072"/>
                    <a:pt x="16261" y="5072"/>
                  </a:cubicBezTo>
                  <a:cubicBezTo>
                    <a:pt x="16213" y="5072"/>
                    <a:pt x="16165" y="5073"/>
                    <a:pt x="16117" y="5073"/>
                  </a:cubicBezTo>
                  <a:cubicBezTo>
                    <a:pt x="16069" y="5073"/>
                    <a:pt x="16021" y="5072"/>
                    <a:pt x="15973" y="5070"/>
                  </a:cubicBezTo>
                  <a:cubicBezTo>
                    <a:pt x="15783" y="5063"/>
                    <a:pt x="15593" y="5030"/>
                    <a:pt x="15402" y="4999"/>
                  </a:cubicBezTo>
                  <a:cubicBezTo>
                    <a:pt x="14646" y="4862"/>
                    <a:pt x="13867" y="4926"/>
                    <a:pt x="13121" y="4715"/>
                  </a:cubicBezTo>
                  <a:cubicBezTo>
                    <a:pt x="11599" y="4516"/>
                    <a:pt x="10101" y="4165"/>
                    <a:pt x="8632" y="3728"/>
                  </a:cubicBezTo>
                  <a:cubicBezTo>
                    <a:pt x="8269" y="3605"/>
                    <a:pt x="7892" y="3529"/>
                    <a:pt x="7530" y="3394"/>
                  </a:cubicBezTo>
                  <a:cubicBezTo>
                    <a:pt x="7187" y="3213"/>
                    <a:pt x="6806" y="3153"/>
                    <a:pt x="6445" y="3020"/>
                  </a:cubicBezTo>
                  <a:cubicBezTo>
                    <a:pt x="6084" y="2888"/>
                    <a:pt x="5752" y="2688"/>
                    <a:pt x="5363" y="2624"/>
                  </a:cubicBezTo>
                  <a:cubicBezTo>
                    <a:pt x="4992" y="2514"/>
                    <a:pt x="4679" y="2273"/>
                    <a:pt x="4312" y="2157"/>
                  </a:cubicBezTo>
                  <a:cubicBezTo>
                    <a:pt x="4133" y="2087"/>
                    <a:pt x="3951" y="2025"/>
                    <a:pt x="3786" y="1925"/>
                  </a:cubicBezTo>
                  <a:cubicBezTo>
                    <a:pt x="3622" y="1825"/>
                    <a:pt x="3454" y="1726"/>
                    <a:pt x="3277" y="1657"/>
                  </a:cubicBezTo>
                  <a:cubicBezTo>
                    <a:pt x="2905" y="1540"/>
                    <a:pt x="2591" y="1314"/>
                    <a:pt x="2257" y="1128"/>
                  </a:cubicBezTo>
                  <a:cubicBezTo>
                    <a:pt x="1885" y="1003"/>
                    <a:pt x="1599" y="735"/>
                    <a:pt x="1243" y="584"/>
                  </a:cubicBezTo>
                  <a:cubicBezTo>
                    <a:pt x="1064" y="507"/>
                    <a:pt x="933" y="361"/>
                    <a:pt x="770" y="261"/>
                  </a:cubicBezTo>
                  <a:cubicBezTo>
                    <a:pt x="608" y="161"/>
                    <a:pt x="440" y="66"/>
                    <a:pt x="249" y="13"/>
                  </a:cubicBezTo>
                  <a:lnTo>
                    <a:pt x="239" y="7"/>
                  </a:lnTo>
                  <a:cubicBezTo>
                    <a:pt x="224" y="3"/>
                    <a:pt x="208"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7"/>
            <p:cNvSpPr/>
            <p:nvPr/>
          </p:nvSpPr>
          <p:spPr>
            <a:xfrm>
              <a:off x="2015150" y="2851225"/>
              <a:ext cx="204600" cy="291450"/>
            </a:xfrm>
            <a:custGeom>
              <a:avLst/>
              <a:gdLst/>
              <a:ahLst/>
              <a:cxnLst/>
              <a:rect l="l" t="t" r="r" b="b"/>
              <a:pathLst>
                <a:path w="8184" h="11658" extrusionOk="0">
                  <a:moveTo>
                    <a:pt x="5092" y="1"/>
                  </a:moveTo>
                  <a:cubicBezTo>
                    <a:pt x="5033" y="1"/>
                    <a:pt x="4973" y="3"/>
                    <a:pt x="4914" y="7"/>
                  </a:cubicBezTo>
                  <a:cubicBezTo>
                    <a:pt x="4898" y="7"/>
                    <a:pt x="4882" y="7"/>
                    <a:pt x="4867" y="7"/>
                  </a:cubicBezTo>
                  <a:cubicBezTo>
                    <a:pt x="4631" y="7"/>
                    <a:pt x="4395" y="20"/>
                    <a:pt x="4161" y="44"/>
                  </a:cubicBezTo>
                  <a:cubicBezTo>
                    <a:pt x="3655" y="106"/>
                    <a:pt x="3221" y="371"/>
                    <a:pt x="2757" y="537"/>
                  </a:cubicBezTo>
                  <a:cubicBezTo>
                    <a:pt x="2538" y="650"/>
                    <a:pt x="2329" y="776"/>
                    <a:pt x="2126" y="916"/>
                  </a:cubicBezTo>
                  <a:cubicBezTo>
                    <a:pt x="1927" y="1067"/>
                    <a:pt x="1734" y="1239"/>
                    <a:pt x="1548" y="1409"/>
                  </a:cubicBezTo>
                  <a:cubicBezTo>
                    <a:pt x="1130" y="1713"/>
                    <a:pt x="878" y="2175"/>
                    <a:pt x="665" y="2618"/>
                  </a:cubicBezTo>
                  <a:cubicBezTo>
                    <a:pt x="449" y="3064"/>
                    <a:pt x="225" y="3518"/>
                    <a:pt x="172" y="4014"/>
                  </a:cubicBezTo>
                  <a:cubicBezTo>
                    <a:pt x="81" y="4498"/>
                    <a:pt x="2" y="4985"/>
                    <a:pt x="1" y="5477"/>
                  </a:cubicBezTo>
                  <a:cubicBezTo>
                    <a:pt x="1" y="5724"/>
                    <a:pt x="30" y="5966"/>
                    <a:pt x="55" y="6209"/>
                  </a:cubicBezTo>
                  <a:cubicBezTo>
                    <a:pt x="72" y="6454"/>
                    <a:pt x="101" y="6698"/>
                    <a:pt x="143" y="6941"/>
                  </a:cubicBezTo>
                  <a:cubicBezTo>
                    <a:pt x="199" y="7437"/>
                    <a:pt x="442" y="7864"/>
                    <a:pt x="595" y="8346"/>
                  </a:cubicBezTo>
                  <a:cubicBezTo>
                    <a:pt x="749" y="8827"/>
                    <a:pt x="1088" y="9198"/>
                    <a:pt x="1362" y="9623"/>
                  </a:cubicBezTo>
                  <a:cubicBezTo>
                    <a:pt x="1635" y="10050"/>
                    <a:pt x="2040" y="10373"/>
                    <a:pt x="2456" y="10650"/>
                  </a:cubicBezTo>
                  <a:cubicBezTo>
                    <a:pt x="3321" y="11145"/>
                    <a:pt x="4250" y="11575"/>
                    <a:pt x="5242" y="11628"/>
                  </a:cubicBezTo>
                  <a:cubicBezTo>
                    <a:pt x="5567" y="11635"/>
                    <a:pt x="5891" y="11658"/>
                    <a:pt x="6213" y="11658"/>
                  </a:cubicBezTo>
                  <a:cubicBezTo>
                    <a:pt x="6377" y="11658"/>
                    <a:pt x="6541" y="11652"/>
                    <a:pt x="6704" y="11635"/>
                  </a:cubicBezTo>
                  <a:cubicBezTo>
                    <a:pt x="7187" y="11584"/>
                    <a:pt x="7647" y="11409"/>
                    <a:pt x="8092" y="11234"/>
                  </a:cubicBezTo>
                  <a:cubicBezTo>
                    <a:pt x="8142" y="11214"/>
                    <a:pt x="8176" y="11168"/>
                    <a:pt x="8180" y="11115"/>
                  </a:cubicBezTo>
                  <a:cubicBezTo>
                    <a:pt x="8184" y="11039"/>
                    <a:pt x="8127" y="10973"/>
                    <a:pt x="8052" y="10969"/>
                  </a:cubicBezTo>
                  <a:lnTo>
                    <a:pt x="8038" y="10969"/>
                  </a:lnTo>
                  <a:cubicBezTo>
                    <a:pt x="7801" y="10953"/>
                    <a:pt x="7569" y="10960"/>
                    <a:pt x="7337" y="10953"/>
                  </a:cubicBezTo>
                  <a:cubicBezTo>
                    <a:pt x="7176" y="10948"/>
                    <a:pt x="7017" y="10942"/>
                    <a:pt x="6859" y="10942"/>
                  </a:cubicBezTo>
                  <a:cubicBezTo>
                    <a:pt x="6791" y="10942"/>
                    <a:pt x="6724" y="10943"/>
                    <a:pt x="6657" y="10946"/>
                  </a:cubicBezTo>
                  <a:cubicBezTo>
                    <a:pt x="6438" y="10955"/>
                    <a:pt x="6221" y="10979"/>
                    <a:pt x="6006" y="10979"/>
                  </a:cubicBezTo>
                  <a:cubicBezTo>
                    <a:pt x="5999" y="10979"/>
                    <a:pt x="5991" y="10979"/>
                    <a:pt x="5983" y="10979"/>
                  </a:cubicBezTo>
                  <a:cubicBezTo>
                    <a:pt x="5759" y="10977"/>
                    <a:pt x="5540" y="10935"/>
                    <a:pt x="5319" y="10917"/>
                  </a:cubicBezTo>
                  <a:cubicBezTo>
                    <a:pt x="4454" y="10774"/>
                    <a:pt x="3566" y="10590"/>
                    <a:pt x="2878" y="10041"/>
                  </a:cubicBezTo>
                  <a:cubicBezTo>
                    <a:pt x="2540" y="9767"/>
                    <a:pt x="2245" y="9464"/>
                    <a:pt x="1927" y="9165"/>
                  </a:cubicBezTo>
                  <a:cubicBezTo>
                    <a:pt x="1781" y="9003"/>
                    <a:pt x="1644" y="8833"/>
                    <a:pt x="1553" y="8632"/>
                  </a:cubicBezTo>
                  <a:lnTo>
                    <a:pt x="1234" y="8059"/>
                  </a:lnTo>
                  <a:cubicBezTo>
                    <a:pt x="1020" y="7671"/>
                    <a:pt x="940" y="7233"/>
                    <a:pt x="842" y="6802"/>
                  </a:cubicBezTo>
                  <a:cubicBezTo>
                    <a:pt x="743" y="6372"/>
                    <a:pt x="705" y="5919"/>
                    <a:pt x="723" y="5481"/>
                  </a:cubicBezTo>
                  <a:cubicBezTo>
                    <a:pt x="741" y="5043"/>
                    <a:pt x="705" y="4578"/>
                    <a:pt x="860" y="4166"/>
                  </a:cubicBezTo>
                  <a:cubicBezTo>
                    <a:pt x="1015" y="3753"/>
                    <a:pt x="1068" y="3308"/>
                    <a:pt x="1272" y="2918"/>
                  </a:cubicBezTo>
                  <a:cubicBezTo>
                    <a:pt x="1478" y="2529"/>
                    <a:pt x="1719" y="2182"/>
                    <a:pt x="1987" y="1841"/>
                  </a:cubicBezTo>
                  <a:cubicBezTo>
                    <a:pt x="2254" y="1502"/>
                    <a:pt x="2690" y="1361"/>
                    <a:pt x="3048" y="1093"/>
                  </a:cubicBezTo>
                  <a:cubicBezTo>
                    <a:pt x="3243" y="996"/>
                    <a:pt x="3429" y="854"/>
                    <a:pt x="3644" y="818"/>
                  </a:cubicBezTo>
                  <a:cubicBezTo>
                    <a:pt x="3861" y="781"/>
                    <a:pt x="4064" y="697"/>
                    <a:pt x="4277" y="662"/>
                  </a:cubicBezTo>
                  <a:cubicBezTo>
                    <a:pt x="4468" y="591"/>
                    <a:pt x="4665" y="566"/>
                    <a:pt x="4864" y="566"/>
                  </a:cubicBezTo>
                  <a:cubicBezTo>
                    <a:pt x="5096" y="566"/>
                    <a:pt x="5330" y="600"/>
                    <a:pt x="5556" y="637"/>
                  </a:cubicBezTo>
                  <a:cubicBezTo>
                    <a:pt x="6003" y="637"/>
                    <a:pt x="6385" y="889"/>
                    <a:pt x="6793" y="1044"/>
                  </a:cubicBezTo>
                  <a:cubicBezTo>
                    <a:pt x="7003" y="1126"/>
                    <a:pt x="7158" y="1296"/>
                    <a:pt x="7333" y="1427"/>
                  </a:cubicBezTo>
                  <a:cubicBezTo>
                    <a:pt x="7509" y="1556"/>
                    <a:pt x="7691" y="1692"/>
                    <a:pt x="7881" y="1805"/>
                  </a:cubicBezTo>
                  <a:lnTo>
                    <a:pt x="7897" y="1814"/>
                  </a:lnTo>
                  <a:cubicBezTo>
                    <a:pt x="7925" y="1830"/>
                    <a:pt x="7953" y="1837"/>
                    <a:pt x="7980" y="1837"/>
                  </a:cubicBezTo>
                  <a:cubicBezTo>
                    <a:pt x="8090" y="1837"/>
                    <a:pt x="8181" y="1719"/>
                    <a:pt x="8127" y="1602"/>
                  </a:cubicBezTo>
                  <a:cubicBezTo>
                    <a:pt x="8010" y="1363"/>
                    <a:pt x="7846" y="1177"/>
                    <a:pt x="7655" y="1022"/>
                  </a:cubicBezTo>
                  <a:cubicBezTo>
                    <a:pt x="7463" y="867"/>
                    <a:pt x="7233" y="776"/>
                    <a:pt x="7040" y="619"/>
                  </a:cubicBezTo>
                  <a:cubicBezTo>
                    <a:pt x="6844" y="462"/>
                    <a:pt x="6615" y="356"/>
                    <a:pt x="6377" y="283"/>
                  </a:cubicBezTo>
                  <a:cubicBezTo>
                    <a:pt x="6140" y="210"/>
                    <a:pt x="5910" y="113"/>
                    <a:pt x="5666" y="46"/>
                  </a:cubicBezTo>
                  <a:cubicBezTo>
                    <a:pt x="5475" y="22"/>
                    <a:pt x="5284" y="1"/>
                    <a:pt x="5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47"/>
            <p:cNvSpPr/>
            <p:nvPr/>
          </p:nvSpPr>
          <p:spPr>
            <a:xfrm>
              <a:off x="2217150" y="2363575"/>
              <a:ext cx="535700" cy="175375"/>
            </a:xfrm>
            <a:custGeom>
              <a:avLst/>
              <a:gdLst/>
              <a:ahLst/>
              <a:cxnLst/>
              <a:rect l="l" t="t" r="r" b="b"/>
              <a:pathLst>
                <a:path w="21428" h="7015" extrusionOk="0">
                  <a:moveTo>
                    <a:pt x="185" y="0"/>
                  </a:moveTo>
                  <a:cubicBezTo>
                    <a:pt x="79" y="0"/>
                    <a:pt x="0" y="132"/>
                    <a:pt x="84" y="228"/>
                  </a:cubicBezTo>
                  <a:cubicBezTo>
                    <a:pt x="399" y="598"/>
                    <a:pt x="706" y="989"/>
                    <a:pt x="1082" y="1291"/>
                  </a:cubicBezTo>
                  <a:cubicBezTo>
                    <a:pt x="1458" y="1594"/>
                    <a:pt x="1855" y="1873"/>
                    <a:pt x="2238" y="2167"/>
                  </a:cubicBezTo>
                  <a:cubicBezTo>
                    <a:pt x="2622" y="2461"/>
                    <a:pt x="3005" y="2760"/>
                    <a:pt x="3434" y="2988"/>
                  </a:cubicBezTo>
                  <a:cubicBezTo>
                    <a:pt x="3862" y="3216"/>
                    <a:pt x="4273" y="3470"/>
                    <a:pt x="4669" y="3749"/>
                  </a:cubicBezTo>
                  <a:cubicBezTo>
                    <a:pt x="5067" y="4030"/>
                    <a:pt x="5503" y="4251"/>
                    <a:pt x="5951" y="4432"/>
                  </a:cubicBezTo>
                  <a:cubicBezTo>
                    <a:pt x="6176" y="4526"/>
                    <a:pt x="6393" y="4638"/>
                    <a:pt x="6599" y="4767"/>
                  </a:cubicBezTo>
                  <a:cubicBezTo>
                    <a:pt x="6813" y="4879"/>
                    <a:pt x="7041" y="4962"/>
                    <a:pt x="7269" y="5048"/>
                  </a:cubicBezTo>
                  <a:cubicBezTo>
                    <a:pt x="7734" y="5191"/>
                    <a:pt x="8134" y="5492"/>
                    <a:pt x="8610" y="5608"/>
                  </a:cubicBezTo>
                  <a:lnTo>
                    <a:pt x="9301" y="5836"/>
                  </a:lnTo>
                  <a:cubicBezTo>
                    <a:pt x="9533" y="5911"/>
                    <a:pt x="9748" y="6028"/>
                    <a:pt x="9984" y="6092"/>
                  </a:cubicBezTo>
                  <a:cubicBezTo>
                    <a:pt x="10923" y="6335"/>
                    <a:pt x="11850" y="6647"/>
                    <a:pt x="12821" y="6758"/>
                  </a:cubicBezTo>
                  <a:cubicBezTo>
                    <a:pt x="13280" y="6828"/>
                    <a:pt x="13740" y="6923"/>
                    <a:pt x="14207" y="6923"/>
                  </a:cubicBezTo>
                  <a:cubicBezTo>
                    <a:pt x="14228" y="6923"/>
                    <a:pt x="14249" y="6922"/>
                    <a:pt x="14270" y="6922"/>
                  </a:cubicBezTo>
                  <a:cubicBezTo>
                    <a:pt x="14285" y="6922"/>
                    <a:pt x="14301" y="6922"/>
                    <a:pt x="14316" y="6922"/>
                  </a:cubicBezTo>
                  <a:cubicBezTo>
                    <a:pt x="14716" y="6922"/>
                    <a:pt x="15113" y="7014"/>
                    <a:pt x="15513" y="7014"/>
                  </a:cubicBezTo>
                  <a:cubicBezTo>
                    <a:pt x="15584" y="7014"/>
                    <a:pt x="15656" y="7011"/>
                    <a:pt x="15727" y="7004"/>
                  </a:cubicBezTo>
                  <a:cubicBezTo>
                    <a:pt x="15917" y="6994"/>
                    <a:pt x="16108" y="6983"/>
                    <a:pt x="16299" y="6983"/>
                  </a:cubicBezTo>
                  <a:cubicBezTo>
                    <a:pt x="16353" y="6983"/>
                    <a:pt x="16406" y="6984"/>
                    <a:pt x="16459" y="6986"/>
                  </a:cubicBezTo>
                  <a:cubicBezTo>
                    <a:pt x="16543" y="6993"/>
                    <a:pt x="16626" y="6996"/>
                    <a:pt x="16710" y="6996"/>
                  </a:cubicBezTo>
                  <a:cubicBezTo>
                    <a:pt x="16870" y="6996"/>
                    <a:pt x="17031" y="6984"/>
                    <a:pt x="17189" y="6959"/>
                  </a:cubicBezTo>
                  <a:cubicBezTo>
                    <a:pt x="17672" y="6873"/>
                    <a:pt x="18158" y="6842"/>
                    <a:pt x="18641" y="6760"/>
                  </a:cubicBezTo>
                  <a:cubicBezTo>
                    <a:pt x="18884" y="6718"/>
                    <a:pt x="19114" y="6619"/>
                    <a:pt x="19353" y="6564"/>
                  </a:cubicBezTo>
                  <a:cubicBezTo>
                    <a:pt x="19592" y="6510"/>
                    <a:pt x="19833" y="6455"/>
                    <a:pt x="20053" y="6340"/>
                  </a:cubicBezTo>
                  <a:cubicBezTo>
                    <a:pt x="20274" y="6227"/>
                    <a:pt x="20532" y="6210"/>
                    <a:pt x="20750" y="6092"/>
                  </a:cubicBezTo>
                  <a:cubicBezTo>
                    <a:pt x="20969" y="5973"/>
                    <a:pt x="21183" y="5838"/>
                    <a:pt x="21367" y="5670"/>
                  </a:cubicBezTo>
                  <a:cubicBezTo>
                    <a:pt x="21407" y="5632"/>
                    <a:pt x="21427" y="5576"/>
                    <a:pt x="21416" y="5519"/>
                  </a:cubicBezTo>
                  <a:cubicBezTo>
                    <a:pt x="21403" y="5441"/>
                    <a:pt x="21336" y="5385"/>
                    <a:pt x="21259" y="5385"/>
                  </a:cubicBezTo>
                  <a:cubicBezTo>
                    <a:pt x="21250" y="5385"/>
                    <a:pt x="21240" y="5386"/>
                    <a:pt x="21230" y="5388"/>
                  </a:cubicBezTo>
                  <a:lnTo>
                    <a:pt x="21205" y="5391"/>
                  </a:lnTo>
                  <a:cubicBezTo>
                    <a:pt x="20721" y="5473"/>
                    <a:pt x="20351" y="5753"/>
                    <a:pt x="19895" y="5875"/>
                  </a:cubicBezTo>
                  <a:cubicBezTo>
                    <a:pt x="19441" y="5953"/>
                    <a:pt x="19015" y="6167"/>
                    <a:pt x="18544" y="6167"/>
                  </a:cubicBezTo>
                  <a:cubicBezTo>
                    <a:pt x="18540" y="6167"/>
                    <a:pt x="18536" y="6167"/>
                    <a:pt x="18532" y="6167"/>
                  </a:cubicBezTo>
                  <a:cubicBezTo>
                    <a:pt x="18302" y="6203"/>
                    <a:pt x="18074" y="6273"/>
                    <a:pt x="17842" y="6304"/>
                  </a:cubicBezTo>
                  <a:cubicBezTo>
                    <a:pt x="17612" y="6336"/>
                    <a:pt x="17375" y="6327"/>
                    <a:pt x="17140" y="6331"/>
                  </a:cubicBezTo>
                  <a:cubicBezTo>
                    <a:pt x="16796" y="6354"/>
                    <a:pt x="16447" y="6391"/>
                    <a:pt x="16100" y="6391"/>
                  </a:cubicBezTo>
                  <a:cubicBezTo>
                    <a:pt x="15978" y="6391"/>
                    <a:pt x="15856" y="6386"/>
                    <a:pt x="15735" y="6375"/>
                  </a:cubicBezTo>
                  <a:cubicBezTo>
                    <a:pt x="15269" y="6331"/>
                    <a:pt x="14795" y="6362"/>
                    <a:pt x="14328" y="6304"/>
                  </a:cubicBezTo>
                  <a:cubicBezTo>
                    <a:pt x="13870" y="6170"/>
                    <a:pt x="13403" y="6139"/>
                    <a:pt x="12934" y="6088"/>
                  </a:cubicBezTo>
                  <a:cubicBezTo>
                    <a:pt x="12472" y="5999"/>
                    <a:pt x="12029" y="5826"/>
                    <a:pt x="11556" y="5787"/>
                  </a:cubicBezTo>
                  <a:cubicBezTo>
                    <a:pt x="11097" y="5689"/>
                    <a:pt x="10657" y="5506"/>
                    <a:pt x="10197" y="5399"/>
                  </a:cubicBezTo>
                  <a:cubicBezTo>
                    <a:pt x="9739" y="5291"/>
                    <a:pt x="9301" y="5114"/>
                    <a:pt x="8863" y="4939"/>
                  </a:cubicBezTo>
                  <a:cubicBezTo>
                    <a:pt x="8426" y="4762"/>
                    <a:pt x="7969" y="4629"/>
                    <a:pt x="7555" y="4402"/>
                  </a:cubicBezTo>
                  <a:cubicBezTo>
                    <a:pt x="7139" y="4176"/>
                    <a:pt x="6674" y="4057"/>
                    <a:pt x="6283" y="3782"/>
                  </a:cubicBezTo>
                  <a:cubicBezTo>
                    <a:pt x="5895" y="3506"/>
                    <a:pt x="5448" y="3344"/>
                    <a:pt x="5039" y="3105"/>
                  </a:cubicBezTo>
                  <a:cubicBezTo>
                    <a:pt x="4621" y="2886"/>
                    <a:pt x="4214" y="2645"/>
                    <a:pt x="3820" y="2384"/>
                  </a:cubicBezTo>
                  <a:cubicBezTo>
                    <a:pt x="3428" y="2120"/>
                    <a:pt x="3058" y="1824"/>
                    <a:pt x="2651" y="1578"/>
                  </a:cubicBezTo>
                  <a:cubicBezTo>
                    <a:pt x="2452" y="1450"/>
                    <a:pt x="2246" y="1337"/>
                    <a:pt x="2056" y="1193"/>
                  </a:cubicBezTo>
                  <a:cubicBezTo>
                    <a:pt x="1866" y="1049"/>
                    <a:pt x="1700" y="881"/>
                    <a:pt x="1507" y="744"/>
                  </a:cubicBezTo>
                  <a:cubicBezTo>
                    <a:pt x="1125" y="461"/>
                    <a:pt x="691" y="246"/>
                    <a:pt x="259" y="18"/>
                  </a:cubicBezTo>
                  <a:lnTo>
                    <a:pt x="251" y="18"/>
                  </a:lnTo>
                  <a:cubicBezTo>
                    <a:pt x="229" y="6"/>
                    <a:pt x="20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47"/>
            <p:cNvSpPr/>
            <p:nvPr/>
          </p:nvSpPr>
          <p:spPr>
            <a:xfrm>
              <a:off x="2640200" y="2292350"/>
              <a:ext cx="500950" cy="237100"/>
            </a:xfrm>
            <a:custGeom>
              <a:avLst/>
              <a:gdLst/>
              <a:ahLst/>
              <a:cxnLst/>
              <a:rect l="l" t="t" r="r" b="b"/>
              <a:pathLst>
                <a:path w="20038" h="9484" extrusionOk="0">
                  <a:moveTo>
                    <a:pt x="1125" y="721"/>
                  </a:moveTo>
                  <a:cubicBezTo>
                    <a:pt x="1401" y="721"/>
                    <a:pt x="1735" y="883"/>
                    <a:pt x="2048" y="1084"/>
                  </a:cubicBezTo>
                  <a:cubicBezTo>
                    <a:pt x="2372" y="1292"/>
                    <a:pt x="2674" y="1542"/>
                    <a:pt x="2965" y="1807"/>
                  </a:cubicBezTo>
                  <a:cubicBezTo>
                    <a:pt x="3546" y="2336"/>
                    <a:pt x="4069" y="2925"/>
                    <a:pt x="4527" y="3564"/>
                  </a:cubicBezTo>
                  <a:cubicBezTo>
                    <a:pt x="4750" y="3883"/>
                    <a:pt x="4965" y="4213"/>
                    <a:pt x="5113" y="4567"/>
                  </a:cubicBezTo>
                  <a:cubicBezTo>
                    <a:pt x="5256" y="4903"/>
                    <a:pt x="5360" y="5253"/>
                    <a:pt x="5422" y="5613"/>
                  </a:cubicBezTo>
                  <a:lnTo>
                    <a:pt x="5422" y="5613"/>
                  </a:lnTo>
                  <a:cubicBezTo>
                    <a:pt x="5189" y="5473"/>
                    <a:pt x="4957" y="5329"/>
                    <a:pt x="4728" y="5184"/>
                  </a:cubicBezTo>
                  <a:cubicBezTo>
                    <a:pt x="4051" y="4759"/>
                    <a:pt x="3367" y="4317"/>
                    <a:pt x="2787" y="3783"/>
                  </a:cubicBezTo>
                  <a:cubicBezTo>
                    <a:pt x="2208" y="3246"/>
                    <a:pt x="1579" y="2734"/>
                    <a:pt x="1214" y="2055"/>
                  </a:cubicBezTo>
                  <a:cubicBezTo>
                    <a:pt x="1026" y="1734"/>
                    <a:pt x="851" y="1394"/>
                    <a:pt x="807" y="1103"/>
                  </a:cubicBezTo>
                  <a:cubicBezTo>
                    <a:pt x="780" y="957"/>
                    <a:pt x="812" y="854"/>
                    <a:pt x="836" y="812"/>
                  </a:cubicBezTo>
                  <a:cubicBezTo>
                    <a:pt x="862" y="772"/>
                    <a:pt x="949" y="721"/>
                    <a:pt x="1099" y="721"/>
                  </a:cubicBezTo>
                  <a:cubicBezTo>
                    <a:pt x="1108" y="721"/>
                    <a:pt x="1117" y="721"/>
                    <a:pt x="1125" y="721"/>
                  </a:cubicBezTo>
                  <a:close/>
                  <a:moveTo>
                    <a:pt x="1039" y="1"/>
                  </a:moveTo>
                  <a:cubicBezTo>
                    <a:pt x="794" y="1"/>
                    <a:pt x="478" y="68"/>
                    <a:pt x="261" y="325"/>
                  </a:cubicBezTo>
                  <a:cubicBezTo>
                    <a:pt x="24" y="604"/>
                    <a:pt x="1" y="942"/>
                    <a:pt x="30" y="1196"/>
                  </a:cubicBezTo>
                  <a:cubicBezTo>
                    <a:pt x="95" y="1717"/>
                    <a:pt x="311" y="2124"/>
                    <a:pt x="572" y="2476"/>
                  </a:cubicBezTo>
                  <a:cubicBezTo>
                    <a:pt x="834" y="2830"/>
                    <a:pt x="1124" y="3142"/>
                    <a:pt x="1407" y="3460"/>
                  </a:cubicBezTo>
                  <a:cubicBezTo>
                    <a:pt x="1686" y="3776"/>
                    <a:pt x="1993" y="4066"/>
                    <a:pt x="2321" y="4328"/>
                  </a:cubicBezTo>
                  <a:cubicBezTo>
                    <a:pt x="2986" y="4837"/>
                    <a:pt x="3633" y="5363"/>
                    <a:pt x="4343" y="5795"/>
                  </a:cubicBezTo>
                  <a:cubicBezTo>
                    <a:pt x="4715" y="6023"/>
                    <a:pt x="5094" y="6238"/>
                    <a:pt x="5476" y="6446"/>
                  </a:cubicBezTo>
                  <a:lnTo>
                    <a:pt x="5476" y="6446"/>
                  </a:lnTo>
                  <a:cubicBezTo>
                    <a:pt x="5470" y="6544"/>
                    <a:pt x="5458" y="6641"/>
                    <a:pt x="5440" y="6739"/>
                  </a:cubicBezTo>
                  <a:cubicBezTo>
                    <a:pt x="5370" y="7100"/>
                    <a:pt x="5204" y="7445"/>
                    <a:pt x="4976" y="7766"/>
                  </a:cubicBezTo>
                  <a:cubicBezTo>
                    <a:pt x="4938" y="7815"/>
                    <a:pt x="4940" y="7884"/>
                    <a:pt x="4982" y="7930"/>
                  </a:cubicBezTo>
                  <a:cubicBezTo>
                    <a:pt x="5008" y="7965"/>
                    <a:pt x="5047" y="7982"/>
                    <a:pt x="5088" y="7982"/>
                  </a:cubicBezTo>
                  <a:cubicBezTo>
                    <a:pt x="5118" y="7982"/>
                    <a:pt x="5148" y="7972"/>
                    <a:pt x="5173" y="7952"/>
                  </a:cubicBezTo>
                  <a:cubicBezTo>
                    <a:pt x="5549" y="7650"/>
                    <a:pt x="5839" y="7212"/>
                    <a:pt x="5998" y="6727"/>
                  </a:cubicBezTo>
                  <a:lnTo>
                    <a:pt x="5998" y="6727"/>
                  </a:lnTo>
                  <a:cubicBezTo>
                    <a:pt x="6170" y="6820"/>
                    <a:pt x="6343" y="6911"/>
                    <a:pt x="6516" y="7003"/>
                  </a:cubicBezTo>
                  <a:cubicBezTo>
                    <a:pt x="7246" y="7390"/>
                    <a:pt x="8019" y="7689"/>
                    <a:pt x="8788" y="7996"/>
                  </a:cubicBezTo>
                  <a:cubicBezTo>
                    <a:pt x="9539" y="8344"/>
                    <a:pt x="10342" y="8556"/>
                    <a:pt x="11139" y="8782"/>
                  </a:cubicBezTo>
                  <a:cubicBezTo>
                    <a:pt x="11935" y="9007"/>
                    <a:pt x="12747" y="9226"/>
                    <a:pt x="13572" y="9302"/>
                  </a:cubicBezTo>
                  <a:cubicBezTo>
                    <a:pt x="14245" y="9363"/>
                    <a:pt x="14921" y="9483"/>
                    <a:pt x="15606" y="9483"/>
                  </a:cubicBezTo>
                  <a:cubicBezTo>
                    <a:pt x="15762" y="9483"/>
                    <a:pt x="15918" y="9477"/>
                    <a:pt x="16075" y="9463"/>
                  </a:cubicBezTo>
                  <a:cubicBezTo>
                    <a:pt x="16498" y="9434"/>
                    <a:pt x="16920" y="9377"/>
                    <a:pt x="17336" y="9293"/>
                  </a:cubicBezTo>
                  <a:cubicBezTo>
                    <a:pt x="17755" y="9215"/>
                    <a:pt x="18184" y="9101"/>
                    <a:pt x="18571" y="8893"/>
                  </a:cubicBezTo>
                  <a:cubicBezTo>
                    <a:pt x="18960" y="8685"/>
                    <a:pt x="19323" y="8395"/>
                    <a:pt x="19609" y="8025"/>
                  </a:cubicBezTo>
                  <a:cubicBezTo>
                    <a:pt x="19897" y="7653"/>
                    <a:pt x="20038" y="7153"/>
                    <a:pt x="20001" y="6684"/>
                  </a:cubicBezTo>
                  <a:cubicBezTo>
                    <a:pt x="19965" y="6213"/>
                    <a:pt x="19772" y="5806"/>
                    <a:pt x="19574" y="5425"/>
                  </a:cubicBezTo>
                  <a:cubicBezTo>
                    <a:pt x="19379" y="5042"/>
                    <a:pt x="19146" y="4681"/>
                    <a:pt x="18861" y="4372"/>
                  </a:cubicBezTo>
                  <a:cubicBezTo>
                    <a:pt x="18576" y="4066"/>
                    <a:pt x="18330" y="3723"/>
                    <a:pt x="18033" y="3431"/>
                  </a:cubicBezTo>
                  <a:cubicBezTo>
                    <a:pt x="17737" y="3139"/>
                    <a:pt x="17414" y="2876"/>
                    <a:pt x="17046" y="2663"/>
                  </a:cubicBezTo>
                  <a:cubicBezTo>
                    <a:pt x="17021" y="2649"/>
                    <a:pt x="16993" y="2642"/>
                    <a:pt x="16965" y="2642"/>
                  </a:cubicBezTo>
                  <a:cubicBezTo>
                    <a:pt x="16927" y="2642"/>
                    <a:pt x="16889" y="2655"/>
                    <a:pt x="16860" y="2681"/>
                  </a:cubicBezTo>
                  <a:cubicBezTo>
                    <a:pt x="16792" y="2739"/>
                    <a:pt x="16785" y="2841"/>
                    <a:pt x="16843" y="2909"/>
                  </a:cubicBezTo>
                  <a:lnTo>
                    <a:pt x="16847" y="2913"/>
                  </a:lnTo>
                  <a:cubicBezTo>
                    <a:pt x="17109" y="3219"/>
                    <a:pt x="17389" y="3515"/>
                    <a:pt x="17668" y="3796"/>
                  </a:cubicBezTo>
                  <a:cubicBezTo>
                    <a:pt x="17949" y="4077"/>
                    <a:pt x="18259" y="4343"/>
                    <a:pt x="18474" y="4679"/>
                  </a:cubicBezTo>
                  <a:cubicBezTo>
                    <a:pt x="18688" y="5014"/>
                    <a:pt x="18899" y="5336"/>
                    <a:pt x="19104" y="5668"/>
                  </a:cubicBezTo>
                  <a:cubicBezTo>
                    <a:pt x="19306" y="6002"/>
                    <a:pt x="19379" y="6385"/>
                    <a:pt x="19407" y="6730"/>
                  </a:cubicBezTo>
                  <a:cubicBezTo>
                    <a:pt x="19447" y="7071"/>
                    <a:pt x="19357" y="7414"/>
                    <a:pt x="19158" y="7693"/>
                  </a:cubicBezTo>
                  <a:cubicBezTo>
                    <a:pt x="18958" y="7979"/>
                    <a:pt x="18631" y="8176"/>
                    <a:pt x="18288" y="8328"/>
                  </a:cubicBezTo>
                  <a:cubicBezTo>
                    <a:pt x="17947" y="8477"/>
                    <a:pt x="17589" y="8618"/>
                    <a:pt x="17212" y="8711"/>
                  </a:cubicBezTo>
                  <a:cubicBezTo>
                    <a:pt x="16836" y="8804"/>
                    <a:pt x="16440" y="8815"/>
                    <a:pt x="16048" y="8831"/>
                  </a:cubicBezTo>
                  <a:cubicBezTo>
                    <a:pt x="15966" y="8830"/>
                    <a:pt x="15885" y="8830"/>
                    <a:pt x="15803" y="8830"/>
                  </a:cubicBezTo>
                  <a:cubicBezTo>
                    <a:pt x="15662" y="8830"/>
                    <a:pt x="15519" y="8831"/>
                    <a:pt x="15377" y="8831"/>
                  </a:cubicBezTo>
                  <a:cubicBezTo>
                    <a:pt x="14805" y="8831"/>
                    <a:pt x="14228" y="8817"/>
                    <a:pt x="13670" y="8673"/>
                  </a:cubicBezTo>
                  <a:cubicBezTo>
                    <a:pt x="12893" y="8472"/>
                    <a:pt x="12097" y="8368"/>
                    <a:pt x="11326" y="8129"/>
                  </a:cubicBezTo>
                  <a:cubicBezTo>
                    <a:pt x="10556" y="7890"/>
                    <a:pt x="9808" y="7593"/>
                    <a:pt x="9038" y="7352"/>
                  </a:cubicBezTo>
                  <a:cubicBezTo>
                    <a:pt x="8284" y="7063"/>
                    <a:pt x="7565" y="6702"/>
                    <a:pt x="6830" y="6366"/>
                  </a:cubicBezTo>
                  <a:cubicBezTo>
                    <a:pt x="6593" y="6258"/>
                    <a:pt x="6360" y="6140"/>
                    <a:pt x="6130" y="6017"/>
                  </a:cubicBezTo>
                  <a:lnTo>
                    <a:pt x="6130" y="6017"/>
                  </a:lnTo>
                  <a:cubicBezTo>
                    <a:pt x="6138" y="5862"/>
                    <a:pt x="6131" y="5707"/>
                    <a:pt x="6109" y="5554"/>
                  </a:cubicBezTo>
                  <a:cubicBezTo>
                    <a:pt x="6060" y="5106"/>
                    <a:pt x="5907" y="4690"/>
                    <a:pt x="5724" y="4297"/>
                  </a:cubicBezTo>
                  <a:cubicBezTo>
                    <a:pt x="5542" y="3905"/>
                    <a:pt x="5348" y="3524"/>
                    <a:pt x="5115" y="3168"/>
                  </a:cubicBezTo>
                  <a:cubicBezTo>
                    <a:pt x="4659" y="2447"/>
                    <a:pt x="4082" y="1818"/>
                    <a:pt x="3443" y="1265"/>
                  </a:cubicBezTo>
                  <a:cubicBezTo>
                    <a:pt x="3121" y="984"/>
                    <a:pt x="2778" y="729"/>
                    <a:pt x="2418" y="500"/>
                  </a:cubicBezTo>
                  <a:cubicBezTo>
                    <a:pt x="2050" y="292"/>
                    <a:pt x="1655" y="21"/>
                    <a:pt x="1106" y="2"/>
                  </a:cubicBezTo>
                  <a:cubicBezTo>
                    <a:pt x="1085" y="1"/>
                    <a:pt x="1062" y="1"/>
                    <a:pt x="1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7"/>
            <p:cNvSpPr/>
            <p:nvPr/>
          </p:nvSpPr>
          <p:spPr>
            <a:xfrm>
              <a:off x="1854500" y="1818125"/>
              <a:ext cx="1489375" cy="1140175"/>
            </a:xfrm>
            <a:custGeom>
              <a:avLst/>
              <a:gdLst/>
              <a:ahLst/>
              <a:cxnLst/>
              <a:rect l="l" t="t" r="r" b="b"/>
              <a:pathLst>
                <a:path w="59575" h="45607" extrusionOk="0">
                  <a:moveTo>
                    <a:pt x="10372" y="11524"/>
                  </a:moveTo>
                  <a:cubicBezTo>
                    <a:pt x="10371" y="11524"/>
                    <a:pt x="10367" y="11525"/>
                    <a:pt x="10360" y="11526"/>
                  </a:cubicBezTo>
                  <a:lnTo>
                    <a:pt x="10360" y="11526"/>
                  </a:lnTo>
                  <a:cubicBezTo>
                    <a:pt x="10367" y="11526"/>
                    <a:pt x="10374" y="11524"/>
                    <a:pt x="10372" y="11524"/>
                  </a:cubicBezTo>
                  <a:close/>
                  <a:moveTo>
                    <a:pt x="29273" y="0"/>
                  </a:moveTo>
                  <a:cubicBezTo>
                    <a:pt x="29003" y="0"/>
                    <a:pt x="28733" y="5"/>
                    <a:pt x="28464" y="18"/>
                  </a:cubicBezTo>
                  <a:cubicBezTo>
                    <a:pt x="27776" y="49"/>
                    <a:pt x="27090" y="98"/>
                    <a:pt x="26404" y="142"/>
                  </a:cubicBezTo>
                  <a:lnTo>
                    <a:pt x="24360" y="437"/>
                  </a:lnTo>
                  <a:cubicBezTo>
                    <a:pt x="23687" y="580"/>
                    <a:pt x="23012" y="711"/>
                    <a:pt x="22342" y="866"/>
                  </a:cubicBezTo>
                  <a:cubicBezTo>
                    <a:pt x="21682" y="1069"/>
                    <a:pt x="21007" y="1216"/>
                    <a:pt x="20353" y="1435"/>
                  </a:cubicBezTo>
                  <a:lnTo>
                    <a:pt x="19379" y="1793"/>
                  </a:lnTo>
                  <a:lnTo>
                    <a:pt x="18890" y="1972"/>
                  </a:lnTo>
                  <a:lnTo>
                    <a:pt x="18419" y="2187"/>
                  </a:lnTo>
                  <a:lnTo>
                    <a:pt x="17482" y="2634"/>
                  </a:lnTo>
                  <a:cubicBezTo>
                    <a:pt x="17173" y="2795"/>
                    <a:pt x="16881" y="2986"/>
                    <a:pt x="16580" y="3160"/>
                  </a:cubicBezTo>
                  <a:cubicBezTo>
                    <a:pt x="15971" y="3492"/>
                    <a:pt x="15429" y="3933"/>
                    <a:pt x="14863" y="4335"/>
                  </a:cubicBezTo>
                  <a:cubicBezTo>
                    <a:pt x="13787" y="5216"/>
                    <a:pt x="12774" y="6181"/>
                    <a:pt x="11962" y="7327"/>
                  </a:cubicBezTo>
                  <a:cubicBezTo>
                    <a:pt x="11199" y="8402"/>
                    <a:pt x="10581" y="9560"/>
                    <a:pt x="10208" y="10862"/>
                  </a:cubicBezTo>
                  <a:lnTo>
                    <a:pt x="10208" y="10862"/>
                  </a:lnTo>
                  <a:lnTo>
                    <a:pt x="10103" y="10879"/>
                  </a:lnTo>
                  <a:cubicBezTo>
                    <a:pt x="9990" y="10899"/>
                    <a:pt x="9880" y="10925"/>
                    <a:pt x="9771" y="10954"/>
                  </a:cubicBezTo>
                  <a:cubicBezTo>
                    <a:pt x="9552" y="11005"/>
                    <a:pt x="9346" y="11078"/>
                    <a:pt x="9136" y="11146"/>
                  </a:cubicBezTo>
                  <a:cubicBezTo>
                    <a:pt x="8725" y="11295"/>
                    <a:pt x="8331" y="11478"/>
                    <a:pt x="7937" y="11660"/>
                  </a:cubicBezTo>
                  <a:cubicBezTo>
                    <a:pt x="7541" y="11843"/>
                    <a:pt x="7158" y="12054"/>
                    <a:pt x="6808" y="12304"/>
                  </a:cubicBezTo>
                  <a:cubicBezTo>
                    <a:pt x="6456" y="12556"/>
                    <a:pt x="6091" y="12793"/>
                    <a:pt x="5766" y="13078"/>
                  </a:cubicBezTo>
                  <a:cubicBezTo>
                    <a:pt x="4454" y="14209"/>
                    <a:pt x="3427" y="15601"/>
                    <a:pt x="2546" y="17083"/>
                  </a:cubicBezTo>
                  <a:cubicBezTo>
                    <a:pt x="1663" y="18566"/>
                    <a:pt x="1168" y="20228"/>
                    <a:pt x="781" y="21882"/>
                  </a:cubicBezTo>
                  <a:cubicBezTo>
                    <a:pt x="634" y="22721"/>
                    <a:pt x="438" y="23553"/>
                    <a:pt x="362" y="24398"/>
                  </a:cubicBezTo>
                  <a:lnTo>
                    <a:pt x="210" y="25658"/>
                  </a:lnTo>
                  <a:lnTo>
                    <a:pt x="134" y="26290"/>
                  </a:lnTo>
                  <a:lnTo>
                    <a:pt x="121" y="26928"/>
                  </a:lnTo>
                  <a:cubicBezTo>
                    <a:pt x="0" y="30311"/>
                    <a:pt x="259" y="33752"/>
                    <a:pt x="1334" y="36991"/>
                  </a:cubicBezTo>
                  <a:cubicBezTo>
                    <a:pt x="1444" y="37401"/>
                    <a:pt x="1617" y="37794"/>
                    <a:pt x="1754" y="38195"/>
                  </a:cubicBezTo>
                  <a:lnTo>
                    <a:pt x="1975" y="38793"/>
                  </a:lnTo>
                  <a:cubicBezTo>
                    <a:pt x="2049" y="38992"/>
                    <a:pt x="2153" y="39180"/>
                    <a:pt x="2241" y="39375"/>
                  </a:cubicBezTo>
                  <a:cubicBezTo>
                    <a:pt x="2431" y="39753"/>
                    <a:pt x="2591" y="40151"/>
                    <a:pt x="2805" y="40518"/>
                  </a:cubicBezTo>
                  <a:cubicBezTo>
                    <a:pt x="3020" y="40884"/>
                    <a:pt x="3208" y="41266"/>
                    <a:pt x="3416" y="41638"/>
                  </a:cubicBezTo>
                  <a:cubicBezTo>
                    <a:pt x="4263" y="43114"/>
                    <a:pt x="5312" y="44486"/>
                    <a:pt x="6662" y="45563"/>
                  </a:cubicBezTo>
                  <a:lnTo>
                    <a:pt x="6662" y="45564"/>
                  </a:lnTo>
                  <a:cubicBezTo>
                    <a:pt x="6693" y="45593"/>
                    <a:pt x="6731" y="45606"/>
                    <a:pt x="6769" y="45606"/>
                  </a:cubicBezTo>
                  <a:cubicBezTo>
                    <a:pt x="6812" y="45606"/>
                    <a:pt x="6855" y="45588"/>
                    <a:pt x="6886" y="45553"/>
                  </a:cubicBezTo>
                  <a:cubicBezTo>
                    <a:pt x="6947" y="45488"/>
                    <a:pt x="6941" y="45387"/>
                    <a:pt x="6875" y="45327"/>
                  </a:cubicBezTo>
                  <a:lnTo>
                    <a:pt x="6864" y="45316"/>
                  </a:lnTo>
                  <a:cubicBezTo>
                    <a:pt x="5706" y="44149"/>
                    <a:pt x="4711" y="42798"/>
                    <a:pt x="3834" y="41392"/>
                  </a:cubicBezTo>
                  <a:cubicBezTo>
                    <a:pt x="3409" y="40676"/>
                    <a:pt x="3038" y="39932"/>
                    <a:pt x="2723" y="39162"/>
                  </a:cubicBezTo>
                  <a:cubicBezTo>
                    <a:pt x="2549" y="38784"/>
                    <a:pt x="2398" y="38399"/>
                    <a:pt x="2259" y="38007"/>
                  </a:cubicBezTo>
                  <a:cubicBezTo>
                    <a:pt x="2121" y="37615"/>
                    <a:pt x="1947" y="37235"/>
                    <a:pt x="1840" y="36834"/>
                  </a:cubicBezTo>
                  <a:cubicBezTo>
                    <a:pt x="922" y="33643"/>
                    <a:pt x="486" y="30291"/>
                    <a:pt x="748" y="26963"/>
                  </a:cubicBezTo>
                  <a:lnTo>
                    <a:pt x="778" y="26341"/>
                  </a:lnTo>
                  <a:lnTo>
                    <a:pt x="842" y="25719"/>
                  </a:lnTo>
                  <a:lnTo>
                    <a:pt x="971" y="24474"/>
                  </a:lnTo>
                  <a:cubicBezTo>
                    <a:pt x="1026" y="23640"/>
                    <a:pt x="1206" y="22830"/>
                    <a:pt x="1372" y="22017"/>
                  </a:cubicBezTo>
                  <a:cubicBezTo>
                    <a:pt x="1436" y="21606"/>
                    <a:pt x="1573" y="21212"/>
                    <a:pt x="1699" y="20820"/>
                  </a:cubicBezTo>
                  <a:cubicBezTo>
                    <a:pt x="1825" y="20427"/>
                    <a:pt x="1929" y="20022"/>
                    <a:pt x="2086" y="19643"/>
                  </a:cubicBezTo>
                  <a:cubicBezTo>
                    <a:pt x="2245" y="19261"/>
                    <a:pt x="2387" y="18876"/>
                    <a:pt x="2537" y="18490"/>
                  </a:cubicBezTo>
                  <a:lnTo>
                    <a:pt x="3089" y="17384"/>
                  </a:lnTo>
                  <a:cubicBezTo>
                    <a:pt x="3865" y="15933"/>
                    <a:pt x="4930" y="14656"/>
                    <a:pt x="6219" y="13633"/>
                  </a:cubicBezTo>
                  <a:cubicBezTo>
                    <a:pt x="6532" y="13370"/>
                    <a:pt x="6852" y="13111"/>
                    <a:pt x="7200" y="12901"/>
                  </a:cubicBezTo>
                  <a:cubicBezTo>
                    <a:pt x="7549" y="12691"/>
                    <a:pt x="7895" y="12481"/>
                    <a:pt x="8253" y="12286"/>
                  </a:cubicBezTo>
                  <a:cubicBezTo>
                    <a:pt x="8612" y="12093"/>
                    <a:pt x="8988" y="11938"/>
                    <a:pt x="9364" y="11797"/>
                  </a:cubicBezTo>
                  <a:cubicBezTo>
                    <a:pt x="9556" y="11730"/>
                    <a:pt x="9745" y="11660"/>
                    <a:pt x="9937" y="11615"/>
                  </a:cubicBezTo>
                  <a:cubicBezTo>
                    <a:pt x="10032" y="11591"/>
                    <a:pt x="10130" y="11560"/>
                    <a:pt x="10218" y="11551"/>
                  </a:cubicBezTo>
                  <a:lnTo>
                    <a:pt x="10355" y="11527"/>
                  </a:lnTo>
                  <a:cubicBezTo>
                    <a:pt x="10357" y="11527"/>
                    <a:pt x="10358" y="11526"/>
                    <a:pt x="10360" y="11526"/>
                  </a:cubicBezTo>
                  <a:lnTo>
                    <a:pt x="10360" y="11526"/>
                  </a:lnTo>
                  <a:cubicBezTo>
                    <a:pt x="10359" y="11526"/>
                    <a:pt x="10358" y="11526"/>
                    <a:pt x="10358" y="11526"/>
                  </a:cubicBezTo>
                  <a:cubicBezTo>
                    <a:pt x="10355" y="11526"/>
                    <a:pt x="10353" y="11526"/>
                    <a:pt x="10351" y="11525"/>
                  </a:cubicBezTo>
                  <a:cubicBezTo>
                    <a:pt x="10337" y="11520"/>
                    <a:pt x="10326" y="11509"/>
                    <a:pt x="10320" y="11492"/>
                  </a:cubicBezTo>
                  <a:lnTo>
                    <a:pt x="10807" y="11259"/>
                  </a:lnTo>
                  <a:cubicBezTo>
                    <a:pt x="11145" y="10031"/>
                    <a:pt x="11805" y="8843"/>
                    <a:pt x="12568" y="7765"/>
                  </a:cubicBezTo>
                  <a:cubicBezTo>
                    <a:pt x="13332" y="6685"/>
                    <a:pt x="14245" y="5705"/>
                    <a:pt x="15294" y="4886"/>
                  </a:cubicBezTo>
                  <a:cubicBezTo>
                    <a:pt x="15839" y="4508"/>
                    <a:pt x="16359" y="4088"/>
                    <a:pt x="16951" y="3774"/>
                  </a:cubicBezTo>
                  <a:cubicBezTo>
                    <a:pt x="17239" y="3610"/>
                    <a:pt x="17520" y="3428"/>
                    <a:pt x="17817" y="3280"/>
                  </a:cubicBezTo>
                  <a:lnTo>
                    <a:pt x="18720" y="2851"/>
                  </a:lnTo>
                  <a:lnTo>
                    <a:pt x="19171" y="2632"/>
                  </a:lnTo>
                  <a:lnTo>
                    <a:pt x="19638" y="2455"/>
                  </a:lnTo>
                  <a:lnTo>
                    <a:pt x="20576" y="2096"/>
                  </a:lnTo>
                  <a:cubicBezTo>
                    <a:pt x="21207" y="1881"/>
                    <a:pt x="21859" y="1713"/>
                    <a:pt x="22503" y="1530"/>
                  </a:cubicBezTo>
                  <a:cubicBezTo>
                    <a:pt x="23158" y="1388"/>
                    <a:pt x="23822" y="1269"/>
                    <a:pt x="24481" y="1134"/>
                  </a:cubicBezTo>
                  <a:lnTo>
                    <a:pt x="26478" y="872"/>
                  </a:lnTo>
                  <a:lnTo>
                    <a:pt x="28487" y="718"/>
                  </a:lnTo>
                  <a:cubicBezTo>
                    <a:pt x="28978" y="717"/>
                    <a:pt x="29469" y="693"/>
                    <a:pt x="29959" y="693"/>
                  </a:cubicBezTo>
                  <a:cubicBezTo>
                    <a:pt x="30141" y="693"/>
                    <a:pt x="30323" y="697"/>
                    <a:pt x="30505" y="706"/>
                  </a:cubicBezTo>
                  <a:cubicBezTo>
                    <a:pt x="31848" y="766"/>
                    <a:pt x="33186" y="904"/>
                    <a:pt x="34510" y="1123"/>
                  </a:cubicBezTo>
                  <a:cubicBezTo>
                    <a:pt x="35174" y="1233"/>
                    <a:pt x="35839" y="1339"/>
                    <a:pt x="36488" y="1510"/>
                  </a:cubicBezTo>
                  <a:cubicBezTo>
                    <a:pt x="36815" y="1585"/>
                    <a:pt x="37141" y="1665"/>
                    <a:pt x="37464" y="1757"/>
                  </a:cubicBezTo>
                  <a:lnTo>
                    <a:pt x="38422" y="2069"/>
                  </a:lnTo>
                  <a:cubicBezTo>
                    <a:pt x="39697" y="2483"/>
                    <a:pt x="40927" y="3021"/>
                    <a:pt x="42137" y="3587"/>
                  </a:cubicBezTo>
                  <a:lnTo>
                    <a:pt x="43020" y="4061"/>
                  </a:lnTo>
                  <a:lnTo>
                    <a:pt x="43463" y="4298"/>
                  </a:lnTo>
                  <a:lnTo>
                    <a:pt x="43887" y="4563"/>
                  </a:lnTo>
                  <a:lnTo>
                    <a:pt x="44735" y="5097"/>
                  </a:lnTo>
                  <a:cubicBezTo>
                    <a:pt x="45007" y="5293"/>
                    <a:pt x="45270" y="5497"/>
                    <a:pt x="45538" y="5696"/>
                  </a:cubicBezTo>
                  <a:lnTo>
                    <a:pt x="45937" y="5997"/>
                  </a:lnTo>
                  <a:cubicBezTo>
                    <a:pt x="46067" y="6101"/>
                    <a:pt x="46187" y="6216"/>
                    <a:pt x="46313" y="6325"/>
                  </a:cubicBezTo>
                  <a:lnTo>
                    <a:pt x="47054" y="6995"/>
                  </a:lnTo>
                  <a:cubicBezTo>
                    <a:pt x="47497" y="7493"/>
                    <a:pt x="47970" y="7956"/>
                    <a:pt x="48371" y="8500"/>
                  </a:cubicBezTo>
                  <a:cubicBezTo>
                    <a:pt x="49213" y="9549"/>
                    <a:pt x="49986" y="10657"/>
                    <a:pt x="50712" y="11793"/>
                  </a:cubicBezTo>
                  <a:cubicBezTo>
                    <a:pt x="52163" y="14071"/>
                    <a:pt x="53498" y="16432"/>
                    <a:pt x="54807" y="18825"/>
                  </a:cubicBezTo>
                  <a:cubicBezTo>
                    <a:pt x="55487" y="20010"/>
                    <a:pt x="56177" y="21212"/>
                    <a:pt x="57190" y="22225"/>
                  </a:cubicBezTo>
                  <a:cubicBezTo>
                    <a:pt x="57315" y="22356"/>
                    <a:pt x="57452" y="22474"/>
                    <a:pt x="57600" y="22577"/>
                  </a:cubicBezTo>
                  <a:cubicBezTo>
                    <a:pt x="57737" y="22688"/>
                    <a:pt x="57879" y="22790"/>
                    <a:pt x="58027" y="22885"/>
                  </a:cubicBezTo>
                  <a:cubicBezTo>
                    <a:pt x="58301" y="23066"/>
                    <a:pt x="58563" y="23266"/>
                    <a:pt x="58786" y="23485"/>
                  </a:cubicBezTo>
                  <a:cubicBezTo>
                    <a:pt x="59010" y="23704"/>
                    <a:pt x="59178" y="23967"/>
                    <a:pt x="59197" y="24228"/>
                  </a:cubicBezTo>
                  <a:cubicBezTo>
                    <a:pt x="59215" y="24491"/>
                    <a:pt x="59009" y="24742"/>
                    <a:pt x="58755" y="24929"/>
                  </a:cubicBezTo>
                  <a:lnTo>
                    <a:pt x="58750" y="24929"/>
                  </a:lnTo>
                  <a:cubicBezTo>
                    <a:pt x="58641" y="25017"/>
                    <a:pt x="58720" y="25174"/>
                    <a:pt x="58834" y="25174"/>
                  </a:cubicBezTo>
                  <a:cubicBezTo>
                    <a:pt x="58856" y="25174"/>
                    <a:pt x="58879" y="25168"/>
                    <a:pt x="58903" y="25155"/>
                  </a:cubicBezTo>
                  <a:cubicBezTo>
                    <a:pt x="59197" y="24976"/>
                    <a:pt x="59547" y="24666"/>
                    <a:pt x="59560" y="24235"/>
                  </a:cubicBezTo>
                  <a:cubicBezTo>
                    <a:pt x="59574" y="23805"/>
                    <a:pt x="59352" y="23462"/>
                    <a:pt x="59114" y="23184"/>
                  </a:cubicBezTo>
                  <a:cubicBezTo>
                    <a:pt x="58877" y="22905"/>
                    <a:pt x="58607" y="22673"/>
                    <a:pt x="58326" y="22462"/>
                  </a:cubicBezTo>
                  <a:cubicBezTo>
                    <a:pt x="58178" y="22354"/>
                    <a:pt x="58065" y="22248"/>
                    <a:pt x="57947" y="22146"/>
                  </a:cubicBezTo>
                  <a:cubicBezTo>
                    <a:pt x="57823" y="22048"/>
                    <a:pt x="57710" y="21934"/>
                    <a:pt x="57609" y="21810"/>
                  </a:cubicBezTo>
                  <a:cubicBezTo>
                    <a:pt x="57169" y="21341"/>
                    <a:pt x="56805" y="20774"/>
                    <a:pt x="56445" y="20214"/>
                  </a:cubicBezTo>
                  <a:cubicBezTo>
                    <a:pt x="56086" y="19650"/>
                    <a:pt x="55739" y="19072"/>
                    <a:pt x="55405" y="18484"/>
                  </a:cubicBezTo>
                  <a:cubicBezTo>
                    <a:pt x="54033" y="16149"/>
                    <a:pt x="52845" y="13680"/>
                    <a:pt x="51329" y="11392"/>
                  </a:cubicBezTo>
                  <a:cubicBezTo>
                    <a:pt x="50583" y="10246"/>
                    <a:pt x="49800" y="9115"/>
                    <a:pt x="48921" y="8057"/>
                  </a:cubicBezTo>
                  <a:cubicBezTo>
                    <a:pt x="48505" y="7511"/>
                    <a:pt x="48003" y="7019"/>
                    <a:pt x="47538" y="6506"/>
                  </a:cubicBezTo>
                  <a:cubicBezTo>
                    <a:pt x="47012" y="6053"/>
                    <a:pt x="46538" y="5539"/>
                    <a:pt x="45972" y="5137"/>
                  </a:cubicBezTo>
                  <a:cubicBezTo>
                    <a:pt x="43799" y="3422"/>
                    <a:pt x="41298" y="2121"/>
                    <a:pt x="38648" y="1357"/>
                  </a:cubicBezTo>
                  <a:lnTo>
                    <a:pt x="37656" y="1065"/>
                  </a:lnTo>
                  <a:lnTo>
                    <a:pt x="36652" y="826"/>
                  </a:lnTo>
                  <a:cubicBezTo>
                    <a:pt x="35986" y="644"/>
                    <a:pt x="35309" y="523"/>
                    <a:pt x="34632" y="403"/>
                  </a:cubicBezTo>
                  <a:cubicBezTo>
                    <a:pt x="33277" y="155"/>
                    <a:pt x="31897" y="69"/>
                    <a:pt x="30525" y="21"/>
                  </a:cubicBezTo>
                  <a:cubicBezTo>
                    <a:pt x="30108" y="11"/>
                    <a:pt x="29690" y="0"/>
                    <a:pt x="29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7"/>
            <p:cNvSpPr/>
            <p:nvPr/>
          </p:nvSpPr>
          <p:spPr>
            <a:xfrm>
              <a:off x="2609325" y="3252975"/>
              <a:ext cx="236300" cy="144450"/>
            </a:xfrm>
            <a:custGeom>
              <a:avLst/>
              <a:gdLst/>
              <a:ahLst/>
              <a:cxnLst/>
              <a:rect l="l" t="t" r="r" b="b"/>
              <a:pathLst>
                <a:path w="9452" h="5778" extrusionOk="0">
                  <a:moveTo>
                    <a:pt x="8482" y="0"/>
                  </a:moveTo>
                  <a:cubicBezTo>
                    <a:pt x="8416" y="0"/>
                    <a:pt x="8351" y="45"/>
                    <a:pt x="8340" y="125"/>
                  </a:cubicBezTo>
                  <a:cubicBezTo>
                    <a:pt x="8309" y="441"/>
                    <a:pt x="8277" y="764"/>
                    <a:pt x="8295" y="1070"/>
                  </a:cubicBezTo>
                  <a:cubicBezTo>
                    <a:pt x="8313" y="1378"/>
                    <a:pt x="8422" y="1672"/>
                    <a:pt x="8444" y="1982"/>
                  </a:cubicBezTo>
                  <a:cubicBezTo>
                    <a:pt x="8464" y="2293"/>
                    <a:pt x="8526" y="2597"/>
                    <a:pt x="8576" y="2900"/>
                  </a:cubicBezTo>
                  <a:cubicBezTo>
                    <a:pt x="8618" y="3152"/>
                    <a:pt x="8686" y="3401"/>
                    <a:pt x="8729" y="3654"/>
                  </a:cubicBezTo>
                  <a:lnTo>
                    <a:pt x="8729" y="3654"/>
                  </a:lnTo>
                  <a:cubicBezTo>
                    <a:pt x="8639" y="3755"/>
                    <a:pt x="8539" y="3846"/>
                    <a:pt x="8430" y="3926"/>
                  </a:cubicBezTo>
                  <a:cubicBezTo>
                    <a:pt x="8286" y="4035"/>
                    <a:pt x="8129" y="4130"/>
                    <a:pt x="7981" y="4243"/>
                  </a:cubicBezTo>
                  <a:cubicBezTo>
                    <a:pt x="7833" y="4358"/>
                    <a:pt x="7678" y="4478"/>
                    <a:pt x="7496" y="4540"/>
                  </a:cubicBezTo>
                  <a:cubicBezTo>
                    <a:pt x="7311" y="4597"/>
                    <a:pt x="7129" y="4665"/>
                    <a:pt x="6952" y="4741"/>
                  </a:cubicBezTo>
                  <a:cubicBezTo>
                    <a:pt x="6287" y="4940"/>
                    <a:pt x="5570" y="5061"/>
                    <a:pt x="4862" y="5061"/>
                  </a:cubicBezTo>
                  <a:cubicBezTo>
                    <a:pt x="4782" y="5061"/>
                    <a:pt x="4703" y="5060"/>
                    <a:pt x="4624" y="5057"/>
                  </a:cubicBezTo>
                  <a:cubicBezTo>
                    <a:pt x="4552" y="5063"/>
                    <a:pt x="4480" y="5066"/>
                    <a:pt x="4408" y="5066"/>
                  </a:cubicBezTo>
                  <a:cubicBezTo>
                    <a:pt x="4285" y="5066"/>
                    <a:pt x="4162" y="5057"/>
                    <a:pt x="4040" y="5039"/>
                  </a:cubicBezTo>
                  <a:cubicBezTo>
                    <a:pt x="3846" y="5008"/>
                    <a:pt x="3662" y="4946"/>
                    <a:pt x="3467" y="4935"/>
                  </a:cubicBezTo>
                  <a:cubicBezTo>
                    <a:pt x="3274" y="4915"/>
                    <a:pt x="3084" y="4874"/>
                    <a:pt x="2900" y="4811"/>
                  </a:cubicBezTo>
                  <a:cubicBezTo>
                    <a:pt x="2721" y="4734"/>
                    <a:pt x="2546" y="4655"/>
                    <a:pt x="2365" y="4588"/>
                  </a:cubicBezTo>
                  <a:cubicBezTo>
                    <a:pt x="1967" y="4524"/>
                    <a:pt x="1679" y="4234"/>
                    <a:pt x="1365" y="4015"/>
                  </a:cubicBezTo>
                  <a:cubicBezTo>
                    <a:pt x="1205" y="3907"/>
                    <a:pt x="1040" y="3794"/>
                    <a:pt x="924" y="3643"/>
                  </a:cubicBezTo>
                  <a:cubicBezTo>
                    <a:pt x="825" y="3514"/>
                    <a:pt x="717" y="3381"/>
                    <a:pt x="618" y="3270"/>
                  </a:cubicBezTo>
                  <a:lnTo>
                    <a:pt x="618" y="3270"/>
                  </a:lnTo>
                  <a:cubicBezTo>
                    <a:pt x="631" y="3069"/>
                    <a:pt x="666" y="2872"/>
                    <a:pt x="716" y="2679"/>
                  </a:cubicBezTo>
                  <a:cubicBezTo>
                    <a:pt x="776" y="2437"/>
                    <a:pt x="725" y="2174"/>
                    <a:pt x="794" y="1933"/>
                  </a:cubicBezTo>
                  <a:cubicBezTo>
                    <a:pt x="865" y="1690"/>
                    <a:pt x="801" y="1430"/>
                    <a:pt x="876" y="1187"/>
                  </a:cubicBezTo>
                  <a:cubicBezTo>
                    <a:pt x="951" y="946"/>
                    <a:pt x="956" y="694"/>
                    <a:pt x="903" y="435"/>
                  </a:cubicBezTo>
                  <a:cubicBezTo>
                    <a:pt x="894" y="384"/>
                    <a:pt x="863" y="342"/>
                    <a:pt x="820" y="318"/>
                  </a:cubicBezTo>
                  <a:cubicBezTo>
                    <a:pt x="794" y="304"/>
                    <a:pt x="766" y="297"/>
                    <a:pt x="738" y="297"/>
                  </a:cubicBezTo>
                  <a:cubicBezTo>
                    <a:pt x="678" y="297"/>
                    <a:pt x="620" y="330"/>
                    <a:pt x="590" y="386"/>
                  </a:cubicBezTo>
                  <a:cubicBezTo>
                    <a:pt x="466" y="610"/>
                    <a:pt x="400" y="862"/>
                    <a:pt x="400" y="1119"/>
                  </a:cubicBezTo>
                  <a:cubicBezTo>
                    <a:pt x="398" y="1369"/>
                    <a:pt x="270" y="1603"/>
                    <a:pt x="267" y="1855"/>
                  </a:cubicBezTo>
                  <a:cubicBezTo>
                    <a:pt x="265" y="2108"/>
                    <a:pt x="148" y="2346"/>
                    <a:pt x="130" y="2594"/>
                  </a:cubicBezTo>
                  <a:cubicBezTo>
                    <a:pt x="112" y="2844"/>
                    <a:pt x="88" y="3092"/>
                    <a:pt x="17" y="3336"/>
                  </a:cubicBezTo>
                  <a:cubicBezTo>
                    <a:pt x="0" y="3386"/>
                    <a:pt x="6" y="3442"/>
                    <a:pt x="33" y="3488"/>
                  </a:cubicBezTo>
                  <a:lnTo>
                    <a:pt x="61" y="3539"/>
                  </a:lnTo>
                  <a:cubicBezTo>
                    <a:pt x="179" y="3761"/>
                    <a:pt x="327" y="3916"/>
                    <a:pt x="493" y="4062"/>
                  </a:cubicBezTo>
                  <a:cubicBezTo>
                    <a:pt x="659" y="4208"/>
                    <a:pt x="805" y="4369"/>
                    <a:pt x="969" y="4519"/>
                  </a:cubicBezTo>
                  <a:cubicBezTo>
                    <a:pt x="1298" y="4818"/>
                    <a:pt x="1725" y="4953"/>
                    <a:pt x="2077" y="5228"/>
                  </a:cubicBezTo>
                  <a:cubicBezTo>
                    <a:pt x="2465" y="5444"/>
                    <a:pt x="2909" y="5495"/>
                    <a:pt x="3319" y="5650"/>
                  </a:cubicBezTo>
                  <a:cubicBezTo>
                    <a:pt x="3513" y="5703"/>
                    <a:pt x="3713" y="5731"/>
                    <a:pt x="3914" y="5731"/>
                  </a:cubicBezTo>
                  <a:cubicBezTo>
                    <a:pt x="3932" y="5731"/>
                    <a:pt x="3950" y="5731"/>
                    <a:pt x="3969" y="5730"/>
                  </a:cubicBezTo>
                  <a:cubicBezTo>
                    <a:pt x="4186" y="5741"/>
                    <a:pt x="4403" y="5774"/>
                    <a:pt x="4618" y="5778"/>
                  </a:cubicBezTo>
                  <a:cubicBezTo>
                    <a:pt x="5479" y="5748"/>
                    <a:pt x="6332" y="5684"/>
                    <a:pt x="7169" y="5418"/>
                  </a:cubicBezTo>
                  <a:cubicBezTo>
                    <a:pt x="7384" y="5371"/>
                    <a:pt x="7592" y="5292"/>
                    <a:pt x="7784" y="5185"/>
                  </a:cubicBezTo>
                  <a:cubicBezTo>
                    <a:pt x="7975" y="5079"/>
                    <a:pt x="8191" y="5011"/>
                    <a:pt x="8393" y="4909"/>
                  </a:cubicBezTo>
                  <a:cubicBezTo>
                    <a:pt x="8596" y="4807"/>
                    <a:pt x="8769" y="4668"/>
                    <a:pt x="8939" y="4497"/>
                  </a:cubicBezTo>
                  <a:cubicBezTo>
                    <a:pt x="9107" y="4325"/>
                    <a:pt x="9247" y="4170"/>
                    <a:pt x="9397" y="3920"/>
                  </a:cubicBezTo>
                  <a:lnTo>
                    <a:pt x="9397" y="3913"/>
                  </a:lnTo>
                  <a:cubicBezTo>
                    <a:pt x="9439" y="3847"/>
                    <a:pt x="9452" y="3767"/>
                    <a:pt x="9433" y="3692"/>
                  </a:cubicBezTo>
                  <a:cubicBezTo>
                    <a:pt x="9368" y="3391"/>
                    <a:pt x="9342" y="3083"/>
                    <a:pt x="9298" y="2776"/>
                  </a:cubicBezTo>
                  <a:cubicBezTo>
                    <a:pt x="9256" y="2471"/>
                    <a:pt x="9213" y="2169"/>
                    <a:pt x="9123" y="1869"/>
                  </a:cubicBezTo>
                  <a:cubicBezTo>
                    <a:pt x="9034" y="1570"/>
                    <a:pt x="9046" y="1256"/>
                    <a:pt x="8961" y="957"/>
                  </a:cubicBezTo>
                  <a:cubicBezTo>
                    <a:pt x="8877" y="658"/>
                    <a:pt x="8742" y="368"/>
                    <a:pt x="8609" y="79"/>
                  </a:cubicBezTo>
                  <a:cubicBezTo>
                    <a:pt x="8581" y="25"/>
                    <a:pt x="8531" y="0"/>
                    <a:pt x="8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7"/>
            <p:cNvSpPr/>
            <p:nvPr/>
          </p:nvSpPr>
          <p:spPr>
            <a:xfrm>
              <a:off x="2324925" y="3542850"/>
              <a:ext cx="986500" cy="859625"/>
            </a:xfrm>
            <a:custGeom>
              <a:avLst/>
              <a:gdLst/>
              <a:ahLst/>
              <a:cxnLst/>
              <a:rect l="l" t="t" r="r" b="b"/>
              <a:pathLst>
                <a:path w="39460" h="34385" extrusionOk="0">
                  <a:moveTo>
                    <a:pt x="29810" y="1"/>
                  </a:moveTo>
                  <a:cubicBezTo>
                    <a:pt x="29789" y="1"/>
                    <a:pt x="29768" y="5"/>
                    <a:pt x="29748" y="16"/>
                  </a:cubicBezTo>
                  <a:cubicBezTo>
                    <a:pt x="29682" y="49"/>
                    <a:pt x="29655" y="129"/>
                    <a:pt x="29686" y="194"/>
                  </a:cubicBezTo>
                  <a:lnTo>
                    <a:pt x="29691" y="204"/>
                  </a:lnTo>
                  <a:cubicBezTo>
                    <a:pt x="30332" y="1508"/>
                    <a:pt x="30742" y="2950"/>
                    <a:pt x="31242" y="4336"/>
                  </a:cubicBezTo>
                  <a:lnTo>
                    <a:pt x="31998" y="6429"/>
                  </a:lnTo>
                  <a:cubicBezTo>
                    <a:pt x="32238" y="7128"/>
                    <a:pt x="32457" y="7836"/>
                    <a:pt x="32685" y="8542"/>
                  </a:cubicBezTo>
                  <a:lnTo>
                    <a:pt x="34045" y="12780"/>
                  </a:lnTo>
                  <a:cubicBezTo>
                    <a:pt x="34510" y="14189"/>
                    <a:pt x="34931" y="15616"/>
                    <a:pt x="35331" y="17043"/>
                  </a:cubicBezTo>
                  <a:cubicBezTo>
                    <a:pt x="35731" y="18471"/>
                    <a:pt x="36132" y="19900"/>
                    <a:pt x="36581" y="21314"/>
                  </a:cubicBezTo>
                  <a:cubicBezTo>
                    <a:pt x="37030" y="22728"/>
                    <a:pt x="37356" y="24178"/>
                    <a:pt x="37783" y="25600"/>
                  </a:cubicBezTo>
                  <a:cubicBezTo>
                    <a:pt x="37988" y="26311"/>
                    <a:pt x="38174" y="27030"/>
                    <a:pt x="38338" y="27751"/>
                  </a:cubicBezTo>
                  <a:lnTo>
                    <a:pt x="38575" y="28829"/>
                  </a:lnTo>
                  <a:lnTo>
                    <a:pt x="38681" y="29360"/>
                  </a:lnTo>
                  <a:lnTo>
                    <a:pt x="38721" y="29610"/>
                  </a:lnTo>
                  <a:cubicBezTo>
                    <a:pt x="38722" y="29623"/>
                    <a:pt x="38723" y="29632"/>
                    <a:pt x="38724" y="29637"/>
                  </a:cubicBezTo>
                  <a:lnTo>
                    <a:pt x="38724" y="29637"/>
                  </a:lnTo>
                  <a:cubicBezTo>
                    <a:pt x="38657" y="29699"/>
                    <a:pt x="38529" y="29787"/>
                    <a:pt x="38402" y="29858"/>
                  </a:cubicBezTo>
                  <a:cubicBezTo>
                    <a:pt x="38250" y="29942"/>
                    <a:pt x="38093" y="30026"/>
                    <a:pt x="37931" y="30105"/>
                  </a:cubicBezTo>
                  <a:cubicBezTo>
                    <a:pt x="37610" y="30262"/>
                    <a:pt x="37272" y="30406"/>
                    <a:pt x="36933" y="30543"/>
                  </a:cubicBezTo>
                  <a:cubicBezTo>
                    <a:pt x="36249" y="30802"/>
                    <a:pt x="35550" y="31035"/>
                    <a:pt x="34846" y="31249"/>
                  </a:cubicBezTo>
                  <a:cubicBezTo>
                    <a:pt x="32039" y="32166"/>
                    <a:pt x="29133" y="32745"/>
                    <a:pt x="26223" y="33228"/>
                  </a:cubicBezTo>
                  <a:cubicBezTo>
                    <a:pt x="24759" y="33438"/>
                    <a:pt x="23289" y="33551"/>
                    <a:pt x="21822" y="33710"/>
                  </a:cubicBezTo>
                  <a:cubicBezTo>
                    <a:pt x="21228" y="33758"/>
                    <a:pt x="20635" y="33775"/>
                    <a:pt x="20042" y="33775"/>
                  </a:cubicBezTo>
                  <a:cubicBezTo>
                    <a:pt x="19164" y="33775"/>
                    <a:pt x="18286" y="33738"/>
                    <a:pt x="17405" y="33708"/>
                  </a:cubicBezTo>
                  <a:cubicBezTo>
                    <a:pt x="15929" y="33657"/>
                    <a:pt x="14474" y="33402"/>
                    <a:pt x="13009" y="33206"/>
                  </a:cubicBezTo>
                  <a:cubicBezTo>
                    <a:pt x="11546" y="33009"/>
                    <a:pt x="10105" y="32677"/>
                    <a:pt x="8674" y="32301"/>
                  </a:cubicBezTo>
                  <a:cubicBezTo>
                    <a:pt x="7224" y="32006"/>
                    <a:pt x="5826" y="31511"/>
                    <a:pt x="4410" y="31092"/>
                  </a:cubicBezTo>
                  <a:cubicBezTo>
                    <a:pt x="3699" y="30887"/>
                    <a:pt x="3022" y="30581"/>
                    <a:pt x="2330" y="30324"/>
                  </a:cubicBezTo>
                  <a:cubicBezTo>
                    <a:pt x="1637" y="30066"/>
                    <a:pt x="953" y="29793"/>
                    <a:pt x="252" y="29550"/>
                  </a:cubicBezTo>
                  <a:lnTo>
                    <a:pt x="246" y="29550"/>
                  </a:lnTo>
                  <a:cubicBezTo>
                    <a:pt x="225" y="29540"/>
                    <a:pt x="203" y="29536"/>
                    <a:pt x="181" y="29536"/>
                  </a:cubicBezTo>
                  <a:cubicBezTo>
                    <a:pt x="120" y="29536"/>
                    <a:pt x="62" y="29571"/>
                    <a:pt x="37" y="29630"/>
                  </a:cubicBezTo>
                  <a:cubicBezTo>
                    <a:pt x="0" y="29712"/>
                    <a:pt x="37" y="29805"/>
                    <a:pt x="117" y="29842"/>
                  </a:cubicBezTo>
                  <a:cubicBezTo>
                    <a:pt x="768" y="30210"/>
                    <a:pt x="1445" y="30532"/>
                    <a:pt x="2142" y="30802"/>
                  </a:cubicBezTo>
                  <a:cubicBezTo>
                    <a:pt x="2837" y="31079"/>
                    <a:pt x="3554" y="31285"/>
                    <a:pt x="4250" y="31559"/>
                  </a:cubicBezTo>
                  <a:cubicBezTo>
                    <a:pt x="5645" y="32097"/>
                    <a:pt x="7101" y="32444"/>
                    <a:pt x="8528" y="32882"/>
                  </a:cubicBezTo>
                  <a:cubicBezTo>
                    <a:pt x="9979" y="33232"/>
                    <a:pt x="11437" y="33551"/>
                    <a:pt x="12909" y="33818"/>
                  </a:cubicBezTo>
                  <a:cubicBezTo>
                    <a:pt x="14383" y="34084"/>
                    <a:pt x="15877" y="34195"/>
                    <a:pt x="17366" y="34332"/>
                  </a:cubicBezTo>
                  <a:cubicBezTo>
                    <a:pt x="18095" y="34367"/>
                    <a:pt x="18824" y="34384"/>
                    <a:pt x="19552" y="34384"/>
                  </a:cubicBezTo>
                  <a:cubicBezTo>
                    <a:pt x="24813" y="34384"/>
                    <a:pt x="30043" y="33487"/>
                    <a:pt x="35065" y="31938"/>
                  </a:cubicBezTo>
                  <a:cubicBezTo>
                    <a:pt x="35776" y="31703"/>
                    <a:pt x="36480" y="31453"/>
                    <a:pt x="37181" y="31172"/>
                  </a:cubicBezTo>
                  <a:cubicBezTo>
                    <a:pt x="37531" y="31035"/>
                    <a:pt x="37884" y="30897"/>
                    <a:pt x="38230" y="30732"/>
                  </a:cubicBezTo>
                  <a:cubicBezTo>
                    <a:pt x="38404" y="30652"/>
                    <a:pt x="38577" y="30579"/>
                    <a:pt x="38752" y="30470"/>
                  </a:cubicBezTo>
                  <a:cubicBezTo>
                    <a:pt x="38927" y="30360"/>
                    <a:pt x="39095" y="30282"/>
                    <a:pt x="39298" y="30070"/>
                  </a:cubicBezTo>
                  <a:cubicBezTo>
                    <a:pt x="39460" y="29878"/>
                    <a:pt x="39444" y="29676"/>
                    <a:pt x="39436" y="29541"/>
                  </a:cubicBezTo>
                  <a:lnTo>
                    <a:pt x="39396" y="29238"/>
                  </a:lnTo>
                  <a:cubicBezTo>
                    <a:pt x="39358" y="29050"/>
                    <a:pt x="39332" y="28857"/>
                    <a:pt x="39287" y="28676"/>
                  </a:cubicBezTo>
                  <a:lnTo>
                    <a:pt x="39018" y="27585"/>
                  </a:lnTo>
                  <a:cubicBezTo>
                    <a:pt x="38827" y="26864"/>
                    <a:pt x="38641" y="26144"/>
                    <a:pt x="38462" y="25419"/>
                  </a:cubicBezTo>
                  <a:cubicBezTo>
                    <a:pt x="38124" y="23967"/>
                    <a:pt x="37650" y="22558"/>
                    <a:pt x="37289" y="21113"/>
                  </a:cubicBezTo>
                  <a:cubicBezTo>
                    <a:pt x="36926" y="19670"/>
                    <a:pt x="36491" y="18249"/>
                    <a:pt x="36041" y="16831"/>
                  </a:cubicBezTo>
                  <a:cubicBezTo>
                    <a:pt x="35588" y="15411"/>
                    <a:pt x="35169" y="13985"/>
                    <a:pt x="34727" y="12565"/>
                  </a:cubicBezTo>
                  <a:cubicBezTo>
                    <a:pt x="34284" y="11147"/>
                    <a:pt x="33855" y="9722"/>
                    <a:pt x="33366" y="8317"/>
                  </a:cubicBezTo>
                  <a:lnTo>
                    <a:pt x="32629" y="6210"/>
                  </a:lnTo>
                  <a:cubicBezTo>
                    <a:pt x="32386" y="5504"/>
                    <a:pt x="32164" y="4796"/>
                    <a:pt x="31892" y="4099"/>
                  </a:cubicBezTo>
                  <a:cubicBezTo>
                    <a:pt x="31620" y="3404"/>
                    <a:pt x="31332" y="2712"/>
                    <a:pt x="31009" y="2037"/>
                  </a:cubicBezTo>
                  <a:cubicBezTo>
                    <a:pt x="30687" y="1362"/>
                    <a:pt x="30361" y="685"/>
                    <a:pt x="29919" y="58"/>
                  </a:cubicBezTo>
                  <a:cubicBezTo>
                    <a:pt x="29894" y="21"/>
                    <a:pt x="29852" y="1"/>
                    <a:pt x="29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7"/>
            <p:cNvSpPr/>
            <p:nvPr/>
          </p:nvSpPr>
          <p:spPr>
            <a:xfrm>
              <a:off x="2222000" y="3694475"/>
              <a:ext cx="160375" cy="562975"/>
            </a:xfrm>
            <a:custGeom>
              <a:avLst/>
              <a:gdLst/>
              <a:ahLst/>
              <a:cxnLst/>
              <a:rect l="l" t="t" r="r" b="b"/>
              <a:pathLst>
                <a:path w="6415" h="22519" extrusionOk="0">
                  <a:moveTo>
                    <a:pt x="6121" y="1"/>
                  </a:moveTo>
                  <a:cubicBezTo>
                    <a:pt x="6110" y="1"/>
                    <a:pt x="6099" y="2"/>
                    <a:pt x="6088" y="3"/>
                  </a:cubicBezTo>
                  <a:lnTo>
                    <a:pt x="6040" y="8"/>
                  </a:lnTo>
                  <a:cubicBezTo>
                    <a:pt x="5537" y="63"/>
                    <a:pt x="5051" y="229"/>
                    <a:pt x="4553" y="322"/>
                  </a:cubicBezTo>
                  <a:cubicBezTo>
                    <a:pt x="4057" y="415"/>
                    <a:pt x="3550" y="461"/>
                    <a:pt x="3066" y="623"/>
                  </a:cubicBezTo>
                  <a:cubicBezTo>
                    <a:pt x="2818" y="680"/>
                    <a:pt x="2566" y="714"/>
                    <a:pt x="2318" y="758"/>
                  </a:cubicBezTo>
                  <a:cubicBezTo>
                    <a:pt x="2070" y="802"/>
                    <a:pt x="1827" y="895"/>
                    <a:pt x="1579" y="939"/>
                  </a:cubicBezTo>
                  <a:cubicBezTo>
                    <a:pt x="1076" y="1003"/>
                    <a:pt x="576" y="1087"/>
                    <a:pt x="101" y="1296"/>
                  </a:cubicBezTo>
                  <a:cubicBezTo>
                    <a:pt x="45" y="1322"/>
                    <a:pt x="8" y="1377"/>
                    <a:pt x="6" y="1441"/>
                  </a:cubicBezTo>
                  <a:cubicBezTo>
                    <a:pt x="1" y="1530"/>
                    <a:pt x="72" y="1608"/>
                    <a:pt x="163" y="1610"/>
                  </a:cubicBezTo>
                  <a:cubicBezTo>
                    <a:pt x="211" y="1612"/>
                    <a:pt x="259" y="1613"/>
                    <a:pt x="307" y="1613"/>
                  </a:cubicBezTo>
                  <a:cubicBezTo>
                    <a:pt x="773" y="1613"/>
                    <a:pt x="1222" y="1513"/>
                    <a:pt x="1669" y="1399"/>
                  </a:cubicBezTo>
                  <a:cubicBezTo>
                    <a:pt x="1915" y="1346"/>
                    <a:pt x="2172" y="1342"/>
                    <a:pt x="2420" y="1295"/>
                  </a:cubicBezTo>
                  <a:cubicBezTo>
                    <a:pt x="2668" y="1245"/>
                    <a:pt x="2913" y="1180"/>
                    <a:pt x="3165" y="1141"/>
                  </a:cubicBezTo>
                  <a:cubicBezTo>
                    <a:pt x="3676" y="1112"/>
                    <a:pt x="4159" y="962"/>
                    <a:pt x="4657" y="869"/>
                  </a:cubicBezTo>
                  <a:cubicBezTo>
                    <a:pt x="5007" y="804"/>
                    <a:pt x="5360" y="772"/>
                    <a:pt x="5709" y="712"/>
                  </a:cubicBezTo>
                  <a:lnTo>
                    <a:pt x="5709" y="712"/>
                  </a:lnTo>
                  <a:cubicBezTo>
                    <a:pt x="5642" y="1015"/>
                    <a:pt x="5558" y="1315"/>
                    <a:pt x="5486" y="1616"/>
                  </a:cubicBezTo>
                  <a:cubicBezTo>
                    <a:pt x="5376" y="2070"/>
                    <a:pt x="5336" y="2539"/>
                    <a:pt x="5212" y="2993"/>
                  </a:cubicBezTo>
                  <a:cubicBezTo>
                    <a:pt x="5064" y="3438"/>
                    <a:pt x="4955" y="3895"/>
                    <a:pt x="4883" y="4360"/>
                  </a:cubicBezTo>
                  <a:cubicBezTo>
                    <a:pt x="4810" y="4821"/>
                    <a:pt x="4690" y="5274"/>
                    <a:pt x="4577" y="5728"/>
                  </a:cubicBezTo>
                  <a:cubicBezTo>
                    <a:pt x="4250" y="7573"/>
                    <a:pt x="3814" y="9396"/>
                    <a:pt x="3497" y="11242"/>
                  </a:cubicBezTo>
                  <a:cubicBezTo>
                    <a:pt x="3415" y="11704"/>
                    <a:pt x="3260" y="12147"/>
                    <a:pt x="3208" y="12616"/>
                  </a:cubicBezTo>
                  <a:cubicBezTo>
                    <a:pt x="3156" y="13083"/>
                    <a:pt x="3028" y="13537"/>
                    <a:pt x="2917" y="13990"/>
                  </a:cubicBezTo>
                  <a:cubicBezTo>
                    <a:pt x="2723" y="14910"/>
                    <a:pt x="2657" y="15849"/>
                    <a:pt x="2460" y="16767"/>
                  </a:cubicBezTo>
                  <a:cubicBezTo>
                    <a:pt x="2269" y="17687"/>
                    <a:pt x="2127" y="18615"/>
                    <a:pt x="2033" y="19551"/>
                  </a:cubicBezTo>
                  <a:cubicBezTo>
                    <a:pt x="1973" y="20018"/>
                    <a:pt x="1869" y="20482"/>
                    <a:pt x="1866" y="20960"/>
                  </a:cubicBezTo>
                  <a:cubicBezTo>
                    <a:pt x="1862" y="21197"/>
                    <a:pt x="1880" y="21440"/>
                    <a:pt x="1898" y="21680"/>
                  </a:cubicBezTo>
                  <a:cubicBezTo>
                    <a:pt x="1917" y="21806"/>
                    <a:pt x="1919" y="21923"/>
                    <a:pt x="1948" y="22053"/>
                  </a:cubicBezTo>
                  <a:lnTo>
                    <a:pt x="1988" y="22242"/>
                  </a:lnTo>
                  <a:cubicBezTo>
                    <a:pt x="2017" y="22317"/>
                    <a:pt x="2052" y="22390"/>
                    <a:pt x="2092" y="22461"/>
                  </a:cubicBezTo>
                  <a:cubicBezTo>
                    <a:pt x="2112" y="22492"/>
                    <a:pt x="2145" y="22514"/>
                    <a:pt x="2181" y="22518"/>
                  </a:cubicBezTo>
                  <a:cubicBezTo>
                    <a:pt x="2185" y="22518"/>
                    <a:pt x="2188" y="22518"/>
                    <a:pt x="2191" y="22518"/>
                  </a:cubicBezTo>
                  <a:cubicBezTo>
                    <a:pt x="2249" y="22518"/>
                    <a:pt x="2298" y="22474"/>
                    <a:pt x="2304" y="22416"/>
                  </a:cubicBezTo>
                  <a:lnTo>
                    <a:pt x="2316" y="22306"/>
                  </a:lnTo>
                  <a:cubicBezTo>
                    <a:pt x="2318" y="22261"/>
                    <a:pt x="2316" y="22235"/>
                    <a:pt x="2318" y="22190"/>
                  </a:cubicBezTo>
                  <a:lnTo>
                    <a:pt x="2331" y="22031"/>
                  </a:lnTo>
                  <a:cubicBezTo>
                    <a:pt x="2338" y="21927"/>
                    <a:pt x="2366" y="21808"/>
                    <a:pt x="2382" y="21699"/>
                  </a:cubicBezTo>
                  <a:lnTo>
                    <a:pt x="2517" y="21022"/>
                  </a:lnTo>
                  <a:cubicBezTo>
                    <a:pt x="2605" y="20571"/>
                    <a:pt x="2623" y="20106"/>
                    <a:pt x="2694" y="19644"/>
                  </a:cubicBezTo>
                  <a:cubicBezTo>
                    <a:pt x="2865" y="18730"/>
                    <a:pt x="3028" y="17811"/>
                    <a:pt x="3150" y="16886"/>
                  </a:cubicBezTo>
                  <a:cubicBezTo>
                    <a:pt x="3274" y="15959"/>
                    <a:pt x="3541" y="15057"/>
                    <a:pt x="3690" y="14136"/>
                  </a:cubicBezTo>
                  <a:cubicBezTo>
                    <a:pt x="3752" y="13674"/>
                    <a:pt x="3807" y="13211"/>
                    <a:pt x="3922" y="12755"/>
                  </a:cubicBezTo>
                  <a:cubicBezTo>
                    <a:pt x="4035" y="12299"/>
                    <a:pt x="4068" y="11828"/>
                    <a:pt x="4165" y="11372"/>
                  </a:cubicBezTo>
                  <a:cubicBezTo>
                    <a:pt x="4566" y="9545"/>
                    <a:pt x="4873" y="7701"/>
                    <a:pt x="5303" y="5878"/>
                  </a:cubicBezTo>
                  <a:cubicBezTo>
                    <a:pt x="5378" y="5418"/>
                    <a:pt x="5447" y="4955"/>
                    <a:pt x="5566" y="4500"/>
                  </a:cubicBezTo>
                  <a:cubicBezTo>
                    <a:pt x="5686" y="4048"/>
                    <a:pt x="5770" y="3584"/>
                    <a:pt x="5814" y="3119"/>
                  </a:cubicBezTo>
                  <a:cubicBezTo>
                    <a:pt x="5885" y="2656"/>
                    <a:pt x="6037" y="2209"/>
                    <a:pt x="6122" y="1751"/>
                  </a:cubicBezTo>
                  <a:cubicBezTo>
                    <a:pt x="6208" y="1291"/>
                    <a:pt x="6268" y="826"/>
                    <a:pt x="6401" y="377"/>
                  </a:cubicBezTo>
                  <a:cubicBezTo>
                    <a:pt x="6411" y="340"/>
                    <a:pt x="6414" y="300"/>
                    <a:pt x="6411" y="264"/>
                  </a:cubicBezTo>
                  <a:cubicBezTo>
                    <a:pt x="6395" y="113"/>
                    <a:pt x="6269" y="1"/>
                    <a:pt x="6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7"/>
            <p:cNvSpPr/>
            <p:nvPr/>
          </p:nvSpPr>
          <p:spPr>
            <a:xfrm>
              <a:off x="2165075" y="3305400"/>
              <a:ext cx="418225" cy="394000"/>
            </a:xfrm>
            <a:custGeom>
              <a:avLst/>
              <a:gdLst/>
              <a:ahLst/>
              <a:cxnLst/>
              <a:rect l="l" t="t" r="r" b="b"/>
              <a:pathLst>
                <a:path w="16729" h="15760" extrusionOk="0">
                  <a:moveTo>
                    <a:pt x="13104" y="0"/>
                  </a:moveTo>
                  <a:cubicBezTo>
                    <a:pt x="12846" y="0"/>
                    <a:pt x="12588" y="35"/>
                    <a:pt x="12333" y="77"/>
                  </a:cubicBezTo>
                  <a:cubicBezTo>
                    <a:pt x="11977" y="137"/>
                    <a:pt x="11625" y="190"/>
                    <a:pt x="11262" y="256"/>
                  </a:cubicBezTo>
                  <a:cubicBezTo>
                    <a:pt x="10899" y="321"/>
                    <a:pt x="10572" y="458"/>
                    <a:pt x="10242" y="579"/>
                  </a:cubicBezTo>
                  <a:cubicBezTo>
                    <a:pt x="9912" y="701"/>
                    <a:pt x="9574" y="789"/>
                    <a:pt x="9237" y="887"/>
                  </a:cubicBezTo>
                  <a:cubicBezTo>
                    <a:pt x="8899" y="986"/>
                    <a:pt x="8571" y="1117"/>
                    <a:pt x="8246" y="1248"/>
                  </a:cubicBezTo>
                  <a:cubicBezTo>
                    <a:pt x="7923" y="1378"/>
                    <a:pt x="7571" y="1440"/>
                    <a:pt x="7237" y="1542"/>
                  </a:cubicBezTo>
                  <a:cubicBezTo>
                    <a:pt x="6901" y="1644"/>
                    <a:pt x="6577" y="1779"/>
                    <a:pt x="6252" y="1905"/>
                  </a:cubicBezTo>
                  <a:cubicBezTo>
                    <a:pt x="5595" y="2148"/>
                    <a:pt x="4905" y="2298"/>
                    <a:pt x="4269" y="2599"/>
                  </a:cubicBezTo>
                  <a:cubicBezTo>
                    <a:pt x="3612" y="2832"/>
                    <a:pt x="2944" y="3029"/>
                    <a:pt x="2293" y="3266"/>
                  </a:cubicBezTo>
                  <a:cubicBezTo>
                    <a:pt x="1639" y="3504"/>
                    <a:pt x="957" y="3631"/>
                    <a:pt x="309" y="3777"/>
                  </a:cubicBezTo>
                  <a:lnTo>
                    <a:pt x="264" y="3786"/>
                  </a:lnTo>
                  <a:cubicBezTo>
                    <a:pt x="107" y="3821"/>
                    <a:pt x="1" y="3965"/>
                    <a:pt x="14" y="4126"/>
                  </a:cubicBezTo>
                  <a:cubicBezTo>
                    <a:pt x="48" y="4617"/>
                    <a:pt x="25" y="5102"/>
                    <a:pt x="23" y="5587"/>
                  </a:cubicBezTo>
                  <a:cubicBezTo>
                    <a:pt x="23" y="5832"/>
                    <a:pt x="48" y="6073"/>
                    <a:pt x="63" y="6317"/>
                  </a:cubicBezTo>
                  <a:cubicBezTo>
                    <a:pt x="79" y="6562"/>
                    <a:pt x="72" y="6802"/>
                    <a:pt x="68" y="7047"/>
                  </a:cubicBezTo>
                  <a:cubicBezTo>
                    <a:pt x="45" y="8027"/>
                    <a:pt x="233" y="8988"/>
                    <a:pt x="289" y="9963"/>
                  </a:cubicBezTo>
                  <a:cubicBezTo>
                    <a:pt x="346" y="10935"/>
                    <a:pt x="446" y="11909"/>
                    <a:pt x="650" y="12869"/>
                  </a:cubicBezTo>
                  <a:cubicBezTo>
                    <a:pt x="738" y="13351"/>
                    <a:pt x="787" y="13847"/>
                    <a:pt x="930" y="14318"/>
                  </a:cubicBezTo>
                  <a:cubicBezTo>
                    <a:pt x="1008" y="14555"/>
                    <a:pt x="1081" y="14789"/>
                    <a:pt x="1190" y="15017"/>
                  </a:cubicBezTo>
                  <a:cubicBezTo>
                    <a:pt x="1300" y="15245"/>
                    <a:pt x="1400" y="15473"/>
                    <a:pt x="1519" y="15690"/>
                  </a:cubicBezTo>
                  <a:cubicBezTo>
                    <a:pt x="1546" y="15738"/>
                    <a:pt x="1590" y="15759"/>
                    <a:pt x="1635" y="15759"/>
                  </a:cubicBezTo>
                  <a:cubicBezTo>
                    <a:pt x="1709" y="15759"/>
                    <a:pt x="1782" y="15701"/>
                    <a:pt x="1774" y="15610"/>
                  </a:cubicBezTo>
                  <a:lnTo>
                    <a:pt x="1774" y="15599"/>
                  </a:lnTo>
                  <a:cubicBezTo>
                    <a:pt x="1749" y="15354"/>
                    <a:pt x="1696" y="15121"/>
                    <a:pt x="1667" y="14883"/>
                  </a:cubicBezTo>
                  <a:cubicBezTo>
                    <a:pt x="1637" y="14646"/>
                    <a:pt x="1617" y="14405"/>
                    <a:pt x="1577" y="14172"/>
                  </a:cubicBezTo>
                  <a:cubicBezTo>
                    <a:pt x="1519" y="13697"/>
                    <a:pt x="1371" y="13241"/>
                    <a:pt x="1318" y="12763"/>
                  </a:cubicBezTo>
                  <a:lnTo>
                    <a:pt x="982" y="9900"/>
                  </a:lnTo>
                  <a:cubicBezTo>
                    <a:pt x="873" y="8943"/>
                    <a:pt x="930" y="7974"/>
                    <a:pt x="820" y="7016"/>
                  </a:cubicBezTo>
                  <a:cubicBezTo>
                    <a:pt x="745" y="6534"/>
                    <a:pt x="789" y="6051"/>
                    <a:pt x="762" y="5569"/>
                  </a:cubicBezTo>
                  <a:cubicBezTo>
                    <a:pt x="740" y="5190"/>
                    <a:pt x="708" y="4809"/>
                    <a:pt x="712" y="4429"/>
                  </a:cubicBezTo>
                  <a:lnTo>
                    <a:pt x="712" y="4429"/>
                  </a:lnTo>
                  <a:cubicBezTo>
                    <a:pt x="1333" y="4312"/>
                    <a:pt x="1910" y="4089"/>
                    <a:pt x="2504" y="3930"/>
                  </a:cubicBezTo>
                  <a:cubicBezTo>
                    <a:pt x="3188" y="3748"/>
                    <a:pt x="3838" y="3478"/>
                    <a:pt x="4502" y="3252"/>
                  </a:cubicBezTo>
                  <a:cubicBezTo>
                    <a:pt x="5186" y="3088"/>
                    <a:pt x="5816" y="2766"/>
                    <a:pt x="6480" y="2546"/>
                  </a:cubicBezTo>
                  <a:cubicBezTo>
                    <a:pt x="6812" y="2436"/>
                    <a:pt x="7151" y="2349"/>
                    <a:pt x="7474" y="2212"/>
                  </a:cubicBezTo>
                  <a:cubicBezTo>
                    <a:pt x="7795" y="2075"/>
                    <a:pt x="8109" y="1920"/>
                    <a:pt x="8445" y="1818"/>
                  </a:cubicBezTo>
                  <a:cubicBezTo>
                    <a:pt x="8781" y="1715"/>
                    <a:pt x="9116" y="1624"/>
                    <a:pt x="9445" y="1500"/>
                  </a:cubicBezTo>
                  <a:cubicBezTo>
                    <a:pt x="9773" y="1378"/>
                    <a:pt x="10094" y="1243"/>
                    <a:pt x="10432" y="1144"/>
                  </a:cubicBezTo>
                  <a:cubicBezTo>
                    <a:pt x="11120" y="978"/>
                    <a:pt x="11716" y="696"/>
                    <a:pt x="12406" y="641"/>
                  </a:cubicBezTo>
                  <a:cubicBezTo>
                    <a:pt x="12744" y="613"/>
                    <a:pt x="13081" y="595"/>
                    <a:pt x="13422" y="561"/>
                  </a:cubicBezTo>
                  <a:cubicBezTo>
                    <a:pt x="13497" y="553"/>
                    <a:pt x="13571" y="550"/>
                    <a:pt x="13646" y="550"/>
                  </a:cubicBezTo>
                  <a:cubicBezTo>
                    <a:pt x="13911" y="550"/>
                    <a:pt x="14176" y="587"/>
                    <a:pt x="14440" y="597"/>
                  </a:cubicBezTo>
                  <a:cubicBezTo>
                    <a:pt x="14612" y="604"/>
                    <a:pt x="14787" y="595"/>
                    <a:pt x="14957" y="621"/>
                  </a:cubicBezTo>
                  <a:cubicBezTo>
                    <a:pt x="15125" y="646"/>
                    <a:pt x="15294" y="683"/>
                    <a:pt x="15460" y="723"/>
                  </a:cubicBezTo>
                  <a:cubicBezTo>
                    <a:pt x="15798" y="794"/>
                    <a:pt x="16141" y="840"/>
                    <a:pt x="16488" y="856"/>
                  </a:cubicBezTo>
                  <a:lnTo>
                    <a:pt x="16484" y="856"/>
                  </a:lnTo>
                  <a:cubicBezTo>
                    <a:pt x="16490" y="857"/>
                    <a:pt x="16495" y="857"/>
                    <a:pt x="16501" y="857"/>
                  </a:cubicBezTo>
                  <a:cubicBezTo>
                    <a:pt x="16671" y="857"/>
                    <a:pt x="16729" y="622"/>
                    <a:pt x="16570" y="548"/>
                  </a:cubicBezTo>
                  <a:cubicBezTo>
                    <a:pt x="16249" y="384"/>
                    <a:pt x="15904" y="274"/>
                    <a:pt x="15550" y="221"/>
                  </a:cubicBezTo>
                  <a:cubicBezTo>
                    <a:pt x="15192" y="186"/>
                    <a:pt x="14842" y="112"/>
                    <a:pt x="14486" y="62"/>
                  </a:cubicBezTo>
                  <a:cubicBezTo>
                    <a:pt x="14341" y="42"/>
                    <a:pt x="14196" y="38"/>
                    <a:pt x="14051" y="38"/>
                  </a:cubicBezTo>
                  <a:cubicBezTo>
                    <a:pt x="13975" y="38"/>
                    <a:pt x="13898" y="39"/>
                    <a:pt x="13822" y="39"/>
                  </a:cubicBezTo>
                  <a:cubicBezTo>
                    <a:pt x="13686" y="39"/>
                    <a:pt x="13550" y="36"/>
                    <a:pt x="13413" y="19"/>
                  </a:cubicBezTo>
                  <a:cubicBezTo>
                    <a:pt x="13310" y="6"/>
                    <a:pt x="13207" y="0"/>
                    <a:pt x="13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7"/>
            <p:cNvSpPr/>
            <p:nvPr/>
          </p:nvSpPr>
          <p:spPr>
            <a:xfrm>
              <a:off x="2832475" y="3186375"/>
              <a:ext cx="429600" cy="428150"/>
            </a:xfrm>
            <a:custGeom>
              <a:avLst/>
              <a:gdLst/>
              <a:ahLst/>
              <a:cxnLst/>
              <a:rect l="l" t="t" r="r" b="b"/>
              <a:pathLst>
                <a:path w="17184" h="17126" extrusionOk="0">
                  <a:moveTo>
                    <a:pt x="11419" y="1"/>
                  </a:moveTo>
                  <a:cubicBezTo>
                    <a:pt x="11335" y="1"/>
                    <a:pt x="11250" y="31"/>
                    <a:pt x="11183" y="92"/>
                  </a:cubicBezTo>
                  <a:cubicBezTo>
                    <a:pt x="10803" y="441"/>
                    <a:pt x="10404" y="775"/>
                    <a:pt x="9975" y="1067"/>
                  </a:cubicBezTo>
                  <a:cubicBezTo>
                    <a:pt x="9763" y="1216"/>
                    <a:pt x="9566" y="1386"/>
                    <a:pt x="9366" y="1554"/>
                  </a:cubicBezTo>
                  <a:cubicBezTo>
                    <a:pt x="9165" y="1723"/>
                    <a:pt x="8946" y="1868"/>
                    <a:pt x="8731" y="2008"/>
                  </a:cubicBezTo>
                  <a:cubicBezTo>
                    <a:pt x="7813" y="2503"/>
                    <a:pt x="6970" y="3136"/>
                    <a:pt x="5988" y="3521"/>
                  </a:cubicBezTo>
                  <a:cubicBezTo>
                    <a:pt x="5525" y="3760"/>
                    <a:pt x="5069" y="4026"/>
                    <a:pt x="4576" y="4205"/>
                  </a:cubicBezTo>
                  <a:cubicBezTo>
                    <a:pt x="4330" y="4296"/>
                    <a:pt x="4089" y="4391"/>
                    <a:pt x="3846" y="4495"/>
                  </a:cubicBezTo>
                  <a:cubicBezTo>
                    <a:pt x="3605" y="4597"/>
                    <a:pt x="3376" y="4727"/>
                    <a:pt x="3126" y="4811"/>
                  </a:cubicBezTo>
                  <a:cubicBezTo>
                    <a:pt x="2877" y="4896"/>
                    <a:pt x="2629" y="4973"/>
                    <a:pt x="2385" y="5070"/>
                  </a:cubicBezTo>
                  <a:cubicBezTo>
                    <a:pt x="2140" y="5165"/>
                    <a:pt x="1903" y="5285"/>
                    <a:pt x="1648" y="5347"/>
                  </a:cubicBezTo>
                  <a:cubicBezTo>
                    <a:pt x="1137" y="5471"/>
                    <a:pt x="640" y="5630"/>
                    <a:pt x="161" y="5856"/>
                  </a:cubicBezTo>
                  <a:lnTo>
                    <a:pt x="153" y="5858"/>
                  </a:lnTo>
                  <a:cubicBezTo>
                    <a:pt x="0" y="5937"/>
                    <a:pt x="57" y="6168"/>
                    <a:pt x="228" y="6168"/>
                  </a:cubicBezTo>
                  <a:cubicBezTo>
                    <a:pt x="230" y="6168"/>
                    <a:pt x="232" y="6168"/>
                    <a:pt x="234" y="6168"/>
                  </a:cubicBezTo>
                  <a:cubicBezTo>
                    <a:pt x="781" y="6137"/>
                    <a:pt x="1297" y="5997"/>
                    <a:pt x="1792" y="5800"/>
                  </a:cubicBezTo>
                  <a:cubicBezTo>
                    <a:pt x="2042" y="5708"/>
                    <a:pt x="2306" y="5657"/>
                    <a:pt x="2560" y="5577"/>
                  </a:cubicBezTo>
                  <a:cubicBezTo>
                    <a:pt x="2814" y="5498"/>
                    <a:pt x="3062" y="5404"/>
                    <a:pt x="3308" y="5301"/>
                  </a:cubicBezTo>
                  <a:cubicBezTo>
                    <a:pt x="3554" y="5199"/>
                    <a:pt x="3817" y="5135"/>
                    <a:pt x="4067" y="5046"/>
                  </a:cubicBezTo>
                  <a:cubicBezTo>
                    <a:pt x="4319" y="4957"/>
                    <a:pt x="4556" y="4838"/>
                    <a:pt x="4801" y="4729"/>
                  </a:cubicBezTo>
                  <a:cubicBezTo>
                    <a:pt x="5043" y="4619"/>
                    <a:pt x="5284" y="4506"/>
                    <a:pt x="5532" y="4407"/>
                  </a:cubicBezTo>
                  <a:cubicBezTo>
                    <a:pt x="5780" y="4309"/>
                    <a:pt x="6032" y="4216"/>
                    <a:pt x="6271" y="4097"/>
                  </a:cubicBezTo>
                  <a:cubicBezTo>
                    <a:pt x="7200" y="3574"/>
                    <a:pt x="8189" y="3148"/>
                    <a:pt x="9055" y="2515"/>
                  </a:cubicBezTo>
                  <a:cubicBezTo>
                    <a:pt x="9490" y="2200"/>
                    <a:pt x="9973" y="1955"/>
                    <a:pt x="10407" y="1641"/>
                  </a:cubicBezTo>
                  <a:cubicBezTo>
                    <a:pt x="10716" y="1418"/>
                    <a:pt x="10993" y="1157"/>
                    <a:pt x="11284" y="911"/>
                  </a:cubicBezTo>
                  <a:lnTo>
                    <a:pt x="11284" y="911"/>
                  </a:lnTo>
                  <a:cubicBezTo>
                    <a:pt x="11574" y="1512"/>
                    <a:pt x="11925" y="2086"/>
                    <a:pt x="12192" y="2700"/>
                  </a:cubicBezTo>
                  <a:cubicBezTo>
                    <a:pt x="12517" y="3446"/>
                    <a:pt x="12916" y="4154"/>
                    <a:pt x="13237" y="4902"/>
                  </a:cubicBezTo>
                  <a:cubicBezTo>
                    <a:pt x="13398" y="5276"/>
                    <a:pt x="13557" y="5648"/>
                    <a:pt x="13723" y="6020"/>
                  </a:cubicBezTo>
                  <a:cubicBezTo>
                    <a:pt x="13889" y="6393"/>
                    <a:pt x="14078" y="6752"/>
                    <a:pt x="14217" y="7135"/>
                  </a:cubicBezTo>
                  <a:cubicBezTo>
                    <a:pt x="14480" y="7903"/>
                    <a:pt x="14850" y="8629"/>
                    <a:pt x="15095" y="9403"/>
                  </a:cubicBezTo>
                  <a:cubicBezTo>
                    <a:pt x="15339" y="10175"/>
                    <a:pt x="15666" y="10917"/>
                    <a:pt x="15912" y="11684"/>
                  </a:cubicBezTo>
                  <a:cubicBezTo>
                    <a:pt x="16031" y="12063"/>
                    <a:pt x="16147" y="12454"/>
                    <a:pt x="16215" y="12844"/>
                  </a:cubicBezTo>
                  <a:lnTo>
                    <a:pt x="16334" y="13426"/>
                  </a:lnTo>
                  <a:lnTo>
                    <a:pt x="16405" y="14005"/>
                  </a:lnTo>
                  <a:cubicBezTo>
                    <a:pt x="16439" y="14262"/>
                    <a:pt x="16432" y="14233"/>
                    <a:pt x="16363" y="14360"/>
                  </a:cubicBezTo>
                  <a:cubicBezTo>
                    <a:pt x="16295" y="14488"/>
                    <a:pt x="16169" y="14627"/>
                    <a:pt x="16040" y="14758"/>
                  </a:cubicBezTo>
                  <a:cubicBezTo>
                    <a:pt x="15773" y="15025"/>
                    <a:pt x="15454" y="15264"/>
                    <a:pt x="15117" y="15472"/>
                  </a:cubicBezTo>
                  <a:cubicBezTo>
                    <a:pt x="14438" y="15891"/>
                    <a:pt x="13799" y="16397"/>
                    <a:pt x="13137" y="16878"/>
                  </a:cubicBezTo>
                  <a:cubicBezTo>
                    <a:pt x="13025" y="16961"/>
                    <a:pt x="13093" y="17126"/>
                    <a:pt x="13213" y="17126"/>
                  </a:cubicBezTo>
                  <a:cubicBezTo>
                    <a:pt x="13229" y="17126"/>
                    <a:pt x="13244" y="17123"/>
                    <a:pt x="13261" y="17117"/>
                  </a:cubicBezTo>
                  <a:cubicBezTo>
                    <a:pt x="14035" y="16829"/>
                    <a:pt x="14819" y="16533"/>
                    <a:pt x="15498" y="16045"/>
                  </a:cubicBezTo>
                  <a:cubicBezTo>
                    <a:pt x="15837" y="15795"/>
                    <a:pt x="16178" y="15554"/>
                    <a:pt x="16514" y="15269"/>
                  </a:cubicBezTo>
                  <a:cubicBezTo>
                    <a:pt x="16678" y="15118"/>
                    <a:pt x="16843" y="14964"/>
                    <a:pt x="16985" y="14742"/>
                  </a:cubicBezTo>
                  <a:cubicBezTo>
                    <a:pt x="17074" y="14618"/>
                    <a:pt x="17133" y="14475"/>
                    <a:pt x="17156" y="14326"/>
                  </a:cubicBezTo>
                  <a:cubicBezTo>
                    <a:pt x="17184" y="14105"/>
                    <a:pt x="17147" y="14048"/>
                    <a:pt x="17140" y="13932"/>
                  </a:cubicBezTo>
                  <a:cubicBezTo>
                    <a:pt x="17069" y="13067"/>
                    <a:pt x="16806" y="12279"/>
                    <a:pt x="16580" y="11483"/>
                  </a:cubicBezTo>
                  <a:cubicBezTo>
                    <a:pt x="16354" y="10686"/>
                    <a:pt x="16137" y="9888"/>
                    <a:pt x="15808" y="9133"/>
                  </a:cubicBezTo>
                  <a:cubicBezTo>
                    <a:pt x="15635" y="8759"/>
                    <a:pt x="15476" y="8381"/>
                    <a:pt x="15341" y="7993"/>
                  </a:cubicBezTo>
                  <a:cubicBezTo>
                    <a:pt x="15208" y="7606"/>
                    <a:pt x="15038" y="7228"/>
                    <a:pt x="14858" y="6861"/>
                  </a:cubicBezTo>
                  <a:cubicBezTo>
                    <a:pt x="14677" y="6495"/>
                    <a:pt x="14536" y="6110"/>
                    <a:pt x="14381" y="5730"/>
                  </a:cubicBezTo>
                  <a:cubicBezTo>
                    <a:pt x="14226" y="5353"/>
                    <a:pt x="14036" y="4988"/>
                    <a:pt x="13867" y="4615"/>
                  </a:cubicBezTo>
                  <a:cubicBezTo>
                    <a:pt x="13504" y="3880"/>
                    <a:pt x="13215" y="3112"/>
                    <a:pt x="12825" y="2391"/>
                  </a:cubicBezTo>
                  <a:cubicBezTo>
                    <a:pt x="12436" y="1671"/>
                    <a:pt x="12164" y="895"/>
                    <a:pt x="11734" y="191"/>
                  </a:cubicBezTo>
                  <a:lnTo>
                    <a:pt x="11717" y="165"/>
                  </a:lnTo>
                  <a:cubicBezTo>
                    <a:pt x="11706" y="147"/>
                    <a:pt x="11692" y="129"/>
                    <a:pt x="11675" y="112"/>
                  </a:cubicBezTo>
                  <a:cubicBezTo>
                    <a:pt x="11607" y="38"/>
                    <a:pt x="11514" y="1"/>
                    <a:pt x="114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7"/>
            <p:cNvSpPr/>
            <p:nvPr/>
          </p:nvSpPr>
          <p:spPr>
            <a:xfrm>
              <a:off x="3287925" y="2904525"/>
              <a:ext cx="338925" cy="600600"/>
            </a:xfrm>
            <a:custGeom>
              <a:avLst/>
              <a:gdLst/>
              <a:ahLst/>
              <a:cxnLst/>
              <a:rect l="l" t="t" r="r" b="b"/>
              <a:pathLst>
                <a:path w="13557" h="24024" extrusionOk="0">
                  <a:moveTo>
                    <a:pt x="12626" y="1"/>
                  </a:moveTo>
                  <a:cubicBezTo>
                    <a:pt x="12320" y="1"/>
                    <a:pt x="12070" y="156"/>
                    <a:pt x="11862" y="282"/>
                  </a:cubicBezTo>
                  <a:cubicBezTo>
                    <a:pt x="11325" y="583"/>
                    <a:pt x="10886" y="983"/>
                    <a:pt x="10605" y="1512"/>
                  </a:cubicBezTo>
                  <a:lnTo>
                    <a:pt x="10603" y="1512"/>
                  </a:lnTo>
                  <a:cubicBezTo>
                    <a:pt x="10544" y="1631"/>
                    <a:pt x="10640" y="1749"/>
                    <a:pt x="10750" y="1749"/>
                  </a:cubicBezTo>
                  <a:cubicBezTo>
                    <a:pt x="10782" y="1749"/>
                    <a:pt x="10815" y="1739"/>
                    <a:pt x="10846" y="1716"/>
                  </a:cubicBezTo>
                  <a:lnTo>
                    <a:pt x="10853" y="1712"/>
                  </a:lnTo>
                  <a:cubicBezTo>
                    <a:pt x="11072" y="1546"/>
                    <a:pt x="11278" y="1357"/>
                    <a:pt x="11482" y="1185"/>
                  </a:cubicBezTo>
                  <a:cubicBezTo>
                    <a:pt x="11689" y="1014"/>
                    <a:pt x="11873" y="813"/>
                    <a:pt x="12095" y="687"/>
                  </a:cubicBezTo>
                  <a:cubicBezTo>
                    <a:pt x="12268" y="592"/>
                    <a:pt x="12444" y="534"/>
                    <a:pt x="12595" y="534"/>
                  </a:cubicBezTo>
                  <a:cubicBezTo>
                    <a:pt x="12640" y="534"/>
                    <a:pt x="12683" y="539"/>
                    <a:pt x="12723" y="550"/>
                  </a:cubicBezTo>
                  <a:cubicBezTo>
                    <a:pt x="12896" y="600"/>
                    <a:pt x="12997" y="663"/>
                    <a:pt x="12971" y="901"/>
                  </a:cubicBezTo>
                  <a:cubicBezTo>
                    <a:pt x="12896" y="1337"/>
                    <a:pt x="12738" y="1886"/>
                    <a:pt x="12466" y="2355"/>
                  </a:cubicBezTo>
                  <a:cubicBezTo>
                    <a:pt x="12334" y="2596"/>
                    <a:pt x="12174" y="2825"/>
                    <a:pt x="12028" y="3055"/>
                  </a:cubicBezTo>
                  <a:cubicBezTo>
                    <a:pt x="11882" y="3285"/>
                    <a:pt x="11751" y="3533"/>
                    <a:pt x="11599" y="3758"/>
                  </a:cubicBezTo>
                  <a:cubicBezTo>
                    <a:pt x="11583" y="3783"/>
                    <a:pt x="11568" y="3811"/>
                    <a:pt x="11557" y="3840"/>
                  </a:cubicBezTo>
                  <a:lnTo>
                    <a:pt x="11557" y="3847"/>
                  </a:lnTo>
                  <a:cubicBezTo>
                    <a:pt x="10940" y="5672"/>
                    <a:pt x="10306" y="7516"/>
                    <a:pt x="9486" y="9275"/>
                  </a:cubicBezTo>
                  <a:cubicBezTo>
                    <a:pt x="8789" y="11085"/>
                    <a:pt x="7890" y="12808"/>
                    <a:pt x="7009" y="14530"/>
                  </a:cubicBezTo>
                  <a:cubicBezTo>
                    <a:pt x="6472" y="15337"/>
                    <a:pt x="6089" y="16238"/>
                    <a:pt x="5478" y="16995"/>
                  </a:cubicBezTo>
                  <a:cubicBezTo>
                    <a:pt x="4974" y="17818"/>
                    <a:pt x="4472" y="18645"/>
                    <a:pt x="3881" y="19411"/>
                  </a:cubicBezTo>
                  <a:lnTo>
                    <a:pt x="2965" y="20526"/>
                  </a:lnTo>
                  <a:cubicBezTo>
                    <a:pt x="2675" y="20911"/>
                    <a:pt x="2358" y="21274"/>
                    <a:pt x="2038" y="21635"/>
                  </a:cubicBezTo>
                  <a:lnTo>
                    <a:pt x="1040" y="22671"/>
                  </a:lnTo>
                  <a:cubicBezTo>
                    <a:pt x="717" y="23031"/>
                    <a:pt x="404" y="23399"/>
                    <a:pt x="95" y="23788"/>
                  </a:cubicBezTo>
                  <a:lnTo>
                    <a:pt x="88" y="23797"/>
                  </a:lnTo>
                  <a:cubicBezTo>
                    <a:pt x="1" y="23893"/>
                    <a:pt x="83" y="24023"/>
                    <a:pt x="187" y="24023"/>
                  </a:cubicBezTo>
                  <a:cubicBezTo>
                    <a:pt x="213" y="24023"/>
                    <a:pt x="242" y="24014"/>
                    <a:pt x="269" y="23994"/>
                  </a:cubicBezTo>
                  <a:cubicBezTo>
                    <a:pt x="681" y="23726"/>
                    <a:pt x="1073" y="23425"/>
                    <a:pt x="1487" y="23140"/>
                  </a:cubicBezTo>
                  <a:cubicBezTo>
                    <a:pt x="1900" y="22854"/>
                    <a:pt x="2184" y="22441"/>
                    <a:pt x="2526" y="22086"/>
                  </a:cubicBezTo>
                  <a:cubicBezTo>
                    <a:pt x="3252" y="21409"/>
                    <a:pt x="3847" y="20617"/>
                    <a:pt x="4445" y="19834"/>
                  </a:cubicBezTo>
                  <a:cubicBezTo>
                    <a:pt x="4978" y="19004"/>
                    <a:pt x="5647" y="18269"/>
                    <a:pt x="6151" y="17422"/>
                  </a:cubicBezTo>
                  <a:cubicBezTo>
                    <a:pt x="6616" y="16554"/>
                    <a:pt x="7167" y="15738"/>
                    <a:pt x="7605" y="14857"/>
                  </a:cubicBezTo>
                  <a:cubicBezTo>
                    <a:pt x="8581" y="13153"/>
                    <a:pt x="9360" y="11348"/>
                    <a:pt x="10181" y="9567"/>
                  </a:cubicBezTo>
                  <a:cubicBezTo>
                    <a:pt x="10862" y="7743"/>
                    <a:pt x="11598" y="5949"/>
                    <a:pt x="12116" y="4060"/>
                  </a:cubicBezTo>
                  <a:lnTo>
                    <a:pt x="12116" y="4060"/>
                  </a:lnTo>
                  <a:cubicBezTo>
                    <a:pt x="12278" y="3836"/>
                    <a:pt x="12438" y="3621"/>
                    <a:pt x="12577" y="3389"/>
                  </a:cubicBezTo>
                  <a:cubicBezTo>
                    <a:pt x="12727" y="3143"/>
                    <a:pt x="12849" y="2880"/>
                    <a:pt x="12973" y="2617"/>
                  </a:cubicBezTo>
                  <a:cubicBezTo>
                    <a:pt x="13095" y="2355"/>
                    <a:pt x="13232" y="2097"/>
                    <a:pt x="13342" y="1820"/>
                  </a:cubicBezTo>
                  <a:cubicBezTo>
                    <a:pt x="13451" y="1541"/>
                    <a:pt x="13557" y="1245"/>
                    <a:pt x="13524" y="893"/>
                  </a:cubicBezTo>
                  <a:cubicBezTo>
                    <a:pt x="13508" y="722"/>
                    <a:pt x="13477" y="521"/>
                    <a:pt x="13347" y="342"/>
                  </a:cubicBezTo>
                  <a:cubicBezTo>
                    <a:pt x="13285" y="255"/>
                    <a:pt x="13205" y="184"/>
                    <a:pt x="13112" y="134"/>
                  </a:cubicBezTo>
                  <a:cubicBezTo>
                    <a:pt x="13028" y="78"/>
                    <a:pt x="12935" y="39"/>
                    <a:pt x="12834" y="25"/>
                  </a:cubicBezTo>
                  <a:cubicBezTo>
                    <a:pt x="12762" y="8"/>
                    <a:pt x="12693" y="1"/>
                    <a:pt x="1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7"/>
            <p:cNvSpPr/>
            <p:nvPr/>
          </p:nvSpPr>
          <p:spPr>
            <a:xfrm>
              <a:off x="3499800" y="2849100"/>
              <a:ext cx="89925" cy="97825"/>
            </a:xfrm>
            <a:custGeom>
              <a:avLst/>
              <a:gdLst/>
              <a:ahLst/>
              <a:cxnLst/>
              <a:rect l="l" t="t" r="r" b="b"/>
              <a:pathLst>
                <a:path w="3597" h="3913" extrusionOk="0">
                  <a:moveTo>
                    <a:pt x="2774" y="1"/>
                  </a:moveTo>
                  <a:cubicBezTo>
                    <a:pt x="2737" y="1"/>
                    <a:pt x="2701" y="4"/>
                    <a:pt x="2664" y="10"/>
                  </a:cubicBezTo>
                  <a:cubicBezTo>
                    <a:pt x="2540" y="34"/>
                    <a:pt x="2447" y="72"/>
                    <a:pt x="2351" y="92"/>
                  </a:cubicBezTo>
                  <a:cubicBezTo>
                    <a:pt x="2146" y="109"/>
                    <a:pt x="2040" y="273"/>
                    <a:pt x="1900" y="355"/>
                  </a:cubicBezTo>
                  <a:cubicBezTo>
                    <a:pt x="1758" y="437"/>
                    <a:pt x="1601" y="499"/>
                    <a:pt x="1533" y="665"/>
                  </a:cubicBezTo>
                  <a:cubicBezTo>
                    <a:pt x="1433" y="789"/>
                    <a:pt x="1259" y="828"/>
                    <a:pt x="1174" y="965"/>
                  </a:cubicBezTo>
                  <a:cubicBezTo>
                    <a:pt x="1126" y="1027"/>
                    <a:pt x="1081" y="1090"/>
                    <a:pt x="1013" y="1131"/>
                  </a:cubicBezTo>
                  <a:cubicBezTo>
                    <a:pt x="944" y="1173"/>
                    <a:pt x="880" y="1215"/>
                    <a:pt x="836" y="1282"/>
                  </a:cubicBezTo>
                  <a:cubicBezTo>
                    <a:pt x="769" y="1430"/>
                    <a:pt x="634" y="1512"/>
                    <a:pt x="522" y="1614"/>
                  </a:cubicBezTo>
                  <a:cubicBezTo>
                    <a:pt x="475" y="1676"/>
                    <a:pt x="457" y="1762"/>
                    <a:pt x="387" y="1804"/>
                  </a:cubicBezTo>
                  <a:cubicBezTo>
                    <a:pt x="322" y="1848"/>
                    <a:pt x="272" y="1910"/>
                    <a:pt x="247" y="1985"/>
                  </a:cubicBezTo>
                  <a:cubicBezTo>
                    <a:pt x="216" y="2059"/>
                    <a:pt x="134" y="2087"/>
                    <a:pt x="79" y="2141"/>
                  </a:cubicBezTo>
                  <a:cubicBezTo>
                    <a:pt x="28" y="2209"/>
                    <a:pt x="0" y="2293"/>
                    <a:pt x="2" y="2379"/>
                  </a:cubicBezTo>
                  <a:lnTo>
                    <a:pt x="4" y="2399"/>
                  </a:lnTo>
                  <a:cubicBezTo>
                    <a:pt x="16" y="2509"/>
                    <a:pt x="109" y="2589"/>
                    <a:pt x="217" y="2589"/>
                  </a:cubicBezTo>
                  <a:cubicBezTo>
                    <a:pt x="224" y="2589"/>
                    <a:pt x="231" y="2589"/>
                    <a:pt x="238" y="2588"/>
                  </a:cubicBezTo>
                  <a:lnTo>
                    <a:pt x="247" y="2588"/>
                  </a:lnTo>
                  <a:cubicBezTo>
                    <a:pt x="329" y="2581"/>
                    <a:pt x="407" y="2546"/>
                    <a:pt x="468" y="2490"/>
                  </a:cubicBezTo>
                  <a:cubicBezTo>
                    <a:pt x="515" y="2433"/>
                    <a:pt x="533" y="2351"/>
                    <a:pt x="606" y="2317"/>
                  </a:cubicBezTo>
                  <a:cubicBezTo>
                    <a:pt x="676" y="2286"/>
                    <a:pt x="734" y="2233"/>
                    <a:pt x="772" y="2169"/>
                  </a:cubicBezTo>
                  <a:cubicBezTo>
                    <a:pt x="809" y="2099"/>
                    <a:pt x="895" y="2079"/>
                    <a:pt x="953" y="2034"/>
                  </a:cubicBezTo>
                  <a:cubicBezTo>
                    <a:pt x="1050" y="1919"/>
                    <a:pt x="1128" y="1789"/>
                    <a:pt x="1274" y="1731"/>
                  </a:cubicBezTo>
                  <a:cubicBezTo>
                    <a:pt x="1342" y="1691"/>
                    <a:pt x="1382" y="1632"/>
                    <a:pt x="1425" y="1570"/>
                  </a:cubicBezTo>
                  <a:cubicBezTo>
                    <a:pt x="1469" y="1508"/>
                    <a:pt x="1531" y="1470"/>
                    <a:pt x="1597" y="1432"/>
                  </a:cubicBezTo>
                  <a:cubicBezTo>
                    <a:pt x="1736" y="1370"/>
                    <a:pt x="1789" y="1211"/>
                    <a:pt x="1922" y="1143"/>
                  </a:cubicBezTo>
                  <a:cubicBezTo>
                    <a:pt x="2086" y="1121"/>
                    <a:pt x="2164" y="997"/>
                    <a:pt x="2278" y="919"/>
                  </a:cubicBezTo>
                  <a:cubicBezTo>
                    <a:pt x="2392" y="839"/>
                    <a:pt x="2540" y="842"/>
                    <a:pt x="2613" y="747"/>
                  </a:cubicBezTo>
                  <a:cubicBezTo>
                    <a:pt x="2643" y="724"/>
                    <a:pt x="2679" y="712"/>
                    <a:pt x="2717" y="712"/>
                  </a:cubicBezTo>
                  <a:cubicBezTo>
                    <a:pt x="2719" y="712"/>
                    <a:pt x="2721" y="712"/>
                    <a:pt x="2723" y="712"/>
                  </a:cubicBezTo>
                  <a:lnTo>
                    <a:pt x="2723" y="712"/>
                  </a:lnTo>
                  <a:cubicBezTo>
                    <a:pt x="2723" y="711"/>
                    <a:pt x="2723" y="711"/>
                    <a:pt x="2723" y="711"/>
                  </a:cubicBezTo>
                  <a:cubicBezTo>
                    <a:pt x="2706" y="691"/>
                    <a:pt x="2707" y="680"/>
                    <a:pt x="2713" y="680"/>
                  </a:cubicBezTo>
                  <a:cubicBezTo>
                    <a:pt x="2717" y="680"/>
                    <a:pt x="2723" y="684"/>
                    <a:pt x="2728" y="695"/>
                  </a:cubicBezTo>
                  <a:cubicBezTo>
                    <a:pt x="2729" y="700"/>
                    <a:pt x="2730" y="706"/>
                    <a:pt x="2730" y="712"/>
                  </a:cubicBezTo>
                  <a:lnTo>
                    <a:pt x="2730" y="712"/>
                  </a:lnTo>
                  <a:cubicBezTo>
                    <a:pt x="2728" y="712"/>
                    <a:pt x="2726" y="712"/>
                    <a:pt x="2723" y="712"/>
                  </a:cubicBezTo>
                  <a:lnTo>
                    <a:pt x="2723" y="712"/>
                  </a:lnTo>
                  <a:cubicBezTo>
                    <a:pt x="2726" y="714"/>
                    <a:pt x="2728" y="717"/>
                    <a:pt x="2731" y="719"/>
                  </a:cubicBezTo>
                  <a:lnTo>
                    <a:pt x="2731" y="719"/>
                  </a:lnTo>
                  <a:cubicBezTo>
                    <a:pt x="2730" y="717"/>
                    <a:pt x="2730" y="714"/>
                    <a:pt x="2730" y="712"/>
                  </a:cubicBezTo>
                  <a:lnTo>
                    <a:pt x="2730" y="712"/>
                  </a:lnTo>
                  <a:cubicBezTo>
                    <a:pt x="2732" y="712"/>
                    <a:pt x="2735" y="712"/>
                    <a:pt x="2737" y="713"/>
                  </a:cubicBezTo>
                  <a:cubicBezTo>
                    <a:pt x="2755" y="716"/>
                    <a:pt x="2756" y="727"/>
                    <a:pt x="2747" y="727"/>
                  </a:cubicBezTo>
                  <a:cubicBezTo>
                    <a:pt x="2743" y="727"/>
                    <a:pt x="2738" y="725"/>
                    <a:pt x="2731" y="719"/>
                  </a:cubicBezTo>
                  <a:lnTo>
                    <a:pt x="2731" y="719"/>
                  </a:lnTo>
                  <a:cubicBezTo>
                    <a:pt x="2733" y="755"/>
                    <a:pt x="2733" y="792"/>
                    <a:pt x="2728" y="828"/>
                  </a:cubicBezTo>
                  <a:cubicBezTo>
                    <a:pt x="2704" y="934"/>
                    <a:pt x="2788" y="1078"/>
                    <a:pt x="2714" y="1204"/>
                  </a:cubicBezTo>
                  <a:cubicBezTo>
                    <a:pt x="2639" y="1329"/>
                    <a:pt x="2710" y="1490"/>
                    <a:pt x="2621" y="1614"/>
                  </a:cubicBezTo>
                  <a:cubicBezTo>
                    <a:pt x="2531" y="1736"/>
                    <a:pt x="2524" y="1882"/>
                    <a:pt x="2506" y="2028"/>
                  </a:cubicBezTo>
                  <a:cubicBezTo>
                    <a:pt x="2496" y="2329"/>
                    <a:pt x="2294" y="2574"/>
                    <a:pt x="2245" y="2866"/>
                  </a:cubicBezTo>
                  <a:cubicBezTo>
                    <a:pt x="2234" y="2941"/>
                    <a:pt x="2215" y="3012"/>
                    <a:pt x="2194" y="3083"/>
                  </a:cubicBezTo>
                  <a:cubicBezTo>
                    <a:pt x="2168" y="3154"/>
                    <a:pt x="2121" y="3212"/>
                    <a:pt x="2102" y="3285"/>
                  </a:cubicBezTo>
                  <a:cubicBezTo>
                    <a:pt x="2068" y="3430"/>
                    <a:pt x="2104" y="3605"/>
                    <a:pt x="2132" y="3776"/>
                  </a:cubicBezTo>
                  <a:lnTo>
                    <a:pt x="2132" y="3780"/>
                  </a:lnTo>
                  <a:cubicBezTo>
                    <a:pt x="2137" y="3804"/>
                    <a:pt x="2146" y="3827"/>
                    <a:pt x="2159" y="3847"/>
                  </a:cubicBezTo>
                  <a:cubicBezTo>
                    <a:pt x="2189" y="3890"/>
                    <a:pt x="2237" y="3912"/>
                    <a:pt x="2286" y="3912"/>
                  </a:cubicBezTo>
                  <a:cubicBezTo>
                    <a:pt x="2319" y="3912"/>
                    <a:pt x="2353" y="3902"/>
                    <a:pt x="2382" y="3880"/>
                  </a:cubicBezTo>
                  <a:cubicBezTo>
                    <a:pt x="2524" y="3776"/>
                    <a:pt x="2673" y="3670"/>
                    <a:pt x="2746" y="3534"/>
                  </a:cubicBezTo>
                  <a:cubicBezTo>
                    <a:pt x="2783" y="3466"/>
                    <a:pt x="2787" y="3386"/>
                    <a:pt x="2814" y="3315"/>
                  </a:cubicBezTo>
                  <a:cubicBezTo>
                    <a:pt x="2843" y="3245"/>
                    <a:pt x="2878" y="3176"/>
                    <a:pt x="2920" y="3110"/>
                  </a:cubicBezTo>
                  <a:cubicBezTo>
                    <a:pt x="3071" y="2837"/>
                    <a:pt x="3057" y="2510"/>
                    <a:pt x="3215" y="2234"/>
                  </a:cubicBezTo>
                  <a:cubicBezTo>
                    <a:pt x="3277" y="2090"/>
                    <a:pt x="3336" y="1943"/>
                    <a:pt x="3327" y="1778"/>
                  </a:cubicBezTo>
                  <a:cubicBezTo>
                    <a:pt x="3318" y="1614"/>
                    <a:pt x="3436" y="1475"/>
                    <a:pt x="3405" y="1302"/>
                  </a:cubicBezTo>
                  <a:cubicBezTo>
                    <a:pt x="3412" y="970"/>
                    <a:pt x="3597" y="649"/>
                    <a:pt x="3111" y="100"/>
                  </a:cubicBezTo>
                  <a:cubicBezTo>
                    <a:pt x="3010" y="34"/>
                    <a:pt x="2892" y="1"/>
                    <a:pt x="27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7"/>
            <p:cNvSpPr/>
            <p:nvPr/>
          </p:nvSpPr>
          <p:spPr>
            <a:xfrm>
              <a:off x="3431275" y="2826025"/>
              <a:ext cx="101700" cy="111700"/>
            </a:xfrm>
            <a:custGeom>
              <a:avLst/>
              <a:gdLst/>
              <a:ahLst/>
              <a:cxnLst/>
              <a:rect l="l" t="t" r="r" b="b"/>
              <a:pathLst>
                <a:path w="4068" h="4468" extrusionOk="0">
                  <a:moveTo>
                    <a:pt x="3185" y="1"/>
                  </a:moveTo>
                  <a:cubicBezTo>
                    <a:pt x="3069" y="1"/>
                    <a:pt x="2955" y="27"/>
                    <a:pt x="2851" y="76"/>
                  </a:cubicBezTo>
                  <a:cubicBezTo>
                    <a:pt x="2632" y="187"/>
                    <a:pt x="2504" y="346"/>
                    <a:pt x="2336" y="452"/>
                  </a:cubicBezTo>
                  <a:cubicBezTo>
                    <a:pt x="1805" y="1006"/>
                    <a:pt x="1377" y="1572"/>
                    <a:pt x="1028" y="2198"/>
                  </a:cubicBezTo>
                  <a:cubicBezTo>
                    <a:pt x="944" y="2355"/>
                    <a:pt x="859" y="2510"/>
                    <a:pt x="756" y="2656"/>
                  </a:cubicBezTo>
                  <a:cubicBezTo>
                    <a:pt x="654" y="2802"/>
                    <a:pt x="645" y="2999"/>
                    <a:pt x="517" y="3130"/>
                  </a:cubicBezTo>
                  <a:cubicBezTo>
                    <a:pt x="390" y="3263"/>
                    <a:pt x="399" y="3469"/>
                    <a:pt x="273" y="3603"/>
                  </a:cubicBezTo>
                  <a:cubicBezTo>
                    <a:pt x="220" y="3674"/>
                    <a:pt x="227" y="3778"/>
                    <a:pt x="180" y="3853"/>
                  </a:cubicBezTo>
                  <a:cubicBezTo>
                    <a:pt x="132" y="3929"/>
                    <a:pt x="61" y="3989"/>
                    <a:pt x="47" y="4084"/>
                  </a:cubicBezTo>
                  <a:lnTo>
                    <a:pt x="60" y="4088"/>
                  </a:lnTo>
                  <a:lnTo>
                    <a:pt x="60" y="4088"/>
                  </a:lnTo>
                  <a:cubicBezTo>
                    <a:pt x="44" y="4120"/>
                    <a:pt x="32" y="4153"/>
                    <a:pt x="23" y="4188"/>
                  </a:cubicBezTo>
                  <a:cubicBezTo>
                    <a:pt x="1" y="4263"/>
                    <a:pt x="21" y="4343"/>
                    <a:pt x="74" y="4398"/>
                  </a:cubicBezTo>
                  <a:cubicBezTo>
                    <a:pt x="118" y="4444"/>
                    <a:pt x="176" y="4467"/>
                    <a:pt x="235" y="4467"/>
                  </a:cubicBezTo>
                  <a:cubicBezTo>
                    <a:pt x="289" y="4467"/>
                    <a:pt x="342" y="4447"/>
                    <a:pt x="384" y="4407"/>
                  </a:cubicBezTo>
                  <a:lnTo>
                    <a:pt x="490" y="4307"/>
                  </a:lnTo>
                  <a:cubicBezTo>
                    <a:pt x="554" y="4245"/>
                    <a:pt x="561" y="4152"/>
                    <a:pt x="598" y="4072"/>
                  </a:cubicBezTo>
                  <a:cubicBezTo>
                    <a:pt x="634" y="3991"/>
                    <a:pt x="722" y="3942"/>
                    <a:pt x="755" y="3862"/>
                  </a:cubicBezTo>
                  <a:cubicBezTo>
                    <a:pt x="793" y="3687"/>
                    <a:pt x="968" y="3586"/>
                    <a:pt x="1019" y="3415"/>
                  </a:cubicBezTo>
                  <a:cubicBezTo>
                    <a:pt x="1068" y="3243"/>
                    <a:pt x="1260" y="3156"/>
                    <a:pt x="1306" y="2982"/>
                  </a:cubicBezTo>
                  <a:cubicBezTo>
                    <a:pt x="1351" y="2809"/>
                    <a:pt x="1483" y="2685"/>
                    <a:pt x="1585" y="2546"/>
                  </a:cubicBezTo>
                  <a:cubicBezTo>
                    <a:pt x="1988" y="1999"/>
                    <a:pt x="2342" y="1388"/>
                    <a:pt x="2818" y="970"/>
                  </a:cubicBezTo>
                  <a:cubicBezTo>
                    <a:pt x="2909" y="840"/>
                    <a:pt x="3055" y="771"/>
                    <a:pt x="3154" y="738"/>
                  </a:cubicBezTo>
                  <a:cubicBezTo>
                    <a:pt x="3187" y="725"/>
                    <a:pt x="3218" y="709"/>
                    <a:pt x="3247" y="687"/>
                  </a:cubicBezTo>
                  <a:cubicBezTo>
                    <a:pt x="3250" y="686"/>
                    <a:pt x="3253" y="686"/>
                    <a:pt x="3255" y="686"/>
                  </a:cubicBezTo>
                  <a:cubicBezTo>
                    <a:pt x="3270" y="686"/>
                    <a:pt x="3272" y="702"/>
                    <a:pt x="3256" y="703"/>
                  </a:cubicBezTo>
                  <a:cubicBezTo>
                    <a:pt x="3238" y="705"/>
                    <a:pt x="3258" y="702"/>
                    <a:pt x="3280" y="744"/>
                  </a:cubicBezTo>
                  <a:cubicBezTo>
                    <a:pt x="3300" y="787"/>
                    <a:pt x="3294" y="849"/>
                    <a:pt x="3269" y="917"/>
                  </a:cubicBezTo>
                  <a:cubicBezTo>
                    <a:pt x="3221" y="1048"/>
                    <a:pt x="3229" y="1198"/>
                    <a:pt x="3227" y="1362"/>
                  </a:cubicBezTo>
                  <a:cubicBezTo>
                    <a:pt x="3223" y="1526"/>
                    <a:pt x="3159" y="1680"/>
                    <a:pt x="3103" y="1836"/>
                  </a:cubicBezTo>
                  <a:cubicBezTo>
                    <a:pt x="3046" y="1993"/>
                    <a:pt x="2962" y="2143"/>
                    <a:pt x="2940" y="2316"/>
                  </a:cubicBezTo>
                  <a:cubicBezTo>
                    <a:pt x="2920" y="2490"/>
                    <a:pt x="2803" y="2627"/>
                    <a:pt x="2762" y="2793"/>
                  </a:cubicBezTo>
                  <a:cubicBezTo>
                    <a:pt x="2718" y="2959"/>
                    <a:pt x="2736" y="3156"/>
                    <a:pt x="2743" y="3347"/>
                  </a:cubicBezTo>
                  <a:lnTo>
                    <a:pt x="2743" y="3353"/>
                  </a:lnTo>
                  <a:cubicBezTo>
                    <a:pt x="2743" y="3384"/>
                    <a:pt x="2754" y="3413"/>
                    <a:pt x="2772" y="3438"/>
                  </a:cubicBezTo>
                  <a:cubicBezTo>
                    <a:pt x="2802" y="3477"/>
                    <a:pt x="2847" y="3497"/>
                    <a:pt x="2893" y="3497"/>
                  </a:cubicBezTo>
                  <a:cubicBezTo>
                    <a:pt x="2925" y="3497"/>
                    <a:pt x="2957" y="3487"/>
                    <a:pt x="2984" y="3466"/>
                  </a:cubicBezTo>
                  <a:cubicBezTo>
                    <a:pt x="3145" y="3342"/>
                    <a:pt x="3322" y="3225"/>
                    <a:pt x="3395" y="3061"/>
                  </a:cubicBezTo>
                  <a:cubicBezTo>
                    <a:pt x="3468" y="2897"/>
                    <a:pt x="3521" y="2727"/>
                    <a:pt x="3608" y="2566"/>
                  </a:cubicBezTo>
                  <a:cubicBezTo>
                    <a:pt x="3694" y="2408"/>
                    <a:pt x="3740" y="2229"/>
                    <a:pt x="3787" y="2054"/>
                  </a:cubicBezTo>
                  <a:cubicBezTo>
                    <a:pt x="3820" y="1869"/>
                    <a:pt x="3869" y="1691"/>
                    <a:pt x="3937" y="1515"/>
                  </a:cubicBezTo>
                  <a:cubicBezTo>
                    <a:pt x="3993" y="1335"/>
                    <a:pt x="4068" y="1141"/>
                    <a:pt x="4022" y="922"/>
                  </a:cubicBezTo>
                  <a:cubicBezTo>
                    <a:pt x="4004" y="815"/>
                    <a:pt x="3979" y="702"/>
                    <a:pt x="3964" y="574"/>
                  </a:cubicBezTo>
                  <a:cubicBezTo>
                    <a:pt x="3944" y="413"/>
                    <a:pt x="3862" y="266"/>
                    <a:pt x="3736" y="165"/>
                  </a:cubicBezTo>
                  <a:cubicBezTo>
                    <a:pt x="3583" y="41"/>
                    <a:pt x="3411" y="21"/>
                    <a:pt x="3263" y="5"/>
                  </a:cubicBezTo>
                  <a:cubicBezTo>
                    <a:pt x="3237" y="2"/>
                    <a:pt x="3211" y="1"/>
                    <a:pt x="3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7"/>
            <p:cNvSpPr/>
            <p:nvPr/>
          </p:nvSpPr>
          <p:spPr>
            <a:xfrm>
              <a:off x="3369400" y="2833575"/>
              <a:ext cx="77325" cy="129575"/>
            </a:xfrm>
            <a:custGeom>
              <a:avLst/>
              <a:gdLst/>
              <a:ahLst/>
              <a:cxnLst/>
              <a:rect l="l" t="t" r="r" b="b"/>
              <a:pathLst>
                <a:path w="3093" h="5183" extrusionOk="0">
                  <a:moveTo>
                    <a:pt x="1808" y="0"/>
                  </a:moveTo>
                  <a:cubicBezTo>
                    <a:pt x="1685" y="0"/>
                    <a:pt x="1563" y="26"/>
                    <a:pt x="1463" y="82"/>
                  </a:cubicBezTo>
                  <a:cubicBezTo>
                    <a:pt x="1208" y="248"/>
                    <a:pt x="1060" y="423"/>
                    <a:pt x="931" y="604"/>
                  </a:cubicBezTo>
                  <a:cubicBezTo>
                    <a:pt x="799" y="785"/>
                    <a:pt x="797" y="998"/>
                    <a:pt x="666" y="1162"/>
                  </a:cubicBezTo>
                  <a:cubicBezTo>
                    <a:pt x="533" y="1326"/>
                    <a:pt x="551" y="1540"/>
                    <a:pt x="487" y="1722"/>
                  </a:cubicBezTo>
                  <a:cubicBezTo>
                    <a:pt x="423" y="1905"/>
                    <a:pt x="330" y="2080"/>
                    <a:pt x="369" y="2284"/>
                  </a:cubicBezTo>
                  <a:cubicBezTo>
                    <a:pt x="356" y="2476"/>
                    <a:pt x="234" y="2644"/>
                    <a:pt x="241" y="2837"/>
                  </a:cubicBezTo>
                  <a:cubicBezTo>
                    <a:pt x="237" y="2932"/>
                    <a:pt x="237" y="3027"/>
                    <a:pt x="203" y="3118"/>
                  </a:cubicBezTo>
                  <a:cubicBezTo>
                    <a:pt x="168" y="3209"/>
                    <a:pt x="141" y="3297"/>
                    <a:pt x="141" y="3394"/>
                  </a:cubicBezTo>
                  <a:cubicBezTo>
                    <a:pt x="168" y="3589"/>
                    <a:pt x="104" y="3768"/>
                    <a:pt x="71" y="3952"/>
                  </a:cubicBezTo>
                  <a:cubicBezTo>
                    <a:pt x="68" y="4049"/>
                    <a:pt x="99" y="4145"/>
                    <a:pt x="66" y="4237"/>
                  </a:cubicBezTo>
                  <a:cubicBezTo>
                    <a:pt x="38" y="4328"/>
                    <a:pt x="33" y="4425"/>
                    <a:pt x="53" y="4518"/>
                  </a:cubicBezTo>
                  <a:cubicBezTo>
                    <a:pt x="71" y="4614"/>
                    <a:pt x="18" y="4704"/>
                    <a:pt x="7" y="4795"/>
                  </a:cubicBezTo>
                  <a:cubicBezTo>
                    <a:pt x="0" y="4895"/>
                    <a:pt x="26" y="4998"/>
                    <a:pt x="77" y="5087"/>
                  </a:cubicBezTo>
                  <a:cubicBezTo>
                    <a:pt x="88" y="5103"/>
                    <a:pt x="100" y="5118"/>
                    <a:pt x="115" y="5131"/>
                  </a:cubicBezTo>
                  <a:cubicBezTo>
                    <a:pt x="153" y="5166"/>
                    <a:pt x="200" y="5183"/>
                    <a:pt x="247" y="5183"/>
                  </a:cubicBezTo>
                  <a:cubicBezTo>
                    <a:pt x="300" y="5183"/>
                    <a:pt x="353" y="5161"/>
                    <a:pt x="392" y="5118"/>
                  </a:cubicBezTo>
                  <a:lnTo>
                    <a:pt x="396" y="5111"/>
                  </a:lnTo>
                  <a:cubicBezTo>
                    <a:pt x="463" y="5038"/>
                    <a:pt x="507" y="4946"/>
                    <a:pt x="522" y="4848"/>
                  </a:cubicBezTo>
                  <a:cubicBezTo>
                    <a:pt x="529" y="4757"/>
                    <a:pt x="493" y="4662"/>
                    <a:pt x="538" y="4574"/>
                  </a:cubicBezTo>
                  <a:cubicBezTo>
                    <a:pt x="584" y="4488"/>
                    <a:pt x="597" y="4397"/>
                    <a:pt x="589" y="4304"/>
                  </a:cubicBezTo>
                  <a:cubicBezTo>
                    <a:pt x="584" y="4209"/>
                    <a:pt x="639" y="4125"/>
                    <a:pt x="662" y="4036"/>
                  </a:cubicBezTo>
                  <a:cubicBezTo>
                    <a:pt x="679" y="3854"/>
                    <a:pt x="671" y="3667"/>
                    <a:pt x="759" y="3498"/>
                  </a:cubicBezTo>
                  <a:cubicBezTo>
                    <a:pt x="790" y="3410"/>
                    <a:pt x="788" y="3315"/>
                    <a:pt x="794" y="3224"/>
                  </a:cubicBezTo>
                  <a:cubicBezTo>
                    <a:pt x="797" y="3133"/>
                    <a:pt x="827" y="3047"/>
                    <a:pt x="858" y="2959"/>
                  </a:cubicBezTo>
                  <a:cubicBezTo>
                    <a:pt x="936" y="2792"/>
                    <a:pt x="894" y="2598"/>
                    <a:pt x="969" y="2429"/>
                  </a:cubicBezTo>
                  <a:cubicBezTo>
                    <a:pt x="1091" y="2273"/>
                    <a:pt x="1086" y="2089"/>
                    <a:pt x="1135" y="1918"/>
                  </a:cubicBezTo>
                  <a:cubicBezTo>
                    <a:pt x="1186" y="1746"/>
                    <a:pt x="1281" y="1595"/>
                    <a:pt x="1319" y="1425"/>
                  </a:cubicBezTo>
                  <a:cubicBezTo>
                    <a:pt x="1359" y="1257"/>
                    <a:pt x="1489" y="1131"/>
                    <a:pt x="1544" y="989"/>
                  </a:cubicBezTo>
                  <a:cubicBezTo>
                    <a:pt x="1595" y="858"/>
                    <a:pt x="1704" y="726"/>
                    <a:pt x="1767" y="726"/>
                  </a:cubicBezTo>
                  <a:cubicBezTo>
                    <a:pt x="1772" y="726"/>
                    <a:pt x="1777" y="727"/>
                    <a:pt x="1781" y="728"/>
                  </a:cubicBezTo>
                  <a:cubicBezTo>
                    <a:pt x="1787" y="730"/>
                    <a:pt x="1793" y="731"/>
                    <a:pt x="1799" y="731"/>
                  </a:cubicBezTo>
                  <a:cubicBezTo>
                    <a:pt x="1829" y="731"/>
                    <a:pt x="1853" y="707"/>
                    <a:pt x="1870" y="707"/>
                  </a:cubicBezTo>
                  <a:cubicBezTo>
                    <a:pt x="1881" y="707"/>
                    <a:pt x="1889" y="716"/>
                    <a:pt x="1894" y="746"/>
                  </a:cubicBezTo>
                  <a:cubicBezTo>
                    <a:pt x="1910" y="832"/>
                    <a:pt x="2073" y="921"/>
                    <a:pt x="2073" y="1087"/>
                  </a:cubicBezTo>
                  <a:cubicBezTo>
                    <a:pt x="2073" y="1253"/>
                    <a:pt x="2144" y="1405"/>
                    <a:pt x="2199" y="1571"/>
                  </a:cubicBezTo>
                  <a:cubicBezTo>
                    <a:pt x="2341" y="1898"/>
                    <a:pt x="2272" y="2272"/>
                    <a:pt x="2345" y="2622"/>
                  </a:cubicBezTo>
                  <a:cubicBezTo>
                    <a:pt x="2366" y="2711"/>
                    <a:pt x="2381" y="2801"/>
                    <a:pt x="2390" y="2892"/>
                  </a:cubicBezTo>
                  <a:cubicBezTo>
                    <a:pt x="2394" y="2983"/>
                    <a:pt x="2376" y="3074"/>
                    <a:pt x="2387" y="3164"/>
                  </a:cubicBezTo>
                  <a:cubicBezTo>
                    <a:pt x="2412" y="3343"/>
                    <a:pt x="2514" y="3523"/>
                    <a:pt x="2609" y="3706"/>
                  </a:cubicBezTo>
                  <a:cubicBezTo>
                    <a:pt x="2622" y="3737"/>
                    <a:pt x="2647" y="3762"/>
                    <a:pt x="2677" y="3777"/>
                  </a:cubicBezTo>
                  <a:cubicBezTo>
                    <a:pt x="2698" y="3787"/>
                    <a:pt x="2720" y="3792"/>
                    <a:pt x="2743" y="3792"/>
                  </a:cubicBezTo>
                  <a:cubicBezTo>
                    <a:pt x="2798" y="3792"/>
                    <a:pt x="2851" y="3761"/>
                    <a:pt x="2877" y="3708"/>
                  </a:cubicBezTo>
                  <a:cubicBezTo>
                    <a:pt x="2970" y="3521"/>
                    <a:pt x="3093" y="3330"/>
                    <a:pt x="3080" y="3140"/>
                  </a:cubicBezTo>
                  <a:cubicBezTo>
                    <a:pt x="3069" y="2950"/>
                    <a:pt x="3032" y="2764"/>
                    <a:pt x="3065" y="2571"/>
                  </a:cubicBezTo>
                  <a:cubicBezTo>
                    <a:pt x="3084" y="2184"/>
                    <a:pt x="2928" y="1819"/>
                    <a:pt x="2923" y="1421"/>
                  </a:cubicBezTo>
                  <a:cubicBezTo>
                    <a:pt x="2907" y="1224"/>
                    <a:pt x="2885" y="1014"/>
                    <a:pt x="2755" y="834"/>
                  </a:cubicBezTo>
                  <a:cubicBezTo>
                    <a:pt x="2700" y="737"/>
                    <a:pt x="2655" y="637"/>
                    <a:pt x="2618" y="531"/>
                  </a:cubicBezTo>
                  <a:cubicBezTo>
                    <a:pt x="2564" y="411"/>
                    <a:pt x="2480" y="307"/>
                    <a:pt x="2372" y="230"/>
                  </a:cubicBezTo>
                  <a:cubicBezTo>
                    <a:pt x="2304" y="190"/>
                    <a:pt x="2259" y="144"/>
                    <a:pt x="2182" y="108"/>
                  </a:cubicBezTo>
                  <a:cubicBezTo>
                    <a:pt x="2104" y="71"/>
                    <a:pt x="2025" y="40"/>
                    <a:pt x="1943" y="11"/>
                  </a:cubicBezTo>
                  <a:cubicBezTo>
                    <a:pt x="1899" y="4"/>
                    <a:pt x="1853" y="0"/>
                    <a:pt x="1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7"/>
            <p:cNvSpPr/>
            <p:nvPr/>
          </p:nvSpPr>
          <p:spPr>
            <a:xfrm>
              <a:off x="3135800" y="2978275"/>
              <a:ext cx="231050" cy="250425"/>
            </a:xfrm>
            <a:custGeom>
              <a:avLst/>
              <a:gdLst/>
              <a:ahLst/>
              <a:cxnLst/>
              <a:rect l="l" t="t" r="r" b="b"/>
              <a:pathLst>
                <a:path w="9242" h="10017" extrusionOk="0">
                  <a:moveTo>
                    <a:pt x="9092" y="0"/>
                  </a:moveTo>
                  <a:cubicBezTo>
                    <a:pt x="9061" y="0"/>
                    <a:pt x="9030" y="10"/>
                    <a:pt x="9003" y="31"/>
                  </a:cubicBezTo>
                  <a:lnTo>
                    <a:pt x="8999" y="34"/>
                  </a:lnTo>
                  <a:cubicBezTo>
                    <a:pt x="8771" y="219"/>
                    <a:pt x="8536" y="397"/>
                    <a:pt x="8373" y="620"/>
                  </a:cubicBezTo>
                  <a:cubicBezTo>
                    <a:pt x="8289" y="728"/>
                    <a:pt x="8237" y="861"/>
                    <a:pt x="8162" y="974"/>
                  </a:cubicBezTo>
                  <a:cubicBezTo>
                    <a:pt x="8087" y="1089"/>
                    <a:pt x="7990" y="1191"/>
                    <a:pt x="7903" y="1299"/>
                  </a:cubicBezTo>
                  <a:cubicBezTo>
                    <a:pt x="7550" y="1722"/>
                    <a:pt x="7321" y="2235"/>
                    <a:pt x="6921" y="2625"/>
                  </a:cubicBezTo>
                  <a:cubicBezTo>
                    <a:pt x="6739" y="2831"/>
                    <a:pt x="6556" y="3037"/>
                    <a:pt x="6416" y="3278"/>
                  </a:cubicBezTo>
                  <a:cubicBezTo>
                    <a:pt x="6273" y="3517"/>
                    <a:pt x="6053" y="3691"/>
                    <a:pt x="5901" y="3926"/>
                  </a:cubicBezTo>
                  <a:cubicBezTo>
                    <a:pt x="5751" y="4160"/>
                    <a:pt x="5507" y="4313"/>
                    <a:pt x="5350" y="4541"/>
                  </a:cubicBezTo>
                  <a:cubicBezTo>
                    <a:pt x="5193" y="4769"/>
                    <a:pt x="4992" y="4961"/>
                    <a:pt x="4794" y="5152"/>
                  </a:cubicBezTo>
                  <a:cubicBezTo>
                    <a:pt x="4595" y="5344"/>
                    <a:pt x="4469" y="5605"/>
                    <a:pt x="4232" y="5760"/>
                  </a:cubicBezTo>
                  <a:cubicBezTo>
                    <a:pt x="3994" y="5915"/>
                    <a:pt x="3863" y="6172"/>
                    <a:pt x="3661" y="6358"/>
                  </a:cubicBezTo>
                  <a:cubicBezTo>
                    <a:pt x="3456" y="6546"/>
                    <a:pt x="3228" y="6705"/>
                    <a:pt x="3088" y="6958"/>
                  </a:cubicBezTo>
                  <a:cubicBezTo>
                    <a:pt x="2909" y="7174"/>
                    <a:pt x="2650" y="7296"/>
                    <a:pt x="2478" y="7520"/>
                  </a:cubicBezTo>
                  <a:cubicBezTo>
                    <a:pt x="2389" y="7626"/>
                    <a:pt x="2288" y="7721"/>
                    <a:pt x="2177" y="7805"/>
                  </a:cubicBezTo>
                  <a:cubicBezTo>
                    <a:pt x="2062" y="7882"/>
                    <a:pt x="1955" y="7971"/>
                    <a:pt x="1860" y="8071"/>
                  </a:cubicBezTo>
                  <a:cubicBezTo>
                    <a:pt x="1692" y="8298"/>
                    <a:pt x="1456" y="8447"/>
                    <a:pt x="1241" y="8619"/>
                  </a:cubicBezTo>
                  <a:cubicBezTo>
                    <a:pt x="1141" y="8716"/>
                    <a:pt x="1059" y="8829"/>
                    <a:pt x="944" y="8909"/>
                  </a:cubicBezTo>
                  <a:cubicBezTo>
                    <a:pt x="831" y="8989"/>
                    <a:pt x="725" y="9075"/>
                    <a:pt x="634" y="9184"/>
                  </a:cubicBezTo>
                  <a:cubicBezTo>
                    <a:pt x="542" y="9294"/>
                    <a:pt x="404" y="9336"/>
                    <a:pt x="298" y="9427"/>
                  </a:cubicBezTo>
                  <a:cubicBezTo>
                    <a:pt x="194" y="9518"/>
                    <a:pt x="97" y="9619"/>
                    <a:pt x="30" y="9752"/>
                  </a:cubicBezTo>
                  <a:lnTo>
                    <a:pt x="24" y="9759"/>
                  </a:lnTo>
                  <a:cubicBezTo>
                    <a:pt x="6" y="9794"/>
                    <a:pt x="0" y="9836"/>
                    <a:pt x="8" y="9874"/>
                  </a:cubicBezTo>
                  <a:cubicBezTo>
                    <a:pt x="24" y="9957"/>
                    <a:pt x="97" y="10016"/>
                    <a:pt x="179" y="10016"/>
                  </a:cubicBezTo>
                  <a:cubicBezTo>
                    <a:pt x="190" y="10016"/>
                    <a:pt x="202" y="10015"/>
                    <a:pt x="214" y="10013"/>
                  </a:cubicBezTo>
                  <a:cubicBezTo>
                    <a:pt x="358" y="9984"/>
                    <a:pt x="493" y="9925"/>
                    <a:pt x="613" y="9839"/>
                  </a:cubicBezTo>
                  <a:cubicBezTo>
                    <a:pt x="723" y="9750"/>
                    <a:pt x="809" y="9633"/>
                    <a:pt x="936" y="9568"/>
                  </a:cubicBezTo>
                  <a:cubicBezTo>
                    <a:pt x="1064" y="9506"/>
                    <a:pt x="1179" y="9422"/>
                    <a:pt x="1276" y="9319"/>
                  </a:cubicBezTo>
                  <a:cubicBezTo>
                    <a:pt x="1373" y="9217"/>
                    <a:pt x="1509" y="9159"/>
                    <a:pt x="1622" y="9080"/>
                  </a:cubicBezTo>
                  <a:cubicBezTo>
                    <a:pt x="1832" y="8893"/>
                    <a:pt x="2022" y="8683"/>
                    <a:pt x="2274" y="8544"/>
                  </a:cubicBezTo>
                  <a:cubicBezTo>
                    <a:pt x="2385" y="8458"/>
                    <a:pt x="2487" y="8362"/>
                    <a:pt x="2579" y="8254"/>
                  </a:cubicBezTo>
                  <a:cubicBezTo>
                    <a:pt x="2675" y="8152"/>
                    <a:pt x="2788" y="8070"/>
                    <a:pt x="2900" y="7982"/>
                  </a:cubicBezTo>
                  <a:cubicBezTo>
                    <a:pt x="3137" y="7825"/>
                    <a:pt x="3286" y="7575"/>
                    <a:pt x="3515" y="7405"/>
                  </a:cubicBezTo>
                  <a:cubicBezTo>
                    <a:pt x="3772" y="7270"/>
                    <a:pt x="3943" y="7039"/>
                    <a:pt x="4139" y="6840"/>
                  </a:cubicBezTo>
                  <a:cubicBezTo>
                    <a:pt x="4336" y="6641"/>
                    <a:pt x="4560" y="6466"/>
                    <a:pt x="4739" y="6249"/>
                  </a:cubicBezTo>
                  <a:cubicBezTo>
                    <a:pt x="4916" y="6033"/>
                    <a:pt x="5142" y="5860"/>
                    <a:pt x="5325" y="5645"/>
                  </a:cubicBezTo>
                  <a:cubicBezTo>
                    <a:pt x="5496" y="5422"/>
                    <a:pt x="5684" y="5212"/>
                    <a:pt x="5888" y="5017"/>
                  </a:cubicBezTo>
                  <a:cubicBezTo>
                    <a:pt x="6096" y="4826"/>
                    <a:pt x="6215" y="4561"/>
                    <a:pt x="6436" y="4379"/>
                  </a:cubicBezTo>
                  <a:cubicBezTo>
                    <a:pt x="6656" y="4196"/>
                    <a:pt x="6757" y="3917"/>
                    <a:pt x="6983" y="3736"/>
                  </a:cubicBezTo>
                  <a:cubicBezTo>
                    <a:pt x="7209" y="3556"/>
                    <a:pt x="7357" y="3315"/>
                    <a:pt x="7507" y="3078"/>
                  </a:cubicBezTo>
                  <a:cubicBezTo>
                    <a:pt x="7654" y="2837"/>
                    <a:pt x="7822" y="2609"/>
                    <a:pt x="8007" y="2395"/>
                  </a:cubicBezTo>
                  <a:cubicBezTo>
                    <a:pt x="8178" y="2171"/>
                    <a:pt x="8364" y="1959"/>
                    <a:pt x="8496" y="1706"/>
                  </a:cubicBezTo>
                  <a:cubicBezTo>
                    <a:pt x="8625" y="1454"/>
                    <a:pt x="8817" y="1244"/>
                    <a:pt x="8954" y="998"/>
                  </a:cubicBezTo>
                  <a:cubicBezTo>
                    <a:pt x="9090" y="751"/>
                    <a:pt x="9156" y="459"/>
                    <a:pt x="9229" y="177"/>
                  </a:cubicBezTo>
                  <a:cubicBezTo>
                    <a:pt x="9242" y="133"/>
                    <a:pt x="9231" y="85"/>
                    <a:pt x="9202" y="51"/>
                  </a:cubicBezTo>
                  <a:cubicBezTo>
                    <a:pt x="9174" y="17"/>
                    <a:pt x="9133" y="0"/>
                    <a:pt x="9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7"/>
            <p:cNvSpPr/>
            <p:nvPr/>
          </p:nvSpPr>
          <p:spPr>
            <a:xfrm>
              <a:off x="1758700" y="3709575"/>
              <a:ext cx="456225" cy="80825"/>
            </a:xfrm>
            <a:custGeom>
              <a:avLst/>
              <a:gdLst/>
              <a:ahLst/>
              <a:cxnLst/>
              <a:rect l="l" t="t" r="r" b="b"/>
              <a:pathLst>
                <a:path w="18249" h="3233" extrusionOk="0">
                  <a:moveTo>
                    <a:pt x="17534" y="1"/>
                  </a:moveTo>
                  <a:cubicBezTo>
                    <a:pt x="17124" y="1"/>
                    <a:pt x="16722" y="21"/>
                    <a:pt x="16327" y="119"/>
                  </a:cubicBezTo>
                  <a:cubicBezTo>
                    <a:pt x="15741" y="203"/>
                    <a:pt x="15148" y="227"/>
                    <a:pt x="14561" y="315"/>
                  </a:cubicBezTo>
                  <a:cubicBezTo>
                    <a:pt x="14265" y="351"/>
                    <a:pt x="13973" y="406"/>
                    <a:pt x="13678" y="431"/>
                  </a:cubicBezTo>
                  <a:cubicBezTo>
                    <a:pt x="13380" y="457"/>
                    <a:pt x="13087" y="470"/>
                    <a:pt x="12787" y="483"/>
                  </a:cubicBezTo>
                  <a:cubicBezTo>
                    <a:pt x="12490" y="494"/>
                    <a:pt x="12193" y="486"/>
                    <a:pt x="11899" y="543"/>
                  </a:cubicBezTo>
                  <a:cubicBezTo>
                    <a:pt x="11612" y="600"/>
                    <a:pt x="11323" y="638"/>
                    <a:pt x="11032" y="638"/>
                  </a:cubicBezTo>
                  <a:cubicBezTo>
                    <a:pt x="11026" y="638"/>
                    <a:pt x="11019" y="638"/>
                    <a:pt x="11012" y="638"/>
                  </a:cubicBezTo>
                  <a:cubicBezTo>
                    <a:pt x="11003" y="638"/>
                    <a:pt x="10994" y="637"/>
                    <a:pt x="10985" y="637"/>
                  </a:cubicBezTo>
                  <a:cubicBezTo>
                    <a:pt x="10695" y="637"/>
                    <a:pt x="10410" y="693"/>
                    <a:pt x="10122" y="722"/>
                  </a:cubicBezTo>
                  <a:cubicBezTo>
                    <a:pt x="9826" y="751"/>
                    <a:pt x="9527" y="723"/>
                    <a:pt x="9229" y="756"/>
                  </a:cubicBezTo>
                  <a:lnTo>
                    <a:pt x="8339" y="829"/>
                  </a:lnTo>
                  <a:cubicBezTo>
                    <a:pt x="8042" y="840"/>
                    <a:pt x="7742" y="833"/>
                    <a:pt x="7447" y="851"/>
                  </a:cubicBezTo>
                  <a:cubicBezTo>
                    <a:pt x="7177" y="868"/>
                    <a:pt x="6909" y="905"/>
                    <a:pt x="6638" y="905"/>
                  </a:cubicBezTo>
                  <a:cubicBezTo>
                    <a:pt x="6610" y="905"/>
                    <a:pt x="6582" y="905"/>
                    <a:pt x="6555" y="904"/>
                  </a:cubicBezTo>
                  <a:cubicBezTo>
                    <a:pt x="6434" y="900"/>
                    <a:pt x="6314" y="897"/>
                    <a:pt x="6194" y="897"/>
                  </a:cubicBezTo>
                  <a:cubicBezTo>
                    <a:pt x="6016" y="897"/>
                    <a:pt x="5838" y="904"/>
                    <a:pt x="5662" y="930"/>
                  </a:cubicBezTo>
                  <a:cubicBezTo>
                    <a:pt x="5459" y="962"/>
                    <a:pt x="5254" y="969"/>
                    <a:pt x="5049" y="969"/>
                  </a:cubicBezTo>
                  <a:cubicBezTo>
                    <a:pt x="4913" y="969"/>
                    <a:pt x="4777" y="966"/>
                    <a:pt x="4640" y="966"/>
                  </a:cubicBezTo>
                  <a:cubicBezTo>
                    <a:pt x="4386" y="966"/>
                    <a:pt x="4132" y="976"/>
                    <a:pt x="3880" y="1034"/>
                  </a:cubicBezTo>
                  <a:lnTo>
                    <a:pt x="3772" y="1057"/>
                  </a:lnTo>
                  <a:cubicBezTo>
                    <a:pt x="3745" y="1063"/>
                    <a:pt x="3717" y="1077"/>
                    <a:pt x="3697" y="1097"/>
                  </a:cubicBezTo>
                  <a:cubicBezTo>
                    <a:pt x="3504" y="1280"/>
                    <a:pt x="3267" y="1420"/>
                    <a:pt x="3039" y="1561"/>
                  </a:cubicBezTo>
                  <a:cubicBezTo>
                    <a:pt x="2811" y="1701"/>
                    <a:pt x="2601" y="1869"/>
                    <a:pt x="2382" y="2024"/>
                  </a:cubicBezTo>
                  <a:cubicBezTo>
                    <a:pt x="2161" y="2179"/>
                    <a:pt x="1906" y="2278"/>
                    <a:pt x="1683" y="2391"/>
                  </a:cubicBezTo>
                  <a:cubicBezTo>
                    <a:pt x="1460" y="2506"/>
                    <a:pt x="1227" y="2654"/>
                    <a:pt x="1028" y="2670"/>
                  </a:cubicBezTo>
                  <a:cubicBezTo>
                    <a:pt x="1018" y="2674"/>
                    <a:pt x="1007" y="2675"/>
                    <a:pt x="996" y="2675"/>
                  </a:cubicBezTo>
                  <a:cubicBezTo>
                    <a:pt x="886" y="2675"/>
                    <a:pt x="728" y="2516"/>
                    <a:pt x="652" y="2420"/>
                  </a:cubicBezTo>
                  <a:cubicBezTo>
                    <a:pt x="530" y="2305"/>
                    <a:pt x="601" y="2086"/>
                    <a:pt x="676" y="1864"/>
                  </a:cubicBezTo>
                  <a:cubicBezTo>
                    <a:pt x="749" y="1643"/>
                    <a:pt x="849" y="1395"/>
                    <a:pt x="1037" y="1212"/>
                  </a:cubicBezTo>
                  <a:cubicBezTo>
                    <a:pt x="1212" y="1014"/>
                    <a:pt x="1364" y="796"/>
                    <a:pt x="1491" y="565"/>
                  </a:cubicBezTo>
                  <a:lnTo>
                    <a:pt x="1497" y="559"/>
                  </a:lnTo>
                  <a:cubicBezTo>
                    <a:pt x="1522" y="510"/>
                    <a:pt x="1522" y="452"/>
                    <a:pt x="1497" y="402"/>
                  </a:cubicBezTo>
                  <a:cubicBezTo>
                    <a:pt x="1466" y="346"/>
                    <a:pt x="1408" y="313"/>
                    <a:pt x="1348" y="313"/>
                  </a:cubicBezTo>
                  <a:cubicBezTo>
                    <a:pt x="1323" y="313"/>
                    <a:pt x="1297" y="319"/>
                    <a:pt x="1273" y="331"/>
                  </a:cubicBezTo>
                  <a:cubicBezTo>
                    <a:pt x="732" y="610"/>
                    <a:pt x="493" y="1143"/>
                    <a:pt x="169" y="1661"/>
                  </a:cubicBezTo>
                  <a:cubicBezTo>
                    <a:pt x="57" y="1946"/>
                    <a:pt x="1" y="2307"/>
                    <a:pt x="134" y="2685"/>
                  </a:cubicBezTo>
                  <a:cubicBezTo>
                    <a:pt x="167" y="2783"/>
                    <a:pt x="229" y="2856"/>
                    <a:pt x="296" y="2924"/>
                  </a:cubicBezTo>
                  <a:cubicBezTo>
                    <a:pt x="355" y="2995"/>
                    <a:pt x="428" y="3052"/>
                    <a:pt x="508" y="3092"/>
                  </a:cubicBezTo>
                  <a:cubicBezTo>
                    <a:pt x="596" y="3132"/>
                    <a:pt x="643" y="3170"/>
                    <a:pt x="771" y="3207"/>
                  </a:cubicBezTo>
                  <a:cubicBezTo>
                    <a:pt x="839" y="3226"/>
                    <a:pt x="896" y="3232"/>
                    <a:pt x="949" y="3232"/>
                  </a:cubicBezTo>
                  <a:cubicBezTo>
                    <a:pt x="995" y="3232"/>
                    <a:pt x="1038" y="3227"/>
                    <a:pt x="1081" y="3223"/>
                  </a:cubicBezTo>
                  <a:cubicBezTo>
                    <a:pt x="1387" y="3181"/>
                    <a:pt x="1687" y="3095"/>
                    <a:pt x="1968" y="2968"/>
                  </a:cubicBezTo>
                  <a:cubicBezTo>
                    <a:pt x="2229" y="2842"/>
                    <a:pt x="2455" y="2668"/>
                    <a:pt x="2696" y="2530"/>
                  </a:cubicBezTo>
                  <a:cubicBezTo>
                    <a:pt x="2938" y="2391"/>
                    <a:pt x="3185" y="2262"/>
                    <a:pt x="3407" y="2092"/>
                  </a:cubicBezTo>
                  <a:cubicBezTo>
                    <a:pt x="3594" y="1952"/>
                    <a:pt x="3766" y="1799"/>
                    <a:pt x="3960" y="1666"/>
                  </a:cubicBezTo>
                  <a:lnTo>
                    <a:pt x="3960" y="1666"/>
                  </a:lnTo>
                  <a:cubicBezTo>
                    <a:pt x="4090" y="1685"/>
                    <a:pt x="4219" y="1692"/>
                    <a:pt x="4347" y="1692"/>
                  </a:cubicBezTo>
                  <a:cubicBezTo>
                    <a:pt x="4712" y="1692"/>
                    <a:pt x="5073" y="1637"/>
                    <a:pt x="5437" y="1637"/>
                  </a:cubicBezTo>
                  <a:cubicBezTo>
                    <a:pt x="5521" y="1637"/>
                    <a:pt x="5604" y="1640"/>
                    <a:pt x="5688" y="1647"/>
                  </a:cubicBezTo>
                  <a:cubicBezTo>
                    <a:pt x="5733" y="1649"/>
                    <a:pt x="5777" y="1650"/>
                    <a:pt x="5822" y="1650"/>
                  </a:cubicBezTo>
                  <a:cubicBezTo>
                    <a:pt x="6077" y="1650"/>
                    <a:pt x="6330" y="1615"/>
                    <a:pt x="6584" y="1599"/>
                  </a:cubicBezTo>
                  <a:cubicBezTo>
                    <a:pt x="6883" y="1581"/>
                    <a:pt x="7182" y="1572"/>
                    <a:pt x="7482" y="1572"/>
                  </a:cubicBezTo>
                  <a:cubicBezTo>
                    <a:pt x="7779" y="1572"/>
                    <a:pt x="8076" y="1524"/>
                    <a:pt x="8376" y="1506"/>
                  </a:cubicBezTo>
                  <a:lnTo>
                    <a:pt x="9271" y="1479"/>
                  </a:lnTo>
                  <a:cubicBezTo>
                    <a:pt x="9572" y="1471"/>
                    <a:pt x="9866" y="1409"/>
                    <a:pt x="10165" y="1400"/>
                  </a:cubicBezTo>
                  <a:cubicBezTo>
                    <a:pt x="10465" y="1391"/>
                    <a:pt x="10769" y="1409"/>
                    <a:pt x="11063" y="1360"/>
                  </a:cubicBezTo>
                  <a:cubicBezTo>
                    <a:pt x="11359" y="1309"/>
                    <a:pt x="11662" y="1324"/>
                    <a:pt x="11961" y="1318"/>
                  </a:cubicBezTo>
                  <a:cubicBezTo>
                    <a:pt x="12258" y="1315"/>
                    <a:pt x="12557" y="1278"/>
                    <a:pt x="12855" y="1234"/>
                  </a:cubicBezTo>
                  <a:cubicBezTo>
                    <a:pt x="13150" y="1191"/>
                    <a:pt x="13448" y="1145"/>
                    <a:pt x="13745" y="1114"/>
                  </a:cubicBezTo>
                  <a:lnTo>
                    <a:pt x="14643" y="1041"/>
                  </a:lnTo>
                  <a:cubicBezTo>
                    <a:pt x="15241" y="1006"/>
                    <a:pt x="15831" y="866"/>
                    <a:pt x="16426" y="784"/>
                  </a:cubicBezTo>
                  <a:cubicBezTo>
                    <a:pt x="16727" y="753"/>
                    <a:pt x="17024" y="723"/>
                    <a:pt x="17312" y="614"/>
                  </a:cubicBezTo>
                  <a:cubicBezTo>
                    <a:pt x="17602" y="504"/>
                    <a:pt x="17887" y="400"/>
                    <a:pt x="18168" y="273"/>
                  </a:cubicBezTo>
                  <a:cubicBezTo>
                    <a:pt x="18215" y="247"/>
                    <a:pt x="18246" y="198"/>
                    <a:pt x="18248" y="145"/>
                  </a:cubicBezTo>
                  <a:cubicBezTo>
                    <a:pt x="18248" y="69"/>
                    <a:pt x="18186" y="8"/>
                    <a:pt x="18113" y="8"/>
                  </a:cubicBezTo>
                  <a:cubicBezTo>
                    <a:pt x="18112" y="8"/>
                    <a:pt x="18111" y="8"/>
                    <a:pt x="18110" y="8"/>
                  </a:cubicBezTo>
                  <a:cubicBezTo>
                    <a:pt x="17916" y="5"/>
                    <a:pt x="17724" y="1"/>
                    <a:pt x="17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7"/>
            <p:cNvSpPr/>
            <p:nvPr/>
          </p:nvSpPr>
          <p:spPr>
            <a:xfrm>
              <a:off x="1679425" y="3670825"/>
              <a:ext cx="116350" cy="70650"/>
            </a:xfrm>
            <a:custGeom>
              <a:avLst/>
              <a:gdLst/>
              <a:ahLst/>
              <a:cxnLst/>
              <a:rect l="l" t="t" r="r" b="b"/>
              <a:pathLst>
                <a:path w="4654" h="2826" extrusionOk="0">
                  <a:moveTo>
                    <a:pt x="2844" y="1"/>
                  </a:moveTo>
                  <a:cubicBezTo>
                    <a:pt x="2819" y="1"/>
                    <a:pt x="2794" y="3"/>
                    <a:pt x="2769" y="7"/>
                  </a:cubicBezTo>
                  <a:cubicBezTo>
                    <a:pt x="2691" y="26"/>
                    <a:pt x="2626" y="85"/>
                    <a:pt x="2544" y="85"/>
                  </a:cubicBezTo>
                  <a:cubicBezTo>
                    <a:pt x="2539" y="85"/>
                    <a:pt x="2534" y="84"/>
                    <a:pt x="2530" y="84"/>
                  </a:cubicBezTo>
                  <a:cubicBezTo>
                    <a:pt x="2515" y="82"/>
                    <a:pt x="2501" y="81"/>
                    <a:pt x="2488" y="81"/>
                  </a:cubicBezTo>
                  <a:cubicBezTo>
                    <a:pt x="2342" y="81"/>
                    <a:pt x="2226" y="177"/>
                    <a:pt x="2077" y="177"/>
                  </a:cubicBezTo>
                  <a:cubicBezTo>
                    <a:pt x="2061" y="177"/>
                    <a:pt x="2045" y="176"/>
                    <a:pt x="2028" y="173"/>
                  </a:cubicBezTo>
                  <a:cubicBezTo>
                    <a:pt x="1948" y="193"/>
                    <a:pt x="1873" y="244"/>
                    <a:pt x="1796" y="276"/>
                  </a:cubicBezTo>
                  <a:cubicBezTo>
                    <a:pt x="1718" y="308"/>
                    <a:pt x="1628" y="319"/>
                    <a:pt x="1544" y="336"/>
                  </a:cubicBezTo>
                  <a:cubicBezTo>
                    <a:pt x="1459" y="354"/>
                    <a:pt x="1380" y="392"/>
                    <a:pt x="1313" y="449"/>
                  </a:cubicBezTo>
                  <a:cubicBezTo>
                    <a:pt x="1240" y="500"/>
                    <a:pt x="1152" y="518"/>
                    <a:pt x="1068" y="549"/>
                  </a:cubicBezTo>
                  <a:cubicBezTo>
                    <a:pt x="984" y="580"/>
                    <a:pt x="904" y="622"/>
                    <a:pt x="833" y="677"/>
                  </a:cubicBezTo>
                  <a:cubicBezTo>
                    <a:pt x="762" y="741"/>
                    <a:pt x="701" y="810"/>
                    <a:pt x="610" y="845"/>
                  </a:cubicBezTo>
                  <a:cubicBezTo>
                    <a:pt x="519" y="878"/>
                    <a:pt x="424" y="929"/>
                    <a:pt x="355" y="1004"/>
                  </a:cubicBezTo>
                  <a:cubicBezTo>
                    <a:pt x="284" y="1078"/>
                    <a:pt x="221" y="1173"/>
                    <a:pt x="174" y="1279"/>
                  </a:cubicBezTo>
                  <a:cubicBezTo>
                    <a:pt x="127" y="1387"/>
                    <a:pt x="37" y="1496"/>
                    <a:pt x="23" y="1624"/>
                  </a:cubicBezTo>
                  <a:cubicBezTo>
                    <a:pt x="10" y="1752"/>
                    <a:pt x="1" y="1894"/>
                    <a:pt x="66" y="2007"/>
                  </a:cubicBezTo>
                  <a:cubicBezTo>
                    <a:pt x="132" y="2122"/>
                    <a:pt x="130" y="2219"/>
                    <a:pt x="227" y="2352"/>
                  </a:cubicBezTo>
                  <a:cubicBezTo>
                    <a:pt x="298" y="2465"/>
                    <a:pt x="402" y="2558"/>
                    <a:pt x="523" y="2616"/>
                  </a:cubicBezTo>
                  <a:cubicBezTo>
                    <a:pt x="743" y="2700"/>
                    <a:pt x="929" y="2737"/>
                    <a:pt x="1114" y="2790"/>
                  </a:cubicBezTo>
                  <a:cubicBezTo>
                    <a:pt x="1160" y="2803"/>
                    <a:pt x="1206" y="2808"/>
                    <a:pt x="1252" y="2808"/>
                  </a:cubicBezTo>
                  <a:cubicBezTo>
                    <a:pt x="1341" y="2808"/>
                    <a:pt x="1429" y="2791"/>
                    <a:pt x="1516" y="2791"/>
                  </a:cubicBezTo>
                  <a:cubicBezTo>
                    <a:pt x="1562" y="2791"/>
                    <a:pt x="1608" y="2796"/>
                    <a:pt x="1654" y="2810"/>
                  </a:cubicBezTo>
                  <a:cubicBezTo>
                    <a:pt x="1691" y="2821"/>
                    <a:pt x="1728" y="2826"/>
                    <a:pt x="1764" y="2826"/>
                  </a:cubicBezTo>
                  <a:cubicBezTo>
                    <a:pt x="1870" y="2826"/>
                    <a:pt x="1973" y="2789"/>
                    <a:pt x="2078" y="2789"/>
                  </a:cubicBezTo>
                  <a:cubicBezTo>
                    <a:pt x="2109" y="2789"/>
                    <a:pt x="2140" y="2792"/>
                    <a:pt x="2172" y="2801"/>
                  </a:cubicBezTo>
                  <a:cubicBezTo>
                    <a:pt x="2220" y="2813"/>
                    <a:pt x="2267" y="2818"/>
                    <a:pt x="2314" y="2818"/>
                  </a:cubicBezTo>
                  <a:cubicBezTo>
                    <a:pt x="2439" y="2818"/>
                    <a:pt x="2561" y="2782"/>
                    <a:pt x="2677" y="2751"/>
                  </a:cubicBezTo>
                  <a:cubicBezTo>
                    <a:pt x="3002" y="2633"/>
                    <a:pt x="3351" y="2689"/>
                    <a:pt x="3668" y="2573"/>
                  </a:cubicBezTo>
                  <a:cubicBezTo>
                    <a:pt x="3747" y="2542"/>
                    <a:pt x="3827" y="2514"/>
                    <a:pt x="3907" y="2492"/>
                  </a:cubicBezTo>
                  <a:cubicBezTo>
                    <a:pt x="3989" y="2478"/>
                    <a:pt x="4077" y="2481"/>
                    <a:pt x="4153" y="2454"/>
                  </a:cubicBezTo>
                  <a:cubicBezTo>
                    <a:pt x="4314" y="2397"/>
                    <a:pt x="4451" y="2261"/>
                    <a:pt x="4589" y="2127"/>
                  </a:cubicBezTo>
                  <a:cubicBezTo>
                    <a:pt x="4610" y="2109"/>
                    <a:pt x="4624" y="2084"/>
                    <a:pt x="4630" y="2058"/>
                  </a:cubicBezTo>
                  <a:cubicBezTo>
                    <a:pt x="4653" y="1976"/>
                    <a:pt x="4606" y="1890"/>
                    <a:pt x="4524" y="1868"/>
                  </a:cubicBezTo>
                  <a:lnTo>
                    <a:pt x="4518" y="1868"/>
                  </a:lnTo>
                  <a:cubicBezTo>
                    <a:pt x="4360" y="1826"/>
                    <a:pt x="4200" y="1774"/>
                    <a:pt x="4054" y="1774"/>
                  </a:cubicBezTo>
                  <a:cubicBezTo>
                    <a:pt x="4035" y="1774"/>
                    <a:pt x="4017" y="1775"/>
                    <a:pt x="3998" y="1777"/>
                  </a:cubicBezTo>
                  <a:cubicBezTo>
                    <a:pt x="3918" y="1786"/>
                    <a:pt x="3847" y="1826"/>
                    <a:pt x="3767" y="1845"/>
                  </a:cubicBezTo>
                  <a:cubicBezTo>
                    <a:pt x="3686" y="1859"/>
                    <a:pt x="3606" y="1867"/>
                    <a:pt x="3528" y="1867"/>
                  </a:cubicBezTo>
                  <a:cubicBezTo>
                    <a:pt x="3233" y="1878"/>
                    <a:pt x="2960" y="2021"/>
                    <a:pt x="2670" y="2021"/>
                  </a:cubicBezTo>
                  <a:cubicBezTo>
                    <a:pt x="2641" y="2021"/>
                    <a:pt x="2612" y="2019"/>
                    <a:pt x="2582" y="2016"/>
                  </a:cubicBezTo>
                  <a:cubicBezTo>
                    <a:pt x="2574" y="2016"/>
                    <a:pt x="2565" y="2016"/>
                    <a:pt x="2557" y="2016"/>
                  </a:cubicBezTo>
                  <a:cubicBezTo>
                    <a:pt x="2515" y="2016"/>
                    <a:pt x="2475" y="2015"/>
                    <a:pt x="2434" y="2015"/>
                  </a:cubicBezTo>
                  <a:cubicBezTo>
                    <a:pt x="2324" y="2015"/>
                    <a:pt x="2217" y="2022"/>
                    <a:pt x="2112" y="2073"/>
                  </a:cubicBezTo>
                  <a:cubicBezTo>
                    <a:pt x="2066" y="2090"/>
                    <a:pt x="2017" y="2098"/>
                    <a:pt x="1968" y="2098"/>
                  </a:cubicBezTo>
                  <a:cubicBezTo>
                    <a:pt x="1938" y="2098"/>
                    <a:pt x="1909" y="2095"/>
                    <a:pt x="1880" y="2089"/>
                  </a:cubicBezTo>
                  <a:cubicBezTo>
                    <a:pt x="1863" y="2088"/>
                    <a:pt x="1847" y="2087"/>
                    <a:pt x="1830" y="2087"/>
                  </a:cubicBezTo>
                  <a:cubicBezTo>
                    <a:pt x="1770" y="2087"/>
                    <a:pt x="1710" y="2095"/>
                    <a:pt x="1652" y="2109"/>
                  </a:cubicBezTo>
                  <a:cubicBezTo>
                    <a:pt x="1622" y="2117"/>
                    <a:pt x="1592" y="2121"/>
                    <a:pt x="1562" y="2121"/>
                  </a:cubicBezTo>
                  <a:cubicBezTo>
                    <a:pt x="1451" y="2121"/>
                    <a:pt x="1345" y="2075"/>
                    <a:pt x="1241" y="2075"/>
                  </a:cubicBezTo>
                  <a:cubicBezTo>
                    <a:pt x="1232" y="2075"/>
                    <a:pt x="1222" y="2075"/>
                    <a:pt x="1212" y="2076"/>
                  </a:cubicBezTo>
                  <a:cubicBezTo>
                    <a:pt x="1200" y="2077"/>
                    <a:pt x="1188" y="2078"/>
                    <a:pt x="1176" y="2078"/>
                  </a:cubicBezTo>
                  <a:cubicBezTo>
                    <a:pt x="1048" y="2078"/>
                    <a:pt x="934" y="2026"/>
                    <a:pt x="867" y="1978"/>
                  </a:cubicBezTo>
                  <a:cubicBezTo>
                    <a:pt x="794" y="1925"/>
                    <a:pt x="769" y="1945"/>
                    <a:pt x="751" y="1830"/>
                  </a:cubicBezTo>
                  <a:cubicBezTo>
                    <a:pt x="741" y="1781"/>
                    <a:pt x="785" y="1763"/>
                    <a:pt x="752" y="1730"/>
                  </a:cubicBezTo>
                  <a:cubicBezTo>
                    <a:pt x="747" y="1690"/>
                    <a:pt x="749" y="1649"/>
                    <a:pt x="762" y="1613"/>
                  </a:cubicBezTo>
                  <a:cubicBezTo>
                    <a:pt x="829" y="1531"/>
                    <a:pt x="933" y="1483"/>
                    <a:pt x="988" y="1332"/>
                  </a:cubicBezTo>
                  <a:cubicBezTo>
                    <a:pt x="1081" y="1221"/>
                    <a:pt x="1251" y="1215"/>
                    <a:pt x="1360" y="1106"/>
                  </a:cubicBezTo>
                  <a:cubicBezTo>
                    <a:pt x="1418" y="1056"/>
                    <a:pt x="1488" y="1018"/>
                    <a:pt x="1561" y="996"/>
                  </a:cubicBezTo>
                  <a:cubicBezTo>
                    <a:pt x="1634" y="976"/>
                    <a:pt x="1714" y="963"/>
                    <a:pt x="1778" y="918"/>
                  </a:cubicBezTo>
                  <a:cubicBezTo>
                    <a:pt x="1898" y="801"/>
                    <a:pt x="2062" y="785"/>
                    <a:pt x="2216" y="744"/>
                  </a:cubicBezTo>
                  <a:cubicBezTo>
                    <a:pt x="2285" y="712"/>
                    <a:pt x="2347" y="640"/>
                    <a:pt x="2431" y="639"/>
                  </a:cubicBezTo>
                  <a:cubicBezTo>
                    <a:pt x="2513" y="633"/>
                    <a:pt x="2590" y="606"/>
                    <a:pt x="2655" y="556"/>
                  </a:cubicBezTo>
                  <a:cubicBezTo>
                    <a:pt x="2727" y="509"/>
                    <a:pt x="2812" y="527"/>
                    <a:pt x="2891" y="511"/>
                  </a:cubicBezTo>
                  <a:cubicBezTo>
                    <a:pt x="2975" y="485"/>
                    <a:pt x="3048" y="432"/>
                    <a:pt x="3101" y="363"/>
                  </a:cubicBezTo>
                  <a:lnTo>
                    <a:pt x="3110" y="348"/>
                  </a:lnTo>
                  <a:cubicBezTo>
                    <a:pt x="3117" y="339"/>
                    <a:pt x="3124" y="330"/>
                    <a:pt x="3130" y="319"/>
                  </a:cubicBezTo>
                  <a:cubicBezTo>
                    <a:pt x="3179" y="219"/>
                    <a:pt x="3139" y="99"/>
                    <a:pt x="3039" y="47"/>
                  </a:cubicBezTo>
                  <a:cubicBezTo>
                    <a:pt x="2979" y="17"/>
                    <a:pt x="2912" y="1"/>
                    <a:pt x="2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7"/>
            <p:cNvSpPr/>
            <p:nvPr/>
          </p:nvSpPr>
          <p:spPr>
            <a:xfrm>
              <a:off x="1660500" y="3615700"/>
              <a:ext cx="98150" cy="68575"/>
            </a:xfrm>
            <a:custGeom>
              <a:avLst/>
              <a:gdLst/>
              <a:ahLst/>
              <a:cxnLst/>
              <a:rect l="l" t="t" r="r" b="b"/>
              <a:pathLst>
                <a:path w="3926" h="2743" extrusionOk="0">
                  <a:moveTo>
                    <a:pt x="3146" y="1"/>
                  </a:moveTo>
                  <a:cubicBezTo>
                    <a:pt x="3081" y="8"/>
                    <a:pt x="3021" y="46"/>
                    <a:pt x="2957" y="46"/>
                  </a:cubicBezTo>
                  <a:cubicBezTo>
                    <a:pt x="2944" y="46"/>
                    <a:pt x="2931" y="45"/>
                    <a:pt x="2918" y="41"/>
                  </a:cubicBezTo>
                  <a:cubicBezTo>
                    <a:pt x="2887" y="31"/>
                    <a:pt x="2858" y="28"/>
                    <a:pt x="2828" y="28"/>
                  </a:cubicBezTo>
                  <a:cubicBezTo>
                    <a:pt x="2732" y="28"/>
                    <a:pt x="2641" y="67"/>
                    <a:pt x="2545" y="67"/>
                  </a:cubicBezTo>
                  <a:cubicBezTo>
                    <a:pt x="2513" y="67"/>
                    <a:pt x="2482" y="63"/>
                    <a:pt x="2449" y="52"/>
                  </a:cubicBezTo>
                  <a:cubicBezTo>
                    <a:pt x="2372" y="59"/>
                    <a:pt x="2299" y="92"/>
                    <a:pt x="2225" y="114"/>
                  </a:cubicBezTo>
                  <a:cubicBezTo>
                    <a:pt x="2182" y="125"/>
                    <a:pt x="2138" y="127"/>
                    <a:pt x="2093" y="127"/>
                  </a:cubicBezTo>
                  <a:cubicBezTo>
                    <a:pt x="2066" y="127"/>
                    <a:pt x="2039" y="127"/>
                    <a:pt x="2012" y="127"/>
                  </a:cubicBezTo>
                  <a:cubicBezTo>
                    <a:pt x="2004" y="127"/>
                    <a:pt x="1996" y="127"/>
                    <a:pt x="1987" y="127"/>
                  </a:cubicBezTo>
                  <a:cubicBezTo>
                    <a:pt x="1907" y="132"/>
                    <a:pt x="1831" y="154"/>
                    <a:pt x="1761" y="192"/>
                  </a:cubicBezTo>
                  <a:cubicBezTo>
                    <a:pt x="1688" y="229"/>
                    <a:pt x="1608" y="236"/>
                    <a:pt x="1528" y="245"/>
                  </a:cubicBezTo>
                  <a:cubicBezTo>
                    <a:pt x="1360" y="255"/>
                    <a:pt x="1236" y="380"/>
                    <a:pt x="1072" y="421"/>
                  </a:cubicBezTo>
                  <a:cubicBezTo>
                    <a:pt x="1063" y="420"/>
                    <a:pt x="1054" y="420"/>
                    <a:pt x="1046" y="420"/>
                  </a:cubicBezTo>
                  <a:cubicBezTo>
                    <a:pt x="873" y="420"/>
                    <a:pt x="740" y="542"/>
                    <a:pt x="606" y="647"/>
                  </a:cubicBezTo>
                  <a:cubicBezTo>
                    <a:pt x="537" y="711"/>
                    <a:pt x="448" y="745"/>
                    <a:pt x="369" y="809"/>
                  </a:cubicBezTo>
                  <a:cubicBezTo>
                    <a:pt x="289" y="879"/>
                    <a:pt x="227" y="968"/>
                    <a:pt x="190" y="1066"/>
                  </a:cubicBezTo>
                  <a:cubicBezTo>
                    <a:pt x="110" y="1285"/>
                    <a:pt x="1" y="1442"/>
                    <a:pt x="48" y="1756"/>
                  </a:cubicBezTo>
                  <a:cubicBezTo>
                    <a:pt x="393" y="2387"/>
                    <a:pt x="739" y="2347"/>
                    <a:pt x="1051" y="2464"/>
                  </a:cubicBezTo>
                  <a:cubicBezTo>
                    <a:pt x="1124" y="2504"/>
                    <a:pt x="1203" y="2528"/>
                    <a:pt x="1285" y="2535"/>
                  </a:cubicBezTo>
                  <a:cubicBezTo>
                    <a:pt x="1367" y="2535"/>
                    <a:pt x="1446" y="2543"/>
                    <a:pt x="1519" y="2581"/>
                  </a:cubicBezTo>
                  <a:cubicBezTo>
                    <a:pt x="1635" y="2651"/>
                    <a:pt x="1761" y="2658"/>
                    <a:pt x="1888" y="2658"/>
                  </a:cubicBezTo>
                  <a:cubicBezTo>
                    <a:pt x="1919" y="2658"/>
                    <a:pt x="1951" y="2657"/>
                    <a:pt x="1982" y="2657"/>
                  </a:cubicBezTo>
                  <a:cubicBezTo>
                    <a:pt x="2019" y="2653"/>
                    <a:pt x="2055" y="2651"/>
                    <a:pt x="2091" y="2651"/>
                  </a:cubicBezTo>
                  <a:cubicBezTo>
                    <a:pt x="2337" y="2651"/>
                    <a:pt x="2571" y="2736"/>
                    <a:pt x="2813" y="2736"/>
                  </a:cubicBezTo>
                  <a:cubicBezTo>
                    <a:pt x="2843" y="2736"/>
                    <a:pt x="2872" y="2735"/>
                    <a:pt x="2902" y="2732"/>
                  </a:cubicBezTo>
                  <a:cubicBezTo>
                    <a:pt x="2978" y="2721"/>
                    <a:pt x="3057" y="2716"/>
                    <a:pt x="3133" y="2716"/>
                  </a:cubicBezTo>
                  <a:cubicBezTo>
                    <a:pt x="3201" y="2721"/>
                    <a:pt x="3267" y="2743"/>
                    <a:pt x="3335" y="2743"/>
                  </a:cubicBezTo>
                  <a:cubicBezTo>
                    <a:pt x="3344" y="2743"/>
                    <a:pt x="3352" y="2742"/>
                    <a:pt x="3361" y="2741"/>
                  </a:cubicBezTo>
                  <a:cubicBezTo>
                    <a:pt x="3515" y="2727"/>
                    <a:pt x="3670" y="2634"/>
                    <a:pt x="3825" y="2543"/>
                  </a:cubicBezTo>
                  <a:cubicBezTo>
                    <a:pt x="3847" y="2530"/>
                    <a:pt x="3865" y="2513"/>
                    <a:pt x="3878" y="2493"/>
                  </a:cubicBezTo>
                  <a:cubicBezTo>
                    <a:pt x="3925" y="2420"/>
                    <a:pt x="3905" y="2322"/>
                    <a:pt x="3832" y="2276"/>
                  </a:cubicBezTo>
                  <a:lnTo>
                    <a:pt x="3827" y="2276"/>
                  </a:lnTo>
                  <a:cubicBezTo>
                    <a:pt x="3681" y="2179"/>
                    <a:pt x="3535" y="2077"/>
                    <a:pt x="3389" y="2050"/>
                  </a:cubicBezTo>
                  <a:cubicBezTo>
                    <a:pt x="3373" y="2048"/>
                    <a:pt x="3357" y="2047"/>
                    <a:pt x="3341" y="2047"/>
                  </a:cubicBezTo>
                  <a:cubicBezTo>
                    <a:pt x="3289" y="2047"/>
                    <a:pt x="3238" y="2056"/>
                    <a:pt x="3187" y="2056"/>
                  </a:cubicBezTo>
                  <a:cubicBezTo>
                    <a:pt x="3180" y="2056"/>
                    <a:pt x="3174" y="2056"/>
                    <a:pt x="3168" y="2055"/>
                  </a:cubicBezTo>
                  <a:cubicBezTo>
                    <a:pt x="3095" y="2048"/>
                    <a:pt x="3020" y="2033"/>
                    <a:pt x="2949" y="2013"/>
                  </a:cubicBezTo>
                  <a:cubicBezTo>
                    <a:pt x="2842" y="1988"/>
                    <a:pt x="2733" y="1985"/>
                    <a:pt x="2624" y="1985"/>
                  </a:cubicBezTo>
                  <a:cubicBezTo>
                    <a:pt x="2585" y="1985"/>
                    <a:pt x="2547" y="1986"/>
                    <a:pt x="2508" y="1986"/>
                  </a:cubicBezTo>
                  <a:cubicBezTo>
                    <a:pt x="2361" y="1986"/>
                    <a:pt x="2214" y="1980"/>
                    <a:pt x="2073" y="1922"/>
                  </a:cubicBezTo>
                  <a:cubicBezTo>
                    <a:pt x="1959" y="1891"/>
                    <a:pt x="1847" y="1860"/>
                    <a:pt x="1729" y="1860"/>
                  </a:cubicBezTo>
                  <a:cubicBezTo>
                    <a:pt x="1701" y="1860"/>
                    <a:pt x="1673" y="1862"/>
                    <a:pt x="1644" y="1866"/>
                  </a:cubicBezTo>
                  <a:cubicBezTo>
                    <a:pt x="1631" y="1867"/>
                    <a:pt x="1618" y="1868"/>
                    <a:pt x="1605" y="1868"/>
                  </a:cubicBezTo>
                  <a:cubicBezTo>
                    <a:pt x="1479" y="1868"/>
                    <a:pt x="1371" y="1791"/>
                    <a:pt x="1244" y="1791"/>
                  </a:cubicBezTo>
                  <a:cubicBezTo>
                    <a:pt x="1240" y="1791"/>
                    <a:pt x="1236" y="1791"/>
                    <a:pt x="1232" y="1791"/>
                  </a:cubicBezTo>
                  <a:cubicBezTo>
                    <a:pt x="1230" y="1791"/>
                    <a:pt x="1228" y="1791"/>
                    <a:pt x="1225" y="1791"/>
                  </a:cubicBezTo>
                  <a:cubicBezTo>
                    <a:pt x="1083" y="1791"/>
                    <a:pt x="982" y="1677"/>
                    <a:pt x="874" y="1656"/>
                  </a:cubicBezTo>
                  <a:cubicBezTo>
                    <a:pt x="827" y="1647"/>
                    <a:pt x="783" y="1628"/>
                    <a:pt x="745" y="1603"/>
                  </a:cubicBezTo>
                  <a:cubicBezTo>
                    <a:pt x="726" y="1590"/>
                    <a:pt x="728" y="1579"/>
                    <a:pt x="736" y="1579"/>
                  </a:cubicBezTo>
                  <a:cubicBezTo>
                    <a:pt x="741" y="1579"/>
                    <a:pt x="750" y="1585"/>
                    <a:pt x="756" y="1599"/>
                  </a:cubicBezTo>
                  <a:cubicBezTo>
                    <a:pt x="685" y="1426"/>
                    <a:pt x="1168" y="957"/>
                    <a:pt x="1714" y="848"/>
                  </a:cubicBezTo>
                  <a:cubicBezTo>
                    <a:pt x="1778" y="818"/>
                    <a:pt x="1843" y="780"/>
                    <a:pt x="1914" y="778"/>
                  </a:cubicBezTo>
                  <a:cubicBezTo>
                    <a:pt x="1986" y="775"/>
                    <a:pt x="2060" y="775"/>
                    <a:pt x="2124" y="742"/>
                  </a:cubicBezTo>
                  <a:cubicBezTo>
                    <a:pt x="2252" y="650"/>
                    <a:pt x="2405" y="661"/>
                    <a:pt x="2548" y="645"/>
                  </a:cubicBezTo>
                  <a:cubicBezTo>
                    <a:pt x="2610" y="627"/>
                    <a:pt x="2670" y="576"/>
                    <a:pt x="2736" y="576"/>
                  </a:cubicBezTo>
                  <a:cubicBezTo>
                    <a:pt x="2743" y="576"/>
                    <a:pt x="2750" y="576"/>
                    <a:pt x="2757" y="577"/>
                  </a:cubicBezTo>
                  <a:cubicBezTo>
                    <a:pt x="2769" y="579"/>
                    <a:pt x="2780" y="579"/>
                    <a:pt x="2792" y="579"/>
                  </a:cubicBezTo>
                  <a:cubicBezTo>
                    <a:pt x="2855" y="579"/>
                    <a:pt x="2917" y="562"/>
                    <a:pt x="2973" y="528"/>
                  </a:cubicBezTo>
                  <a:cubicBezTo>
                    <a:pt x="2998" y="515"/>
                    <a:pt x="3025" y="511"/>
                    <a:pt x="3051" y="511"/>
                  </a:cubicBezTo>
                  <a:cubicBezTo>
                    <a:pt x="3096" y="511"/>
                    <a:pt x="3142" y="523"/>
                    <a:pt x="3186" y="523"/>
                  </a:cubicBezTo>
                  <a:cubicBezTo>
                    <a:pt x="3188" y="523"/>
                    <a:pt x="3190" y="523"/>
                    <a:pt x="3192" y="523"/>
                  </a:cubicBezTo>
                  <a:cubicBezTo>
                    <a:pt x="3272" y="508"/>
                    <a:pt x="3347" y="468"/>
                    <a:pt x="3402" y="406"/>
                  </a:cubicBezTo>
                  <a:lnTo>
                    <a:pt x="3412" y="391"/>
                  </a:lnTo>
                  <a:lnTo>
                    <a:pt x="3425" y="377"/>
                  </a:lnTo>
                  <a:cubicBezTo>
                    <a:pt x="3496" y="284"/>
                    <a:pt x="3478" y="152"/>
                    <a:pt x="3385" y="85"/>
                  </a:cubicBezTo>
                  <a:cubicBezTo>
                    <a:pt x="3318" y="30"/>
                    <a:pt x="3232" y="1"/>
                    <a:pt x="3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7"/>
            <p:cNvSpPr/>
            <p:nvPr/>
          </p:nvSpPr>
          <p:spPr>
            <a:xfrm>
              <a:off x="1672050" y="3451100"/>
              <a:ext cx="506175" cy="173975"/>
            </a:xfrm>
            <a:custGeom>
              <a:avLst/>
              <a:gdLst/>
              <a:ahLst/>
              <a:cxnLst/>
              <a:rect l="l" t="t" r="r" b="b"/>
              <a:pathLst>
                <a:path w="20247" h="6959" extrusionOk="0">
                  <a:moveTo>
                    <a:pt x="20021" y="0"/>
                  </a:moveTo>
                  <a:cubicBezTo>
                    <a:pt x="20013" y="0"/>
                    <a:pt x="20005" y="1"/>
                    <a:pt x="19997" y="2"/>
                  </a:cubicBezTo>
                  <a:cubicBezTo>
                    <a:pt x="19744" y="33"/>
                    <a:pt x="19507" y="102"/>
                    <a:pt x="19278" y="193"/>
                  </a:cubicBezTo>
                  <a:cubicBezTo>
                    <a:pt x="19050" y="285"/>
                    <a:pt x="18839" y="416"/>
                    <a:pt x="18598" y="484"/>
                  </a:cubicBezTo>
                  <a:cubicBezTo>
                    <a:pt x="18118" y="602"/>
                    <a:pt x="17695" y="872"/>
                    <a:pt x="17208" y="978"/>
                  </a:cubicBezTo>
                  <a:cubicBezTo>
                    <a:pt x="16753" y="1164"/>
                    <a:pt x="16306" y="1378"/>
                    <a:pt x="15828" y="1498"/>
                  </a:cubicBezTo>
                  <a:cubicBezTo>
                    <a:pt x="15593" y="1576"/>
                    <a:pt x="15365" y="1668"/>
                    <a:pt x="15140" y="1774"/>
                  </a:cubicBezTo>
                  <a:cubicBezTo>
                    <a:pt x="14914" y="1868"/>
                    <a:pt x="14682" y="1952"/>
                    <a:pt x="14447" y="2022"/>
                  </a:cubicBezTo>
                  <a:cubicBezTo>
                    <a:pt x="13971" y="2149"/>
                    <a:pt x="13538" y="2401"/>
                    <a:pt x="13064" y="2536"/>
                  </a:cubicBezTo>
                  <a:cubicBezTo>
                    <a:pt x="12573" y="2620"/>
                    <a:pt x="12128" y="2832"/>
                    <a:pt x="11665" y="2996"/>
                  </a:cubicBezTo>
                  <a:cubicBezTo>
                    <a:pt x="11203" y="3160"/>
                    <a:pt x="10723" y="3271"/>
                    <a:pt x="10265" y="3450"/>
                  </a:cubicBezTo>
                  <a:cubicBezTo>
                    <a:pt x="9807" y="3627"/>
                    <a:pt x="9320" y="3720"/>
                    <a:pt x="8860" y="3875"/>
                  </a:cubicBezTo>
                  <a:cubicBezTo>
                    <a:pt x="8399" y="4031"/>
                    <a:pt x="7933" y="4171"/>
                    <a:pt x="7453" y="4253"/>
                  </a:cubicBezTo>
                  <a:cubicBezTo>
                    <a:pt x="6972" y="4335"/>
                    <a:pt x="6528" y="4496"/>
                    <a:pt x="6039" y="4510"/>
                  </a:cubicBezTo>
                  <a:cubicBezTo>
                    <a:pt x="5797" y="4521"/>
                    <a:pt x="5556" y="4536"/>
                    <a:pt x="5313" y="4565"/>
                  </a:cubicBezTo>
                  <a:cubicBezTo>
                    <a:pt x="5117" y="4597"/>
                    <a:pt x="4919" y="4613"/>
                    <a:pt x="4721" y="4613"/>
                  </a:cubicBezTo>
                  <a:cubicBezTo>
                    <a:pt x="4677" y="4613"/>
                    <a:pt x="4633" y="4612"/>
                    <a:pt x="4589" y="4611"/>
                  </a:cubicBezTo>
                  <a:cubicBezTo>
                    <a:pt x="4440" y="4600"/>
                    <a:pt x="4292" y="4596"/>
                    <a:pt x="4143" y="4596"/>
                  </a:cubicBezTo>
                  <a:cubicBezTo>
                    <a:pt x="3804" y="4596"/>
                    <a:pt x="3465" y="4618"/>
                    <a:pt x="3124" y="4640"/>
                  </a:cubicBezTo>
                  <a:cubicBezTo>
                    <a:pt x="2633" y="4673"/>
                    <a:pt x="2144" y="4676"/>
                    <a:pt x="1628" y="4678"/>
                  </a:cubicBezTo>
                  <a:cubicBezTo>
                    <a:pt x="1370" y="4691"/>
                    <a:pt x="1106" y="4704"/>
                    <a:pt x="816" y="4782"/>
                  </a:cubicBezTo>
                  <a:cubicBezTo>
                    <a:pt x="666" y="4832"/>
                    <a:pt x="511" y="4888"/>
                    <a:pt x="352" y="5014"/>
                  </a:cubicBezTo>
                  <a:cubicBezTo>
                    <a:pt x="276" y="5065"/>
                    <a:pt x="206" y="5160"/>
                    <a:pt x="155" y="5249"/>
                  </a:cubicBezTo>
                  <a:cubicBezTo>
                    <a:pt x="102" y="5339"/>
                    <a:pt x="79" y="5439"/>
                    <a:pt x="51" y="5534"/>
                  </a:cubicBezTo>
                  <a:cubicBezTo>
                    <a:pt x="0" y="5808"/>
                    <a:pt x="159" y="6087"/>
                    <a:pt x="283" y="6174"/>
                  </a:cubicBezTo>
                  <a:cubicBezTo>
                    <a:pt x="412" y="6306"/>
                    <a:pt x="542" y="6371"/>
                    <a:pt x="662" y="6443"/>
                  </a:cubicBezTo>
                  <a:cubicBezTo>
                    <a:pt x="909" y="6579"/>
                    <a:pt x="1142" y="6700"/>
                    <a:pt x="1390" y="6773"/>
                  </a:cubicBezTo>
                  <a:cubicBezTo>
                    <a:pt x="1885" y="6926"/>
                    <a:pt x="2396" y="6948"/>
                    <a:pt x="2905" y="6959"/>
                  </a:cubicBezTo>
                  <a:cubicBezTo>
                    <a:pt x="2906" y="6959"/>
                    <a:pt x="2907" y="6959"/>
                    <a:pt x="2909" y="6959"/>
                  </a:cubicBezTo>
                  <a:cubicBezTo>
                    <a:pt x="3055" y="6959"/>
                    <a:pt x="3097" y="6758"/>
                    <a:pt x="2961" y="6698"/>
                  </a:cubicBezTo>
                  <a:lnTo>
                    <a:pt x="2958" y="6698"/>
                  </a:lnTo>
                  <a:cubicBezTo>
                    <a:pt x="2502" y="6508"/>
                    <a:pt x="2055" y="6293"/>
                    <a:pt x="1619" y="6123"/>
                  </a:cubicBezTo>
                  <a:cubicBezTo>
                    <a:pt x="1401" y="6034"/>
                    <a:pt x="1173" y="5972"/>
                    <a:pt x="991" y="5864"/>
                  </a:cubicBezTo>
                  <a:cubicBezTo>
                    <a:pt x="911" y="5826"/>
                    <a:pt x="838" y="5769"/>
                    <a:pt x="777" y="5700"/>
                  </a:cubicBezTo>
                  <a:cubicBezTo>
                    <a:pt x="768" y="5691"/>
                    <a:pt x="761" y="5683"/>
                    <a:pt x="755" y="5677"/>
                  </a:cubicBezTo>
                  <a:lnTo>
                    <a:pt x="755" y="5677"/>
                  </a:lnTo>
                  <a:cubicBezTo>
                    <a:pt x="755" y="5679"/>
                    <a:pt x="754" y="5682"/>
                    <a:pt x="752" y="5685"/>
                  </a:cubicBezTo>
                  <a:cubicBezTo>
                    <a:pt x="753" y="5682"/>
                    <a:pt x="754" y="5679"/>
                    <a:pt x="755" y="5676"/>
                  </a:cubicBezTo>
                  <a:lnTo>
                    <a:pt x="755" y="5676"/>
                  </a:lnTo>
                  <a:cubicBezTo>
                    <a:pt x="755" y="5676"/>
                    <a:pt x="755" y="5676"/>
                    <a:pt x="755" y="5677"/>
                  </a:cubicBezTo>
                  <a:lnTo>
                    <a:pt x="755" y="5677"/>
                  </a:lnTo>
                  <a:cubicBezTo>
                    <a:pt x="756" y="5676"/>
                    <a:pt x="756" y="5676"/>
                    <a:pt x="756" y="5676"/>
                  </a:cubicBezTo>
                  <a:lnTo>
                    <a:pt x="756" y="5676"/>
                  </a:lnTo>
                  <a:cubicBezTo>
                    <a:pt x="756" y="5676"/>
                    <a:pt x="755" y="5676"/>
                    <a:pt x="755" y="5676"/>
                  </a:cubicBezTo>
                  <a:lnTo>
                    <a:pt x="755" y="5676"/>
                  </a:lnTo>
                  <a:cubicBezTo>
                    <a:pt x="743" y="5661"/>
                    <a:pt x="743" y="5655"/>
                    <a:pt x="746" y="5655"/>
                  </a:cubicBezTo>
                  <a:cubicBezTo>
                    <a:pt x="749" y="5655"/>
                    <a:pt x="758" y="5664"/>
                    <a:pt x="756" y="5676"/>
                  </a:cubicBezTo>
                  <a:lnTo>
                    <a:pt x="756" y="5676"/>
                  </a:lnTo>
                  <a:cubicBezTo>
                    <a:pt x="771" y="5640"/>
                    <a:pt x="795" y="5611"/>
                    <a:pt x="827" y="5589"/>
                  </a:cubicBezTo>
                  <a:cubicBezTo>
                    <a:pt x="861" y="5558"/>
                    <a:pt x="940" y="5525"/>
                    <a:pt x="1024" y="5496"/>
                  </a:cubicBezTo>
                  <a:cubicBezTo>
                    <a:pt x="1208" y="5445"/>
                    <a:pt x="1436" y="5414"/>
                    <a:pt x="1671" y="5395"/>
                  </a:cubicBezTo>
                  <a:cubicBezTo>
                    <a:pt x="1891" y="5372"/>
                    <a:pt x="2116" y="5364"/>
                    <a:pt x="2344" y="5364"/>
                  </a:cubicBezTo>
                  <a:cubicBezTo>
                    <a:pt x="2605" y="5364"/>
                    <a:pt x="2869" y="5375"/>
                    <a:pt x="3131" y="5384"/>
                  </a:cubicBezTo>
                  <a:cubicBezTo>
                    <a:pt x="3321" y="5391"/>
                    <a:pt x="3513" y="5397"/>
                    <a:pt x="3705" y="5397"/>
                  </a:cubicBezTo>
                  <a:cubicBezTo>
                    <a:pt x="4011" y="5397"/>
                    <a:pt x="4318" y="5383"/>
                    <a:pt x="4622" y="5341"/>
                  </a:cubicBezTo>
                  <a:cubicBezTo>
                    <a:pt x="5118" y="5273"/>
                    <a:pt x="5625" y="5311"/>
                    <a:pt x="6116" y="5211"/>
                  </a:cubicBezTo>
                  <a:cubicBezTo>
                    <a:pt x="6607" y="5111"/>
                    <a:pt x="7138" y="5103"/>
                    <a:pt x="7612" y="4950"/>
                  </a:cubicBezTo>
                  <a:cubicBezTo>
                    <a:pt x="7857" y="4890"/>
                    <a:pt x="8096" y="4817"/>
                    <a:pt x="8335" y="4749"/>
                  </a:cubicBezTo>
                  <a:cubicBezTo>
                    <a:pt x="8576" y="4684"/>
                    <a:pt x="8822" y="4638"/>
                    <a:pt x="9063" y="4574"/>
                  </a:cubicBezTo>
                  <a:cubicBezTo>
                    <a:pt x="9539" y="4436"/>
                    <a:pt x="10008" y="4262"/>
                    <a:pt x="10482" y="4125"/>
                  </a:cubicBezTo>
                  <a:cubicBezTo>
                    <a:pt x="10971" y="4029"/>
                    <a:pt x="11416" y="3790"/>
                    <a:pt x="11887" y="3640"/>
                  </a:cubicBezTo>
                  <a:cubicBezTo>
                    <a:pt x="12356" y="3489"/>
                    <a:pt x="12838" y="3363"/>
                    <a:pt x="13274" y="3120"/>
                  </a:cubicBezTo>
                  <a:cubicBezTo>
                    <a:pt x="13726" y="2921"/>
                    <a:pt x="14219" y="2824"/>
                    <a:pt x="14666" y="2613"/>
                  </a:cubicBezTo>
                  <a:cubicBezTo>
                    <a:pt x="14890" y="2509"/>
                    <a:pt x="15120" y="2418"/>
                    <a:pt x="15356" y="2339"/>
                  </a:cubicBezTo>
                  <a:cubicBezTo>
                    <a:pt x="15593" y="2266"/>
                    <a:pt x="15828" y="2191"/>
                    <a:pt x="16051" y="2086"/>
                  </a:cubicBezTo>
                  <a:cubicBezTo>
                    <a:pt x="16491" y="1856"/>
                    <a:pt x="16963" y="1710"/>
                    <a:pt x="17427" y="1536"/>
                  </a:cubicBezTo>
                  <a:cubicBezTo>
                    <a:pt x="17653" y="1436"/>
                    <a:pt x="17864" y="1305"/>
                    <a:pt x="18102" y="1232"/>
                  </a:cubicBezTo>
                  <a:cubicBezTo>
                    <a:pt x="18337" y="1157"/>
                    <a:pt x="18565" y="1058"/>
                    <a:pt x="18780" y="940"/>
                  </a:cubicBezTo>
                  <a:cubicBezTo>
                    <a:pt x="18999" y="817"/>
                    <a:pt x="19246" y="770"/>
                    <a:pt x="19472" y="671"/>
                  </a:cubicBezTo>
                  <a:cubicBezTo>
                    <a:pt x="19698" y="575"/>
                    <a:pt x="19919" y="458"/>
                    <a:pt x="20120" y="301"/>
                  </a:cubicBezTo>
                  <a:lnTo>
                    <a:pt x="20120" y="297"/>
                  </a:lnTo>
                  <a:cubicBezTo>
                    <a:pt x="20246" y="198"/>
                    <a:pt x="20172" y="0"/>
                    <a:pt x="20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7"/>
            <p:cNvSpPr/>
            <p:nvPr/>
          </p:nvSpPr>
          <p:spPr>
            <a:xfrm>
              <a:off x="2266525" y="4270350"/>
              <a:ext cx="610050" cy="403475"/>
            </a:xfrm>
            <a:custGeom>
              <a:avLst/>
              <a:gdLst/>
              <a:ahLst/>
              <a:cxnLst/>
              <a:rect l="l" t="t" r="r" b="b"/>
              <a:pathLst>
                <a:path w="24402" h="16139" extrusionOk="0">
                  <a:moveTo>
                    <a:pt x="20027" y="14962"/>
                  </a:moveTo>
                  <a:cubicBezTo>
                    <a:pt x="20026" y="14964"/>
                    <a:pt x="20026" y="14965"/>
                    <a:pt x="20025" y="14965"/>
                  </a:cubicBezTo>
                  <a:cubicBezTo>
                    <a:pt x="20025" y="14965"/>
                    <a:pt x="20025" y="14964"/>
                    <a:pt x="20025" y="14963"/>
                  </a:cubicBezTo>
                  <a:lnTo>
                    <a:pt x="20027" y="14963"/>
                  </a:lnTo>
                  <a:cubicBezTo>
                    <a:pt x="20027" y="14962"/>
                    <a:pt x="20027" y="14962"/>
                    <a:pt x="20027" y="14962"/>
                  </a:cubicBezTo>
                  <a:close/>
                  <a:moveTo>
                    <a:pt x="1410" y="0"/>
                  </a:moveTo>
                  <a:cubicBezTo>
                    <a:pt x="1334" y="0"/>
                    <a:pt x="1267" y="53"/>
                    <a:pt x="1252" y="131"/>
                  </a:cubicBezTo>
                  <a:cubicBezTo>
                    <a:pt x="637" y="3406"/>
                    <a:pt x="145" y="6692"/>
                    <a:pt x="21" y="10055"/>
                  </a:cubicBezTo>
                  <a:cubicBezTo>
                    <a:pt x="10" y="10480"/>
                    <a:pt x="1" y="10899"/>
                    <a:pt x="63" y="11355"/>
                  </a:cubicBezTo>
                  <a:cubicBezTo>
                    <a:pt x="88" y="11480"/>
                    <a:pt x="116" y="11607"/>
                    <a:pt x="165" y="11737"/>
                  </a:cubicBezTo>
                  <a:cubicBezTo>
                    <a:pt x="216" y="11866"/>
                    <a:pt x="362" y="12025"/>
                    <a:pt x="446" y="12082"/>
                  </a:cubicBezTo>
                  <a:cubicBezTo>
                    <a:pt x="641" y="12246"/>
                    <a:pt x="829" y="12348"/>
                    <a:pt x="1022" y="12454"/>
                  </a:cubicBezTo>
                  <a:lnTo>
                    <a:pt x="2172" y="13016"/>
                  </a:lnTo>
                  <a:cubicBezTo>
                    <a:pt x="2548" y="13209"/>
                    <a:pt x="2935" y="13377"/>
                    <a:pt x="3331" y="13518"/>
                  </a:cubicBezTo>
                  <a:lnTo>
                    <a:pt x="5717" y="14317"/>
                  </a:lnTo>
                  <a:cubicBezTo>
                    <a:pt x="6505" y="14601"/>
                    <a:pt x="7332" y="14755"/>
                    <a:pt x="8140" y="14964"/>
                  </a:cubicBezTo>
                  <a:cubicBezTo>
                    <a:pt x="8950" y="15174"/>
                    <a:pt x="9769" y="15368"/>
                    <a:pt x="10594" y="15501"/>
                  </a:cubicBezTo>
                  <a:cubicBezTo>
                    <a:pt x="11421" y="15632"/>
                    <a:pt x="12236" y="15833"/>
                    <a:pt x="13074" y="15913"/>
                  </a:cubicBezTo>
                  <a:cubicBezTo>
                    <a:pt x="13911" y="15993"/>
                    <a:pt x="14745" y="16057"/>
                    <a:pt x="15590" y="16118"/>
                  </a:cubicBezTo>
                  <a:cubicBezTo>
                    <a:pt x="15793" y="16133"/>
                    <a:pt x="15997" y="16138"/>
                    <a:pt x="16201" y="16138"/>
                  </a:cubicBezTo>
                  <a:cubicBezTo>
                    <a:pt x="16842" y="16138"/>
                    <a:pt x="17485" y="16080"/>
                    <a:pt x="18130" y="16059"/>
                  </a:cubicBezTo>
                  <a:cubicBezTo>
                    <a:pt x="18560" y="16039"/>
                    <a:pt x="18987" y="15983"/>
                    <a:pt x="19407" y="15886"/>
                  </a:cubicBezTo>
                  <a:cubicBezTo>
                    <a:pt x="19620" y="15842"/>
                    <a:pt x="19830" y="15785"/>
                    <a:pt x="20034" y="15714"/>
                  </a:cubicBezTo>
                  <a:lnTo>
                    <a:pt x="20346" y="15614"/>
                  </a:lnTo>
                  <a:lnTo>
                    <a:pt x="20387" y="15601"/>
                  </a:lnTo>
                  <a:cubicBezTo>
                    <a:pt x="20430" y="15583"/>
                    <a:pt x="20470" y="15559"/>
                    <a:pt x="20509" y="15530"/>
                  </a:cubicBezTo>
                  <a:cubicBezTo>
                    <a:pt x="20551" y="15503"/>
                    <a:pt x="20589" y="15468"/>
                    <a:pt x="20618" y="15428"/>
                  </a:cubicBezTo>
                  <a:lnTo>
                    <a:pt x="20660" y="15360"/>
                  </a:lnTo>
                  <a:cubicBezTo>
                    <a:pt x="20724" y="15258"/>
                    <a:pt x="20728" y="15213"/>
                    <a:pt x="20757" y="15140"/>
                  </a:cubicBezTo>
                  <a:cubicBezTo>
                    <a:pt x="20890" y="14663"/>
                    <a:pt x="20918" y="14262"/>
                    <a:pt x="20965" y="13835"/>
                  </a:cubicBezTo>
                  <a:lnTo>
                    <a:pt x="21085" y="12582"/>
                  </a:lnTo>
                  <a:cubicBezTo>
                    <a:pt x="21162" y="11746"/>
                    <a:pt x="21219" y="10916"/>
                    <a:pt x="21239" y="10082"/>
                  </a:cubicBezTo>
                  <a:cubicBezTo>
                    <a:pt x="21256" y="9345"/>
                    <a:pt x="21254" y="8611"/>
                    <a:pt x="21281" y="7878"/>
                  </a:cubicBezTo>
                  <a:lnTo>
                    <a:pt x="21281" y="7878"/>
                  </a:lnTo>
                  <a:cubicBezTo>
                    <a:pt x="21750" y="7811"/>
                    <a:pt x="22214" y="7710"/>
                    <a:pt x="22669" y="7577"/>
                  </a:cubicBezTo>
                  <a:cubicBezTo>
                    <a:pt x="22943" y="7495"/>
                    <a:pt x="23216" y="7413"/>
                    <a:pt x="23485" y="7310"/>
                  </a:cubicBezTo>
                  <a:cubicBezTo>
                    <a:pt x="23755" y="7208"/>
                    <a:pt x="24027" y="7108"/>
                    <a:pt x="24282" y="6956"/>
                  </a:cubicBezTo>
                  <a:cubicBezTo>
                    <a:pt x="24401" y="6881"/>
                    <a:pt x="24338" y="6704"/>
                    <a:pt x="24210" y="6704"/>
                  </a:cubicBezTo>
                  <a:cubicBezTo>
                    <a:pt x="24199" y="6704"/>
                    <a:pt x="24188" y="6706"/>
                    <a:pt x="24176" y="6708"/>
                  </a:cubicBezTo>
                  <a:lnTo>
                    <a:pt x="24173" y="6708"/>
                  </a:lnTo>
                  <a:cubicBezTo>
                    <a:pt x="23649" y="6852"/>
                    <a:pt x="23098" y="6936"/>
                    <a:pt x="22549" y="7000"/>
                  </a:cubicBezTo>
                  <a:cubicBezTo>
                    <a:pt x="21998" y="7064"/>
                    <a:pt x="21447" y="7141"/>
                    <a:pt x="20903" y="7236"/>
                  </a:cubicBezTo>
                  <a:lnTo>
                    <a:pt x="20883" y="7236"/>
                  </a:lnTo>
                  <a:cubicBezTo>
                    <a:pt x="20722" y="7263"/>
                    <a:pt x="20606" y="7403"/>
                    <a:pt x="20607" y="7566"/>
                  </a:cubicBezTo>
                  <a:cubicBezTo>
                    <a:pt x="20611" y="8394"/>
                    <a:pt x="20553" y="9221"/>
                    <a:pt x="20505" y="10047"/>
                  </a:cubicBezTo>
                  <a:lnTo>
                    <a:pt x="20381" y="12527"/>
                  </a:lnTo>
                  <a:cubicBezTo>
                    <a:pt x="20359" y="12937"/>
                    <a:pt x="20334" y="13357"/>
                    <a:pt x="20279" y="13753"/>
                  </a:cubicBezTo>
                  <a:cubicBezTo>
                    <a:pt x="20224" y="14151"/>
                    <a:pt x="20164" y="14579"/>
                    <a:pt x="20054" y="14899"/>
                  </a:cubicBezTo>
                  <a:cubicBezTo>
                    <a:pt x="20053" y="14901"/>
                    <a:pt x="20052" y="14905"/>
                    <a:pt x="20050" y="14908"/>
                  </a:cubicBezTo>
                  <a:lnTo>
                    <a:pt x="20050" y="14908"/>
                  </a:lnTo>
                  <a:lnTo>
                    <a:pt x="19817" y="14974"/>
                  </a:lnTo>
                  <a:cubicBezTo>
                    <a:pt x="19631" y="15032"/>
                    <a:pt x="19430" y="15057"/>
                    <a:pt x="19239" y="15109"/>
                  </a:cubicBezTo>
                  <a:cubicBezTo>
                    <a:pt x="19047" y="15158"/>
                    <a:pt x="18847" y="15174"/>
                    <a:pt x="18650" y="15218"/>
                  </a:cubicBezTo>
                  <a:cubicBezTo>
                    <a:pt x="18454" y="15260"/>
                    <a:pt x="18255" y="15291"/>
                    <a:pt x="18055" y="15315"/>
                  </a:cubicBezTo>
                  <a:cubicBezTo>
                    <a:pt x="17623" y="15391"/>
                    <a:pt x="17188" y="15409"/>
                    <a:pt x="16751" y="15409"/>
                  </a:cubicBezTo>
                  <a:cubicBezTo>
                    <a:pt x="16374" y="15409"/>
                    <a:pt x="15996" y="15396"/>
                    <a:pt x="15617" y="15395"/>
                  </a:cubicBezTo>
                  <a:cubicBezTo>
                    <a:pt x="14798" y="15393"/>
                    <a:pt x="13982" y="15284"/>
                    <a:pt x="13165" y="15185"/>
                  </a:cubicBezTo>
                  <a:cubicBezTo>
                    <a:pt x="12349" y="15087"/>
                    <a:pt x="11530" y="14986"/>
                    <a:pt x="10725" y="14817"/>
                  </a:cubicBezTo>
                  <a:lnTo>
                    <a:pt x="8308" y="14284"/>
                  </a:lnTo>
                  <a:cubicBezTo>
                    <a:pt x="7498" y="14120"/>
                    <a:pt x="6726" y="13809"/>
                    <a:pt x="5923" y="13618"/>
                  </a:cubicBezTo>
                  <a:cubicBezTo>
                    <a:pt x="5128" y="13408"/>
                    <a:pt x="4347" y="13149"/>
                    <a:pt x="3582" y="12842"/>
                  </a:cubicBezTo>
                  <a:cubicBezTo>
                    <a:pt x="2821" y="12540"/>
                    <a:pt x="2004" y="12341"/>
                    <a:pt x="1325" y="11912"/>
                  </a:cubicBezTo>
                  <a:cubicBezTo>
                    <a:pt x="1159" y="11812"/>
                    <a:pt x="984" y="11706"/>
                    <a:pt x="867" y="11596"/>
                  </a:cubicBezTo>
                  <a:cubicBezTo>
                    <a:pt x="791" y="11527"/>
                    <a:pt x="785" y="11507"/>
                    <a:pt x="760" y="11467"/>
                  </a:cubicBezTo>
                  <a:cubicBezTo>
                    <a:pt x="736" y="11425"/>
                    <a:pt x="714" y="11326"/>
                    <a:pt x="696" y="11244"/>
                  </a:cubicBezTo>
                  <a:cubicBezTo>
                    <a:pt x="630" y="10879"/>
                    <a:pt x="610" y="10469"/>
                    <a:pt x="614" y="10062"/>
                  </a:cubicBezTo>
                  <a:cubicBezTo>
                    <a:pt x="619" y="9653"/>
                    <a:pt x="659" y="9243"/>
                    <a:pt x="692" y="8832"/>
                  </a:cubicBezTo>
                  <a:lnTo>
                    <a:pt x="760" y="7595"/>
                  </a:lnTo>
                  <a:cubicBezTo>
                    <a:pt x="796" y="6768"/>
                    <a:pt x="970" y="5957"/>
                    <a:pt x="1015" y="5126"/>
                  </a:cubicBezTo>
                  <a:cubicBezTo>
                    <a:pt x="1061" y="4296"/>
                    <a:pt x="1247" y="3484"/>
                    <a:pt x="1287" y="2650"/>
                  </a:cubicBezTo>
                  <a:cubicBezTo>
                    <a:pt x="1333" y="2238"/>
                    <a:pt x="1435" y="1835"/>
                    <a:pt x="1480" y="1422"/>
                  </a:cubicBezTo>
                  <a:cubicBezTo>
                    <a:pt x="1526" y="1008"/>
                    <a:pt x="1570" y="596"/>
                    <a:pt x="1570" y="176"/>
                  </a:cubicBezTo>
                  <a:lnTo>
                    <a:pt x="1570" y="158"/>
                  </a:lnTo>
                  <a:cubicBezTo>
                    <a:pt x="1570" y="81"/>
                    <a:pt x="1515" y="18"/>
                    <a:pt x="1440" y="3"/>
                  </a:cubicBezTo>
                  <a:cubicBezTo>
                    <a:pt x="1430" y="1"/>
                    <a:pt x="1420" y="0"/>
                    <a:pt x="1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7"/>
            <p:cNvSpPr/>
            <p:nvPr/>
          </p:nvSpPr>
          <p:spPr>
            <a:xfrm>
              <a:off x="2825800" y="4292725"/>
              <a:ext cx="557425" cy="397925"/>
            </a:xfrm>
            <a:custGeom>
              <a:avLst/>
              <a:gdLst/>
              <a:ahLst/>
              <a:cxnLst/>
              <a:rect l="l" t="t" r="r" b="b"/>
              <a:pathLst>
                <a:path w="22297" h="15917" extrusionOk="0">
                  <a:moveTo>
                    <a:pt x="1597" y="14196"/>
                  </a:moveTo>
                  <a:cubicBezTo>
                    <a:pt x="1597" y="14196"/>
                    <a:pt x="1597" y="14197"/>
                    <a:pt x="1598" y="14197"/>
                  </a:cubicBezTo>
                  <a:lnTo>
                    <a:pt x="1598" y="14197"/>
                  </a:lnTo>
                  <a:cubicBezTo>
                    <a:pt x="1597" y="14197"/>
                    <a:pt x="1596" y="14196"/>
                    <a:pt x="1597" y="14196"/>
                  </a:cubicBezTo>
                  <a:close/>
                  <a:moveTo>
                    <a:pt x="1632" y="14219"/>
                  </a:moveTo>
                  <a:cubicBezTo>
                    <a:pt x="1634" y="14221"/>
                    <a:pt x="1636" y="14224"/>
                    <a:pt x="1637" y="14226"/>
                  </a:cubicBezTo>
                  <a:cubicBezTo>
                    <a:pt x="1640" y="14232"/>
                    <a:pt x="1641" y="14235"/>
                    <a:pt x="1641" y="14235"/>
                  </a:cubicBezTo>
                  <a:cubicBezTo>
                    <a:pt x="1640" y="14235"/>
                    <a:pt x="1635" y="14226"/>
                    <a:pt x="1632" y="14219"/>
                  </a:cubicBezTo>
                  <a:close/>
                  <a:moveTo>
                    <a:pt x="18554" y="0"/>
                  </a:moveTo>
                  <a:cubicBezTo>
                    <a:pt x="18544" y="0"/>
                    <a:pt x="18534" y="1"/>
                    <a:pt x="18524" y="4"/>
                  </a:cubicBezTo>
                  <a:cubicBezTo>
                    <a:pt x="18449" y="22"/>
                    <a:pt x="18405" y="95"/>
                    <a:pt x="18423" y="168"/>
                  </a:cubicBezTo>
                  <a:cubicBezTo>
                    <a:pt x="18615" y="1006"/>
                    <a:pt x="18797" y="1848"/>
                    <a:pt x="19056" y="2664"/>
                  </a:cubicBezTo>
                  <a:cubicBezTo>
                    <a:pt x="19184" y="3071"/>
                    <a:pt x="19339" y="3469"/>
                    <a:pt x="19478" y="3874"/>
                  </a:cubicBezTo>
                  <a:cubicBezTo>
                    <a:pt x="19618" y="4281"/>
                    <a:pt x="19737" y="4691"/>
                    <a:pt x="19867" y="5100"/>
                  </a:cubicBezTo>
                  <a:cubicBezTo>
                    <a:pt x="20113" y="5917"/>
                    <a:pt x="20388" y="6729"/>
                    <a:pt x="20673" y="7532"/>
                  </a:cubicBezTo>
                  <a:cubicBezTo>
                    <a:pt x="20959" y="8335"/>
                    <a:pt x="21219" y="9160"/>
                    <a:pt x="21419" y="9971"/>
                  </a:cubicBezTo>
                  <a:lnTo>
                    <a:pt x="21489" y="10269"/>
                  </a:lnTo>
                  <a:cubicBezTo>
                    <a:pt x="21490" y="10320"/>
                    <a:pt x="21512" y="10333"/>
                    <a:pt x="21500" y="10342"/>
                  </a:cubicBezTo>
                  <a:cubicBezTo>
                    <a:pt x="21434" y="10470"/>
                    <a:pt x="21308" y="10634"/>
                    <a:pt x="21189" y="10785"/>
                  </a:cubicBezTo>
                  <a:cubicBezTo>
                    <a:pt x="20934" y="11086"/>
                    <a:pt x="20662" y="11391"/>
                    <a:pt x="20363" y="11674"/>
                  </a:cubicBezTo>
                  <a:cubicBezTo>
                    <a:pt x="20217" y="11818"/>
                    <a:pt x="20060" y="11957"/>
                    <a:pt x="19894" y="12079"/>
                  </a:cubicBezTo>
                  <a:cubicBezTo>
                    <a:pt x="19728" y="12199"/>
                    <a:pt x="19551" y="12312"/>
                    <a:pt x="19381" y="12429"/>
                  </a:cubicBezTo>
                  <a:cubicBezTo>
                    <a:pt x="19027" y="12646"/>
                    <a:pt x="18681" y="12874"/>
                    <a:pt x="18317" y="13082"/>
                  </a:cubicBezTo>
                  <a:cubicBezTo>
                    <a:pt x="17600" y="13517"/>
                    <a:pt x="16794" y="13776"/>
                    <a:pt x="16019" y="14088"/>
                  </a:cubicBezTo>
                  <a:cubicBezTo>
                    <a:pt x="15619" y="14225"/>
                    <a:pt x="15229" y="14381"/>
                    <a:pt x="14820" y="14482"/>
                  </a:cubicBezTo>
                  <a:cubicBezTo>
                    <a:pt x="14411" y="14582"/>
                    <a:pt x="14002" y="14693"/>
                    <a:pt x="13590" y="14761"/>
                  </a:cubicBezTo>
                  <a:cubicBezTo>
                    <a:pt x="13382" y="14797"/>
                    <a:pt x="13180" y="14843"/>
                    <a:pt x="12973" y="14889"/>
                  </a:cubicBezTo>
                  <a:lnTo>
                    <a:pt x="12351" y="14985"/>
                  </a:lnTo>
                  <a:cubicBezTo>
                    <a:pt x="11937" y="15058"/>
                    <a:pt x="11517" y="15106"/>
                    <a:pt x="11098" y="15126"/>
                  </a:cubicBezTo>
                  <a:cubicBezTo>
                    <a:pt x="10674" y="15153"/>
                    <a:pt x="10255" y="15175"/>
                    <a:pt x="9833" y="15186"/>
                  </a:cubicBezTo>
                  <a:cubicBezTo>
                    <a:pt x="9488" y="15197"/>
                    <a:pt x="9143" y="15217"/>
                    <a:pt x="8796" y="15217"/>
                  </a:cubicBezTo>
                  <a:cubicBezTo>
                    <a:pt x="8719" y="15217"/>
                    <a:pt x="8642" y="15216"/>
                    <a:pt x="8565" y="15213"/>
                  </a:cubicBezTo>
                  <a:cubicBezTo>
                    <a:pt x="7719" y="15184"/>
                    <a:pt x="6879" y="15091"/>
                    <a:pt x="6029" y="15082"/>
                  </a:cubicBezTo>
                  <a:cubicBezTo>
                    <a:pt x="5182" y="15026"/>
                    <a:pt x="4356" y="14821"/>
                    <a:pt x="3518" y="14706"/>
                  </a:cubicBezTo>
                  <a:cubicBezTo>
                    <a:pt x="3102" y="14626"/>
                    <a:pt x="2683" y="14560"/>
                    <a:pt x="2285" y="14434"/>
                  </a:cubicBezTo>
                  <a:cubicBezTo>
                    <a:pt x="2081" y="14378"/>
                    <a:pt x="1887" y="14308"/>
                    <a:pt x="1703" y="14243"/>
                  </a:cubicBezTo>
                  <a:lnTo>
                    <a:pt x="1627" y="14209"/>
                  </a:lnTo>
                  <a:lnTo>
                    <a:pt x="1627" y="14209"/>
                  </a:lnTo>
                  <a:cubicBezTo>
                    <a:pt x="1587" y="14131"/>
                    <a:pt x="1557" y="14052"/>
                    <a:pt x="1531" y="13971"/>
                  </a:cubicBezTo>
                  <a:cubicBezTo>
                    <a:pt x="1285" y="13195"/>
                    <a:pt x="1181" y="12329"/>
                    <a:pt x="1074" y="11489"/>
                  </a:cubicBezTo>
                  <a:cubicBezTo>
                    <a:pt x="878" y="10656"/>
                    <a:pt x="866" y="9796"/>
                    <a:pt x="699" y="8955"/>
                  </a:cubicBezTo>
                  <a:cubicBezTo>
                    <a:pt x="623" y="8534"/>
                    <a:pt x="627" y="8103"/>
                    <a:pt x="574" y="7678"/>
                  </a:cubicBezTo>
                  <a:cubicBezTo>
                    <a:pt x="523" y="7255"/>
                    <a:pt x="455" y="6833"/>
                    <a:pt x="346" y="6415"/>
                  </a:cubicBezTo>
                  <a:cubicBezTo>
                    <a:pt x="326" y="6331"/>
                    <a:pt x="258" y="6291"/>
                    <a:pt x="190" y="6291"/>
                  </a:cubicBezTo>
                  <a:cubicBezTo>
                    <a:pt x="111" y="6291"/>
                    <a:pt x="31" y="6345"/>
                    <a:pt x="26" y="6445"/>
                  </a:cubicBezTo>
                  <a:cubicBezTo>
                    <a:pt x="1" y="6879"/>
                    <a:pt x="15" y="7308"/>
                    <a:pt x="61" y="7733"/>
                  </a:cubicBezTo>
                  <a:cubicBezTo>
                    <a:pt x="107" y="8160"/>
                    <a:pt x="196" y="8581"/>
                    <a:pt x="216" y="9010"/>
                  </a:cubicBezTo>
                  <a:cubicBezTo>
                    <a:pt x="245" y="9871"/>
                    <a:pt x="442" y="10712"/>
                    <a:pt x="481" y="11572"/>
                  </a:cubicBezTo>
                  <a:cubicBezTo>
                    <a:pt x="546" y="11999"/>
                    <a:pt x="612" y="12420"/>
                    <a:pt x="694" y="12847"/>
                  </a:cubicBezTo>
                  <a:cubicBezTo>
                    <a:pt x="776" y="13274"/>
                    <a:pt x="822" y="13699"/>
                    <a:pt x="937" y="14142"/>
                  </a:cubicBezTo>
                  <a:cubicBezTo>
                    <a:pt x="968" y="14256"/>
                    <a:pt x="993" y="14363"/>
                    <a:pt x="1059" y="14506"/>
                  </a:cubicBezTo>
                  <a:cubicBezTo>
                    <a:pt x="1084" y="14547"/>
                    <a:pt x="1086" y="14569"/>
                    <a:pt x="1132" y="14626"/>
                  </a:cubicBezTo>
                  <a:cubicBezTo>
                    <a:pt x="1178" y="14682"/>
                    <a:pt x="1263" y="14754"/>
                    <a:pt x="1283" y="14754"/>
                  </a:cubicBezTo>
                  <a:cubicBezTo>
                    <a:pt x="1347" y="14785"/>
                    <a:pt x="1418" y="14818"/>
                    <a:pt x="1482" y="14843"/>
                  </a:cubicBezTo>
                  <a:cubicBezTo>
                    <a:pt x="1701" y="14916"/>
                    <a:pt x="1916" y="14967"/>
                    <a:pt x="2130" y="15020"/>
                  </a:cubicBezTo>
                  <a:lnTo>
                    <a:pt x="3398" y="15319"/>
                  </a:lnTo>
                  <a:cubicBezTo>
                    <a:pt x="4241" y="15531"/>
                    <a:pt x="5109" y="15567"/>
                    <a:pt x="5965" y="15697"/>
                  </a:cubicBezTo>
                  <a:cubicBezTo>
                    <a:pt x="6815" y="15874"/>
                    <a:pt x="7686" y="15876"/>
                    <a:pt x="8552" y="15894"/>
                  </a:cubicBezTo>
                  <a:cubicBezTo>
                    <a:pt x="8959" y="15903"/>
                    <a:pt x="9367" y="15917"/>
                    <a:pt x="9775" y="15917"/>
                  </a:cubicBezTo>
                  <a:cubicBezTo>
                    <a:pt x="10235" y="15917"/>
                    <a:pt x="10695" y="15899"/>
                    <a:pt x="11154" y="15834"/>
                  </a:cubicBezTo>
                  <a:cubicBezTo>
                    <a:pt x="11585" y="15774"/>
                    <a:pt x="12015" y="15739"/>
                    <a:pt x="12450" y="15686"/>
                  </a:cubicBezTo>
                  <a:cubicBezTo>
                    <a:pt x="12882" y="15633"/>
                    <a:pt x="13311" y="15549"/>
                    <a:pt x="13740" y="15465"/>
                  </a:cubicBezTo>
                  <a:cubicBezTo>
                    <a:pt x="14168" y="15381"/>
                    <a:pt x="14584" y="15241"/>
                    <a:pt x="15004" y="15135"/>
                  </a:cubicBezTo>
                  <a:cubicBezTo>
                    <a:pt x="15424" y="15027"/>
                    <a:pt x="15838" y="14890"/>
                    <a:pt x="16256" y="14761"/>
                  </a:cubicBezTo>
                  <a:cubicBezTo>
                    <a:pt x="17091" y="14498"/>
                    <a:pt x="17854" y="14079"/>
                    <a:pt x="18653" y="13703"/>
                  </a:cubicBezTo>
                  <a:cubicBezTo>
                    <a:pt x="19451" y="13327"/>
                    <a:pt x="20148" y="12774"/>
                    <a:pt x="20843" y="12225"/>
                  </a:cubicBezTo>
                  <a:cubicBezTo>
                    <a:pt x="21189" y="11946"/>
                    <a:pt x="21525" y="11643"/>
                    <a:pt x="21810" y="11280"/>
                  </a:cubicBezTo>
                  <a:cubicBezTo>
                    <a:pt x="21956" y="11094"/>
                    <a:pt x="22087" y="10913"/>
                    <a:pt x="22206" y="10654"/>
                  </a:cubicBezTo>
                  <a:cubicBezTo>
                    <a:pt x="22297" y="10464"/>
                    <a:pt x="22259" y="10262"/>
                    <a:pt x="22228" y="10101"/>
                  </a:cubicBezTo>
                  <a:lnTo>
                    <a:pt x="22133" y="9778"/>
                  </a:lnTo>
                  <a:cubicBezTo>
                    <a:pt x="21580" y="8130"/>
                    <a:pt x="21136" y="6485"/>
                    <a:pt x="20545" y="4872"/>
                  </a:cubicBezTo>
                  <a:cubicBezTo>
                    <a:pt x="20403" y="4467"/>
                    <a:pt x="20248" y="4067"/>
                    <a:pt x="20113" y="3660"/>
                  </a:cubicBezTo>
                  <a:cubicBezTo>
                    <a:pt x="19978" y="3253"/>
                    <a:pt x="19856" y="2843"/>
                    <a:pt x="19710" y="2440"/>
                  </a:cubicBezTo>
                  <a:cubicBezTo>
                    <a:pt x="19418" y="1635"/>
                    <a:pt x="19044" y="858"/>
                    <a:pt x="18679" y="80"/>
                  </a:cubicBezTo>
                  <a:cubicBezTo>
                    <a:pt x="18656" y="30"/>
                    <a:pt x="18606" y="0"/>
                    <a:pt x="185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7"/>
            <p:cNvSpPr/>
            <p:nvPr/>
          </p:nvSpPr>
          <p:spPr>
            <a:xfrm>
              <a:off x="2248475" y="4589000"/>
              <a:ext cx="460450" cy="611800"/>
            </a:xfrm>
            <a:custGeom>
              <a:avLst/>
              <a:gdLst/>
              <a:ahLst/>
              <a:cxnLst/>
              <a:rect l="l" t="t" r="r" b="b"/>
              <a:pathLst>
                <a:path w="18418" h="24472" extrusionOk="0">
                  <a:moveTo>
                    <a:pt x="3365" y="0"/>
                  </a:moveTo>
                  <a:cubicBezTo>
                    <a:pt x="3298" y="0"/>
                    <a:pt x="3235" y="44"/>
                    <a:pt x="3215" y="113"/>
                  </a:cubicBezTo>
                  <a:cubicBezTo>
                    <a:pt x="2763" y="1600"/>
                    <a:pt x="2638" y="3147"/>
                    <a:pt x="2294" y="4652"/>
                  </a:cubicBezTo>
                  <a:lnTo>
                    <a:pt x="2106" y="5795"/>
                  </a:lnTo>
                  <a:lnTo>
                    <a:pt x="1874" y="6929"/>
                  </a:lnTo>
                  <a:lnTo>
                    <a:pt x="1509" y="9216"/>
                  </a:lnTo>
                  <a:cubicBezTo>
                    <a:pt x="933" y="12252"/>
                    <a:pt x="564" y="15313"/>
                    <a:pt x="132" y="18388"/>
                  </a:cubicBezTo>
                  <a:cubicBezTo>
                    <a:pt x="77" y="18775"/>
                    <a:pt x="53" y="19154"/>
                    <a:pt x="37" y="19554"/>
                  </a:cubicBezTo>
                  <a:cubicBezTo>
                    <a:pt x="20" y="19953"/>
                    <a:pt x="0" y="20331"/>
                    <a:pt x="59" y="20783"/>
                  </a:cubicBezTo>
                  <a:cubicBezTo>
                    <a:pt x="59" y="20867"/>
                    <a:pt x="111" y="21079"/>
                    <a:pt x="219" y="21207"/>
                  </a:cubicBezTo>
                  <a:cubicBezTo>
                    <a:pt x="327" y="21334"/>
                    <a:pt x="420" y="21402"/>
                    <a:pt x="513" y="21471"/>
                  </a:cubicBezTo>
                  <a:cubicBezTo>
                    <a:pt x="690" y="21586"/>
                    <a:pt x="874" y="21690"/>
                    <a:pt x="1062" y="21781"/>
                  </a:cubicBezTo>
                  <a:cubicBezTo>
                    <a:pt x="1425" y="21960"/>
                    <a:pt x="1790" y="22106"/>
                    <a:pt x="2155" y="22247"/>
                  </a:cubicBezTo>
                  <a:cubicBezTo>
                    <a:pt x="2890" y="22526"/>
                    <a:pt x="3642" y="22719"/>
                    <a:pt x="4388" y="22940"/>
                  </a:cubicBezTo>
                  <a:cubicBezTo>
                    <a:pt x="5134" y="23163"/>
                    <a:pt x="5875" y="23382"/>
                    <a:pt x="6632" y="23559"/>
                  </a:cubicBezTo>
                  <a:cubicBezTo>
                    <a:pt x="7390" y="23737"/>
                    <a:pt x="8149" y="23885"/>
                    <a:pt x="8911" y="24044"/>
                  </a:cubicBezTo>
                  <a:cubicBezTo>
                    <a:pt x="9672" y="24205"/>
                    <a:pt x="10438" y="24349"/>
                    <a:pt x="11225" y="24434"/>
                  </a:cubicBezTo>
                  <a:cubicBezTo>
                    <a:pt x="11467" y="24452"/>
                    <a:pt x="11707" y="24471"/>
                    <a:pt x="11958" y="24471"/>
                  </a:cubicBezTo>
                  <a:cubicBezTo>
                    <a:pt x="12120" y="24471"/>
                    <a:pt x="12287" y="24463"/>
                    <a:pt x="12464" y="24442"/>
                  </a:cubicBezTo>
                  <a:cubicBezTo>
                    <a:pt x="13068" y="24389"/>
                    <a:pt x="13403" y="23803"/>
                    <a:pt x="13455" y="23329"/>
                  </a:cubicBezTo>
                  <a:cubicBezTo>
                    <a:pt x="13504" y="22854"/>
                    <a:pt x="13402" y="22442"/>
                    <a:pt x="13278" y="22042"/>
                  </a:cubicBezTo>
                  <a:cubicBezTo>
                    <a:pt x="13171" y="21693"/>
                    <a:pt x="13020" y="21378"/>
                    <a:pt x="12847" y="21060"/>
                  </a:cubicBezTo>
                  <a:lnTo>
                    <a:pt x="12847" y="21060"/>
                  </a:lnTo>
                  <a:cubicBezTo>
                    <a:pt x="13054" y="20352"/>
                    <a:pt x="13307" y="19659"/>
                    <a:pt x="13544" y="18959"/>
                  </a:cubicBezTo>
                  <a:cubicBezTo>
                    <a:pt x="13796" y="18209"/>
                    <a:pt x="14015" y="17448"/>
                    <a:pt x="14239" y="16691"/>
                  </a:cubicBezTo>
                  <a:cubicBezTo>
                    <a:pt x="14462" y="15934"/>
                    <a:pt x="14684" y="15175"/>
                    <a:pt x="14923" y="14423"/>
                  </a:cubicBezTo>
                  <a:lnTo>
                    <a:pt x="15657" y="12170"/>
                  </a:lnTo>
                  <a:cubicBezTo>
                    <a:pt x="16164" y="10672"/>
                    <a:pt x="16584" y="9146"/>
                    <a:pt x="17080" y="7647"/>
                  </a:cubicBezTo>
                  <a:cubicBezTo>
                    <a:pt x="17618" y="6163"/>
                    <a:pt x="17972" y="4607"/>
                    <a:pt x="18399" y="3103"/>
                  </a:cubicBezTo>
                  <a:lnTo>
                    <a:pt x="18399" y="3089"/>
                  </a:lnTo>
                  <a:cubicBezTo>
                    <a:pt x="18417" y="3027"/>
                    <a:pt x="18386" y="2959"/>
                    <a:pt x="18328" y="2930"/>
                  </a:cubicBezTo>
                  <a:cubicBezTo>
                    <a:pt x="18309" y="2921"/>
                    <a:pt x="18290" y="2917"/>
                    <a:pt x="18271" y="2917"/>
                  </a:cubicBezTo>
                  <a:cubicBezTo>
                    <a:pt x="18219" y="2917"/>
                    <a:pt x="18170" y="2947"/>
                    <a:pt x="18147" y="2996"/>
                  </a:cubicBezTo>
                  <a:cubicBezTo>
                    <a:pt x="17461" y="4452"/>
                    <a:pt x="16910" y="5926"/>
                    <a:pt x="16432" y="7437"/>
                  </a:cubicBezTo>
                  <a:cubicBezTo>
                    <a:pt x="15956" y="8946"/>
                    <a:pt x="15414" y="10431"/>
                    <a:pt x="14962" y="11947"/>
                  </a:cubicBezTo>
                  <a:lnTo>
                    <a:pt x="14265" y="14215"/>
                  </a:lnTo>
                  <a:cubicBezTo>
                    <a:pt x="14029" y="14970"/>
                    <a:pt x="13776" y="15715"/>
                    <a:pt x="13522" y="16467"/>
                  </a:cubicBezTo>
                  <a:cubicBezTo>
                    <a:pt x="13270" y="17216"/>
                    <a:pt x="13015" y="17964"/>
                    <a:pt x="12796" y="18723"/>
                  </a:cubicBezTo>
                  <a:cubicBezTo>
                    <a:pt x="12575" y="19484"/>
                    <a:pt x="12374" y="20251"/>
                    <a:pt x="12117" y="20999"/>
                  </a:cubicBezTo>
                  <a:cubicBezTo>
                    <a:pt x="12088" y="21083"/>
                    <a:pt x="12095" y="21176"/>
                    <a:pt x="12135" y="21256"/>
                  </a:cubicBezTo>
                  <a:lnTo>
                    <a:pt x="12150" y="21285"/>
                  </a:lnTo>
                  <a:cubicBezTo>
                    <a:pt x="12466" y="21907"/>
                    <a:pt x="12790" y="22646"/>
                    <a:pt x="12761" y="23258"/>
                  </a:cubicBezTo>
                  <a:cubicBezTo>
                    <a:pt x="12745" y="23400"/>
                    <a:pt x="12710" y="23529"/>
                    <a:pt x="12639" y="23613"/>
                  </a:cubicBezTo>
                  <a:cubicBezTo>
                    <a:pt x="12610" y="23659"/>
                    <a:pt x="12535" y="23723"/>
                    <a:pt x="12515" y="23723"/>
                  </a:cubicBezTo>
                  <a:cubicBezTo>
                    <a:pt x="12495" y="23723"/>
                    <a:pt x="12500" y="23730"/>
                    <a:pt x="12466" y="23737"/>
                  </a:cubicBezTo>
                  <a:lnTo>
                    <a:pt x="12365" y="23756"/>
                  </a:lnTo>
                  <a:cubicBezTo>
                    <a:pt x="12280" y="23764"/>
                    <a:pt x="12190" y="23768"/>
                    <a:pt x="12096" y="23768"/>
                  </a:cubicBezTo>
                  <a:cubicBezTo>
                    <a:pt x="11843" y="23768"/>
                    <a:pt x="11564" y="23741"/>
                    <a:pt x="11296" y="23712"/>
                  </a:cubicBezTo>
                  <a:cubicBezTo>
                    <a:pt x="9798" y="23559"/>
                    <a:pt x="8284" y="23247"/>
                    <a:pt x="6806" y="22852"/>
                  </a:cubicBezTo>
                  <a:cubicBezTo>
                    <a:pt x="6060" y="22672"/>
                    <a:pt x="5319" y="22478"/>
                    <a:pt x="4580" y="22274"/>
                  </a:cubicBezTo>
                  <a:cubicBezTo>
                    <a:pt x="3841" y="22072"/>
                    <a:pt x="3124" y="21798"/>
                    <a:pt x="2409" y="21550"/>
                  </a:cubicBezTo>
                  <a:cubicBezTo>
                    <a:pt x="2053" y="21424"/>
                    <a:pt x="1695" y="21294"/>
                    <a:pt x="1359" y="21143"/>
                  </a:cubicBezTo>
                  <a:cubicBezTo>
                    <a:pt x="1199" y="21074"/>
                    <a:pt x="1044" y="20993"/>
                    <a:pt x="892" y="20904"/>
                  </a:cubicBezTo>
                  <a:cubicBezTo>
                    <a:pt x="830" y="20862"/>
                    <a:pt x="765" y="20816"/>
                    <a:pt x="750" y="20793"/>
                  </a:cubicBezTo>
                  <a:cubicBezTo>
                    <a:pt x="741" y="20754"/>
                    <a:pt x="734" y="20716"/>
                    <a:pt x="732" y="20676"/>
                  </a:cubicBezTo>
                  <a:cubicBezTo>
                    <a:pt x="697" y="20362"/>
                    <a:pt x="723" y="19973"/>
                    <a:pt x="741" y="19596"/>
                  </a:cubicBezTo>
                  <a:cubicBezTo>
                    <a:pt x="759" y="19216"/>
                    <a:pt x="810" y="18838"/>
                    <a:pt x="832" y="18457"/>
                  </a:cubicBezTo>
                  <a:cubicBezTo>
                    <a:pt x="1044" y="15394"/>
                    <a:pt x="1661" y="12361"/>
                    <a:pt x="2064" y="9307"/>
                  </a:cubicBezTo>
                  <a:cubicBezTo>
                    <a:pt x="2184" y="8546"/>
                    <a:pt x="2328" y="7789"/>
                    <a:pt x="2461" y="7028"/>
                  </a:cubicBezTo>
                  <a:lnTo>
                    <a:pt x="2620" y="5884"/>
                  </a:lnTo>
                  <a:lnTo>
                    <a:pt x="2823" y="4745"/>
                  </a:lnTo>
                  <a:cubicBezTo>
                    <a:pt x="3009" y="3213"/>
                    <a:pt x="3427" y="1722"/>
                    <a:pt x="3529" y="173"/>
                  </a:cubicBezTo>
                  <a:cubicBezTo>
                    <a:pt x="3534" y="98"/>
                    <a:pt x="3487" y="31"/>
                    <a:pt x="3416" y="9"/>
                  </a:cubicBezTo>
                  <a:cubicBezTo>
                    <a:pt x="3399" y="3"/>
                    <a:pt x="3382" y="0"/>
                    <a:pt x="3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7"/>
            <p:cNvSpPr/>
            <p:nvPr/>
          </p:nvSpPr>
          <p:spPr>
            <a:xfrm>
              <a:off x="2281350" y="4884325"/>
              <a:ext cx="327800" cy="96875"/>
            </a:xfrm>
            <a:custGeom>
              <a:avLst/>
              <a:gdLst/>
              <a:ahLst/>
              <a:cxnLst/>
              <a:rect l="l" t="t" r="r" b="b"/>
              <a:pathLst>
                <a:path w="13112" h="3875" extrusionOk="0">
                  <a:moveTo>
                    <a:pt x="199" y="0"/>
                  </a:moveTo>
                  <a:cubicBezTo>
                    <a:pt x="164" y="0"/>
                    <a:pt x="130" y="11"/>
                    <a:pt x="101" y="30"/>
                  </a:cubicBezTo>
                  <a:cubicBezTo>
                    <a:pt x="21" y="85"/>
                    <a:pt x="1" y="194"/>
                    <a:pt x="55" y="275"/>
                  </a:cubicBezTo>
                  <a:cubicBezTo>
                    <a:pt x="141" y="395"/>
                    <a:pt x="252" y="497"/>
                    <a:pt x="380" y="572"/>
                  </a:cubicBezTo>
                  <a:cubicBezTo>
                    <a:pt x="506" y="639"/>
                    <a:pt x="652" y="670"/>
                    <a:pt x="762" y="764"/>
                  </a:cubicBezTo>
                  <a:cubicBezTo>
                    <a:pt x="871" y="855"/>
                    <a:pt x="997" y="928"/>
                    <a:pt x="1130" y="979"/>
                  </a:cubicBezTo>
                  <a:cubicBezTo>
                    <a:pt x="1265" y="1026"/>
                    <a:pt x="1373" y="1128"/>
                    <a:pt x="1495" y="1201"/>
                  </a:cubicBezTo>
                  <a:cubicBezTo>
                    <a:pt x="1752" y="1320"/>
                    <a:pt x="2008" y="1439"/>
                    <a:pt x="2258" y="1583"/>
                  </a:cubicBezTo>
                  <a:cubicBezTo>
                    <a:pt x="2506" y="1727"/>
                    <a:pt x="2792" y="1780"/>
                    <a:pt x="3037" y="1931"/>
                  </a:cubicBezTo>
                  <a:cubicBezTo>
                    <a:pt x="3281" y="2085"/>
                    <a:pt x="3573" y="2123"/>
                    <a:pt x="3827" y="2256"/>
                  </a:cubicBezTo>
                  <a:cubicBezTo>
                    <a:pt x="4060" y="2433"/>
                    <a:pt x="4343" y="2495"/>
                    <a:pt x="4613" y="2588"/>
                  </a:cubicBezTo>
                  <a:cubicBezTo>
                    <a:pt x="4881" y="2683"/>
                    <a:pt x="5135" y="2825"/>
                    <a:pt x="5416" y="2885"/>
                  </a:cubicBezTo>
                  <a:cubicBezTo>
                    <a:pt x="5697" y="2944"/>
                    <a:pt x="5952" y="3081"/>
                    <a:pt x="6232" y="3145"/>
                  </a:cubicBezTo>
                  <a:cubicBezTo>
                    <a:pt x="6513" y="3208"/>
                    <a:pt x="6794" y="3267"/>
                    <a:pt x="7065" y="3364"/>
                  </a:cubicBezTo>
                  <a:cubicBezTo>
                    <a:pt x="7335" y="3462"/>
                    <a:pt x="7631" y="3440"/>
                    <a:pt x="7905" y="3544"/>
                  </a:cubicBezTo>
                  <a:cubicBezTo>
                    <a:pt x="8178" y="3650"/>
                    <a:pt x="8470" y="3623"/>
                    <a:pt x="8749" y="3714"/>
                  </a:cubicBezTo>
                  <a:cubicBezTo>
                    <a:pt x="9030" y="3805"/>
                    <a:pt x="9322" y="3809"/>
                    <a:pt x="9612" y="3818"/>
                  </a:cubicBezTo>
                  <a:cubicBezTo>
                    <a:pt x="9689" y="3823"/>
                    <a:pt x="9765" y="3825"/>
                    <a:pt x="9841" y="3825"/>
                  </a:cubicBezTo>
                  <a:cubicBezTo>
                    <a:pt x="9909" y="3825"/>
                    <a:pt x="9977" y="3823"/>
                    <a:pt x="10045" y="3820"/>
                  </a:cubicBezTo>
                  <a:cubicBezTo>
                    <a:pt x="10191" y="3820"/>
                    <a:pt x="10335" y="3838"/>
                    <a:pt x="10481" y="3851"/>
                  </a:cubicBezTo>
                  <a:lnTo>
                    <a:pt x="10915" y="3874"/>
                  </a:lnTo>
                  <a:cubicBezTo>
                    <a:pt x="11061" y="3869"/>
                    <a:pt x="11207" y="3856"/>
                    <a:pt x="11353" y="3834"/>
                  </a:cubicBezTo>
                  <a:cubicBezTo>
                    <a:pt x="11499" y="3811"/>
                    <a:pt x="11645" y="3787"/>
                    <a:pt x="11787" y="3778"/>
                  </a:cubicBezTo>
                  <a:cubicBezTo>
                    <a:pt x="11932" y="3769"/>
                    <a:pt x="12079" y="3780"/>
                    <a:pt x="12223" y="3734"/>
                  </a:cubicBezTo>
                  <a:cubicBezTo>
                    <a:pt x="12508" y="3659"/>
                    <a:pt x="12778" y="3504"/>
                    <a:pt x="13034" y="3360"/>
                  </a:cubicBezTo>
                  <a:cubicBezTo>
                    <a:pt x="13072" y="3338"/>
                    <a:pt x="13099" y="3300"/>
                    <a:pt x="13105" y="3254"/>
                  </a:cubicBezTo>
                  <a:cubicBezTo>
                    <a:pt x="13112" y="3179"/>
                    <a:pt x="13059" y="3110"/>
                    <a:pt x="12982" y="3099"/>
                  </a:cubicBezTo>
                  <a:lnTo>
                    <a:pt x="12964" y="3099"/>
                  </a:lnTo>
                  <a:cubicBezTo>
                    <a:pt x="12750" y="3075"/>
                    <a:pt x="12538" y="3026"/>
                    <a:pt x="12338" y="3026"/>
                  </a:cubicBezTo>
                  <a:cubicBezTo>
                    <a:pt x="12262" y="3026"/>
                    <a:pt x="12188" y="3033"/>
                    <a:pt x="12116" y="3052"/>
                  </a:cubicBezTo>
                  <a:cubicBezTo>
                    <a:pt x="11916" y="3102"/>
                    <a:pt x="11707" y="3122"/>
                    <a:pt x="11497" y="3122"/>
                  </a:cubicBezTo>
                  <a:cubicBezTo>
                    <a:pt x="11435" y="3122"/>
                    <a:pt x="11372" y="3121"/>
                    <a:pt x="11309" y="3117"/>
                  </a:cubicBezTo>
                  <a:cubicBezTo>
                    <a:pt x="11299" y="3117"/>
                    <a:pt x="11289" y="3117"/>
                    <a:pt x="11279" y="3117"/>
                  </a:cubicBezTo>
                  <a:cubicBezTo>
                    <a:pt x="11152" y="3117"/>
                    <a:pt x="11027" y="3127"/>
                    <a:pt x="10902" y="3135"/>
                  </a:cubicBezTo>
                  <a:lnTo>
                    <a:pt x="10496" y="3135"/>
                  </a:lnTo>
                  <a:cubicBezTo>
                    <a:pt x="10425" y="3139"/>
                    <a:pt x="10355" y="3141"/>
                    <a:pt x="10285" y="3141"/>
                  </a:cubicBezTo>
                  <a:cubicBezTo>
                    <a:pt x="10080" y="3141"/>
                    <a:pt x="9876" y="3125"/>
                    <a:pt x="9676" y="3084"/>
                  </a:cubicBezTo>
                  <a:cubicBezTo>
                    <a:pt x="9406" y="3030"/>
                    <a:pt x="9140" y="2995"/>
                    <a:pt x="8859" y="2995"/>
                  </a:cubicBezTo>
                  <a:cubicBezTo>
                    <a:pt x="8580" y="2995"/>
                    <a:pt x="8324" y="2862"/>
                    <a:pt x="8043" y="2860"/>
                  </a:cubicBezTo>
                  <a:cubicBezTo>
                    <a:pt x="7762" y="2858"/>
                    <a:pt x="7509" y="2710"/>
                    <a:pt x="7235" y="2668"/>
                  </a:cubicBezTo>
                  <a:cubicBezTo>
                    <a:pt x="6961" y="2628"/>
                    <a:pt x="6695" y="2546"/>
                    <a:pt x="6436" y="2451"/>
                  </a:cubicBezTo>
                  <a:cubicBezTo>
                    <a:pt x="6175" y="2358"/>
                    <a:pt x="5892" y="2327"/>
                    <a:pt x="5637" y="2218"/>
                  </a:cubicBezTo>
                  <a:cubicBezTo>
                    <a:pt x="5392" y="2072"/>
                    <a:pt x="5106" y="2053"/>
                    <a:pt x="4845" y="1955"/>
                  </a:cubicBezTo>
                  <a:cubicBezTo>
                    <a:pt x="4586" y="1856"/>
                    <a:pt x="4347" y="1703"/>
                    <a:pt x="4057" y="1683"/>
                  </a:cubicBezTo>
                  <a:cubicBezTo>
                    <a:pt x="3783" y="1617"/>
                    <a:pt x="3559" y="1426"/>
                    <a:pt x="3285" y="1357"/>
                  </a:cubicBezTo>
                  <a:cubicBezTo>
                    <a:pt x="3154" y="1315"/>
                    <a:pt x="3015" y="1278"/>
                    <a:pt x="2896" y="1205"/>
                  </a:cubicBezTo>
                  <a:cubicBezTo>
                    <a:pt x="2778" y="1132"/>
                    <a:pt x="2655" y="1061"/>
                    <a:pt x="2522" y="1015"/>
                  </a:cubicBezTo>
                  <a:cubicBezTo>
                    <a:pt x="2243" y="957"/>
                    <a:pt x="2008" y="798"/>
                    <a:pt x="1761" y="667"/>
                  </a:cubicBezTo>
                  <a:cubicBezTo>
                    <a:pt x="1475" y="618"/>
                    <a:pt x="1272" y="402"/>
                    <a:pt x="991" y="337"/>
                  </a:cubicBezTo>
                  <a:cubicBezTo>
                    <a:pt x="855" y="295"/>
                    <a:pt x="752" y="192"/>
                    <a:pt x="630" y="121"/>
                  </a:cubicBezTo>
                  <a:cubicBezTo>
                    <a:pt x="502" y="56"/>
                    <a:pt x="364" y="15"/>
                    <a:pt x="220" y="3"/>
                  </a:cubicBezTo>
                  <a:lnTo>
                    <a:pt x="214" y="1"/>
                  </a:lnTo>
                  <a:cubicBezTo>
                    <a:pt x="209" y="0"/>
                    <a:pt x="204"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7"/>
            <p:cNvSpPr/>
            <p:nvPr/>
          </p:nvSpPr>
          <p:spPr>
            <a:xfrm>
              <a:off x="2898050" y="4609725"/>
              <a:ext cx="549875" cy="571250"/>
            </a:xfrm>
            <a:custGeom>
              <a:avLst/>
              <a:gdLst/>
              <a:ahLst/>
              <a:cxnLst/>
              <a:rect l="l" t="t" r="r" b="b"/>
              <a:pathLst>
                <a:path w="21995" h="22850" extrusionOk="0">
                  <a:moveTo>
                    <a:pt x="16528" y="0"/>
                  </a:moveTo>
                  <a:cubicBezTo>
                    <a:pt x="16461" y="0"/>
                    <a:pt x="16394" y="47"/>
                    <a:pt x="16391" y="132"/>
                  </a:cubicBezTo>
                  <a:cubicBezTo>
                    <a:pt x="16429" y="1309"/>
                    <a:pt x="16477" y="2484"/>
                    <a:pt x="16601" y="3652"/>
                  </a:cubicBezTo>
                  <a:cubicBezTo>
                    <a:pt x="16663" y="4234"/>
                    <a:pt x="16756" y="4812"/>
                    <a:pt x="16832" y="5394"/>
                  </a:cubicBezTo>
                  <a:lnTo>
                    <a:pt x="17042" y="7144"/>
                  </a:lnTo>
                  <a:cubicBezTo>
                    <a:pt x="17325" y="9474"/>
                    <a:pt x="17754" y="11780"/>
                    <a:pt x="18168" y="14109"/>
                  </a:cubicBezTo>
                  <a:lnTo>
                    <a:pt x="18356" y="14984"/>
                  </a:lnTo>
                  <a:cubicBezTo>
                    <a:pt x="18391" y="15130"/>
                    <a:pt x="18434" y="15276"/>
                    <a:pt x="18480" y="15428"/>
                  </a:cubicBezTo>
                  <a:cubicBezTo>
                    <a:pt x="18526" y="15577"/>
                    <a:pt x="18551" y="15712"/>
                    <a:pt x="18664" y="15913"/>
                  </a:cubicBezTo>
                  <a:cubicBezTo>
                    <a:pt x="19075" y="16552"/>
                    <a:pt x="19567" y="16867"/>
                    <a:pt x="20014" y="17223"/>
                  </a:cubicBezTo>
                  <a:cubicBezTo>
                    <a:pt x="20461" y="17579"/>
                    <a:pt x="20879" y="17982"/>
                    <a:pt x="21089" y="18413"/>
                  </a:cubicBezTo>
                  <a:cubicBezTo>
                    <a:pt x="21184" y="18628"/>
                    <a:pt x="21235" y="18814"/>
                    <a:pt x="21175" y="19015"/>
                  </a:cubicBezTo>
                  <a:cubicBezTo>
                    <a:pt x="21116" y="19215"/>
                    <a:pt x="21016" y="19382"/>
                    <a:pt x="20823" y="19553"/>
                  </a:cubicBezTo>
                  <a:cubicBezTo>
                    <a:pt x="20432" y="19887"/>
                    <a:pt x="19912" y="20135"/>
                    <a:pt x="19381" y="20336"/>
                  </a:cubicBezTo>
                  <a:cubicBezTo>
                    <a:pt x="18849" y="20536"/>
                    <a:pt x="18305" y="20713"/>
                    <a:pt x="17750" y="20878"/>
                  </a:cubicBezTo>
                  <a:cubicBezTo>
                    <a:pt x="17196" y="21042"/>
                    <a:pt x="16639" y="21201"/>
                    <a:pt x="16072" y="21319"/>
                  </a:cubicBezTo>
                  <a:cubicBezTo>
                    <a:pt x="15504" y="21438"/>
                    <a:pt x="14931" y="21540"/>
                    <a:pt x="14358" y="21631"/>
                  </a:cubicBezTo>
                  <a:cubicBezTo>
                    <a:pt x="13214" y="21815"/>
                    <a:pt x="12065" y="22007"/>
                    <a:pt x="10908" y="22067"/>
                  </a:cubicBezTo>
                  <a:cubicBezTo>
                    <a:pt x="10331" y="22095"/>
                    <a:pt x="9753" y="22104"/>
                    <a:pt x="9186" y="22109"/>
                  </a:cubicBezTo>
                  <a:cubicBezTo>
                    <a:pt x="8901" y="22109"/>
                    <a:pt x="8602" y="22098"/>
                    <a:pt x="8346" y="22069"/>
                  </a:cubicBezTo>
                  <a:cubicBezTo>
                    <a:pt x="8091" y="22040"/>
                    <a:pt x="7786" y="21972"/>
                    <a:pt x="7690" y="21894"/>
                  </a:cubicBezTo>
                  <a:cubicBezTo>
                    <a:pt x="7350" y="21571"/>
                    <a:pt x="7029" y="21064"/>
                    <a:pt x="6770" y="20555"/>
                  </a:cubicBezTo>
                  <a:cubicBezTo>
                    <a:pt x="6513" y="20046"/>
                    <a:pt x="6223" y="19544"/>
                    <a:pt x="5965" y="19024"/>
                  </a:cubicBezTo>
                  <a:cubicBezTo>
                    <a:pt x="5456" y="17977"/>
                    <a:pt x="5108" y="16864"/>
                    <a:pt x="4663" y="15783"/>
                  </a:cubicBezTo>
                  <a:cubicBezTo>
                    <a:pt x="4219" y="14701"/>
                    <a:pt x="3914" y="13570"/>
                    <a:pt x="3508" y="12474"/>
                  </a:cubicBezTo>
                  <a:cubicBezTo>
                    <a:pt x="3099" y="11377"/>
                    <a:pt x="2760" y="10259"/>
                    <a:pt x="2427" y="9135"/>
                  </a:cubicBezTo>
                  <a:cubicBezTo>
                    <a:pt x="2015" y="8038"/>
                    <a:pt x="1756" y="6896"/>
                    <a:pt x="1375" y="5787"/>
                  </a:cubicBezTo>
                  <a:cubicBezTo>
                    <a:pt x="1178" y="5236"/>
                    <a:pt x="1065" y="4657"/>
                    <a:pt x="904" y="4097"/>
                  </a:cubicBezTo>
                  <a:cubicBezTo>
                    <a:pt x="829" y="3814"/>
                    <a:pt x="734" y="3535"/>
                    <a:pt x="647" y="3258"/>
                  </a:cubicBezTo>
                  <a:lnTo>
                    <a:pt x="506" y="2842"/>
                  </a:lnTo>
                  <a:lnTo>
                    <a:pt x="430" y="2636"/>
                  </a:lnTo>
                  <a:lnTo>
                    <a:pt x="391" y="2535"/>
                  </a:lnTo>
                  <a:lnTo>
                    <a:pt x="373" y="2482"/>
                  </a:lnTo>
                  <a:lnTo>
                    <a:pt x="366" y="2459"/>
                  </a:lnTo>
                  <a:lnTo>
                    <a:pt x="364" y="2455"/>
                  </a:lnTo>
                  <a:lnTo>
                    <a:pt x="364" y="2455"/>
                  </a:lnTo>
                  <a:cubicBezTo>
                    <a:pt x="364" y="2455"/>
                    <a:pt x="364" y="2455"/>
                    <a:pt x="364" y="2455"/>
                  </a:cubicBezTo>
                  <a:lnTo>
                    <a:pt x="364" y="2455"/>
                  </a:lnTo>
                  <a:cubicBezTo>
                    <a:pt x="364" y="2454"/>
                    <a:pt x="363" y="2454"/>
                    <a:pt x="363" y="2453"/>
                  </a:cubicBezTo>
                  <a:lnTo>
                    <a:pt x="363" y="2453"/>
                  </a:lnTo>
                  <a:lnTo>
                    <a:pt x="364" y="2455"/>
                  </a:lnTo>
                  <a:lnTo>
                    <a:pt x="364" y="2455"/>
                  </a:lnTo>
                  <a:cubicBezTo>
                    <a:pt x="387" y="2446"/>
                    <a:pt x="391" y="2443"/>
                    <a:pt x="387" y="2443"/>
                  </a:cubicBezTo>
                  <a:cubicBezTo>
                    <a:pt x="383" y="2443"/>
                    <a:pt x="373" y="2445"/>
                    <a:pt x="363" y="2448"/>
                  </a:cubicBezTo>
                  <a:lnTo>
                    <a:pt x="363" y="2448"/>
                  </a:lnTo>
                  <a:cubicBezTo>
                    <a:pt x="363" y="2450"/>
                    <a:pt x="363" y="2451"/>
                    <a:pt x="363" y="2453"/>
                  </a:cubicBezTo>
                  <a:lnTo>
                    <a:pt x="363" y="2453"/>
                  </a:lnTo>
                  <a:lnTo>
                    <a:pt x="362" y="2450"/>
                  </a:lnTo>
                  <a:cubicBezTo>
                    <a:pt x="343" y="2454"/>
                    <a:pt x="336" y="2456"/>
                    <a:pt x="335" y="2456"/>
                  </a:cubicBezTo>
                  <a:cubicBezTo>
                    <a:pt x="333" y="2456"/>
                    <a:pt x="348" y="2452"/>
                    <a:pt x="363" y="2448"/>
                  </a:cubicBezTo>
                  <a:lnTo>
                    <a:pt x="363" y="2448"/>
                  </a:lnTo>
                  <a:cubicBezTo>
                    <a:pt x="360" y="2424"/>
                    <a:pt x="352" y="2401"/>
                    <a:pt x="338" y="2380"/>
                  </a:cubicBezTo>
                  <a:lnTo>
                    <a:pt x="338" y="2380"/>
                  </a:lnTo>
                  <a:cubicBezTo>
                    <a:pt x="24" y="2488"/>
                    <a:pt x="1" y="2507"/>
                    <a:pt x="26" y="2507"/>
                  </a:cubicBezTo>
                  <a:cubicBezTo>
                    <a:pt x="40" y="2507"/>
                    <a:pt x="67" y="2502"/>
                    <a:pt x="73" y="2502"/>
                  </a:cubicBezTo>
                  <a:cubicBezTo>
                    <a:pt x="76" y="2502"/>
                    <a:pt x="71" y="2504"/>
                    <a:pt x="46" y="2512"/>
                  </a:cubicBezTo>
                  <a:lnTo>
                    <a:pt x="46" y="2530"/>
                  </a:lnTo>
                  <a:lnTo>
                    <a:pt x="52" y="2559"/>
                  </a:lnTo>
                  <a:lnTo>
                    <a:pt x="61" y="2617"/>
                  </a:lnTo>
                  <a:lnTo>
                    <a:pt x="77" y="2727"/>
                  </a:lnTo>
                  <a:cubicBezTo>
                    <a:pt x="88" y="2800"/>
                    <a:pt x="97" y="2875"/>
                    <a:pt x="114" y="2946"/>
                  </a:cubicBezTo>
                  <a:lnTo>
                    <a:pt x="198" y="3378"/>
                  </a:lnTo>
                  <a:cubicBezTo>
                    <a:pt x="265" y="3666"/>
                    <a:pt x="327" y="3953"/>
                    <a:pt x="408" y="4234"/>
                  </a:cubicBezTo>
                  <a:cubicBezTo>
                    <a:pt x="565" y="4800"/>
                    <a:pt x="771" y="5351"/>
                    <a:pt x="900" y="5923"/>
                  </a:cubicBezTo>
                  <a:cubicBezTo>
                    <a:pt x="1169" y="7069"/>
                    <a:pt x="1579" y="8170"/>
                    <a:pt x="1856" y="9314"/>
                  </a:cubicBezTo>
                  <a:cubicBezTo>
                    <a:pt x="2216" y="10428"/>
                    <a:pt x="2573" y="11549"/>
                    <a:pt x="2918" y="12671"/>
                  </a:cubicBezTo>
                  <a:cubicBezTo>
                    <a:pt x="3263" y="13793"/>
                    <a:pt x="3712" y="14880"/>
                    <a:pt x="4077" y="16001"/>
                  </a:cubicBezTo>
                  <a:cubicBezTo>
                    <a:pt x="4442" y="17119"/>
                    <a:pt x="4951" y="18185"/>
                    <a:pt x="5400" y="19278"/>
                  </a:cubicBezTo>
                  <a:cubicBezTo>
                    <a:pt x="5620" y="19827"/>
                    <a:pt x="5836" y="20372"/>
                    <a:pt x="6146" y="20900"/>
                  </a:cubicBezTo>
                  <a:cubicBezTo>
                    <a:pt x="6456" y="21425"/>
                    <a:pt x="6732" y="21936"/>
                    <a:pt x="7253" y="22416"/>
                  </a:cubicBezTo>
                  <a:cubicBezTo>
                    <a:pt x="7637" y="22675"/>
                    <a:pt x="7938" y="22700"/>
                    <a:pt x="8253" y="22762"/>
                  </a:cubicBezTo>
                  <a:cubicBezTo>
                    <a:pt x="8556" y="22803"/>
                    <a:pt x="8861" y="22830"/>
                    <a:pt x="9167" y="22839"/>
                  </a:cubicBezTo>
                  <a:cubicBezTo>
                    <a:pt x="9310" y="22846"/>
                    <a:pt x="9452" y="22850"/>
                    <a:pt x="9594" y="22850"/>
                  </a:cubicBezTo>
                  <a:cubicBezTo>
                    <a:pt x="10053" y="22850"/>
                    <a:pt x="10507" y="22816"/>
                    <a:pt x="10957" y="22775"/>
                  </a:cubicBezTo>
                  <a:cubicBezTo>
                    <a:pt x="12140" y="22662"/>
                    <a:pt x="13316" y="22553"/>
                    <a:pt x="14479" y="22343"/>
                  </a:cubicBezTo>
                  <a:cubicBezTo>
                    <a:pt x="15061" y="22233"/>
                    <a:pt x="15637" y="22104"/>
                    <a:pt x="16218" y="21980"/>
                  </a:cubicBezTo>
                  <a:cubicBezTo>
                    <a:pt x="16796" y="21857"/>
                    <a:pt x="17374" y="21722"/>
                    <a:pt x="17945" y="21566"/>
                  </a:cubicBezTo>
                  <a:cubicBezTo>
                    <a:pt x="18526" y="21410"/>
                    <a:pt x="19093" y="21217"/>
                    <a:pt x="19646" y="20985"/>
                  </a:cubicBezTo>
                  <a:cubicBezTo>
                    <a:pt x="19927" y="20870"/>
                    <a:pt x="20201" y="20741"/>
                    <a:pt x="20469" y="20595"/>
                  </a:cubicBezTo>
                  <a:cubicBezTo>
                    <a:pt x="20755" y="20454"/>
                    <a:pt x="21025" y="20285"/>
                    <a:pt x="21275" y="20089"/>
                  </a:cubicBezTo>
                  <a:cubicBezTo>
                    <a:pt x="21538" y="19883"/>
                    <a:pt x="21781" y="19582"/>
                    <a:pt x="21886" y="19195"/>
                  </a:cubicBezTo>
                  <a:cubicBezTo>
                    <a:pt x="21994" y="18807"/>
                    <a:pt x="21894" y="18404"/>
                    <a:pt x="21739" y="18093"/>
                  </a:cubicBezTo>
                  <a:cubicBezTo>
                    <a:pt x="21403" y="17478"/>
                    <a:pt x="20923" y="17062"/>
                    <a:pt x="20496" y="16670"/>
                  </a:cubicBezTo>
                  <a:cubicBezTo>
                    <a:pt x="20069" y="16278"/>
                    <a:pt x="19584" y="15873"/>
                    <a:pt x="19354" y="15523"/>
                  </a:cubicBezTo>
                  <a:cubicBezTo>
                    <a:pt x="19314" y="15471"/>
                    <a:pt x="19272" y="15322"/>
                    <a:pt x="19230" y="15189"/>
                  </a:cubicBezTo>
                  <a:cubicBezTo>
                    <a:pt x="19190" y="15054"/>
                    <a:pt x="19140" y="14928"/>
                    <a:pt x="19104" y="14789"/>
                  </a:cubicBezTo>
                  <a:lnTo>
                    <a:pt x="18891" y="13952"/>
                  </a:lnTo>
                  <a:cubicBezTo>
                    <a:pt x="18619" y="12828"/>
                    <a:pt x="18423" y="11671"/>
                    <a:pt x="18259" y="10518"/>
                  </a:cubicBezTo>
                  <a:lnTo>
                    <a:pt x="17752" y="7046"/>
                  </a:lnTo>
                  <a:cubicBezTo>
                    <a:pt x="17666" y="6467"/>
                    <a:pt x="17570" y="5887"/>
                    <a:pt x="17497" y="5309"/>
                  </a:cubicBezTo>
                  <a:cubicBezTo>
                    <a:pt x="17424" y="4728"/>
                    <a:pt x="17367" y="4145"/>
                    <a:pt x="17285" y="3566"/>
                  </a:cubicBezTo>
                  <a:cubicBezTo>
                    <a:pt x="17115" y="2408"/>
                    <a:pt x="16887" y="1254"/>
                    <a:pt x="16659" y="103"/>
                  </a:cubicBezTo>
                  <a:cubicBezTo>
                    <a:pt x="16641" y="33"/>
                    <a:pt x="16584" y="0"/>
                    <a:pt x="16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7"/>
            <p:cNvSpPr/>
            <p:nvPr/>
          </p:nvSpPr>
          <p:spPr>
            <a:xfrm>
              <a:off x="2984900" y="4873200"/>
              <a:ext cx="361900" cy="87850"/>
            </a:xfrm>
            <a:custGeom>
              <a:avLst/>
              <a:gdLst/>
              <a:ahLst/>
              <a:cxnLst/>
              <a:rect l="l" t="t" r="r" b="b"/>
              <a:pathLst>
                <a:path w="14476" h="3514" extrusionOk="0">
                  <a:moveTo>
                    <a:pt x="14287" y="1"/>
                  </a:moveTo>
                  <a:cubicBezTo>
                    <a:pt x="14280" y="1"/>
                    <a:pt x="14273" y="1"/>
                    <a:pt x="14265" y="2"/>
                  </a:cubicBezTo>
                  <a:lnTo>
                    <a:pt x="14252" y="2"/>
                  </a:lnTo>
                  <a:cubicBezTo>
                    <a:pt x="13939" y="57"/>
                    <a:pt x="13627" y="99"/>
                    <a:pt x="13353" y="216"/>
                  </a:cubicBezTo>
                  <a:cubicBezTo>
                    <a:pt x="13090" y="360"/>
                    <a:pt x="12813" y="475"/>
                    <a:pt x="12525" y="557"/>
                  </a:cubicBezTo>
                  <a:cubicBezTo>
                    <a:pt x="12242" y="656"/>
                    <a:pt x="11968" y="778"/>
                    <a:pt x="11685" y="882"/>
                  </a:cubicBezTo>
                  <a:cubicBezTo>
                    <a:pt x="11410" y="1002"/>
                    <a:pt x="11121" y="1095"/>
                    <a:pt x="10828" y="1157"/>
                  </a:cubicBezTo>
                  <a:cubicBezTo>
                    <a:pt x="10534" y="1221"/>
                    <a:pt x="10237" y="1278"/>
                    <a:pt x="9963" y="1420"/>
                  </a:cubicBezTo>
                  <a:cubicBezTo>
                    <a:pt x="9824" y="1480"/>
                    <a:pt x="9678" y="1519"/>
                    <a:pt x="9527" y="1535"/>
                  </a:cubicBezTo>
                  <a:cubicBezTo>
                    <a:pt x="9379" y="1564"/>
                    <a:pt x="9233" y="1604"/>
                    <a:pt x="9093" y="1659"/>
                  </a:cubicBezTo>
                  <a:cubicBezTo>
                    <a:pt x="8810" y="1778"/>
                    <a:pt x="8496" y="1769"/>
                    <a:pt x="8208" y="1858"/>
                  </a:cubicBezTo>
                  <a:cubicBezTo>
                    <a:pt x="7919" y="1951"/>
                    <a:pt x="7622" y="2013"/>
                    <a:pt x="7319" y="2042"/>
                  </a:cubicBezTo>
                  <a:cubicBezTo>
                    <a:pt x="7022" y="2086"/>
                    <a:pt x="6732" y="2190"/>
                    <a:pt x="6431" y="2219"/>
                  </a:cubicBezTo>
                  <a:cubicBezTo>
                    <a:pt x="6424" y="2219"/>
                    <a:pt x="6417" y="2219"/>
                    <a:pt x="6410" y="2219"/>
                  </a:cubicBezTo>
                  <a:cubicBezTo>
                    <a:pt x="6110" y="2219"/>
                    <a:pt x="5831" y="2337"/>
                    <a:pt x="5536" y="2380"/>
                  </a:cubicBezTo>
                  <a:cubicBezTo>
                    <a:pt x="5235" y="2424"/>
                    <a:pt x="4929" y="2416"/>
                    <a:pt x="4641" y="2542"/>
                  </a:cubicBezTo>
                  <a:cubicBezTo>
                    <a:pt x="4345" y="2619"/>
                    <a:pt x="4033" y="2573"/>
                    <a:pt x="3737" y="2654"/>
                  </a:cubicBezTo>
                  <a:cubicBezTo>
                    <a:pt x="3590" y="2688"/>
                    <a:pt x="3438" y="2710"/>
                    <a:pt x="3287" y="2719"/>
                  </a:cubicBezTo>
                  <a:cubicBezTo>
                    <a:pt x="3135" y="2721"/>
                    <a:pt x="2982" y="2721"/>
                    <a:pt x="2834" y="2754"/>
                  </a:cubicBezTo>
                  <a:cubicBezTo>
                    <a:pt x="2537" y="2845"/>
                    <a:pt x="2232" y="2838"/>
                    <a:pt x="1931" y="2854"/>
                  </a:cubicBezTo>
                  <a:cubicBezTo>
                    <a:pt x="1790" y="2875"/>
                    <a:pt x="1653" y="2928"/>
                    <a:pt x="1511" y="2928"/>
                  </a:cubicBezTo>
                  <a:cubicBezTo>
                    <a:pt x="1500" y="2928"/>
                    <a:pt x="1489" y="2928"/>
                    <a:pt x="1479" y="2927"/>
                  </a:cubicBezTo>
                  <a:cubicBezTo>
                    <a:pt x="1460" y="2927"/>
                    <a:pt x="1441" y="2926"/>
                    <a:pt x="1422" y="2926"/>
                  </a:cubicBezTo>
                  <a:cubicBezTo>
                    <a:pt x="1289" y="2926"/>
                    <a:pt x="1156" y="2943"/>
                    <a:pt x="1026" y="2980"/>
                  </a:cubicBezTo>
                  <a:cubicBezTo>
                    <a:pt x="969" y="2995"/>
                    <a:pt x="910" y="2999"/>
                    <a:pt x="852" y="2999"/>
                  </a:cubicBezTo>
                  <a:cubicBezTo>
                    <a:pt x="775" y="2999"/>
                    <a:pt x="697" y="2992"/>
                    <a:pt x="619" y="2992"/>
                  </a:cubicBezTo>
                  <a:cubicBezTo>
                    <a:pt x="603" y="2992"/>
                    <a:pt x="586" y="2992"/>
                    <a:pt x="570" y="2993"/>
                  </a:cubicBezTo>
                  <a:cubicBezTo>
                    <a:pt x="415" y="3006"/>
                    <a:pt x="264" y="3046"/>
                    <a:pt x="125" y="3113"/>
                  </a:cubicBezTo>
                  <a:lnTo>
                    <a:pt x="119" y="3119"/>
                  </a:lnTo>
                  <a:cubicBezTo>
                    <a:pt x="81" y="3137"/>
                    <a:pt x="50" y="3172"/>
                    <a:pt x="35" y="3212"/>
                  </a:cubicBezTo>
                  <a:cubicBezTo>
                    <a:pt x="1" y="3301"/>
                    <a:pt x="46" y="3403"/>
                    <a:pt x="136" y="3438"/>
                  </a:cubicBezTo>
                  <a:cubicBezTo>
                    <a:pt x="270" y="3488"/>
                    <a:pt x="414" y="3514"/>
                    <a:pt x="559" y="3514"/>
                  </a:cubicBezTo>
                  <a:cubicBezTo>
                    <a:pt x="573" y="3514"/>
                    <a:pt x="587" y="3513"/>
                    <a:pt x="601" y="3513"/>
                  </a:cubicBezTo>
                  <a:cubicBezTo>
                    <a:pt x="731" y="3504"/>
                    <a:pt x="859" y="3465"/>
                    <a:pt x="990" y="3465"/>
                  </a:cubicBezTo>
                  <a:cubicBezTo>
                    <a:pt x="1013" y="3465"/>
                    <a:pt x="1036" y="3466"/>
                    <a:pt x="1059" y="3469"/>
                  </a:cubicBezTo>
                  <a:cubicBezTo>
                    <a:pt x="1113" y="3477"/>
                    <a:pt x="1167" y="3480"/>
                    <a:pt x="1221" y="3480"/>
                  </a:cubicBezTo>
                  <a:cubicBezTo>
                    <a:pt x="1414" y="3480"/>
                    <a:pt x="1604" y="3440"/>
                    <a:pt x="1797" y="3440"/>
                  </a:cubicBezTo>
                  <a:cubicBezTo>
                    <a:pt x="1858" y="3440"/>
                    <a:pt x="1919" y="3444"/>
                    <a:pt x="1980" y="3455"/>
                  </a:cubicBezTo>
                  <a:cubicBezTo>
                    <a:pt x="2235" y="3426"/>
                    <a:pt x="2485" y="3374"/>
                    <a:pt x="2740" y="3374"/>
                  </a:cubicBezTo>
                  <a:cubicBezTo>
                    <a:pt x="2793" y="3374"/>
                    <a:pt x="2845" y="3377"/>
                    <a:pt x="2898" y="3382"/>
                  </a:cubicBezTo>
                  <a:cubicBezTo>
                    <a:pt x="3051" y="3378"/>
                    <a:pt x="3205" y="3356"/>
                    <a:pt x="3354" y="3320"/>
                  </a:cubicBezTo>
                  <a:cubicBezTo>
                    <a:pt x="3504" y="3292"/>
                    <a:pt x="3659" y="3279"/>
                    <a:pt x="3812" y="3278"/>
                  </a:cubicBezTo>
                  <a:cubicBezTo>
                    <a:pt x="3827" y="3278"/>
                    <a:pt x="3843" y="3279"/>
                    <a:pt x="3858" y="3279"/>
                  </a:cubicBezTo>
                  <a:cubicBezTo>
                    <a:pt x="4151" y="3279"/>
                    <a:pt x="4431" y="3166"/>
                    <a:pt x="4725" y="3155"/>
                  </a:cubicBezTo>
                  <a:cubicBezTo>
                    <a:pt x="4779" y="3162"/>
                    <a:pt x="4832" y="3165"/>
                    <a:pt x="4886" y="3165"/>
                  </a:cubicBezTo>
                  <a:cubicBezTo>
                    <a:pt x="5142" y="3165"/>
                    <a:pt x="5391" y="3095"/>
                    <a:pt x="5640" y="3053"/>
                  </a:cubicBezTo>
                  <a:cubicBezTo>
                    <a:pt x="5942" y="3000"/>
                    <a:pt x="6252" y="2998"/>
                    <a:pt x="6551" y="2916"/>
                  </a:cubicBezTo>
                  <a:cubicBezTo>
                    <a:pt x="6850" y="2834"/>
                    <a:pt x="7164" y="2838"/>
                    <a:pt x="7461" y="2756"/>
                  </a:cubicBezTo>
                  <a:cubicBezTo>
                    <a:pt x="7757" y="2674"/>
                    <a:pt x="8053" y="2597"/>
                    <a:pt x="8363" y="2562"/>
                  </a:cubicBezTo>
                  <a:cubicBezTo>
                    <a:pt x="8673" y="2528"/>
                    <a:pt x="8948" y="2369"/>
                    <a:pt x="9260" y="2343"/>
                  </a:cubicBezTo>
                  <a:cubicBezTo>
                    <a:pt x="9572" y="2318"/>
                    <a:pt x="9846" y="2155"/>
                    <a:pt x="10160" y="2124"/>
                  </a:cubicBezTo>
                  <a:cubicBezTo>
                    <a:pt x="10472" y="2092"/>
                    <a:pt x="10762" y="1975"/>
                    <a:pt x="11050" y="1867"/>
                  </a:cubicBezTo>
                  <a:cubicBezTo>
                    <a:pt x="11612" y="1597"/>
                    <a:pt x="12242" y="1522"/>
                    <a:pt x="12796" y="1229"/>
                  </a:cubicBezTo>
                  <a:cubicBezTo>
                    <a:pt x="12935" y="1157"/>
                    <a:pt x="13072" y="1084"/>
                    <a:pt x="13216" y="1024"/>
                  </a:cubicBezTo>
                  <a:cubicBezTo>
                    <a:pt x="13358" y="966"/>
                    <a:pt x="13514" y="928"/>
                    <a:pt x="13647" y="842"/>
                  </a:cubicBezTo>
                  <a:cubicBezTo>
                    <a:pt x="13920" y="690"/>
                    <a:pt x="14152" y="459"/>
                    <a:pt x="14386" y="243"/>
                  </a:cubicBezTo>
                  <a:cubicBezTo>
                    <a:pt x="14475" y="152"/>
                    <a:pt x="14407" y="1"/>
                    <a:pt x="14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7"/>
            <p:cNvSpPr/>
            <p:nvPr/>
          </p:nvSpPr>
          <p:spPr>
            <a:xfrm>
              <a:off x="2907875" y="2655375"/>
              <a:ext cx="66075" cy="85700"/>
            </a:xfrm>
            <a:custGeom>
              <a:avLst/>
              <a:gdLst/>
              <a:ahLst/>
              <a:cxnLst/>
              <a:rect l="l" t="t" r="r" b="b"/>
              <a:pathLst>
                <a:path w="2643" h="3428" extrusionOk="0">
                  <a:moveTo>
                    <a:pt x="1258" y="0"/>
                  </a:moveTo>
                  <a:cubicBezTo>
                    <a:pt x="1233" y="0"/>
                    <a:pt x="1209" y="1"/>
                    <a:pt x="1184" y="3"/>
                  </a:cubicBezTo>
                  <a:cubicBezTo>
                    <a:pt x="498" y="58"/>
                    <a:pt x="0" y="870"/>
                    <a:pt x="79" y="1813"/>
                  </a:cubicBezTo>
                  <a:cubicBezTo>
                    <a:pt x="152" y="2723"/>
                    <a:pt x="729" y="3427"/>
                    <a:pt x="1384" y="3427"/>
                  </a:cubicBezTo>
                  <a:cubicBezTo>
                    <a:pt x="1409" y="3427"/>
                    <a:pt x="1434" y="3426"/>
                    <a:pt x="1460" y="3424"/>
                  </a:cubicBezTo>
                  <a:cubicBezTo>
                    <a:pt x="2146" y="3368"/>
                    <a:pt x="2642" y="2557"/>
                    <a:pt x="2564" y="1614"/>
                  </a:cubicBezTo>
                  <a:cubicBezTo>
                    <a:pt x="2491" y="701"/>
                    <a:pt x="1914" y="0"/>
                    <a:pt x="1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7"/>
            <p:cNvSpPr/>
            <p:nvPr/>
          </p:nvSpPr>
          <p:spPr>
            <a:xfrm>
              <a:off x="2546475" y="2745125"/>
              <a:ext cx="66025" cy="85700"/>
            </a:xfrm>
            <a:custGeom>
              <a:avLst/>
              <a:gdLst/>
              <a:ahLst/>
              <a:cxnLst/>
              <a:rect l="l" t="t" r="r" b="b"/>
              <a:pathLst>
                <a:path w="2641" h="3428" extrusionOk="0">
                  <a:moveTo>
                    <a:pt x="1256" y="1"/>
                  </a:moveTo>
                  <a:cubicBezTo>
                    <a:pt x="1232" y="1"/>
                    <a:pt x="1207" y="2"/>
                    <a:pt x="1182" y="4"/>
                  </a:cubicBezTo>
                  <a:cubicBezTo>
                    <a:pt x="495" y="57"/>
                    <a:pt x="0" y="869"/>
                    <a:pt x="77" y="1814"/>
                  </a:cubicBezTo>
                  <a:cubicBezTo>
                    <a:pt x="150" y="2724"/>
                    <a:pt x="727" y="3428"/>
                    <a:pt x="1382" y="3428"/>
                  </a:cubicBezTo>
                  <a:cubicBezTo>
                    <a:pt x="1407" y="3428"/>
                    <a:pt x="1433" y="3427"/>
                    <a:pt x="1458" y="3425"/>
                  </a:cubicBezTo>
                  <a:cubicBezTo>
                    <a:pt x="2146" y="3367"/>
                    <a:pt x="2640" y="2558"/>
                    <a:pt x="2564" y="1613"/>
                  </a:cubicBezTo>
                  <a:cubicBezTo>
                    <a:pt x="2490" y="700"/>
                    <a:pt x="1916" y="1"/>
                    <a:pt x="1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7"/>
            <p:cNvSpPr/>
            <p:nvPr/>
          </p:nvSpPr>
          <p:spPr>
            <a:xfrm>
              <a:off x="2738775" y="2745400"/>
              <a:ext cx="79250" cy="54125"/>
            </a:xfrm>
            <a:custGeom>
              <a:avLst/>
              <a:gdLst/>
              <a:ahLst/>
              <a:cxnLst/>
              <a:rect l="l" t="t" r="r" b="b"/>
              <a:pathLst>
                <a:path w="3170" h="2165" extrusionOk="0">
                  <a:moveTo>
                    <a:pt x="1849" y="1"/>
                  </a:moveTo>
                  <a:cubicBezTo>
                    <a:pt x="1674" y="1"/>
                    <a:pt x="1490" y="25"/>
                    <a:pt x="1305" y="77"/>
                  </a:cubicBezTo>
                  <a:cubicBezTo>
                    <a:pt x="515" y="296"/>
                    <a:pt x="0" y="925"/>
                    <a:pt x="156" y="1480"/>
                  </a:cubicBezTo>
                  <a:cubicBezTo>
                    <a:pt x="274" y="1903"/>
                    <a:pt x="750" y="2164"/>
                    <a:pt x="1321" y="2164"/>
                  </a:cubicBezTo>
                  <a:cubicBezTo>
                    <a:pt x="1496" y="2164"/>
                    <a:pt x="1680" y="2140"/>
                    <a:pt x="1865" y="2087"/>
                  </a:cubicBezTo>
                  <a:cubicBezTo>
                    <a:pt x="2655" y="1867"/>
                    <a:pt x="3170" y="1239"/>
                    <a:pt x="3015" y="683"/>
                  </a:cubicBezTo>
                  <a:cubicBezTo>
                    <a:pt x="2896" y="259"/>
                    <a:pt x="2419" y="1"/>
                    <a:pt x="1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47"/>
            <p:cNvSpPr/>
            <p:nvPr/>
          </p:nvSpPr>
          <p:spPr>
            <a:xfrm>
              <a:off x="2712550" y="2830800"/>
              <a:ext cx="196800" cy="132125"/>
            </a:xfrm>
            <a:custGeom>
              <a:avLst/>
              <a:gdLst/>
              <a:ahLst/>
              <a:cxnLst/>
              <a:rect l="l" t="t" r="r" b="b"/>
              <a:pathLst>
                <a:path w="7872" h="5285" extrusionOk="0">
                  <a:moveTo>
                    <a:pt x="7203" y="0"/>
                  </a:moveTo>
                  <a:cubicBezTo>
                    <a:pt x="6240" y="0"/>
                    <a:pt x="258" y="1757"/>
                    <a:pt x="124" y="2197"/>
                  </a:cubicBezTo>
                  <a:cubicBezTo>
                    <a:pt x="0" y="2609"/>
                    <a:pt x="1508" y="5285"/>
                    <a:pt x="4015" y="5285"/>
                  </a:cubicBezTo>
                  <a:cubicBezTo>
                    <a:pt x="4312" y="5285"/>
                    <a:pt x="4624" y="5247"/>
                    <a:pt x="4949" y="5163"/>
                  </a:cubicBezTo>
                  <a:cubicBezTo>
                    <a:pt x="7574" y="4488"/>
                    <a:pt x="7871" y="293"/>
                    <a:pt x="7313" y="16"/>
                  </a:cubicBezTo>
                  <a:cubicBezTo>
                    <a:pt x="7292" y="6"/>
                    <a:pt x="7255" y="0"/>
                    <a:pt x="7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7"/>
            <p:cNvSpPr/>
            <p:nvPr/>
          </p:nvSpPr>
          <p:spPr>
            <a:xfrm>
              <a:off x="2707075" y="2825100"/>
              <a:ext cx="202825" cy="147125"/>
            </a:xfrm>
            <a:custGeom>
              <a:avLst/>
              <a:gdLst/>
              <a:ahLst/>
              <a:cxnLst/>
              <a:rect l="l" t="t" r="r" b="b"/>
              <a:pathLst>
                <a:path w="8113" h="5885" extrusionOk="0">
                  <a:moveTo>
                    <a:pt x="7429" y="448"/>
                  </a:moveTo>
                  <a:lnTo>
                    <a:pt x="7428" y="450"/>
                  </a:lnTo>
                  <a:cubicBezTo>
                    <a:pt x="7427" y="450"/>
                    <a:pt x="7426" y="450"/>
                    <a:pt x="7424" y="449"/>
                  </a:cubicBezTo>
                  <a:lnTo>
                    <a:pt x="7424" y="449"/>
                  </a:lnTo>
                  <a:cubicBezTo>
                    <a:pt x="7426" y="449"/>
                    <a:pt x="7428" y="448"/>
                    <a:pt x="7429" y="448"/>
                  </a:cubicBezTo>
                  <a:close/>
                  <a:moveTo>
                    <a:pt x="7410" y="453"/>
                  </a:moveTo>
                  <a:cubicBezTo>
                    <a:pt x="7402" y="469"/>
                    <a:pt x="7428" y="522"/>
                    <a:pt x="7434" y="584"/>
                  </a:cubicBezTo>
                  <a:cubicBezTo>
                    <a:pt x="7439" y="664"/>
                    <a:pt x="7445" y="751"/>
                    <a:pt x="7445" y="846"/>
                  </a:cubicBezTo>
                  <a:cubicBezTo>
                    <a:pt x="7441" y="1032"/>
                    <a:pt x="7430" y="1226"/>
                    <a:pt x="7415" y="1421"/>
                  </a:cubicBezTo>
                  <a:cubicBezTo>
                    <a:pt x="7399" y="1614"/>
                    <a:pt x="7388" y="1815"/>
                    <a:pt x="7353" y="2008"/>
                  </a:cubicBezTo>
                  <a:cubicBezTo>
                    <a:pt x="7319" y="2202"/>
                    <a:pt x="7255" y="2392"/>
                    <a:pt x="7196" y="2580"/>
                  </a:cubicBezTo>
                  <a:cubicBezTo>
                    <a:pt x="7060" y="2948"/>
                    <a:pt x="6934" y="3320"/>
                    <a:pt x="6749" y="3660"/>
                  </a:cubicBezTo>
                  <a:cubicBezTo>
                    <a:pt x="6583" y="4003"/>
                    <a:pt x="6337" y="4300"/>
                    <a:pt x="6032" y="4528"/>
                  </a:cubicBezTo>
                  <a:cubicBezTo>
                    <a:pt x="5737" y="4754"/>
                    <a:pt x="5441" y="4915"/>
                    <a:pt x="5076" y="5037"/>
                  </a:cubicBezTo>
                  <a:cubicBezTo>
                    <a:pt x="4711" y="5161"/>
                    <a:pt x="4341" y="5125"/>
                    <a:pt x="3952" y="5143"/>
                  </a:cubicBezTo>
                  <a:cubicBezTo>
                    <a:pt x="3936" y="5144"/>
                    <a:pt x="3919" y="5144"/>
                    <a:pt x="3903" y="5144"/>
                  </a:cubicBezTo>
                  <a:cubicBezTo>
                    <a:pt x="3536" y="5144"/>
                    <a:pt x="3207" y="4956"/>
                    <a:pt x="2865" y="4844"/>
                  </a:cubicBezTo>
                  <a:cubicBezTo>
                    <a:pt x="2518" y="4689"/>
                    <a:pt x="2193" y="4461"/>
                    <a:pt x="1909" y="4200"/>
                  </a:cubicBezTo>
                  <a:cubicBezTo>
                    <a:pt x="1624" y="3941"/>
                    <a:pt x="1325" y="3674"/>
                    <a:pt x="1122" y="3339"/>
                  </a:cubicBezTo>
                  <a:cubicBezTo>
                    <a:pt x="1028" y="3167"/>
                    <a:pt x="933" y="3001"/>
                    <a:pt x="840" y="2839"/>
                  </a:cubicBezTo>
                  <a:cubicBezTo>
                    <a:pt x="787" y="2758"/>
                    <a:pt x="758" y="2682"/>
                    <a:pt x="716" y="2603"/>
                  </a:cubicBezTo>
                  <a:lnTo>
                    <a:pt x="703" y="2564"/>
                  </a:lnTo>
                  <a:lnTo>
                    <a:pt x="703" y="2564"/>
                  </a:lnTo>
                  <a:cubicBezTo>
                    <a:pt x="725" y="2553"/>
                    <a:pt x="747" y="2543"/>
                    <a:pt x="770" y="2534"/>
                  </a:cubicBezTo>
                  <a:cubicBezTo>
                    <a:pt x="851" y="2492"/>
                    <a:pt x="945" y="2461"/>
                    <a:pt x="1035" y="2419"/>
                  </a:cubicBezTo>
                  <a:cubicBezTo>
                    <a:pt x="1223" y="2352"/>
                    <a:pt x="1400" y="2242"/>
                    <a:pt x="1582" y="2145"/>
                  </a:cubicBezTo>
                  <a:cubicBezTo>
                    <a:pt x="1958" y="1970"/>
                    <a:pt x="2378" y="1915"/>
                    <a:pt x="2759" y="1744"/>
                  </a:cubicBezTo>
                  <a:cubicBezTo>
                    <a:pt x="2952" y="1664"/>
                    <a:pt x="3151" y="1596"/>
                    <a:pt x="3352" y="1543"/>
                  </a:cubicBezTo>
                  <a:cubicBezTo>
                    <a:pt x="3556" y="1501"/>
                    <a:pt x="3757" y="1445"/>
                    <a:pt x="3954" y="1375"/>
                  </a:cubicBezTo>
                  <a:cubicBezTo>
                    <a:pt x="4337" y="1198"/>
                    <a:pt x="4748" y="1120"/>
                    <a:pt x="5151" y="1020"/>
                  </a:cubicBezTo>
                  <a:cubicBezTo>
                    <a:pt x="5350" y="956"/>
                    <a:pt x="5542" y="866"/>
                    <a:pt x="5748" y="828"/>
                  </a:cubicBezTo>
                  <a:cubicBezTo>
                    <a:pt x="5952" y="788"/>
                    <a:pt x="6153" y="733"/>
                    <a:pt x="6350" y="660"/>
                  </a:cubicBezTo>
                  <a:cubicBezTo>
                    <a:pt x="6545" y="587"/>
                    <a:pt x="6755" y="578"/>
                    <a:pt x="6956" y="545"/>
                  </a:cubicBezTo>
                  <a:cubicBezTo>
                    <a:pt x="7056" y="531"/>
                    <a:pt x="7175" y="514"/>
                    <a:pt x="7249" y="487"/>
                  </a:cubicBezTo>
                  <a:cubicBezTo>
                    <a:pt x="7294" y="471"/>
                    <a:pt x="7366" y="463"/>
                    <a:pt x="7410" y="453"/>
                  </a:cubicBezTo>
                  <a:close/>
                  <a:moveTo>
                    <a:pt x="7331" y="0"/>
                  </a:moveTo>
                  <a:cubicBezTo>
                    <a:pt x="7297" y="0"/>
                    <a:pt x="7265" y="3"/>
                    <a:pt x="7230" y="3"/>
                  </a:cubicBezTo>
                  <a:cubicBezTo>
                    <a:pt x="7217" y="3"/>
                    <a:pt x="7205" y="2"/>
                    <a:pt x="7191" y="1"/>
                  </a:cubicBezTo>
                  <a:cubicBezTo>
                    <a:pt x="7081" y="9"/>
                    <a:pt x="6970" y="22"/>
                    <a:pt x="6863" y="43"/>
                  </a:cubicBezTo>
                  <a:cubicBezTo>
                    <a:pt x="6653" y="84"/>
                    <a:pt x="6454" y="171"/>
                    <a:pt x="6240" y="184"/>
                  </a:cubicBezTo>
                  <a:cubicBezTo>
                    <a:pt x="6025" y="199"/>
                    <a:pt x="5815" y="244"/>
                    <a:pt x="5616" y="313"/>
                  </a:cubicBezTo>
                  <a:cubicBezTo>
                    <a:pt x="5419" y="385"/>
                    <a:pt x="5204" y="396"/>
                    <a:pt x="4998" y="441"/>
                  </a:cubicBezTo>
                  <a:cubicBezTo>
                    <a:pt x="4591" y="560"/>
                    <a:pt x="4197" y="709"/>
                    <a:pt x="3777" y="773"/>
                  </a:cubicBezTo>
                  <a:cubicBezTo>
                    <a:pt x="3571" y="821"/>
                    <a:pt x="3370" y="886"/>
                    <a:pt x="3175" y="968"/>
                  </a:cubicBezTo>
                  <a:cubicBezTo>
                    <a:pt x="2974" y="1038"/>
                    <a:pt x="2772" y="1098"/>
                    <a:pt x="2566" y="1147"/>
                  </a:cubicBezTo>
                  <a:cubicBezTo>
                    <a:pt x="2152" y="1233"/>
                    <a:pt x="1777" y="1450"/>
                    <a:pt x="1367" y="1567"/>
                  </a:cubicBezTo>
                  <a:cubicBezTo>
                    <a:pt x="1159" y="1618"/>
                    <a:pt x="944" y="1660"/>
                    <a:pt x="747" y="1760"/>
                  </a:cubicBezTo>
                  <a:cubicBezTo>
                    <a:pt x="641" y="1806"/>
                    <a:pt x="540" y="1859"/>
                    <a:pt x="442" y="1917"/>
                  </a:cubicBezTo>
                  <a:cubicBezTo>
                    <a:pt x="394" y="1945"/>
                    <a:pt x="340" y="1979"/>
                    <a:pt x="283" y="2018"/>
                  </a:cubicBezTo>
                  <a:cubicBezTo>
                    <a:pt x="248" y="2040"/>
                    <a:pt x="216" y="2065"/>
                    <a:pt x="185" y="2092"/>
                  </a:cubicBezTo>
                  <a:lnTo>
                    <a:pt x="135" y="2138"/>
                  </a:lnTo>
                  <a:cubicBezTo>
                    <a:pt x="101" y="2175"/>
                    <a:pt x="73" y="2215"/>
                    <a:pt x="50" y="2260"/>
                  </a:cubicBezTo>
                  <a:cubicBezTo>
                    <a:pt x="30" y="2293"/>
                    <a:pt x="17" y="2330"/>
                    <a:pt x="13" y="2370"/>
                  </a:cubicBezTo>
                  <a:lnTo>
                    <a:pt x="8" y="2456"/>
                  </a:lnTo>
                  <a:cubicBezTo>
                    <a:pt x="2" y="2508"/>
                    <a:pt x="0" y="2592"/>
                    <a:pt x="9" y="2616"/>
                  </a:cubicBezTo>
                  <a:lnTo>
                    <a:pt x="55" y="2822"/>
                  </a:lnTo>
                  <a:cubicBezTo>
                    <a:pt x="95" y="2937"/>
                    <a:pt x="128" y="3063"/>
                    <a:pt x="177" y="3165"/>
                  </a:cubicBezTo>
                  <a:cubicBezTo>
                    <a:pt x="270" y="3373"/>
                    <a:pt x="393" y="3569"/>
                    <a:pt x="542" y="3742"/>
                  </a:cubicBezTo>
                  <a:cubicBezTo>
                    <a:pt x="812" y="4099"/>
                    <a:pt x="1088" y="4453"/>
                    <a:pt x="1431" y="4745"/>
                  </a:cubicBezTo>
                  <a:cubicBezTo>
                    <a:pt x="1600" y="4893"/>
                    <a:pt x="1798" y="5003"/>
                    <a:pt x="1980" y="5138"/>
                  </a:cubicBezTo>
                  <a:cubicBezTo>
                    <a:pt x="2162" y="5273"/>
                    <a:pt x="2363" y="5382"/>
                    <a:pt x="2564" y="5490"/>
                  </a:cubicBezTo>
                  <a:cubicBezTo>
                    <a:pt x="2973" y="5705"/>
                    <a:pt x="3440" y="5767"/>
                    <a:pt x="3890" y="5840"/>
                  </a:cubicBezTo>
                  <a:cubicBezTo>
                    <a:pt x="4012" y="5871"/>
                    <a:pt x="4138" y="5884"/>
                    <a:pt x="4263" y="5884"/>
                  </a:cubicBezTo>
                  <a:cubicBezTo>
                    <a:pt x="4370" y="5884"/>
                    <a:pt x="4477" y="5874"/>
                    <a:pt x="4582" y="5857"/>
                  </a:cubicBezTo>
                  <a:cubicBezTo>
                    <a:pt x="4808" y="5818"/>
                    <a:pt x="5029" y="5763"/>
                    <a:pt x="5259" y="5745"/>
                  </a:cubicBezTo>
                  <a:cubicBezTo>
                    <a:pt x="5737" y="5676"/>
                    <a:pt x="6175" y="5417"/>
                    <a:pt x="6514" y="5092"/>
                  </a:cubicBezTo>
                  <a:cubicBezTo>
                    <a:pt x="7171" y="4428"/>
                    <a:pt x="7680" y="3651"/>
                    <a:pt x="7884" y="2777"/>
                  </a:cubicBezTo>
                  <a:cubicBezTo>
                    <a:pt x="7976" y="2342"/>
                    <a:pt x="8059" y="1910"/>
                    <a:pt x="8101" y="1463"/>
                  </a:cubicBezTo>
                  <a:cubicBezTo>
                    <a:pt x="8112" y="1235"/>
                    <a:pt x="8098" y="1007"/>
                    <a:pt x="8056" y="782"/>
                  </a:cubicBezTo>
                  <a:cubicBezTo>
                    <a:pt x="8036" y="660"/>
                    <a:pt x="8001" y="542"/>
                    <a:pt x="7955" y="428"/>
                  </a:cubicBezTo>
                  <a:cubicBezTo>
                    <a:pt x="7897" y="312"/>
                    <a:pt x="7862" y="164"/>
                    <a:pt x="7636" y="38"/>
                  </a:cubicBezTo>
                  <a:lnTo>
                    <a:pt x="7622" y="64"/>
                  </a:lnTo>
                  <a:cubicBezTo>
                    <a:pt x="7478" y="9"/>
                    <a:pt x="7399" y="0"/>
                    <a:pt x="7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7"/>
            <p:cNvSpPr/>
            <p:nvPr/>
          </p:nvSpPr>
          <p:spPr>
            <a:xfrm>
              <a:off x="2453725" y="2884500"/>
              <a:ext cx="207575" cy="139050"/>
            </a:xfrm>
            <a:custGeom>
              <a:avLst/>
              <a:gdLst/>
              <a:ahLst/>
              <a:cxnLst/>
              <a:rect l="l" t="t" r="r" b="b"/>
              <a:pathLst>
                <a:path w="8303" h="5562" extrusionOk="0">
                  <a:moveTo>
                    <a:pt x="4684" y="0"/>
                  </a:moveTo>
                  <a:cubicBezTo>
                    <a:pt x="4281" y="0"/>
                    <a:pt x="3878" y="40"/>
                    <a:pt x="3500" y="100"/>
                  </a:cubicBezTo>
                  <a:cubicBezTo>
                    <a:pt x="2163" y="309"/>
                    <a:pt x="720" y="1032"/>
                    <a:pt x="243" y="2389"/>
                  </a:cubicBezTo>
                  <a:cubicBezTo>
                    <a:pt x="1" y="3079"/>
                    <a:pt x="128" y="3676"/>
                    <a:pt x="464" y="4157"/>
                  </a:cubicBezTo>
                  <a:cubicBezTo>
                    <a:pt x="718" y="4703"/>
                    <a:pt x="1220" y="5123"/>
                    <a:pt x="1780" y="5342"/>
                  </a:cubicBezTo>
                  <a:cubicBezTo>
                    <a:pt x="2209" y="5508"/>
                    <a:pt x="2672" y="5562"/>
                    <a:pt x="3135" y="5562"/>
                  </a:cubicBezTo>
                  <a:cubicBezTo>
                    <a:pt x="3446" y="5562"/>
                    <a:pt x="3758" y="5538"/>
                    <a:pt x="4060" y="5508"/>
                  </a:cubicBezTo>
                  <a:cubicBezTo>
                    <a:pt x="4814" y="5433"/>
                    <a:pt x="5520" y="5270"/>
                    <a:pt x="6170" y="4931"/>
                  </a:cubicBezTo>
                  <a:cubicBezTo>
                    <a:pt x="7429" y="4272"/>
                    <a:pt x="8302" y="2667"/>
                    <a:pt x="7505" y="1320"/>
                  </a:cubicBezTo>
                  <a:cubicBezTo>
                    <a:pt x="6903" y="301"/>
                    <a:pt x="5792" y="0"/>
                    <a:pt x="46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7"/>
            <p:cNvSpPr/>
            <p:nvPr/>
          </p:nvSpPr>
          <p:spPr>
            <a:xfrm>
              <a:off x="2478775" y="2914025"/>
              <a:ext cx="41200" cy="72925"/>
            </a:xfrm>
            <a:custGeom>
              <a:avLst/>
              <a:gdLst/>
              <a:ahLst/>
              <a:cxnLst/>
              <a:rect l="l" t="t" r="r" b="b"/>
              <a:pathLst>
                <a:path w="1648" h="2917" extrusionOk="0">
                  <a:moveTo>
                    <a:pt x="1465" y="0"/>
                  </a:moveTo>
                  <a:cubicBezTo>
                    <a:pt x="1410" y="0"/>
                    <a:pt x="1355" y="23"/>
                    <a:pt x="1323" y="74"/>
                  </a:cubicBezTo>
                  <a:cubicBezTo>
                    <a:pt x="1259" y="172"/>
                    <a:pt x="1186" y="265"/>
                    <a:pt x="1135" y="369"/>
                  </a:cubicBezTo>
                  <a:cubicBezTo>
                    <a:pt x="1086" y="475"/>
                    <a:pt x="1044" y="573"/>
                    <a:pt x="997" y="674"/>
                  </a:cubicBezTo>
                  <a:cubicBezTo>
                    <a:pt x="893" y="898"/>
                    <a:pt x="789" y="1121"/>
                    <a:pt x="692" y="1349"/>
                  </a:cubicBezTo>
                  <a:cubicBezTo>
                    <a:pt x="509" y="1774"/>
                    <a:pt x="305" y="2192"/>
                    <a:pt x="86" y="2601"/>
                  </a:cubicBezTo>
                  <a:cubicBezTo>
                    <a:pt x="1" y="2762"/>
                    <a:pt x="136" y="2916"/>
                    <a:pt x="273" y="2916"/>
                  </a:cubicBezTo>
                  <a:cubicBezTo>
                    <a:pt x="332" y="2916"/>
                    <a:pt x="391" y="2888"/>
                    <a:pt x="433" y="2820"/>
                  </a:cubicBezTo>
                  <a:cubicBezTo>
                    <a:pt x="690" y="2411"/>
                    <a:pt x="929" y="1993"/>
                    <a:pt x="1152" y="1562"/>
                  </a:cubicBezTo>
                  <a:cubicBezTo>
                    <a:pt x="1265" y="1343"/>
                    <a:pt x="1365" y="1117"/>
                    <a:pt x="1451" y="885"/>
                  </a:cubicBezTo>
                  <a:cubicBezTo>
                    <a:pt x="1491" y="778"/>
                    <a:pt x="1533" y="668"/>
                    <a:pt x="1566" y="559"/>
                  </a:cubicBezTo>
                  <a:cubicBezTo>
                    <a:pt x="1601" y="449"/>
                    <a:pt x="1615" y="300"/>
                    <a:pt x="1633" y="172"/>
                  </a:cubicBezTo>
                  <a:cubicBezTo>
                    <a:pt x="1647" y="64"/>
                    <a:pt x="155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7"/>
            <p:cNvSpPr/>
            <p:nvPr/>
          </p:nvSpPr>
          <p:spPr>
            <a:xfrm>
              <a:off x="2523525" y="2906075"/>
              <a:ext cx="38825" cy="81300"/>
            </a:xfrm>
            <a:custGeom>
              <a:avLst/>
              <a:gdLst/>
              <a:ahLst/>
              <a:cxnLst/>
              <a:rect l="l" t="t" r="r" b="b"/>
              <a:pathLst>
                <a:path w="1553" h="3252" extrusionOk="0">
                  <a:moveTo>
                    <a:pt x="1374" y="0"/>
                  </a:moveTo>
                  <a:cubicBezTo>
                    <a:pt x="1339" y="0"/>
                    <a:pt x="1303" y="13"/>
                    <a:pt x="1270" y="43"/>
                  </a:cubicBezTo>
                  <a:cubicBezTo>
                    <a:pt x="1075" y="222"/>
                    <a:pt x="987" y="521"/>
                    <a:pt x="887" y="758"/>
                  </a:cubicBezTo>
                  <a:cubicBezTo>
                    <a:pt x="787" y="995"/>
                    <a:pt x="675" y="1262"/>
                    <a:pt x="582" y="1523"/>
                  </a:cubicBezTo>
                  <a:lnTo>
                    <a:pt x="35" y="3070"/>
                  </a:lnTo>
                  <a:cubicBezTo>
                    <a:pt x="0" y="3167"/>
                    <a:pt x="93" y="3251"/>
                    <a:pt x="178" y="3251"/>
                  </a:cubicBezTo>
                  <a:cubicBezTo>
                    <a:pt x="219" y="3251"/>
                    <a:pt x="259" y="3232"/>
                    <a:pt x="281" y="3185"/>
                  </a:cubicBezTo>
                  <a:lnTo>
                    <a:pt x="978" y="1707"/>
                  </a:lnTo>
                  <a:cubicBezTo>
                    <a:pt x="1095" y="1455"/>
                    <a:pt x="1205" y="1203"/>
                    <a:pt x="1305" y="944"/>
                  </a:cubicBezTo>
                  <a:cubicBezTo>
                    <a:pt x="1405" y="687"/>
                    <a:pt x="1553" y="430"/>
                    <a:pt x="1542" y="169"/>
                  </a:cubicBezTo>
                  <a:cubicBezTo>
                    <a:pt x="1537" y="74"/>
                    <a:pt x="1458"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7"/>
            <p:cNvSpPr/>
            <p:nvPr/>
          </p:nvSpPr>
          <p:spPr>
            <a:xfrm>
              <a:off x="2562325" y="2913075"/>
              <a:ext cx="39500" cy="62200"/>
            </a:xfrm>
            <a:custGeom>
              <a:avLst/>
              <a:gdLst/>
              <a:ahLst/>
              <a:cxnLst/>
              <a:rect l="l" t="t" r="r" b="b"/>
              <a:pathLst>
                <a:path w="1580" h="2488" extrusionOk="0">
                  <a:moveTo>
                    <a:pt x="1275" y="0"/>
                  </a:moveTo>
                  <a:cubicBezTo>
                    <a:pt x="1206" y="0"/>
                    <a:pt x="1137" y="23"/>
                    <a:pt x="1092" y="73"/>
                  </a:cubicBezTo>
                  <a:cubicBezTo>
                    <a:pt x="959" y="221"/>
                    <a:pt x="873" y="405"/>
                    <a:pt x="775" y="577"/>
                  </a:cubicBezTo>
                  <a:cubicBezTo>
                    <a:pt x="676" y="748"/>
                    <a:pt x="603" y="958"/>
                    <a:pt x="519" y="1146"/>
                  </a:cubicBezTo>
                  <a:cubicBezTo>
                    <a:pt x="370" y="1484"/>
                    <a:pt x="216" y="1812"/>
                    <a:pt x="54" y="2144"/>
                  </a:cubicBezTo>
                  <a:cubicBezTo>
                    <a:pt x="1" y="2254"/>
                    <a:pt x="14" y="2383"/>
                    <a:pt x="123" y="2454"/>
                  </a:cubicBezTo>
                  <a:cubicBezTo>
                    <a:pt x="160" y="2477"/>
                    <a:pt x="200" y="2487"/>
                    <a:pt x="241" y="2487"/>
                  </a:cubicBezTo>
                  <a:cubicBezTo>
                    <a:pt x="316" y="2487"/>
                    <a:pt x="389" y="2451"/>
                    <a:pt x="432" y="2383"/>
                  </a:cubicBezTo>
                  <a:cubicBezTo>
                    <a:pt x="641" y="2064"/>
                    <a:pt x="848" y="1737"/>
                    <a:pt x="1048" y="1409"/>
                  </a:cubicBezTo>
                  <a:cubicBezTo>
                    <a:pt x="1150" y="1237"/>
                    <a:pt x="1265" y="1064"/>
                    <a:pt x="1349" y="880"/>
                  </a:cubicBezTo>
                  <a:cubicBezTo>
                    <a:pt x="1433" y="695"/>
                    <a:pt x="1526" y="497"/>
                    <a:pt x="1561" y="292"/>
                  </a:cubicBezTo>
                  <a:cubicBezTo>
                    <a:pt x="1579" y="181"/>
                    <a:pt x="1488" y="68"/>
                    <a:pt x="1400" y="28"/>
                  </a:cubicBezTo>
                  <a:cubicBezTo>
                    <a:pt x="1363" y="10"/>
                    <a:pt x="1319" y="0"/>
                    <a:pt x="1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7"/>
            <p:cNvSpPr/>
            <p:nvPr/>
          </p:nvSpPr>
          <p:spPr>
            <a:xfrm>
              <a:off x="2955975" y="2767825"/>
              <a:ext cx="194300" cy="143575"/>
            </a:xfrm>
            <a:custGeom>
              <a:avLst/>
              <a:gdLst/>
              <a:ahLst/>
              <a:cxnLst/>
              <a:rect l="l" t="t" r="r" b="b"/>
              <a:pathLst>
                <a:path w="7772" h="5743" extrusionOk="0">
                  <a:moveTo>
                    <a:pt x="5031" y="1"/>
                  </a:moveTo>
                  <a:cubicBezTo>
                    <a:pt x="4941" y="1"/>
                    <a:pt x="4851" y="4"/>
                    <a:pt x="4761" y="10"/>
                  </a:cubicBezTo>
                  <a:cubicBezTo>
                    <a:pt x="3400" y="103"/>
                    <a:pt x="1891" y="514"/>
                    <a:pt x="983" y="1601"/>
                  </a:cubicBezTo>
                  <a:cubicBezTo>
                    <a:pt x="364" y="2338"/>
                    <a:pt x="1" y="3385"/>
                    <a:pt x="526" y="4283"/>
                  </a:cubicBezTo>
                  <a:cubicBezTo>
                    <a:pt x="550" y="4323"/>
                    <a:pt x="578" y="4363"/>
                    <a:pt x="609" y="4400"/>
                  </a:cubicBezTo>
                  <a:cubicBezTo>
                    <a:pt x="988" y="5390"/>
                    <a:pt x="2137" y="5743"/>
                    <a:pt x="3218" y="5743"/>
                  </a:cubicBezTo>
                  <a:cubicBezTo>
                    <a:pt x="3567" y="5743"/>
                    <a:pt x="3908" y="5706"/>
                    <a:pt x="4214" y="5642"/>
                  </a:cubicBezTo>
                  <a:cubicBezTo>
                    <a:pt x="5467" y="5383"/>
                    <a:pt x="6706" y="4500"/>
                    <a:pt x="7314" y="3342"/>
                  </a:cubicBezTo>
                  <a:cubicBezTo>
                    <a:pt x="7772" y="2464"/>
                    <a:pt x="7746" y="1475"/>
                    <a:pt x="7026" y="743"/>
                  </a:cubicBezTo>
                  <a:cubicBezTo>
                    <a:pt x="6501" y="212"/>
                    <a:pt x="5763" y="1"/>
                    <a:pt x="50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7"/>
            <p:cNvSpPr/>
            <p:nvPr/>
          </p:nvSpPr>
          <p:spPr>
            <a:xfrm>
              <a:off x="2998875" y="2819075"/>
              <a:ext cx="22475" cy="53175"/>
            </a:xfrm>
            <a:custGeom>
              <a:avLst/>
              <a:gdLst/>
              <a:ahLst/>
              <a:cxnLst/>
              <a:rect l="l" t="t" r="r" b="b"/>
              <a:pathLst>
                <a:path w="899" h="2127" extrusionOk="0">
                  <a:moveTo>
                    <a:pt x="649" y="0"/>
                  </a:moveTo>
                  <a:cubicBezTo>
                    <a:pt x="570" y="0"/>
                    <a:pt x="490" y="36"/>
                    <a:pt x="443" y="115"/>
                  </a:cubicBezTo>
                  <a:cubicBezTo>
                    <a:pt x="405" y="184"/>
                    <a:pt x="361" y="250"/>
                    <a:pt x="325" y="317"/>
                  </a:cubicBezTo>
                  <a:cubicBezTo>
                    <a:pt x="287" y="394"/>
                    <a:pt x="259" y="472"/>
                    <a:pt x="241" y="554"/>
                  </a:cubicBezTo>
                  <a:cubicBezTo>
                    <a:pt x="197" y="706"/>
                    <a:pt x="164" y="859"/>
                    <a:pt x="142" y="1014"/>
                  </a:cubicBezTo>
                  <a:cubicBezTo>
                    <a:pt x="99" y="1319"/>
                    <a:pt x="55" y="1622"/>
                    <a:pt x="9" y="1928"/>
                  </a:cubicBezTo>
                  <a:cubicBezTo>
                    <a:pt x="0" y="2005"/>
                    <a:pt x="24" y="2082"/>
                    <a:pt x="100" y="2113"/>
                  </a:cubicBezTo>
                  <a:cubicBezTo>
                    <a:pt x="123" y="2122"/>
                    <a:pt x="146" y="2127"/>
                    <a:pt x="169" y="2127"/>
                  </a:cubicBezTo>
                  <a:cubicBezTo>
                    <a:pt x="223" y="2127"/>
                    <a:pt x="272" y="2099"/>
                    <a:pt x="296" y="2049"/>
                  </a:cubicBezTo>
                  <a:lnTo>
                    <a:pt x="661" y="1211"/>
                  </a:lnTo>
                  <a:cubicBezTo>
                    <a:pt x="728" y="1064"/>
                    <a:pt x="785" y="910"/>
                    <a:pt x="828" y="753"/>
                  </a:cubicBezTo>
                  <a:cubicBezTo>
                    <a:pt x="856" y="660"/>
                    <a:pt x="885" y="569"/>
                    <a:pt x="890" y="471"/>
                  </a:cubicBezTo>
                  <a:cubicBezTo>
                    <a:pt x="894" y="372"/>
                    <a:pt x="894" y="315"/>
                    <a:pt x="894" y="239"/>
                  </a:cubicBezTo>
                  <a:cubicBezTo>
                    <a:pt x="899" y="89"/>
                    <a:pt x="774" y="0"/>
                    <a:pt x="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7"/>
            <p:cNvSpPr/>
            <p:nvPr/>
          </p:nvSpPr>
          <p:spPr>
            <a:xfrm>
              <a:off x="3037650" y="2800225"/>
              <a:ext cx="36650" cy="74100"/>
            </a:xfrm>
            <a:custGeom>
              <a:avLst/>
              <a:gdLst/>
              <a:ahLst/>
              <a:cxnLst/>
              <a:rect l="l" t="t" r="r" b="b"/>
              <a:pathLst>
                <a:path w="1466" h="2964" extrusionOk="0">
                  <a:moveTo>
                    <a:pt x="1179" y="0"/>
                  </a:moveTo>
                  <a:cubicBezTo>
                    <a:pt x="1125" y="0"/>
                    <a:pt x="1069" y="22"/>
                    <a:pt x="1022" y="75"/>
                  </a:cubicBezTo>
                  <a:cubicBezTo>
                    <a:pt x="867" y="247"/>
                    <a:pt x="757" y="504"/>
                    <a:pt x="673" y="757"/>
                  </a:cubicBezTo>
                  <a:cubicBezTo>
                    <a:pt x="602" y="975"/>
                    <a:pt x="525" y="1186"/>
                    <a:pt x="463" y="1403"/>
                  </a:cubicBezTo>
                  <a:cubicBezTo>
                    <a:pt x="338" y="1852"/>
                    <a:pt x="197" y="2297"/>
                    <a:pt x="44" y="2739"/>
                  </a:cubicBezTo>
                  <a:cubicBezTo>
                    <a:pt x="0" y="2867"/>
                    <a:pt x="115" y="2963"/>
                    <a:pt x="227" y="2963"/>
                  </a:cubicBezTo>
                  <a:cubicBezTo>
                    <a:pt x="284" y="2963"/>
                    <a:pt x="341" y="2938"/>
                    <a:pt x="374" y="2878"/>
                  </a:cubicBezTo>
                  <a:cubicBezTo>
                    <a:pt x="602" y="2471"/>
                    <a:pt x="819" y="2060"/>
                    <a:pt x="1022" y="1641"/>
                  </a:cubicBezTo>
                  <a:cubicBezTo>
                    <a:pt x="1128" y="1425"/>
                    <a:pt x="1211" y="1204"/>
                    <a:pt x="1295" y="980"/>
                  </a:cubicBezTo>
                  <a:cubicBezTo>
                    <a:pt x="1379" y="757"/>
                    <a:pt x="1465" y="506"/>
                    <a:pt x="1438" y="247"/>
                  </a:cubicBezTo>
                  <a:cubicBezTo>
                    <a:pt x="1423" y="114"/>
                    <a:pt x="1303" y="0"/>
                    <a:pt x="1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7"/>
            <p:cNvSpPr/>
            <p:nvPr/>
          </p:nvSpPr>
          <p:spPr>
            <a:xfrm>
              <a:off x="3085150" y="2804975"/>
              <a:ext cx="33650" cy="56000"/>
            </a:xfrm>
            <a:custGeom>
              <a:avLst/>
              <a:gdLst/>
              <a:ahLst/>
              <a:cxnLst/>
              <a:rect l="l" t="t" r="r" b="b"/>
              <a:pathLst>
                <a:path w="1346" h="2240" extrusionOk="0">
                  <a:moveTo>
                    <a:pt x="1053" y="0"/>
                  </a:moveTo>
                  <a:cubicBezTo>
                    <a:pt x="948" y="0"/>
                    <a:pt x="841" y="59"/>
                    <a:pt x="786" y="150"/>
                  </a:cubicBezTo>
                  <a:cubicBezTo>
                    <a:pt x="736" y="232"/>
                    <a:pt x="704" y="328"/>
                    <a:pt x="663" y="414"/>
                  </a:cubicBezTo>
                  <a:cubicBezTo>
                    <a:pt x="581" y="593"/>
                    <a:pt x="501" y="770"/>
                    <a:pt x="424" y="949"/>
                  </a:cubicBezTo>
                  <a:cubicBezTo>
                    <a:pt x="342" y="1133"/>
                    <a:pt x="253" y="1317"/>
                    <a:pt x="195" y="1511"/>
                  </a:cubicBezTo>
                  <a:lnTo>
                    <a:pt x="30" y="2062"/>
                  </a:lnTo>
                  <a:cubicBezTo>
                    <a:pt x="0" y="2166"/>
                    <a:pt x="85" y="2240"/>
                    <a:pt x="172" y="2240"/>
                  </a:cubicBezTo>
                  <a:cubicBezTo>
                    <a:pt x="217" y="2240"/>
                    <a:pt x="263" y="2219"/>
                    <a:pt x="293" y="2173"/>
                  </a:cubicBezTo>
                  <a:cubicBezTo>
                    <a:pt x="379" y="2038"/>
                    <a:pt x="499" y="1846"/>
                    <a:pt x="607" y="1684"/>
                  </a:cubicBezTo>
                  <a:cubicBezTo>
                    <a:pt x="715" y="1524"/>
                    <a:pt x="797" y="1347"/>
                    <a:pt x="888" y="1177"/>
                  </a:cubicBezTo>
                  <a:cubicBezTo>
                    <a:pt x="979" y="1005"/>
                    <a:pt x="1072" y="836"/>
                    <a:pt x="1165" y="666"/>
                  </a:cubicBezTo>
                  <a:cubicBezTo>
                    <a:pt x="1216" y="575"/>
                    <a:pt x="1291" y="476"/>
                    <a:pt x="1318" y="374"/>
                  </a:cubicBezTo>
                  <a:cubicBezTo>
                    <a:pt x="1346" y="270"/>
                    <a:pt x="1291" y="78"/>
                    <a:pt x="1160" y="22"/>
                  </a:cubicBezTo>
                  <a:cubicBezTo>
                    <a:pt x="1126" y="7"/>
                    <a:pt x="1089" y="0"/>
                    <a:pt x="1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7"/>
            <p:cNvSpPr/>
            <p:nvPr/>
          </p:nvSpPr>
          <p:spPr>
            <a:xfrm>
              <a:off x="2002875" y="2011250"/>
              <a:ext cx="81100" cy="63550"/>
            </a:xfrm>
            <a:custGeom>
              <a:avLst/>
              <a:gdLst/>
              <a:ahLst/>
              <a:cxnLst/>
              <a:rect l="l" t="t" r="r" b="b"/>
              <a:pathLst>
                <a:path w="3244" h="2542" extrusionOk="0">
                  <a:moveTo>
                    <a:pt x="599" y="0"/>
                  </a:moveTo>
                  <a:cubicBezTo>
                    <a:pt x="453" y="0"/>
                    <a:pt x="318" y="45"/>
                    <a:pt x="203" y="158"/>
                  </a:cubicBezTo>
                  <a:cubicBezTo>
                    <a:pt x="52" y="308"/>
                    <a:pt x="1" y="514"/>
                    <a:pt x="61" y="704"/>
                  </a:cubicBezTo>
                  <a:cubicBezTo>
                    <a:pt x="389" y="1757"/>
                    <a:pt x="1380" y="2505"/>
                    <a:pt x="2482" y="2541"/>
                  </a:cubicBezTo>
                  <a:cubicBezTo>
                    <a:pt x="2488" y="2541"/>
                    <a:pt x="2493" y="2542"/>
                    <a:pt x="2499" y="2542"/>
                  </a:cubicBezTo>
                  <a:cubicBezTo>
                    <a:pt x="2911" y="2542"/>
                    <a:pt x="3243" y="2018"/>
                    <a:pt x="2989" y="1658"/>
                  </a:cubicBezTo>
                  <a:cubicBezTo>
                    <a:pt x="2856" y="1465"/>
                    <a:pt x="2707" y="1282"/>
                    <a:pt x="2540" y="1116"/>
                  </a:cubicBezTo>
                  <a:cubicBezTo>
                    <a:pt x="2404" y="981"/>
                    <a:pt x="2254" y="861"/>
                    <a:pt x="2090" y="786"/>
                  </a:cubicBezTo>
                  <a:cubicBezTo>
                    <a:pt x="2039" y="735"/>
                    <a:pt x="1988" y="686"/>
                    <a:pt x="1933" y="640"/>
                  </a:cubicBezTo>
                  <a:cubicBezTo>
                    <a:pt x="1765" y="500"/>
                    <a:pt x="1584" y="377"/>
                    <a:pt x="1391" y="277"/>
                  </a:cubicBezTo>
                  <a:lnTo>
                    <a:pt x="1265" y="219"/>
                  </a:lnTo>
                  <a:lnTo>
                    <a:pt x="1101" y="151"/>
                  </a:lnTo>
                  <a:lnTo>
                    <a:pt x="1061" y="133"/>
                  </a:lnTo>
                  <a:lnTo>
                    <a:pt x="948" y="85"/>
                  </a:lnTo>
                  <a:cubicBezTo>
                    <a:pt x="886" y="53"/>
                    <a:pt x="818" y="29"/>
                    <a:pt x="749" y="14"/>
                  </a:cubicBezTo>
                  <a:cubicBezTo>
                    <a:pt x="698" y="5"/>
                    <a:pt x="648" y="0"/>
                    <a:pt x="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7"/>
            <p:cNvSpPr/>
            <p:nvPr/>
          </p:nvSpPr>
          <p:spPr>
            <a:xfrm>
              <a:off x="2070250" y="1954550"/>
              <a:ext cx="45775" cy="83750"/>
            </a:xfrm>
            <a:custGeom>
              <a:avLst/>
              <a:gdLst/>
              <a:ahLst/>
              <a:cxnLst/>
              <a:rect l="l" t="t" r="r" b="b"/>
              <a:pathLst>
                <a:path w="1831" h="3350" extrusionOk="0">
                  <a:moveTo>
                    <a:pt x="827" y="1"/>
                  </a:moveTo>
                  <a:cubicBezTo>
                    <a:pt x="637" y="1"/>
                    <a:pt x="454" y="81"/>
                    <a:pt x="307" y="246"/>
                  </a:cubicBezTo>
                  <a:cubicBezTo>
                    <a:pt x="21" y="569"/>
                    <a:pt x="1" y="958"/>
                    <a:pt x="52" y="1335"/>
                  </a:cubicBezTo>
                  <a:cubicBezTo>
                    <a:pt x="53" y="1580"/>
                    <a:pt x="79" y="1824"/>
                    <a:pt x="130" y="2063"/>
                  </a:cubicBezTo>
                  <a:cubicBezTo>
                    <a:pt x="225" y="2494"/>
                    <a:pt x="451" y="2873"/>
                    <a:pt x="805" y="3131"/>
                  </a:cubicBezTo>
                  <a:cubicBezTo>
                    <a:pt x="845" y="3216"/>
                    <a:pt x="917" y="3286"/>
                    <a:pt x="1006" y="3320"/>
                  </a:cubicBezTo>
                  <a:cubicBezTo>
                    <a:pt x="1054" y="3340"/>
                    <a:pt x="1110" y="3350"/>
                    <a:pt x="1167" y="3350"/>
                  </a:cubicBezTo>
                  <a:cubicBezTo>
                    <a:pt x="1309" y="3350"/>
                    <a:pt x="1457" y="3288"/>
                    <a:pt x="1513" y="3154"/>
                  </a:cubicBezTo>
                  <a:cubicBezTo>
                    <a:pt x="1528" y="3120"/>
                    <a:pt x="1537" y="3087"/>
                    <a:pt x="1550" y="3056"/>
                  </a:cubicBezTo>
                  <a:lnTo>
                    <a:pt x="1555" y="3056"/>
                  </a:lnTo>
                  <a:cubicBezTo>
                    <a:pt x="1557" y="3049"/>
                    <a:pt x="1557" y="3039"/>
                    <a:pt x="1561" y="3032"/>
                  </a:cubicBezTo>
                  <a:cubicBezTo>
                    <a:pt x="1659" y="2797"/>
                    <a:pt x="1728" y="2549"/>
                    <a:pt x="1770" y="2297"/>
                  </a:cubicBezTo>
                  <a:cubicBezTo>
                    <a:pt x="1814" y="2010"/>
                    <a:pt x="1831" y="1722"/>
                    <a:pt x="1820" y="1434"/>
                  </a:cubicBezTo>
                  <a:cubicBezTo>
                    <a:pt x="1798" y="1005"/>
                    <a:pt x="1703" y="522"/>
                    <a:pt x="1365" y="222"/>
                  </a:cubicBezTo>
                  <a:cubicBezTo>
                    <a:pt x="1199" y="76"/>
                    <a:pt x="1010" y="1"/>
                    <a:pt x="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5" name="Google Shape;6725;p47"/>
          <p:cNvGrpSpPr/>
          <p:nvPr/>
        </p:nvGrpSpPr>
        <p:grpSpPr>
          <a:xfrm rot="5400000">
            <a:off x="5016889" y="1139373"/>
            <a:ext cx="543588" cy="564021"/>
            <a:chOff x="1843825" y="3806950"/>
            <a:chExt cx="1608250" cy="1668700"/>
          </a:xfrm>
        </p:grpSpPr>
        <p:sp>
          <p:nvSpPr>
            <p:cNvPr id="6726" name="Google Shape;6726;p4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4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4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4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4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4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4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4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4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4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4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4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4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4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4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4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4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4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4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4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4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4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4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4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4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4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4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4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4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4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4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4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4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4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3" name="Google Shape;6863;p47"/>
          <p:cNvSpPr/>
          <p:nvPr/>
        </p:nvSpPr>
        <p:spPr>
          <a:xfrm>
            <a:off x="5595399" y="3151502"/>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47"/>
          <p:cNvSpPr/>
          <p:nvPr/>
        </p:nvSpPr>
        <p:spPr>
          <a:xfrm>
            <a:off x="7876360" y="605225"/>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Rectangle 211"/>
          <p:cNvSpPr/>
          <p:nvPr/>
        </p:nvSpPr>
        <p:spPr>
          <a:xfrm>
            <a:off x="2608525" y="-66037"/>
            <a:ext cx="4144084"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TRẢ LỜI CÂU HỎI</a:t>
            </a:r>
          </a:p>
        </p:txBody>
      </p:sp>
      <p:sp>
        <p:nvSpPr>
          <p:cNvPr id="213" name="Rounded Rectangle 212"/>
          <p:cNvSpPr/>
          <p:nvPr/>
        </p:nvSpPr>
        <p:spPr>
          <a:xfrm>
            <a:off x="435837" y="1753496"/>
            <a:ext cx="4345376" cy="2090962"/>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a:solidFill>
                  <a:sysClr val="windowText" lastClr="000000"/>
                </a:solidFill>
                <a:ea typeface="Calibri" panose="020F0502020204030204" pitchFamily="34" charset="0"/>
                <a:cs typeface="Arial" panose="020B0604020202020204" pitchFamily="34" charset="0"/>
              </a:rPr>
              <a:t>      Câu 5: </a:t>
            </a:r>
            <a:r>
              <a:rPr lang="vi-VN" sz="2400">
                <a:solidFill>
                  <a:sysClr val="windowText" lastClr="000000"/>
                </a:solidFill>
                <a:ea typeface="Calibri" panose="020F0502020204030204" pitchFamily="34" charset="0"/>
                <a:cs typeface="Arial" panose="020B0604020202020204" pitchFamily="34" charset="0"/>
              </a:rPr>
              <a:t>Em có ấn tượng với nhân vật nào trong các bức vẽ của B</a:t>
            </a:r>
            <a:r>
              <a:rPr lang="en-US" sz="2400">
                <a:solidFill>
                  <a:sysClr val="windowText" lastClr="000000"/>
                </a:solidFill>
                <a:ea typeface="Calibri" panose="020F0502020204030204" pitchFamily="34" charset="0"/>
                <a:cs typeface="Arial" panose="020B0604020202020204" pitchFamily="34" charset="0"/>
              </a:rPr>
              <a:t>ố</a:t>
            </a:r>
            <a:r>
              <a:rPr lang="vi-VN" sz="2400">
                <a:solidFill>
                  <a:sysClr val="windowText" lastClr="000000"/>
                </a:solidFill>
                <a:ea typeface="Calibri" panose="020F0502020204030204" pitchFamily="34" charset="0"/>
                <a:cs typeface="Arial" panose="020B0604020202020204" pitchFamily="34" charset="0"/>
              </a:rPr>
              <a:t>ng? Vì sao?</a:t>
            </a:r>
            <a:endParaRPr lang="en-US" sz="24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214" name="Oval 213"/>
          <p:cNvSpPr/>
          <p:nvPr/>
        </p:nvSpPr>
        <p:spPr>
          <a:xfrm>
            <a:off x="217830" y="1641315"/>
            <a:ext cx="781212" cy="724460"/>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b="1">
                <a:solidFill>
                  <a:srgbClr val="FFFFFF"/>
                </a:solidFill>
              </a:rPr>
              <a:t>?</a:t>
            </a:r>
          </a:p>
        </p:txBody>
      </p:sp>
      <p:grpSp>
        <p:nvGrpSpPr>
          <p:cNvPr id="215" name="Google Shape;6725;p47"/>
          <p:cNvGrpSpPr/>
          <p:nvPr/>
        </p:nvGrpSpPr>
        <p:grpSpPr>
          <a:xfrm rot="5400000">
            <a:off x="1494990" y="472627"/>
            <a:ext cx="543588" cy="564021"/>
            <a:chOff x="1843825" y="3806950"/>
            <a:chExt cx="1608250" cy="1668700"/>
          </a:xfrm>
        </p:grpSpPr>
        <p:sp>
          <p:nvSpPr>
            <p:cNvPr id="216" name="Google Shape;6726;p4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727;p4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728;p4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729;p4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730;p4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731;p4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732;p4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733;p4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734;p4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735;p4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736;p4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737;p4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738;p4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739;p4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740;p4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741;p4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742;p4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743;p4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744;p4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745;p4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746;p4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747;p4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748;p4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749;p4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750;p4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751;p4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752;p4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753;p4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754;p4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755;p4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756;p4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757;p4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758;p4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759;p4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760;p4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761;p4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762;p4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763;p4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764;p4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765;p4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766;p4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767;p4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768;p4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769;p4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770;p4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771;p4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772;p4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773;p4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774;p4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775;p4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776;p4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777;p4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778;p4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779;p4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780;p4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781;p4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782;p4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783;p4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784;p4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85;p4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86;p4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87;p4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788;p4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789;p4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790;p4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791;p4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792;p4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793;p4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6725;p47"/>
          <p:cNvGrpSpPr/>
          <p:nvPr/>
        </p:nvGrpSpPr>
        <p:grpSpPr>
          <a:xfrm rot="5400000">
            <a:off x="517055" y="4313919"/>
            <a:ext cx="543588" cy="564021"/>
            <a:chOff x="1843825" y="3806950"/>
            <a:chExt cx="1608250" cy="1668700"/>
          </a:xfrm>
        </p:grpSpPr>
        <p:sp>
          <p:nvSpPr>
            <p:cNvPr id="285" name="Google Shape;6726;p4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727;p4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728;p4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729;p4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730;p4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731;p4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6732;p4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733;p4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734;p4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735;p4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736;p4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737;p4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738;p4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739;p4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740;p4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741;p4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742;p4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743;p4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744;p4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745;p4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746;p4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747;p4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748;p4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749;p4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750;p4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751;p4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752;p4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753;p4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754;p4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755;p4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756;p4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757;p4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758;p4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6759;p4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760;p4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761;p4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762;p4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763;p4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764;p4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765;p4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766;p4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767;p4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768;p4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769;p4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770;p4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771;p4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772;p4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773;p4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6774;p4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6775;p4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6776;p4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6777;p4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778;p4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779;p4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780;p4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781;p4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782;p4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783;p4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784;p4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785;p4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786;p4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6787;p4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6788;p4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6789;p4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6790;p4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6791;p4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6792;p4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6793;p4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6725;p47"/>
          <p:cNvGrpSpPr/>
          <p:nvPr/>
        </p:nvGrpSpPr>
        <p:grpSpPr>
          <a:xfrm rot="5400000">
            <a:off x="3282222" y="4049995"/>
            <a:ext cx="543588" cy="564021"/>
            <a:chOff x="1843825" y="3806950"/>
            <a:chExt cx="1608250" cy="1668700"/>
          </a:xfrm>
        </p:grpSpPr>
        <p:sp>
          <p:nvSpPr>
            <p:cNvPr id="354" name="Google Shape;6726;p4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6727;p4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6728;p4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6729;p4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6730;p4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6731;p4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6732;p4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6733;p4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6734;p4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6735;p4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6736;p4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6737;p4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6738;p4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6739;p4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6740;p4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6741;p4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6742;p4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6743;p4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6744;p4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6745;p4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6746;p4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6747;p4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6748;p4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6749;p4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6750;p4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6751;p4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6752;p4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6753;p4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6754;p4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6755;p4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6756;p4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6757;p4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6758;p4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6759;p4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6760;p4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6761;p4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6762;p4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6763;p4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6764;p4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6765;p4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6766;p4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6767;p4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6768;p4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6769;p4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6770;p4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6771;p4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6772;p4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6773;p4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6774;p4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6775;p4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6776;p4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6777;p4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6778;p4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6779;p4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6780;p4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6781;p4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6782;p4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6783;p4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6784;p4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6785;p4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6786;p4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6787;p4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6788;p4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6789;p4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6790;p4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6791;p4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6792;p4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6793;p4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6864;p47"/>
          <p:cNvSpPr/>
          <p:nvPr/>
        </p:nvSpPr>
        <p:spPr>
          <a:xfrm>
            <a:off x="786557" y="1045250"/>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6864;p47"/>
          <p:cNvSpPr/>
          <p:nvPr/>
        </p:nvSpPr>
        <p:spPr>
          <a:xfrm>
            <a:off x="2298182" y="448261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6864;p47"/>
          <p:cNvSpPr/>
          <p:nvPr/>
        </p:nvSpPr>
        <p:spPr>
          <a:xfrm>
            <a:off x="3666105" y="109848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wheel(1)">
                                      <p:cBhvr>
                                        <p:cTn id="7" dur="500"/>
                                        <p:tgtEl>
                                          <p:spTgt spid="2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13"/>
                                        </p:tgtEl>
                                        <p:attrNameLst>
                                          <p:attrName>style.visibility</p:attrName>
                                        </p:attrNameLst>
                                      </p:cBhvr>
                                      <p:to>
                                        <p:strVal val="visible"/>
                                      </p:to>
                                    </p:set>
                                    <p:animEffect transition="in" filter="wheel(1)">
                                      <p:cBhvr>
                                        <p:cTn id="10"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2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01"/>
        <p:cNvGrpSpPr/>
        <p:nvPr/>
      </p:nvGrpSpPr>
      <p:grpSpPr>
        <a:xfrm>
          <a:off x="0" y="0"/>
          <a:ext cx="0" cy="0"/>
          <a:chOff x="0" y="0"/>
          <a:chExt cx="0" cy="0"/>
        </a:xfrm>
      </p:grpSpPr>
      <p:grpSp>
        <p:nvGrpSpPr>
          <p:cNvPr id="4304" name="Google Shape;4304;p37"/>
          <p:cNvGrpSpPr/>
          <p:nvPr/>
        </p:nvGrpSpPr>
        <p:grpSpPr>
          <a:xfrm rot="899952">
            <a:off x="5031814" y="707797"/>
            <a:ext cx="770551" cy="799514"/>
            <a:chOff x="1843825" y="3806950"/>
            <a:chExt cx="1608250" cy="1668700"/>
          </a:xfrm>
        </p:grpSpPr>
        <p:sp>
          <p:nvSpPr>
            <p:cNvPr id="4305" name="Google Shape;4305;p3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3" name="Google Shape;4373;p37"/>
          <p:cNvGrpSpPr/>
          <p:nvPr/>
        </p:nvGrpSpPr>
        <p:grpSpPr>
          <a:xfrm rot="10800000">
            <a:off x="2517122" y="3984083"/>
            <a:ext cx="543589" cy="564021"/>
            <a:chOff x="1843825" y="3806950"/>
            <a:chExt cx="1608250" cy="1668700"/>
          </a:xfrm>
        </p:grpSpPr>
        <p:sp>
          <p:nvSpPr>
            <p:cNvPr id="4374" name="Google Shape;4374;p3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2" name="Google Shape;4442;p37"/>
          <p:cNvSpPr/>
          <p:nvPr/>
        </p:nvSpPr>
        <p:spPr>
          <a:xfrm flipH="1">
            <a:off x="2044969" y="994225"/>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7"/>
          <p:cNvSpPr/>
          <p:nvPr/>
        </p:nvSpPr>
        <p:spPr>
          <a:xfrm flipH="1">
            <a:off x="907335" y="4231800"/>
            <a:ext cx="168286"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7"/>
          <p:cNvSpPr/>
          <p:nvPr/>
        </p:nvSpPr>
        <p:spPr>
          <a:xfrm>
            <a:off x="4763660" y="39840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7"/>
          <p:cNvSpPr/>
          <p:nvPr/>
        </p:nvSpPr>
        <p:spPr>
          <a:xfrm>
            <a:off x="8116110" y="57648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6" name="Google Shape;4446;p37"/>
          <p:cNvGrpSpPr/>
          <p:nvPr/>
        </p:nvGrpSpPr>
        <p:grpSpPr>
          <a:xfrm>
            <a:off x="5986399" y="1225463"/>
            <a:ext cx="2193154" cy="3542638"/>
            <a:chOff x="5986399" y="1225463"/>
            <a:chExt cx="2193154" cy="3542638"/>
          </a:xfrm>
        </p:grpSpPr>
        <p:grpSp>
          <p:nvGrpSpPr>
            <p:cNvPr id="4447" name="Google Shape;4447;p37"/>
            <p:cNvGrpSpPr/>
            <p:nvPr/>
          </p:nvGrpSpPr>
          <p:grpSpPr>
            <a:xfrm flipH="1">
              <a:off x="5986399" y="1225463"/>
              <a:ext cx="2193154" cy="3542638"/>
              <a:chOff x="794950" y="358550"/>
              <a:chExt cx="3167925" cy="5117200"/>
            </a:xfrm>
          </p:grpSpPr>
          <p:sp>
            <p:nvSpPr>
              <p:cNvPr id="4448" name="Google Shape;4448;p37"/>
              <p:cNvSpPr/>
              <p:nvPr/>
            </p:nvSpPr>
            <p:spPr>
              <a:xfrm>
                <a:off x="1320100" y="4975550"/>
                <a:ext cx="2642775" cy="500200"/>
              </a:xfrm>
              <a:custGeom>
                <a:avLst/>
                <a:gdLst/>
                <a:ahLst/>
                <a:cxnLst/>
                <a:rect l="l" t="t" r="r" b="b"/>
                <a:pathLst>
                  <a:path w="105711" h="20008" extrusionOk="0">
                    <a:moveTo>
                      <a:pt x="68417" y="1"/>
                    </a:moveTo>
                    <a:cubicBezTo>
                      <a:pt x="63674" y="1"/>
                      <a:pt x="59263" y="58"/>
                      <a:pt x="55819" y="58"/>
                    </a:cubicBezTo>
                    <a:cubicBezTo>
                      <a:pt x="55268" y="58"/>
                      <a:pt x="54741" y="56"/>
                      <a:pt x="54242" y="53"/>
                    </a:cubicBezTo>
                    <a:cubicBezTo>
                      <a:pt x="53368" y="47"/>
                      <a:pt x="52433" y="43"/>
                      <a:pt x="51447" y="43"/>
                    </a:cubicBezTo>
                    <a:cubicBezTo>
                      <a:pt x="33861" y="43"/>
                      <a:pt x="0" y="1205"/>
                      <a:pt x="1616" y="10309"/>
                    </a:cubicBezTo>
                    <a:cubicBezTo>
                      <a:pt x="2577" y="15734"/>
                      <a:pt x="9520" y="16694"/>
                      <a:pt x="17203" y="16694"/>
                    </a:cubicBezTo>
                    <a:cubicBezTo>
                      <a:pt x="21411" y="16694"/>
                      <a:pt x="25840" y="16406"/>
                      <a:pt x="29630" y="16406"/>
                    </a:cubicBezTo>
                    <a:cubicBezTo>
                      <a:pt x="31186" y="16406"/>
                      <a:pt x="32634" y="16454"/>
                      <a:pt x="33914" y="16591"/>
                    </a:cubicBezTo>
                    <a:cubicBezTo>
                      <a:pt x="40207" y="17263"/>
                      <a:pt x="57440" y="20008"/>
                      <a:pt x="70489" y="20008"/>
                    </a:cubicBezTo>
                    <a:cubicBezTo>
                      <a:pt x="78378" y="20008"/>
                      <a:pt x="84737" y="19005"/>
                      <a:pt x="86227" y="15935"/>
                    </a:cubicBezTo>
                    <a:cubicBezTo>
                      <a:pt x="88785" y="10644"/>
                      <a:pt x="105710" y="11517"/>
                      <a:pt x="103225" y="5183"/>
                    </a:cubicBezTo>
                    <a:cubicBezTo>
                      <a:pt x="101409" y="560"/>
                      <a:pt x="83284" y="1"/>
                      <a:pt x="68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7"/>
              <p:cNvSpPr/>
              <p:nvPr/>
            </p:nvSpPr>
            <p:spPr>
              <a:xfrm>
                <a:off x="3502875" y="3307425"/>
                <a:ext cx="309400" cy="245325"/>
              </a:xfrm>
              <a:custGeom>
                <a:avLst/>
                <a:gdLst/>
                <a:ahLst/>
                <a:cxnLst/>
                <a:rect l="l" t="t" r="r" b="b"/>
                <a:pathLst>
                  <a:path w="12376" h="9813" extrusionOk="0">
                    <a:moveTo>
                      <a:pt x="7134" y="0"/>
                    </a:moveTo>
                    <a:cubicBezTo>
                      <a:pt x="5707" y="1515"/>
                      <a:pt x="2070" y="5231"/>
                      <a:pt x="1" y="6250"/>
                    </a:cubicBezTo>
                    <a:lnTo>
                      <a:pt x="50" y="6348"/>
                    </a:lnTo>
                    <a:cubicBezTo>
                      <a:pt x="50" y="6348"/>
                      <a:pt x="2239" y="9766"/>
                      <a:pt x="3209" y="9766"/>
                    </a:cubicBezTo>
                    <a:cubicBezTo>
                      <a:pt x="3242" y="9766"/>
                      <a:pt x="3273" y="9762"/>
                      <a:pt x="3302" y="9754"/>
                    </a:cubicBezTo>
                    <a:cubicBezTo>
                      <a:pt x="4220" y="9510"/>
                      <a:pt x="3341" y="6634"/>
                      <a:pt x="3267" y="6383"/>
                    </a:cubicBezTo>
                    <a:lnTo>
                      <a:pt x="3267" y="6383"/>
                    </a:lnTo>
                    <a:cubicBezTo>
                      <a:pt x="3440" y="6629"/>
                      <a:pt x="5594" y="9812"/>
                      <a:pt x="6626" y="9812"/>
                    </a:cubicBezTo>
                    <a:cubicBezTo>
                      <a:pt x="6676" y="9812"/>
                      <a:pt x="6723" y="9805"/>
                      <a:pt x="6768" y="9789"/>
                    </a:cubicBezTo>
                    <a:cubicBezTo>
                      <a:pt x="7727" y="9451"/>
                      <a:pt x="6258" y="5947"/>
                      <a:pt x="6258" y="5947"/>
                    </a:cubicBezTo>
                    <a:lnTo>
                      <a:pt x="6258" y="5947"/>
                    </a:lnTo>
                    <a:cubicBezTo>
                      <a:pt x="6258" y="5947"/>
                      <a:pt x="8078" y="8570"/>
                      <a:pt x="9074" y="8570"/>
                    </a:cubicBezTo>
                    <a:cubicBezTo>
                      <a:pt x="9168" y="8570"/>
                      <a:pt x="9255" y="8546"/>
                      <a:pt x="9333" y="8494"/>
                    </a:cubicBezTo>
                    <a:cubicBezTo>
                      <a:pt x="10020" y="8027"/>
                      <a:pt x="8230" y="4589"/>
                      <a:pt x="8230" y="4589"/>
                    </a:cubicBezTo>
                    <a:lnTo>
                      <a:pt x="8230" y="4589"/>
                    </a:lnTo>
                    <a:cubicBezTo>
                      <a:pt x="8230" y="4589"/>
                      <a:pt x="10185" y="5940"/>
                      <a:pt x="11208" y="5940"/>
                    </a:cubicBezTo>
                    <a:cubicBezTo>
                      <a:pt x="11317" y="5940"/>
                      <a:pt x="11415" y="5925"/>
                      <a:pt x="11500" y="5891"/>
                    </a:cubicBezTo>
                    <a:cubicBezTo>
                      <a:pt x="12376" y="5535"/>
                      <a:pt x="8286" y="960"/>
                      <a:pt x="7253" y="115"/>
                    </a:cubicBezTo>
                    <a:lnTo>
                      <a:pt x="7134" y="0"/>
                    </a:ln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7"/>
              <p:cNvSpPr/>
              <p:nvPr/>
            </p:nvSpPr>
            <p:spPr>
              <a:xfrm>
                <a:off x="3453600" y="3232025"/>
                <a:ext cx="242900" cy="235325"/>
              </a:xfrm>
              <a:custGeom>
                <a:avLst/>
                <a:gdLst/>
                <a:ahLst/>
                <a:cxnLst/>
                <a:rect l="l" t="t" r="r" b="b"/>
                <a:pathLst>
                  <a:path w="9716" h="9413" extrusionOk="0">
                    <a:moveTo>
                      <a:pt x="8774" y="1"/>
                    </a:moveTo>
                    <a:cubicBezTo>
                      <a:pt x="5870" y="4869"/>
                      <a:pt x="0" y="7755"/>
                      <a:pt x="0" y="7755"/>
                    </a:cubicBezTo>
                    <a:lnTo>
                      <a:pt x="1637" y="9413"/>
                    </a:lnTo>
                    <a:cubicBezTo>
                      <a:pt x="1752" y="9371"/>
                      <a:pt x="1864" y="9322"/>
                      <a:pt x="1972" y="9266"/>
                    </a:cubicBezTo>
                    <a:cubicBezTo>
                      <a:pt x="4038" y="8247"/>
                      <a:pt x="7678" y="4531"/>
                      <a:pt x="9105" y="3016"/>
                    </a:cubicBezTo>
                    <a:lnTo>
                      <a:pt x="9716" y="2367"/>
                    </a:lnTo>
                    <a:lnTo>
                      <a:pt x="87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7"/>
              <p:cNvSpPr/>
              <p:nvPr/>
            </p:nvSpPr>
            <p:spPr>
              <a:xfrm>
                <a:off x="2852475" y="2254800"/>
                <a:ext cx="838450" cy="1176000"/>
              </a:xfrm>
              <a:custGeom>
                <a:avLst/>
                <a:gdLst/>
                <a:ahLst/>
                <a:cxnLst/>
                <a:rect l="l" t="t" r="r" b="b"/>
                <a:pathLst>
                  <a:path w="33538" h="47040" extrusionOk="0">
                    <a:moveTo>
                      <a:pt x="14" y="0"/>
                    </a:moveTo>
                    <a:lnTo>
                      <a:pt x="0" y="168"/>
                    </a:lnTo>
                    <a:cubicBezTo>
                      <a:pt x="0" y="168"/>
                      <a:pt x="3752" y="15659"/>
                      <a:pt x="4837" y="17819"/>
                    </a:cubicBezTo>
                    <a:cubicBezTo>
                      <a:pt x="5926" y="19980"/>
                      <a:pt x="13436" y="35492"/>
                      <a:pt x="18734" y="46185"/>
                    </a:cubicBezTo>
                    <a:lnTo>
                      <a:pt x="18821" y="46146"/>
                    </a:lnTo>
                    <a:cubicBezTo>
                      <a:pt x="19882" y="46858"/>
                      <a:pt x="21160" y="47040"/>
                      <a:pt x="22185" y="47040"/>
                    </a:cubicBezTo>
                    <a:cubicBezTo>
                      <a:pt x="23251" y="47040"/>
                      <a:pt x="24045" y="46844"/>
                      <a:pt x="24045" y="46844"/>
                    </a:cubicBezTo>
                    <a:cubicBezTo>
                      <a:pt x="24045" y="46844"/>
                      <a:pt x="29918" y="43958"/>
                      <a:pt x="32819" y="39090"/>
                    </a:cubicBezTo>
                    <a:cubicBezTo>
                      <a:pt x="33537" y="35094"/>
                      <a:pt x="30379" y="30519"/>
                      <a:pt x="27549" y="27999"/>
                    </a:cubicBezTo>
                    <a:cubicBezTo>
                      <a:pt x="24726" y="25473"/>
                      <a:pt x="24056" y="19959"/>
                      <a:pt x="22443" y="15007"/>
                    </a:cubicBezTo>
                    <a:cubicBezTo>
                      <a:pt x="20834" y="10054"/>
                      <a:pt x="14186" y="4795"/>
                      <a:pt x="8463" y="2028"/>
                    </a:cubicBezTo>
                    <a:cubicBezTo>
                      <a:pt x="5891" y="786"/>
                      <a:pt x="2726" y="231"/>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7"/>
              <p:cNvSpPr/>
              <p:nvPr/>
            </p:nvSpPr>
            <p:spPr>
              <a:xfrm>
                <a:off x="1592300" y="2250925"/>
                <a:ext cx="2042775" cy="2228125"/>
              </a:xfrm>
              <a:custGeom>
                <a:avLst/>
                <a:gdLst/>
                <a:ahLst/>
                <a:cxnLst/>
                <a:rect l="l" t="t" r="r" b="b"/>
                <a:pathLst>
                  <a:path w="81711" h="89125" extrusionOk="0">
                    <a:moveTo>
                      <a:pt x="46792" y="1"/>
                    </a:moveTo>
                    <a:cubicBezTo>
                      <a:pt x="45369" y="1"/>
                      <a:pt x="44461" y="72"/>
                      <a:pt x="44461" y="72"/>
                    </a:cubicBezTo>
                    <a:lnTo>
                      <a:pt x="44370" y="89"/>
                    </a:lnTo>
                    <a:cubicBezTo>
                      <a:pt x="44855" y="2717"/>
                      <a:pt x="46841" y="14101"/>
                      <a:pt x="44893" y="15950"/>
                    </a:cubicBezTo>
                    <a:cubicBezTo>
                      <a:pt x="43304" y="17460"/>
                      <a:pt x="34907" y="18047"/>
                      <a:pt x="29958" y="18047"/>
                    </a:cubicBezTo>
                    <a:cubicBezTo>
                      <a:pt x="28018" y="18047"/>
                      <a:pt x="26608" y="17957"/>
                      <a:pt x="26345" y="17796"/>
                    </a:cubicBezTo>
                    <a:cubicBezTo>
                      <a:pt x="25413" y="17231"/>
                      <a:pt x="24125" y="2584"/>
                      <a:pt x="24052" y="1670"/>
                    </a:cubicBezTo>
                    <a:lnTo>
                      <a:pt x="23532" y="1593"/>
                    </a:lnTo>
                    <a:cubicBezTo>
                      <a:pt x="23266" y="1579"/>
                      <a:pt x="22904" y="1567"/>
                      <a:pt x="22465" y="1567"/>
                    </a:cubicBezTo>
                    <a:cubicBezTo>
                      <a:pt x="21337" y="1567"/>
                      <a:pt x="19702" y="1647"/>
                      <a:pt x="17893" y="1984"/>
                    </a:cubicBezTo>
                    <a:cubicBezTo>
                      <a:pt x="17903" y="2794"/>
                      <a:pt x="18074" y="16233"/>
                      <a:pt x="16430" y="21136"/>
                    </a:cubicBezTo>
                    <a:cubicBezTo>
                      <a:pt x="15003" y="25369"/>
                      <a:pt x="13063" y="27341"/>
                      <a:pt x="12473" y="27861"/>
                    </a:cubicBezTo>
                    <a:cubicBezTo>
                      <a:pt x="10728" y="32066"/>
                      <a:pt x="9685" y="38617"/>
                      <a:pt x="8111" y="48835"/>
                    </a:cubicBezTo>
                    <a:cubicBezTo>
                      <a:pt x="6990" y="56080"/>
                      <a:pt x="0" y="74133"/>
                      <a:pt x="1037" y="75361"/>
                    </a:cubicBezTo>
                    <a:cubicBezTo>
                      <a:pt x="1532" y="75951"/>
                      <a:pt x="6439" y="79360"/>
                      <a:pt x="13740" y="82637"/>
                    </a:cubicBezTo>
                    <a:cubicBezTo>
                      <a:pt x="19836" y="85380"/>
                      <a:pt x="27619" y="88033"/>
                      <a:pt x="35893" y="88863"/>
                    </a:cubicBezTo>
                    <a:cubicBezTo>
                      <a:pt x="37603" y="89038"/>
                      <a:pt x="39320" y="89125"/>
                      <a:pt x="41038" y="89125"/>
                    </a:cubicBezTo>
                    <a:cubicBezTo>
                      <a:pt x="41725" y="89125"/>
                      <a:pt x="42413" y="89111"/>
                      <a:pt x="43100" y="89083"/>
                    </a:cubicBezTo>
                    <a:cubicBezTo>
                      <a:pt x="44796" y="89013"/>
                      <a:pt x="46485" y="88846"/>
                      <a:pt x="48160" y="88577"/>
                    </a:cubicBezTo>
                    <a:cubicBezTo>
                      <a:pt x="56553" y="87265"/>
                      <a:pt x="63892" y="83744"/>
                      <a:pt x="69493" y="80156"/>
                    </a:cubicBezTo>
                    <a:cubicBezTo>
                      <a:pt x="76183" y="75857"/>
                      <a:pt x="80364" y="71456"/>
                      <a:pt x="80814" y="70615"/>
                    </a:cubicBezTo>
                    <a:cubicBezTo>
                      <a:pt x="81711" y="68919"/>
                      <a:pt x="77213" y="62194"/>
                      <a:pt x="72972" y="53968"/>
                    </a:cubicBezTo>
                    <a:cubicBezTo>
                      <a:pt x="72020" y="52126"/>
                      <a:pt x="70669" y="49432"/>
                      <a:pt x="69141" y="46340"/>
                    </a:cubicBezTo>
                    <a:cubicBezTo>
                      <a:pt x="63843" y="35647"/>
                      <a:pt x="56340" y="20128"/>
                      <a:pt x="55244" y="17974"/>
                    </a:cubicBezTo>
                    <a:cubicBezTo>
                      <a:pt x="54152" y="15825"/>
                      <a:pt x="50407" y="319"/>
                      <a:pt x="50407" y="319"/>
                    </a:cubicBezTo>
                    <a:lnTo>
                      <a:pt x="50421" y="155"/>
                    </a:lnTo>
                    <a:cubicBezTo>
                      <a:pt x="49048" y="36"/>
                      <a:pt x="47792" y="1"/>
                      <a:pt x="467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7"/>
              <p:cNvSpPr/>
              <p:nvPr/>
            </p:nvSpPr>
            <p:spPr>
              <a:xfrm>
                <a:off x="2890850" y="4616875"/>
                <a:ext cx="650975" cy="602175"/>
              </a:xfrm>
              <a:custGeom>
                <a:avLst/>
                <a:gdLst/>
                <a:ahLst/>
                <a:cxnLst/>
                <a:rect l="l" t="t" r="r" b="b"/>
                <a:pathLst>
                  <a:path w="26039" h="24087" extrusionOk="0">
                    <a:moveTo>
                      <a:pt x="20336" y="1"/>
                    </a:moveTo>
                    <a:cubicBezTo>
                      <a:pt x="14470" y="5208"/>
                      <a:pt x="1198" y="6262"/>
                      <a:pt x="1" y="6349"/>
                    </a:cubicBezTo>
                    <a:cubicBezTo>
                      <a:pt x="2419" y="13897"/>
                      <a:pt x="5340" y="22228"/>
                      <a:pt x="6792" y="23292"/>
                    </a:cubicBezTo>
                    <a:cubicBezTo>
                      <a:pt x="7550" y="23851"/>
                      <a:pt x="8873" y="24087"/>
                      <a:pt x="10482" y="24087"/>
                    </a:cubicBezTo>
                    <a:cubicBezTo>
                      <a:pt x="16316" y="24087"/>
                      <a:pt x="25913" y="20989"/>
                      <a:pt x="25975" y="18965"/>
                    </a:cubicBezTo>
                    <a:cubicBezTo>
                      <a:pt x="26038" y="16689"/>
                      <a:pt x="23253" y="15185"/>
                      <a:pt x="23253" y="15185"/>
                    </a:cubicBezTo>
                    <a:lnTo>
                      <a:pt x="203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7"/>
              <p:cNvSpPr/>
              <p:nvPr/>
            </p:nvSpPr>
            <p:spPr>
              <a:xfrm>
                <a:off x="2796275" y="4254825"/>
                <a:ext cx="603075" cy="520775"/>
              </a:xfrm>
              <a:custGeom>
                <a:avLst/>
                <a:gdLst/>
                <a:ahLst/>
                <a:cxnLst/>
                <a:rect l="l" t="t" r="r" b="b"/>
                <a:pathLst>
                  <a:path w="24123" h="20831" extrusionOk="0">
                    <a:moveTo>
                      <a:pt x="21334" y="0"/>
                    </a:moveTo>
                    <a:cubicBezTo>
                      <a:pt x="15733" y="3591"/>
                      <a:pt x="8394" y="7109"/>
                      <a:pt x="1" y="8424"/>
                    </a:cubicBezTo>
                    <a:cubicBezTo>
                      <a:pt x="374" y="9709"/>
                      <a:pt x="1927" y="15041"/>
                      <a:pt x="3784" y="20831"/>
                    </a:cubicBezTo>
                    <a:cubicBezTo>
                      <a:pt x="4981" y="20744"/>
                      <a:pt x="18253" y="19690"/>
                      <a:pt x="24122" y="14483"/>
                    </a:cubicBezTo>
                    <a:lnTo>
                      <a:pt x="21334" y="0"/>
                    </a:ln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7"/>
              <p:cNvSpPr/>
              <p:nvPr/>
            </p:nvSpPr>
            <p:spPr>
              <a:xfrm>
                <a:off x="1394600" y="763675"/>
                <a:ext cx="1751125" cy="1539050"/>
              </a:xfrm>
              <a:custGeom>
                <a:avLst/>
                <a:gdLst/>
                <a:ahLst/>
                <a:cxnLst/>
                <a:rect l="l" t="t" r="r" b="b"/>
                <a:pathLst>
                  <a:path w="70045" h="61562" extrusionOk="0">
                    <a:moveTo>
                      <a:pt x="49835" y="1"/>
                    </a:moveTo>
                    <a:cubicBezTo>
                      <a:pt x="50058" y="6359"/>
                      <a:pt x="59607" y="19226"/>
                      <a:pt x="59607" y="19226"/>
                    </a:cubicBezTo>
                    <a:cubicBezTo>
                      <a:pt x="59549" y="19227"/>
                      <a:pt x="59491" y="19227"/>
                      <a:pt x="59433" y="19227"/>
                    </a:cubicBezTo>
                    <a:cubicBezTo>
                      <a:pt x="45044" y="19227"/>
                      <a:pt x="40352" y="5394"/>
                      <a:pt x="39142" y="503"/>
                    </a:cubicBezTo>
                    <a:lnTo>
                      <a:pt x="39142" y="503"/>
                    </a:lnTo>
                    <a:cubicBezTo>
                      <a:pt x="38200" y="12424"/>
                      <a:pt x="46628" y="25724"/>
                      <a:pt x="46628" y="25724"/>
                    </a:cubicBezTo>
                    <a:cubicBezTo>
                      <a:pt x="46628" y="25724"/>
                      <a:pt x="46333" y="25749"/>
                      <a:pt x="45815" y="25749"/>
                    </a:cubicBezTo>
                    <a:cubicBezTo>
                      <a:pt x="43607" y="25749"/>
                      <a:pt x="37350" y="25291"/>
                      <a:pt x="32627" y="20472"/>
                    </a:cubicBezTo>
                    <a:cubicBezTo>
                      <a:pt x="28163" y="15928"/>
                      <a:pt x="28177" y="6736"/>
                      <a:pt x="28439" y="2649"/>
                    </a:cubicBezTo>
                    <a:lnTo>
                      <a:pt x="28439" y="2649"/>
                    </a:lnTo>
                    <a:cubicBezTo>
                      <a:pt x="24021" y="13573"/>
                      <a:pt x="19854" y="30544"/>
                      <a:pt x="19854" y="30544"/>
                    </a:cubicBezTo>
                    <a:cubicBezTo>
                      <a:pt x="19854" y="30544"/>
                      <a:pt x="16961" y="29493"/>
                      <a:pt x="15548" y="20032"/>
                    </a:cubicBezTo>
                    <a:cubicBezTo>
                      <a:pt x="15035" y="16609"/>
                      <a:pt x="15425" y="12948"/>
                      <a:pt x="16001" y="9968"/>
                    </a:cubicBezTo>
                    <a:lnTo>
                      <a:pt x="16001" y="9968"/>
                    </a:lnTo>
                    <a:cubicBezTo>
                      <a:pt x="15230" y="11329"/>
                      <a:pt x="11897" y="17764"/>
                      <a:pt x="11709" y="27822"/>
                    </a:cubicBezTo>
                    <a:cubicBezTo>
                      <a:pt x="11555" y="36319"/>
                      <a:pt x="11915" y="38874"/>
                      <a:pt x="11915" y="38874"/>
                    </a:cubicBezTo>
                    <a:lnTo>
                      <a:pt x="11028" y="37398"/>
                    </a:lnTo>
                    <a:lnTo>
                      <a:pt x="11021" y="37384"/>
                    </a:lnTo>
                    <a:cubicBezTo>
                      <a:pt x="10916" y="37129"/>
                      <a:pt x="9185" y="32931"/>
                      <a:pt x="5887" y="32931"/>
                    </a:cubicBezTo>
                    <a:cubicBezTo>
                      <a:pt x="5126" y="32931"/>
                      <a:pt x="4281" y="33155"/>
                      <a:pt x="3354" y="33702"/>
                    </a:cubicBezTo>
                    <a:cubicBezTo>
                      <a:pt x="1780" y="34634"/>
                      <a:pt x="824" y="36501"/>
                      <a:pt x="552" y="38623"/>
                    </a:cubicBezTo>
                    <a:cubicBezTo>
                      <a:pt x="545" y="38633"/>
                      <a:pt x="552" y="38633"/>
                      <a:pt x="552" y="38633"/>
                    </a:cubicBezTo>
                    <a:cubicBezTo>
                      <a:pt x="0" y="42922"/>
                      <a:pt x="2237" y="48237"/>
                      <a:pt x="7894" y="48806"/>
                    </a:cubicBezTo>
                    <a:cubicBezTo>
                      <a:pt x="8255" y="48844"/>
                      <a:pt x="8616" y="48862"/>
                      <a:pt x="8977" y="48862"/>
                    </a:cubicBezTo>
                    <a:cubicBezTo>
                      <a:pt x="9250" y="48862"/>
                      <a:pt x="9524" y="48851"/>
                      <a:pt x="9796" y="48830"/>
                    </a:cubicBezTo>
                    <a:cubicBezTo>
                      <a:pt x="9796" y="48830"/>
                      <a:pt x="16532" y="58766"/>
                      <a:pt x="31440" y="61080"/>
                    </a:cubicBezTo>
                    <a:lnTo>
                      <a:pt x="31950" y="61111"/>
                    </a:lnTo>
                    <a:cubicBezTo>
                      <a:pt x="31950" y="61125"/>
                      <a:pt x="31953" y="61139"/>
                      <a:pt x="31957" y="61156"/>
                    </a:cubicBezTo>
                    <a:cubicBezTo>
                      <a:pt x="33091" y="61320"/>
                      <a:pt x="34274" y="61436"/>
                      <a:pt x="35506" y="61498"/>
                    </a:cubicBezTo>
                    <a:cubicBezTo>
                      <a:pt x="36220" y="61540"/>
                      <a:pt x="36952" y="61561"/>
                      <a:pt x="37700" y="61561"/>
                    </a:cubicBezTo>
                    <a:cubicBezTo>
                      <a:pt x="38008" y="61561"/>
                      <a:pt x="38319" y="61558"/>
                      <a:pt x="38633" y="61551"/>
                    </a:cubicBezTo>
                    <a:cubicBezTo>
                      <a:pt x="41969" y="61491"/>
                      <a:pt x="45054" y="61055"/>
                      <a:pt x="47870" y="60322"/>
                    </a:cubicBezTo>
                    <a:cubicBezTo>
                      <a:pt x="49315" y="59945"/>
                      <a:pt x="50735" y="59481"/>
                      <a:pt x="52124" y="58933"/>
                    </a:cubicBezTo>
                    <a:cubicBezTo>
                      <a:pt x="63023" y="54571"/>
                      <a:pt x="68994" y="45627"/>
                      <a:pt x="69500" y="38567"/>
                    </a:cubicBezTo>
                    <a:cubicBezTo>
                      <a:pt x="70045" y="31008"/>
                      <a:pt x="65546" y="26946"/>
                      <a:pt x="65546" y="26946"/>
                    </a:cubicBezTo>
                    <a:cubicBezTo>
                      <a:pt x="65546" y="26946"/>
                      <a:pt x="65403" y="26450"/>
                      <a:pt x="65173" y="25637"/>
                    </a:cubicBezTo>
                    <a:cubicBezTo>
                      <a:pt x="64506" y="23302"/>
                      <a:pt x="63058" y="18413"/>
                      <a:pt x="61920" y="15377"/>
                    </a:cubicBezTo>
                    <a:cubicBezTo>
                      <a:pt x="55318" y="12798"/>
                      <a:pt x="49835" y="1"/>
                      <a:pt x="49835" y="1"/>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7"/>
              <p:cNvSpPr/>
              <p:nvPr/>
            </p:nvSpPr>
            <p:spPr>
              <a:xfrm>
                <a:off x="1196900" y="370025"/>
                <a:ext cx="2003175" cy="1365425"/>
              </a:xfrm>
              <a:custGeom>
                <a:avLst/>
                <a:gdLst/>
                <a:ahLst/>
                <a:cxnLst/>
                <a:rect l="l" t="t" r="r" b="b"/>
                <a:pathLst>
                  <a:path w="80127" h="54617" extrusionOk="0">
                    <a:moveTo>
                      <a:pt x="52493" y="0"/>
                    </a:moveTo>
                    <a:cubicBezTo>
                      <a:pt x="49140" y="0"/>
                      <a:pt x="47347" y="2101"/>
                      <a:pt x="47347" y="2101"/>
                    </a:cubicBezTo>
                    <a:cubicBezTo>
                      <a:pt x="47347" y="2101"/>
                      <a:pt x="45221" y="1944"/>
                      <a:pt x="42010" y="1944"/>
                    </a:cubicBezTo>
                    <a:cubicBezTo>
                      <a:pt x="35685" y="1944"/>
                      <a:pt x="25151" y="2555"/>
                      <a:pt x="18364" y="6185"/>
                    </a:cubicBezTo>
                    <a:cubicBezTo>
                      <a:pt x="17757" y="6516"/>
                      <a:pt x="17170" y="6886"/>
                      <a:pt x="16612" y="7291"/>
                    </a:cubicBezTo>
                    <a:cubicBezTo>
                      <a:pt x="7280" y="14124"/>
                      <a:pt x="1" y="34477"/>
                      <a:pt x="8460" y="54369"/>
                    </a:cubicBezTo>
                    <a:cubicBezTo>
                      <a:pt x="8732" y="52243"/>
                      <a:pt x="9688" y="50376"/>
                      <a:pt x="11262" y="49448"/>
                    </a:cubicBezTo>
                    <a:cubicBezTo>
                      <a:pt x="12189" y="48901"/>
                      <a:pt x="13034" y="48677"/>
                      <a:pt x="13795" y="48677"/>
                    </a:cubicBezTo>
                    <a:cubicBezTo>
                      <a:pt x="17093" y="48677"/>
                      <a:pt x="18824" y="52875"/>
                      <a:pt x="18929" y="53130"/>
                    </a:cubicBezTo>
                    <a:lnTo>
                      <a:pt x="18936" y="53144"/>
                    </a:lnTo>
                    <a:lnTo>
                      <a:pt x="19823" y="54616"/>
                    </a:lnTo>
                    <a:cubicBezTo>
                      <a:pt x="19823" y="54616"/>
                      <a:pt x="19463" y="52065"/>
                      <a:pt x="19617" y="43568"/>
                    </a:cubicBezTo>
                    <a:cubicBezTo>
                      <a:pt x="19805" y="33510"/>
                      <a:pt x="23138" y="27075"/>
                      <a:pt x="23909" y="25714"/>
                    </a:cubicBezTo>
                    <a:lnTo>
                      <a:pt x="23909" y="25714"/>
                    </a:lnTo>
                    <a:cubicBezTo>
                      <a:pt x="23333" y="28694"/>
                      <a:pt x="22943" y="32351"/>
                      <a:pt x="23456" y="35778"/>
                    </a:cubicBezTo>
                    <a:cubicBezTo>
                      <a:pt x="24869" y="45239"/>
                      <a:pt x="27762" y="46290"/>
                      <a:pt x="27762" y="46290"/>
                    </a:cubicBezTo>
                    <a:cubicBezTo>
                      <a:pt x="27762" y="46290"/>
                      <a:pt x="31929" y="29319"/>
                      <a:pt x="36347" y="18392"/>
                    </a:cubicBezTo>
                    <a:lnTo>
                      <a:pt x="36347" y="18392"/>
                    </a:lnTo>
                    <a:cubicBezTo>
                      <a:pt x="36085" y="22482"/>
                      <a:pt x="36071" y="31671"/>
                      <a:pt x="40535" y="36218"/>
                    </a:cubicBezTo>
                    <a:cubicBezTo>
                      <a:pt x="45258" y="41037"/>
                      <a:pt x="51515" y="41495"/>
                      <a:pt x="53723" y="41495"/>
                    </a:cubicBezTo>
                    <a:cubicBezTo>
                      <a:pt x="54241" y="41495"/>
                      <a:pt x="54536" y="41470"/>
                      <a:pt x="54536" y="41470"/>
                    </a:cubicBezTo>
                    <a:cubicBezTo>
                      <a:pt x="54536" y="41470"/>
                      <a:pt x="46108" y="28170"/>
                      <a:pt x="47050" y="16246"/>
                    </a:cubicBezTo>
                    <a:lnTo>
                      <a:pt x="47050" y="16246"/>
                    </a:lnTo>
                    <a:cubicBezTo>
                      <a:pt x="48260" y="21139"/>
                      <a:pt x="52951" y="34969"/>
                      <a:pt x="67336" y="34969"/>
                    </a:cubicBezTo>
                    <a:cubicBezTo>
                      <a:pt x="67395" y="34969"/>
                      <a:pt x="67455" y="34969"/>
                      <a:pt x="67515" y="34969"/>
                    </a:cubicBezTo>
                    <a:cubicBezTo>
                      <a:pt x="67515" y="34969"/>
                      <a:pt x="57966" y="22105"/>
                      <a:pt x="57743" y="15747"/>
                    </a:cubicBezTo>
                    <a:lnTo>
                      <a:pt x="57743" y="15747"/>
                    </a:lnTo>
                    <a:cubicBezTo>
                      <a:pt x="57743" y="15747"/>
                      <a:pt x="63226" y="28544"/>
                      <a:pt x="69828" y="31123"/>
                    </a:cubicBezTo>
                    <a:cubicBezTo>
                      <a:pt x="70966" y="34159"/>
                      <a:pt x="72414" y="39048"/>
                      <a:pt x="73081" y="41383"/>
                    </a:cubicBezTo>
                    <a:cubicBezTo>
                      <a:pt x="74218" y="38958"/>
                      <a:pt x="80127" y="25410"/>
                      <a:pt x="76030" y="15401"/>
                    </a:cubicBezTo>
                    <a:cubicBezTo>
                      <a:pt x="71521" y="4370"/>
                      <a:pt x="59345" y="1435"/>
                      <a:pt x="54623" y="269"/>
                    </a:cubicBezTo>
                    <a:cubicBezTo>
                      <a:pt x="53855" y="80"/>
                      <a:pt x="53144" y="0"/>
                      <a:pt x="52493"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7"/>
              <p:cNvSpPr/>
              <p:nvPr/>
            </p:nvSpPr>
            <p:spPr>
              <a:xfrm>
                <a:off x="2193600" y="2237175"/>
                <a:ext cx="569725" cy="465200"/>
              </a:xfrm>
              <a:custGeom>
                <a:avLst/>
                <a:gdLst/>
                <a:ahLst/>
                <a:cxnLst/>
                <a:rect l="l" t="t" r="r" b="b"/>
                <a:pathLst>
                  <a:path w="22789" h="18608" extrusionOk="0">
                    <a:moveTo>
                      <a:pt x="20164" y="0"/>
                    </a:moveTo>
                    <a:cubicBezTo>
                      <a:pt x="18775" y="545"/>
                      <a:pt x="17355" y="1009"/>
                      <a:pt x="15914" y="1386"/>
                    </a:cubicBezTo>
                    <a:cubicBezTo>
                      <a:pt x="15882" y="1641"/>
                      <a:pt x="15198" y="7032"/>
                      <a:pt x="10731" y="7148"/>
                    </a:cubicBezTo>
                    <a:cubicBezTo>
                      <a:pt x="10678" y="7149"/>
                      <a:pt x="10625" y="7150"/>
                      <a:pt x="10572" y="7150"/>
                    </a:cubicBezTo>
                    <a:cubicBezTo>
                      <a:pt x="6670" y="7150"/>
                      <a:pt x="4131" y="3505"/>
                      <a:pt x="3546" y="2565"/>
                    </a:cubicBezTo>
                    <a:cubicBezTo>
                      <a:pt x="2314" y="2499"/>
                      <a:pt x="1134" y="2384"/>
                      <a:pt x="0" y="2220"/>
                    </a:cubicBezTo>
                    <a:lnTo>
                      <a:pt x="0" y="2220"/>
                    </a:lnTo>
                    <a:cubicBezTo>
                      <a:pt x="73" y="3134"/>
                      <a:pt x="1323" y="17753"/>
                      <a:pt x="2293" y="18346"/>
                    </a:cubicBezTo>
                    <a:cubicBezTo>
                      <a:pt x="2567" y="18514"/>
                      <a:pt x="3992" y="18607"/>
                      <a:pt x="5945" y="18607"/>
                    </a:cubicBezTo>
                    <a:cubicBezTo>
                      <a:pt x="10900" y="18607"/>
                      <a:pt x="19254" y="18007"/>
                      <a:pt x="20841" y="16500"/>
                    </a:cubicBezTo>
                    <a:cubicBezTo>
                      <a:pt x="22789" y="14651"/>
                      <a:pt x="20803" y="3267"/>
                      <a:pt x="20318" y="639"/>
                    </a:cubicBezTo>
                    <a:cubicBezTo>
                      <a:pt x="20245" y="290"/>
                      <a:pt x="20206" y="91"/>
                      <a:pt x="20206" y="91"/>
                    </a:cubicBezTo>
                    <a:lnTo>
                      <a:pt x="201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7"/>
              <p:cNvSpPr/>
              <p:nvPr/>
            </p:nvSpPr>
            <p:spPr>
              <a:xfrm>
                <a:off x="2282225" y="2271800"/>
                <a:ext cx="309225" cy="144125"/>
              </a:xfrm>
              <a:custGeom>
                <a:avLst/>
                <a:gdLst/>
                <a:ahLst/>
                <a:cxnLst/>
                <a:rect l="l" t="t" r="r" b="b"/>
                <a:pathLst>
                  <a:path w="12369" h="5765" extrusionOk="0">
                    <a:moveTo>
                      <a:pt x="12369" y="1"/>
                    </a:moveTo>
                    <a:lnTo>
                      <a:pt x="12369" y="1"/>
                    </a:lnTo>
                    <a:cubicBezTo>
                      <a:pt x="9549" y="734"/>
                      <a:pt x="6464" y="1170"/>
                      <a:pt x="3128" y="1233"/>
                    </a:cubicBezTo>
                    <a:cubicBezTo>
                      <a:pt x="2834" y="1238"/>
                      <a:pt x="2542" y="1241"/>
                      <a:pt x="2253" y="1241"/>
                    </a:cubicBezTo>
                    <a:cubicBezTo>
                      <a:pt x="1483" y="1241"/>
                      <a:pt x="732" y="1221"/>
                      <a:pt x="1" y="1180"/>
                    </a:cubicBezTo>
                    <a:lnTo>
                      <a:pt x="1" y="1180"/>
                    </a:lnTo>
                    <a:cubicBezTo>
                      <a:pt x="586" y="2120"/>
                      <a:pt x="3125" y="5765"/>
                      <a:pt x="7027" y="5765"/>
                    </a:cubicBezTo>
                    <a:cubicBezTo>
                      <a:pt x="7080" y="5765"/>
                      <a:pt x="7133" y="5764"/>
                      <a:pt x="7186" y="5763"/>
                    </a:cubicBezTo>
                    <a:cubicBezTo>
                      <a:pt x="11653" y="5647"/>
                      <a:pt x="12337" y="256"/>
                      <a:pt x="12369" y="1"/>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7"/>
              <p:cNvSpPr/>
              <p:nvPr/>
            </p:nvSpPr>
            <p:spPr>
              <a:xfrm>
                <a:off x="1895825" y="4316850"/>
                <a:ext cx="593825" cy="459450"/>
              </a:xfrm>
              <a:custGeom>
                <a:avLst/>
                <a:gdLst/>
                <a:ahLst/>
                <a:cxnLst/>
                <a:rect l="l" t="t" r="r" b="b"/>
                <a:pathLst>
                  <a:path w="23753" h="18378" extrusionOk="0">
                    <a:moveTo>
                      <a:pt x="1599" y="0"/>
                    </a:moveTo>
                    <a:lnTo>
                      <a:pt x="1588" y="21"/>
                    </a:lnTo>
                    <a:cubicBezTo>
                      <a:pt x="1588" y="21"/>
                      <a:pt x="744" y="6076"/>
                      <a:pt x="0" y="12689"/>
                    </a:cubicBezTo>
                    <a:cubicBezTo>
                      <a:pt x="0" y="12689"/>
                      <a:pt x="10730" y="18341"/>
                      <a:pt x="19946" y="18341"/>
                    </a:cubicBezTo>
                    <a:cubicBezTo>
                      <a:pt x="20027" y="18341"/>
                      <a:pt x="20108" y="18340"/>
                      <a:pt x="20189" y="18339"/>
                    </a:cubicBezTo>
                    <a:lnTo>
                      <a:pt x="20332" y="18378"/>
                    </a:lnTo>
                    <a:cubicBezTo>
                      <a:pt x="22014" y="12417"/>
                      <a:pt x="23707" y="6404"/>
                      <a:pt x="23752" y="6226"/>
                    </a:cubicBezTo>
                    <a:cubicBezTo>
                      <a:pt x="15478" y="5396"/>
                      <a:pt x="7695" y="2743"/>
                      <a:pt x="1599" y="0"/>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7"/>
              <p:cNvSpPr/>
              <p:nvPr/>
            </p:nvSpPr>
            <p:spPr>
              <a:xfrm>
                <a:off x="1858125" y="4634075"/>
                <a:ext cx="546025" cy="583750"/>
              </a:xfrm>
              <a:custGeom>
                <a:avLst/>
                <a:gdLst/>
                <a:ahLst/>
                <a:cxnLst/>
                <a:rect l="l" t="t" r="r" b="b"/>
                <a:pathLst>
                  <a:path w="21841" h="23350" extrusionOk="0">
                    <a:moveTo>
                      <a:pt x="1508" y="0"/>
                    </a:moveTo>
                    <a:cubicBezTo>
                      <a:pt x="688" y="7311"/>
                      <a:pt x="1" y="15303"/>
                      <a:pt x="734" y="16546"/>
                    </a:cubicBezTo>
                    <a:cubicBezTo>
                      <a:pt x="2163" y="18952"/>
                      <a:pt x="12940" y="23349"/>
                      <a:pt x="17118" y="23349"/>
                    </a:cubicBezTo>
                    <a:cubicBezTo>
                      <a:pt x="17806" y="23349"/>
                      <a:pt x="18315" y="23230"/>
                      <a:pt x="18574" y="22963"/>
                    </a:cubicBezTo>
                    <a:cubicBezTo>
                      <a:pt x="20242" y="21250"/>
                      <a:pt x="18270" y="18549"/>
                      <a:pt x="18521" y="17551"/>
                    </a:cubicBezTo>
                    <a:cubicBezTo>
                      <a:pt x="18657" y="17069"/>
                      <a:pt x="20242" y="11405"/>
                      <a:pt x="21840" y="5689"/>
                    </a:cubicBezTo>
                    <a:lnTo>
                      <a:pt x="21697" y="5650"/>
                    </a:lnTo>
                    <a:cubicBezTo>
                      <a:pt x="21616" y="5651"/>
                      <a:pt x="21535" y="5652"/>
                      <a:pt x="21454" y="5652"/>
                    </a:cubicBezTo>
                    <a:cubicBezTo>
                      <a:pt x="12238" y="5652"/>
                      <a:pt x="1508" y="0"/>
                      <a:pt x="1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7"/>
              <p:cNvSpPr/>
              <p:nvPr/>
            </p:nvSpPr>
            <p:spPr>
              <a:xfrm>
                <a:off x="1354200" y="2300500"/>
                <a:ext cx="689975" cy="1259250"/>
              </a:xfrm>
              <a:custGeom>
                <a:avLst/>
                <a:gdLst/>
                <a:ahLst/>
                <a:cxnLst/>
                <a:rect l="l" t="t" r="r" b="b"/>
                <a:pathLst>
                  <a:path w="27599" h="50370" extrusionOk="0">
                    <a:moveTo>
                      <a:pt x="27417" y="1"/>
                    </a:moveTo>
                    <a:lnTo>
                      <a:pt x="27417" y="1"/>
                    </a:lnTo>
                    <a:cubicBezTo>
                      <a:pt x="24471" y="545"/>
                      <a:pt x="21051" y="1770"/>
                      <a:pt x="18580" y="4454"/>
                    </a:cubicBezTo>
                    <a:cubicBezTo>
                      <a:pt x="17739" y="5361"/>
                      <a:pt x="16975" y="6405"/>
                      <a:pt x="16274" y="7518"/>
                    </a:cubicBezTo>
                    <a:cubicBezTo>
                      <a:pt x="12536" y="13433"/>
                      <a:pt x="10550" y="21467"/>
                      <a:pt x="8167" y="23980"/>
                    </a:cubicBezTo>
                    <a:cubicBezTo>
                      <a:pt x="4167" y="28199"/>
                      <a:pt x="1323" y="34030"/>
                      <a:pt x="461" y="38543"/>
                    </a:cubicBezTo>
                    <a:cubicBezTo>
                      <a:pt x="1" y="40926"/>
                      <a:pt x="102" y="42947"/>
                      <a:pt x="873" y="44154"/>
                    </a:cubicBezTo>
                    <a:cubicBezTo>
                      <a:pt x="873" y="44154"/>
                      <a:pt x="7936" y="49574"/>
                      <a:pt x="10868" y="50328"/>
                    </a:cubicBezTo>
                    <a:cubicBezTo>
                      <a:pt x="10868" y="50328"/>
                      <a:pt x="11175" y="50370"/>
                      <a:pt x="11664" y="50370"/>
                    </a:cubicBezTo>
                    <a:cubicBezTo>
                      <a:pt x="13152" y="50370"/>
                      <a:pt x="16319" y="49982"/>
                      <a:pt x="17635" y="46852"/>
                    </a:cubicBezTo>
                    <a:cubicBezTo>
                      <a:pt x="19209" y="36634"/>
                      <a:pt x="20252" y="30083"/>
                      <a:pt x="21997" y="25878"/>
                    </a:cubicBezTo>
                    <a:cubicBezTo>
                      <a:pt x="22587" y="25358"/>
                      <a:pt x="24527" y="23386"/>
                      <a:pt x="25954" y="19157"/>
                    </a:cubicBezTo>
                    <a:cubicBezTo>
                      <a:pt x="27598" y="14253"/>
                      <a:pt x="27427" y="811"/>
                      <a:pt x="27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7"/>
              <p:cNvSpPr/>
              <p:nvPr/>
            </p:nvSpPr>
            <p:spPr>
              <a:xfrm>
                <a:off x="794950" y="491150"/>
                <a:ext cx="971775" cy="2799200"/>
              </a:xfrm>
              <a:custGeom>
                <a:avLst/>
                <a:gdLst/>
                <a:ahLst/>
                <a:cxnLst/>
                <a:rect l="l" t="t" r="r" b="b"/>
                <a:pathLst>
                  <a:path w="38871" h="111968" extrusionOk="0">
                    <a:moveTo>
                      <a:pt x="23828" y="1"/>
                    </a:moveTo>
                    <a:cubicBezTo>
                      <a:pt x="21824" y="1"/>
                      <a:pt x="19549" y="336"/>
                      <a:pt x="17077" y="1252"/>
                    </a:cubicBezTo>
                    <a:cubicBezTo>
                      <a:pt x="6293" y="5266"/>
                      <a:pt x="1" y="27573"/>
                      <a:pt x="5037" y="41441"/>
                    </a:cubicBezTo>
                    <a:cubicBezTo>
                      <a:pt x="10073" y="55310"/>
                      <a:pt x="12655" y="71122"/>
                      <a:pt x="6834" y="79882"/>
                    </a:cubicBezTo>
                    <a:cubicBezTo>
                      <a:pt x="1013" y="88641"/>
                      <a:pt x="2179" y="104837"/>
                      <a:pt x="10153" y="109454"/>
                    </a:cubicBezTo>
                    <a:cubicBezTo>
                      <a:pt x="13523" y="111404"/>
                      <a:pt x="16309" y="111967"/>
                      <a:pt x="18403" y="111967"/>
                    </a:cubicBezTo>
                    <a:cubicBezTo>
                      <a:pt x="21263" y="111967"/>
                      <a:pt x="22831" y="110917"/>
                      <a:pt x="22831" y="110917"/>
                    </a:cubicBezTo>
                    <a:cubicBezTo>
                      <a:pt x="23693" y="106404"/>
                      <a:pt x="26537" y="100573"/>
                      <a:pt x="30537" y="96354"/>
                    </a:cubicBezTo>
                    <a:cubicBezTo>
                      <a:pt x="32920" y="93841"/>
                      <a:pt x="34906" y="85807"/>
                      <a:pt x="38644" y="79892"/>
                    </a:cubicBezTo>
                    <a:lnTo>
                      <a:pt x="38508" y="79808"/>
                    </a:lnTo>
                    <a:cubicBezTo>
                      <a:pt x="38871" y="72898"/>
                      <a:pt x="36476" y="65996"/>
                      <a:pt x="31873" y="59808"/>
                    </a:cubicBezTo>
                    <a:lnTo>
                      <a:pt x="31884" y="59710"/>
                    </a:lnTo>
                    <a:cubicBezTo>
                      <a:pt x="26223" y="59138"/>
                      <a:pt x="23986" y="53823"/>
                      <a:pt x="24538" y="49534"/>
                    </a:cubicBezTo>
                    <a:cubicBezTo>
                      <a:pt x="24538" y="49534"/>
                      <a:pt x="24531" y="49534"/>
                      <a:pt x="24538" y="49524"/>
                    </a:cubicBezTo>
                    <a:cubicBezTo>
                      <a:pt x="16079" y="29632"/>
                      <a:pt x="23358" y="9279"/>
                      <a:pt x="32690" y="2446"/>
                    </a:cubicBezTo>
                    <a:cubicBezTo>
                      <a:pt x="32490" y="2312"/>
                      <a:pt x="29094" y="1"/>
                      <a:pt x="23828"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7"/>
              <p:cNvSpPr/>
              <p:nvPr/>
            </p:nvSpPr>
            <p:spPr>
              <a:xfrm>
                <a:off x="1337100" y="3404350"/>
                <a:ext cx="288800" cy="207725"/>
              </a:xfrm>
              <a:custGeom>
                <a:avLst/>
                <a:gdLst/>
                <a:ahLst/>
                <a:cxnLst/>
                <a:rect l="l" t="t" r="r" b="b"/>
                <a:pathLst>
                  <a:path w="11552" h="8309" extrusionOk="0">
                    <a:moveTo>
                      <a:pt x="1561" y="0"/>
                    </a:moveTo>
                    <a:cubicBezTo>
                      <a:pt x="1561" y="0"/>
                      <a:pt x="1" y="1899"/>
                      <a:pt x="444" y="2698"/>
                    </a:cubicBezTo>
                    <a:cubicBezTo>
                      <a:pt x="489" y="2785"/>
                      <a:pt x="629" y="2942"/>
                      <a:pt x="849" y="3141"/>
                    </a:cubicBezTo>
                    <a:cubicBezTo>
                      <a:pt x="2122" y="4338"/>
                      <a:pt x="5993" y="7214"/>
                      <a:pt x="8313" y="8072"/>
                    </a:cubicBezTo>
                    <a:cubicBezTo>
                      <a:pt x="8727" y="8223"/>
                      <a:pt x="9094" y="8309"/>
                      <a:pt x="9386" y="8309"/>
                    </a:cubicBezTo>
                    <a:cubicBezTo>
                      <a:pt x="9579" y="8309"/>
                      <a:pt x="9740" y="8271"/>
                      <a:pt x="9859" y="8191"/>
                    </a:cubicBezTo>
                    <a:cubicBezTo>
                      <a:pt x="11343" y="7172"/>
                      <a:pt x="11552" y="6174"/>
                      <a:pt x="11552" y="6174"/>
                    </a:cubicBezTo>
                    <a:cubicBezTo>
                      <a:pt x="8620" y="5420"/>
                      <a:pt x="1561" y="0"/>
                      <a:pt x="1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7"/>
              <p:cNvSpPr/>
              <p:nvPr/>
            </p:nvSpPr>
            <p:spPr>
              <a:xfrm>
                <a:off x="1263650" y="3482875"/>
                <a:ext cx="281300" cy="215975"/>
              </a:xfrm>
              <a:custGeom>
                <a:avLst/>
                <a:gdLst/>
                <a:ahLst/>
                <a:cxnLst/>
                <a:rect l="l" t="t" r="r" b="b"/>
                <a:pathLst>
                  <a:path w="11252" h="8639" extrusionOk="0">
                    <a:moveTo>
                      <a:pt x="3787" y="0"/>
                    </a:moveTo>
                    <a:lnTo>
                      <a:pt x="3699" y="258"/>
                    </a:lnTo>
                    <a:cubicBezTo>
                      <a:pt x="3699" y="258"/>
                      <a:pt x="0" y="3696"/>
                      <a:pt x="880" y="4579"/>
                    </a:cubicBezTo>
                    <a:cubicBezTo>
                      <a:pt x="1049" y="4748"/>
                      <a:pt x="1255" y="4817"/>
                      <a:pt x="1478" y="4817"/>
                    </a:cubicBezTo>
                    <a:cubicBezTo>
                      <a:pt x="2414" y="4817"/>
                      <a:pt x="3656" y="3594"/>
                      <a:pt x="3839" y="3417"/>
                    </a:cubicBezTo>
                    <a:lnTo>
                      <a:pt x="3839" y="3417"/>
                    </a:lnTo>
                    <a:cubicBezTo>
                      <a:pt x="3668" y="3699"/>
                      <a:pt x="1993" y="6463"/>
                      <a:pt x="2764" y="7283"/>
                    </a:cubicBezTo>
                    <a:cubicBezTo>
                      <a:pt x="2852" y="7376"/>
                      <a:pt x="2959" y="7417"/>
                      <a:pt x="3078" y="7417"/>
                    </a:cubicBezTo>
                    <a:cubicBezTo>
                      <a:pt x="4012" y="7417"/>
                      <a:pt x="5748" y="4914"/>
                      <a:pt x="5748" y="4914"/>
                    </a:cubicBezTo>
                    <a:lnTo>
                      <a:pt x="5748" y="4914"/>
                    </a:lnTo>
                    <a:cubicBezTo>
                      <a:pt x="5748" y="4914"/>
                      <a:pt x="4541" y="8285"/>
                      <a:pt x="5528" y="8616"/>
                    </a:cubicBezTo>
                    <a:cubicBezTo>
                      <a:pt x="5573" y="8632"/>
                      <a:pt x="5621" y="8639"/>
                      <a:pt x="5671" y="8639"/>
                    </a:cubicBezTo>
                    <a:cubicBezTo>
                      <a:pt x="6713" y="8639"/>
                      <a:pt x="8746" y="5507"/>
                      <a:pt x="8746" y="5507"/>
                    </a:cubicBezTo>
                    <a:lnTo>
                      <a:pt x="8746" y="5507"/>
                    </a:lnTo>
                    <a:cubicBezTo>
                      <a:pt x="8746" y="5507"/>
                      <a:pt x="8208" y="7905"/>
                      <a:pt x="9028" y="8145"/>
                    </a:cubicBezTo>
                    <a:cubicBezTo>
                      <a:pt x="9058" y="8154"/>
                      <a:pt x="9089" y="8158"/>
                      <a:pt x="9120" y="8158"/>
                    </a:cubicBezTo>
                    <a:cubicBezTo>
                      <a:pt x="9941" y="8158"/>
                      <a:pt x="11136" y="5200"/>
                      <a:pt x="11136" y="5200"/>
                    </a:cubicBezTo>
                    <a:lnTo>
                      <a:pt x="11251" y="4931"/>
                    </a:lnTo>
                    <a:cubicBezTo>
                      <a:pt x="8927" y="4073"/>
                      <a:pt x="5060" y="1197"/>
                      <a:pt x="3787" y="0"/>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7"/>
              <p:cNvSpPr/>
              <p:nvPr/>
            </p:nvSpPr>
            <p:spPr>
              <a:xfrm>
                <a:off x="1484625" y="1715125"/>
                <a:ext cx="131525" cy="66000"/>
              </a:xfrm>
              <a:custGeom>
                <a:avLst/>
                <a:gdLst/>
                <a:ahLst/>
                <a:cxnLst/>
                <a:rect l="l" t="t" r="r" b="b"/>
                <a:pathLst>
                  <a:path w="5261" h="2640" extrusionOk="0">
                    <a:moveTo>
                      <a:pt x="2613" y="0"/>
                    </a:moveTo>
                    <a:cubicBezTo>
                      <a:pt x="2484" y="0"/>
                      <a:pt x="2361" y="44"/>
                      <a:pt x="2227" y="44"/>
                    </a:cubicBezTo>
                    <a:cubicBezTo>
                      <a:pt x="2209" y="44"/>
                      <a:pt x="2190" y="43"/>
                      <a:pt x="2172" y="41"/>
                    </a:cubicBezTo>
                    <a:cubicBezTo>
                      <a:pt x="2159" y="40"/>
                      <a:pt x="2147" y="39"/>
                      <a:pt x="2135" y="39"/>
                    </a:cubicBezTo>
                    <a:cubicBezTo>
                      <a:pt x="1977" y="39"/>
                      <a:pt x="1842" y="138"/>
                      <a:pt x="1690" y="177"/>
                    </a:cubicBezTo>
                    <a:cubicBezTo>
                      <a:pt x="1529" y="223"/>
                      <a:pt x="1372" y="296"/>
                      <a:pt x="1254" y="415"/>
                    </a:cubicBezTo>
                    <a:cubicBezTo>
                      <a:pt x="1135" y="530"/>
                      <a:pt x="954" y="561"/>
                      <a:pt x="856" y="704"/>
                    </a:cubicBezTo>
                    <a:cubicBezTo>
                      <a:pt x="367" y="1123"/>
                      <a:pt x="60" y="1720"/>
                      <a:pt x="8" y="2362"/>
                    </a:cubicBezTo>
                    <a:cubicBezTo>
                      <a:pt x="1" y="2418"/>
                      <a:pt x="29" y="2474"/>
                      <a:pt x="78" y="2501"/>
                    </a:cubicBezTo>
                    <a:cubicBezTo>
                      <a:pt x="102" y="2516"/>
                      <a:pt x="128" y="2523"/>
                      <a:pt x="154" y="2523"/>
                    </a:cubicBezTo>
                    <a:cubicBezTo>
                      <a:pt x="204" y="2523"/>
                      <a:pt x="251" y="2497"/>
                      <a:pt x="277" y="2449"/>
                    </a:cubicBezTo>
                    <a:lnTo>
                      <a:pt x="287" y="2435"/>
                    </a:lnTo>
                    <a:cubicBezTo>
                      <a:pt x="570" y="1954"/>
                      <a:pt x="863" y="1486"/>
                      <a:pt x="1236" y="1126"/>
                    </a:cubicBezTo>
                    <a:cubicBezTo>
                      <a:pt x="1355" y="1072"/>
                      <a:pt x="1388" y="892"/>
                      <a:pt x="1531" y="892"/>
                    </a:cubicBezTo>
                    <a:cubicBezTo>
                      <a:pt x="1535" y="892"/>
                      <a:pt x="1539" y="892"/>
                      <a:pt x="1543" y="893"/>
                    </a:cubicBezTo>
                    <a:cubicBezTo>
                      <a:pt x="1549" y="893"/>
                      <a:pt x="1555" y="893"/>
                      <a:pt x="1560" y="893"/>
                    </a:cubicBezTo>
                    <a:cubicBezTo>
                      <a:pt x="1703" y="893"/>
                      <a:pt x="1788" y="807"/>
                      <a:pt x="1899" y="757"/>
                    </a:cubicBezTo>
                    <a:cubicBezTo>
                      <a:pt x="2018" y="704"/>
                      <a:pt x="2151" y="715"/>
                      <a:pt x="2273" y="673"/>
                    </a:cubicBezTo>
                    <a:cubicBezTo>
                      <a:pt x="2316" y="659"/>
                      <a:pt x="2359" y="655"/>
                      <a:pt x="2403" y="655"/>
                    </a:cubicBezTo>
                    <a:cubicBezTo>
                      <a:pt x="2469" y="655"/>
                      <a:pt x="2535" y="664"/>
                      <a:pt x="2601" y="664"/>
                    </a:cubicBezTo>
                    <a:cubicBezTo>
                      <a:pt x="2617" y="664"/>
                      <a:pt x="2634" y="664"/>
                      <a:pt x="2650" y="662"/>
                    </a:cubicBezTo>
                    <a:cubicBezTo>
                      <a:pt x="2688" y="658"/>
                      <a:pt x="2727" y="656"/>
                      <a:pt x="2765" y="656"/>
                    </a:cubicBezTo>
                    <a:cubicBezTo>
                      <a:pt x="2856" y="656"/>
                      <a:pt x="2946" y="669"/>
                      <a:pt x="3027" y="701"/>
                    </a:cubicBezTo>
                    <a:cubicBezTo>
                      <a:pt x="3138" y="743"/>
                      <a:pt x="3323" y="770"/>
                      <a:pt x="3379" y="805"/>
                    </a:cubicBezTo>
                    <a:cubicBezTo>
                      <a:pt x="3435" y="840"/>
                      <a:pt x="3480" y="889"/>
                      <a:pt x="3540" y="907"/>
                    </a:cubicBezTo>
                    <a:cubicBezTo>
                      <a:pt x="3602" y="917"/>
                      <a:pt x="3662" y="952"/>
                      <a:pt x="3697" y="1004"/>
                    </a:cubicBezTo>
                    <a:cubicBezTo>
                      <a:pt x="3766" y="1116"/>
                      <a:pt x="3871" y="1179"/>
                      <a:pt x="3976" y="1256"/>
                    </a:cubicBezTo>
                    <a:cubicBezTo>
                      <a:pt x="4203" y="1402"/>
                      <a:pt x="4272" y="1681"/>
                      <a:pt x="4430" y="1894"/>
                    </a:cubicBezTo>
                    <a:cubicBezTo>
                      <a:pt x="4531" y="1995"/>
                      <a:pt x="4545" y="2142"/>
                      <a:pt x="4611" y="2257"/>
                    </a:cubicBezTo>
                    <a:cubicBezTo>
                      <a:pt x="4674" y="2376"/>
                      <a:pt x="4803" y="2477"/>
                      <a:pt x="4915" y="2589"/>
                    </a:cubicBezTo>
                    <a:lnTo>
                      <a:pt x="4929" y="2599"/>
                    </a:lnTo>
                    <a:cubicBezTo>
                      <a:pt x="4946" y="2617"/>
                      <a:pt x="4967" y="2627"/>
                      <a:pt x="4988" y="2634"/>
                    </a:cubicBezTo>
                    <a:cubicBezTo>
                      <a:pt x="5000" y="2638"/>
                      <a:pt x="5012" y="2639"/>
                      <a:pt x="5024" y="2639"/>
                    </a:cubicBezTo>
                    <a:cubicBezTo>
                      <a:pt x="5085" y="2639"/>
                      <a:pt x="5141" y="2597"/>
                      <a:pt x="5155" y="2536"/>
                    </a:cubicBezTo>
                    <a:cubicBezTo>
                      <a:pt x="5204" y="2362"/>
                      <a:pt x="5260" y="2180"/>
                      <a:pt x="5197" y="2030"/>
                    </a:cubicBezTo>
                    <a:cubicBezTo>
                      <a:pt x="5138" y="1884"/>
                      <a:pt x="5051" y="1751"/>
                      <a:pt x="5016" y="1591"/>
                    </a:cubicBezTo>
                    <a:cubicBezTo>
                      <a:pt x="4901" y="1283"/>
                      <a:pt x="4635" y="1074"/>
                      <a:pt x="4464" y="791"/>
                    </a:cubicBezTo>
                    <a:cubicBezTo>
                      <a:pt x="3990" y="306"/>
                      <a:pt x="3348" y="24"/>
                      <a:pt x="2667" y="3"/>
                    </a:cubicBezTo>
                    <a:cubicBezTo>
                      <a:pt x="2649" y="1"/>
                      <a:pt x="2631" y="0"/>
                      <a:pt x="2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7"/>
              <p:cNvSpPr/>
              <p:nvPr/>
            </p:nvSpPr>
            <p:spPr>
              <a:xfrm>
                <a:off x="2233300" y="2806125"/>
                <a:ext cx="603575" cy="390775"/>
              </a:xfrm>
              <a:custGeom>
                <a:avLst/>
                <a:gdLst/>
                <a:ahLst/>
                <a:cxnLst/>
                <a:rect l="l" t="t" r="r" b="b"/>
                <a:pathLst>
                  <a:path w="24143" h="15631" extrusionOk="0">
                    <a:moveTo>
                      <a:pt x="15679" y="0"/>
                    </a:moveTo>
                    <a:cubicBezTo>
                      <a:pt x="11524" y="0"/>
                      <a:pt x="6387" y="354"/>
                      <a:pt x="3455" y="722"/>
                    </a:cubicBezTo>
                    <a:lnTo>
                      <a:pt x="1117" y="1203"/>
                    </a:lnTo>
                    <a:cubicBezTo>
                      <a:pt x="0" y="2606"/>
                      <a:pt x="178" y="15215"/>
                      <a:pt x="11049" y="15616"/>
                    </a:cubicBezTo>
                    <a:cubicBezTo>
                      <a:pt x="11308" y="15626"/>
                      <a:pt x="11563" y="15631"/>
                      <a:pt x="11811" y="15631"/>
                    </a:cubicBezTo>
                    <a:cubicBezTo>
                      <a:pt x="24142" y="15631"/>
                      <a:pt x="22924" y="4038"/>
                      <a:pt x="22185" y="966"/>
                    </a:cubicBezTo>
                    <a:cubicBezTo>
                      <a:pt x="22014" y="254"/>
                      <a:pt x="19199" y="0"/>
                      <a:pt x="156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7"/>
              <p:cNvSpPr/>
              <p:nvPr/>
            </p:nvSpPr>
            <p:spPr>
              <a:xfrm>
                <a:off x="2238075" y="2790025"/>
                <a:ext cx="577350" cy="423075"/>
              </a:xfrm>
              <a:custGeom>
                <a:avLst/>
                <a:gdLst/>
                <a:ahLst/>
                <a:cxnLst/>
                <a:rect l="l" t="t" r="r" b="b"/>
                <a:pathLst>
                  <a:path w="23094" h="16923" extrusionOk="0">
                    <a:moveTo>
                      <a:pt x="21342" y="1776"/>
                    </a:moveTo>
                    <a:cubicBezTo>
                      <a:pt x="21344" y="1776"/>
                      <a:pt x="21349" y="1810"/>
                      <a:pt x="21352" y="1816"/>
                    </a:cubicBezTo>
                    <a:lnTo>
                      <a:pt x="21365" y="1863"/>
                    </a:lnTo>
                    <a:lnTo>
                      <a:pt x="21365" y="1863"/>
                    </a:lnTo>
                    <a:cubicBezTo>
                      <a:pt x="21361" y="1855"/>
                      <a:pt x="21355" y="1845"/>
                      <a:pt x="21348" y="1834"/>
                    </a:cubicBezTo>
                    <a:cubicBezTo>
                      <a:pt x="21345" y="1816"/>
                      <a:pt x="21341" y="1799"/>
                      <a:pt x="21341" y="1781"/>
                    </a:cubicBezTo>
                    <a:cubicBezTo>
                      <a:pt x="21341" y="1778"/>
                      <a:pt x="21341" y="1776"/>
                      <a:pt x="21342" y="1776"/>
                    </a:cubicBezTo>
                    <a:close/>
                    <a:moveTo>
                      <a:pt x="14051" y="1"/>
                    </a:moveTo>
                    <a:cubicBezTo>
                      <a:pt x="12988" y="1"/>
                      <a:pt x="11927" y="26"/>
                      <a:pt x="10865" y="110"/>
                    </a:cubicBezTo>
                    <a:lnTo>
                      <a:pt x="8945" y="260"/>
                    </a:lnTo>
                    <a:cubicBezTo>
                      <a:pt x="8307" y="298"/>
                      <a:pt x="7665" y="319"/>
                      <a:pt x="7026" y="371"/>
                    </a:cubicBezTo>
                    <a:cubicBezTo>
                      <a:pt x="5745" y="490"/>
                      <a:pt x="4468" y="682"/>
                      <a:pt x="3212" y="954"/>
                    </a:cubicBezTo>
                    <a:cubicBezTo>
                      <a:pt x="3009" y="992"/>
                      <a:pt x="2870" y="1170"/>
                      <a:pt x="2880" y="1376"/>
                    </a:cubicBezTo>
                    <a:cubicBezTo>
                      <a:pt x="2884" y="1606"/>
                      <a:pt x="3068" y="1785"/>
                      <a:pt x="3296" y="1785"/>
                    </a:cubicBezTo>
                    <a:cubicBezTo>
                      <a:pt x="3301" y="1785"/>
                      <a:pt x="3305" y="1785"/>
                      <a:pt x="3309" y="1785"/>
                    </a:cubicBezTo>
                    <a:lnTo>
                      <a:pt x="3316" y="1785"/>
                    </a:lnTo>
                    <a:cubicBezTo>
                      <a:pt x="7278" y="1675"/>
                      <a:pt x="11263" y="1295"/>
                      <a:pt x="15217" y="1295"/>
                    </a:cubicBezTo>
                    <a:cubicBezTo>
                      <a:pt x="16317" y="1295"/>
                      <a:pt x="17414" y="1324"/>
                      <a:pt x="18507" y="1397"/>
                    </a:cubicBezTo>
                    <a:cubicBezTo>
                      <a:pt x="19129" y="1460"/>
                      <a:pt x="19746" y="1540"/>
                      <a:pt x="20333" y="1642"/>
                    </a:cubicBezTo>
                    <a:cubicBezTo>
                      <a:pt x="20605" y="1690"/>
                      <a:pt x="20874" y="1753"/>
                      <a:pt x="21139" y="1830"/>
                    </a:cubicBezTo>
                    <a:cubicBezTo>
                      <a:pt x="21247" y="1862"/>
                      <a:pt x="21365" y="1914"/>
                      <a:pt x="21381" y="1918"/>
                    </a:cubicBezTo>
                    <a:lnTo>
                      <a:pt x="21381" y="1918"/>
                    </a:lnTo>
                    <a:lnTo>
                      <a:pt x="21383" y="1924"/>
                    </a:lnTo>
                    <a:cubicBezTo>
                      <a:pt x="21551" y="2514"/>
                      <a:pt x="21645" y="3121"/>
                      <a:pt x="21673" y="3735"/>
                    </a:cubicBezTo>
                    <a:cubicBezTo>
                      <a:pt x="21711" y="4350"/>
                      <a:pt x="21760" y="4960"/>
                      <a:pt x="21781" y="5578"/>
                    </a:cubicBezTo>
                    <a:cubicBezTo>
                      <a:pt x="21854" y="6817"/>
                      <a:pt x="21579" y="8014"/>
                      <a:pt x="21306" y="9194"/>
                    </a:cubicBezTo>
                    <a:cubicBezTo>
                      <a:pt x="21031" y="10370"/>
                      <a:pt x="20479" y="11469"/>
                      <a:pt x="19743" y="12376"/>
                    </a:cubicBezTo>
                    <a:cubicBezTo>
                      <a:pt x="19007" y="13284"/>
                      <a:pt x="18120" y="14156"/>
                      <a:pt x="17014" y="14568"/>
                    </a:cubicBezTo>
                    <a:cubicBezTo>
                      <a:pt x="15904" y="14976"/>
                      <a:pt x="14766" y="15405"/>
                      <a:pt x="13545" y="15545"/>
                    </a:cubicBezTo>
                    <a:cubicBezTo>
                      <a:pt x="13263" y="15584"/>
                      <a:pt x="12978" y="15605"/>
                      <a:pt x="12693" y="15605"/>
                    </a:cubicBezTo>
                    <a:cubicBezTo>
                      <a:pt x="12671" y="15605"/>
                      <a:pt x="12649" y="15605"/>
                      <a:pt x="12627" y="15604"/>
                    </a:cubicBezTo>
                    <a:cubicBezTo>
                      <a:pt x="12406" y="15612"/>
                      <a:pt x="12184" y="15618"/>
                      <a:pt x="11962" y="15618"/>
                    </a:cubicBezTo>
                    <a:cubicBezTo>
                      <a:pt x="11876" y="15618"/>
                      <a:pt x="11789" y="15617"/>
                      <a:pt x="11702" y="15615"/>
                    </a:cubicBezTo>
                    <a:cubicBezTo>
                      <a:pt x="11595" y="15612"/>
                      <a:pt x="11487" y="15611"/>
                      <a:pt x="11380" y="15611"/>
                    </a:cubicBezTo>
                    <a:cubicBezTo>
                      <a:pt x="11000" y="15611"/>
                      <a:pt x="10623" y="15623"/>
                      <a:pt x="10246" y="15623"/>
                    </a:cubicBezTo>
                    <a:cubicBezTo>
                      <a:pt x="10118" y="15623"/>
                      <a:pt x="9991" y="15622"/>
                      <a:pt x="9863" y="15618"/>
                    </a:cubicBezTo>
                    <a:cubicBezTo>
                      <a:pt x="8631" y="15535"/>
                      <a:pt x="7504" y="15053"/>
                      <a:pt x="6415" y="14575"/>
                    </a:cubicBezTo>
                    <a:cubicBezTo>
                      <a:pt x="5867" y="14327"/>
                      <a:pt x="5358" y="13999"/>
                      <a:pt x="4904" y="13608"/>
                    </a:cubicBezTo>
                    <a:cubicBezTo>
                      <a:pt x="4471" y="13189"/>
                      <a:pt x="4049" y="12767"/>
                      <a:pt x="3658" y="12306"/>
                    </a:cubicBezTo>
                    <a:cubicBezTo>
                      <a:pt x="2803" y="11438"/>
                      <a:pt x="2287" y="10293"/>
                      <a:pt x="1875" y="9145"/>
                    </a:cubicBezTo>
                    <a:cubicBezTo>
                      <a:pt x="1645" y="8579"/>
                      <a:pt x="1400" y="8007"/>
                      <a:pt x="1296" y="7393"/>
                    </a:cubicBezTo>
                    <a:lnTo>
                      <a:pt x="975" y="5568"/>
                    </a:lnTo>
                    <a:cubicBezTo>
                      <a:pt x="866" y="4953"/>
                      <a:pt x="915" y="4329"/>
                      <a:pt x="957" y="3722"/>
                    </a:cubicBezTo>
                    <a:cubicBezTo>
                      <a:pt x="985" y="3421"/>
                      <a:pt x="996" y="3114"/>
                      <a:pt x="1041" y="2828"/>
                    </a:cubicBezTo>
                    <a:cubicBezTo>
                      <a:pt x="1069" y="2573"/>
                      <a:pt x="1125" y="2319"/>
                      <a:pt x="1212" y="2078"/>
                    </a:cubicBezTo>
                    <a:lnTo>
                      <a:pt x="1250" y="1984"/>
                    </a:lnTo>
                    <a:cubicBezTo>
                      <a:pt x="1370" y="1712"/>
                      <a:pt x="1149" y="1478"/>
                      <a:pt x="917" y="1478"/>
                    </a:cubicBezTo>
                    <a:cubicBezTo>
                      <a:pt x="818" y="1478"/>
                      <a:pt x="717" y="1521"/>
                      <a:pt x="640" y="1621"/>
                    </a:cubicBezTo>
                    <a:cubicBezTo>
                      <a:pt x="343" y="1991"/>
                      <a:pt x="259" y="2322"/>
                      <a:pt x="172" y="2657"/>
                    </a:cubicBezTo>
                    <a:cubicBezTo>
                      <a:pt x="99" y="2989"/>
                      <a:pt x="50" y="3327"/>
                      <a:pt x="29" y="3666"/>
                    </a:cubicBezTo>
                    <a:cubicBezTo>
                      <a:pt x="1" y="4332"/>
                      <a:pt x="92" y="4988"/>
                      <a:pt x="92" y="5648"/>
                    </a:cubicBezTo>
                    <a:cubicBezTo>
                      <a:pt x="92" y="6304"/>
                      <a:pt x="196" y="6964"/>
                      <a:pt x="357" y="7602"/>
                    </a:cubicBezTo>
                    <a:lnTo>
                      <a:pt x="598" y="8562"/>
                    </a:lnTo>
                    <a:cubicBezTo>
                      <a:pt x="661" y="8886"/>
                      <a:pt x="748" y="9204"/>
                      <a:pt x="849" y="9522"/>
                    </a:cubicBezTo>
                    <a:cubicBezTo>
                      <a:pt x="1086" y="10143"/>
                      <a:pt x="1372" y="10747"/>
                      <a:pt x="1708" y="11322"/>
                    </a:cubicBezTo>
                    <a:cubicBezTo>
                      <a:pt x="2036" y="11898"/>
                      <a:pt x="2367" y="12481"/>
                      <a:pt x="2775" y="13022"/>
                    </a:cubicBezTo>
                    <a:cubicBezTo>
                      <a:pt x="3589" y="14114"/>
                      <a:pt x="4709" y="14872"/>
                      <a:pt x="5885" y="15583"/>
                    </a:cubicBezTo>
                    <a:cubicBezTo>
                      <a:pt x="7057" y="16295"/>
                      <a:pt x="8422" y="16522"/>
                      <a:pt x="9731" y="16735"/>
                    </a:cubicBezTo>
                    <a:cubicBezTo>
                      <a:pt x="10338" y="16871"/>
                      <a:pt x="10946" y="16922"/>
                      <a:pt x="11552" y="16922"/>
                    </a:cubicBezTo>
                    <a:cubicBezTo>
                      <a:pt x="12267" y="16922"/>
                      <a:pt x="12980" y="16851"/>
                      <a:pt x="13688" y="16766"/>
                    </a:cubicBezTo>
                    <a:cubicBezTo>
                      <a:pt x="14997" y="16609"/>
                      <a:pt x="16372" y="16414"/>
                      <a:pt x="17565" y="15720"/>
                    </a:cubicBezTo>
                    <a:cubicBezTo>
                      <a:pt x="18783" y="15112"/>
                      <a:pt x="19935" y="14289"/>
                      <a:pt x="20776" y="13189"/>
                    </a:cubicBezTo>
                    <a:cubicBezTo>
                      <a:pt x="21184" y="12638"/>
                      <a:pt x="21533" y="12048"/>
                      <a:pt x="21819" y="11427"/>
                    </a:cubicBezTo>
                    <a:cubicBezTo>
                      <a:pt x="22123" y="10820"/>
                      <a:pt x="22371" y="10188"/>
                      <a:pt x="22556" y="9539"/>
                    </a:cubicBezTo>
                    <a:cubicBezTo>
                      <a:pt x="22981" y="8248"/>
                      <a:pt x="22971" y="6894"/>
                      <a:pt x="23058" y="5582"/>
                    </a:cubicBezTo>
                    <a:cubicBezTo>
                      <a:pt x="23093" y="4919"/>
                      <a:pt x="23072" y="4255"/>
                      <a:pt x="22988" y="3599"/>
                    </a:cubicBezTo>
                    <a:lnTo>
                      <a:pt x="22674" y="1635"/>
                    </a:lnTo>
                    <a:lnTo>
                      <a:pt x="22657" y="1505"/>
                    </a:lnTo>
                    <a:cubicBezTo>
                      <a:pt x="22653" y="1481"/>
                      <a:pt x="22646" y="1453"/>
                      <a:pt x="22639" y="1429"/>
                    </a:cubicBezTo>
                    <a:cubicBezTo>
                      <a:pt x="22622" y="1373"/>
                      <a:pt x="22601" y="1317"/>
                      <a:pt x="22573" y="1268"/>
                    </a:cubicBezTo>
                    <a:cubicBezTo>
                      <a:pt x="22468" y="1024"/>
                      <a:pt x="22353" y="940"/>
                      <a:pt x="22235" y="825"/>
                    </a:cubicBezTo>
                    <a:cubicBezTo>
                      <a:pt x="22050" y="682"/>
                      <a:pt x="21847" y="567"/>
                      <a:pt x="21627" y="490"/>
                    </a:cubicBezTo>
                    <a:cubicBezTo>
                      <a:pt x="21257" y="343"/>
                      <a:pt x="20912" y="281"/>
                      <a:pt x="20577" y="225"/>
                    </a:cubicBezTo>
                    <a:cubicBezTo>
                      <a:pt x="19900" y="110"/>
                      <a:pt x="19247" y="82"/>
                      <a:pt x="18591" y="57"/>
                    </a:cubicBezTo>
                    <a:cubicBezTo>
                      <a:pt x="17068" y="51"/>
                      <a:pt x="15557" y="1"/>
                      <a:pt x="140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7"/>
              <p:cNvSpPr/>
              <p:nvPr/>
            </p:nvSpPr>
            <p:spPr>
              <a:xfrm>
                <a:off x="2937800" y="1142050"/>
                <a:ext cx="93025" cy="279500"/>
              </a:xfrm>
              <a:custGeom>
                <a:avLst/>
                <a:gdLst/>
                <a:ahLst/>
                <a:cxnLst/>
                <a:rect l="l" t="t" r="r" b="b"/>
                <a:pathLst>
                  <a:path w="3721" h="11180" extrusionOk="0">
                    <a:moveTo>
                      <a:pt x="142" y="1"/>
                    </a:moveTo>
                    <a:cubicBezTo>
                      <a:pt x="139" y="1"/>
                      <a:pt x="136" y="1"/>
                      <a:pt x="133" y="1"/>
                    </a:cubicBezTo>
                    <a:cubicBezTo>
                      <a:pt x="63" y="5"/>
                      <a:pt x="7" y="64"/>
                      <a:pt x="11" y="137"/>
                    </a:cubicBezTo>
                    <a:cubicBezTo>
                      <a:pt x="18" y="388"/>
                      <a:pt x="0" y="650"/>
                      <a:pt x="81" y="874"/>
                    </a:cubicBezTo>
                    <a:cubicBezTo>
                      <a:pt x="164" y="1097"/>
                      <a:pt x="262" y="1313"/>
                      <a:pt x="307" y="1551"/>
                    </a:cubicBezTo>
                    <a:cubicBezTo>
                      <a:pt x="419" y="2011"/>
                      <a:pt x="670" y="2437"/>
                      <a:pt x="754" y="2908"/>
                    </a:cubicBezTo>
                    <a:cubicBezTo>
                      <a:pt x="810" y="3142"/>
                      <a:pt x="866" y="3369"/>
                      <a:pt x="981" y="3589"/>
                    </a:cubicBezTo>
                    <a:cubicBezTo>
                      <a:pt x="1093" y="3805"/>
                      <a:pt x="1103" y="4053"/>
                      <a:pt x="1211" y="4269"/>
                    </a:cubicBezTo>
                    <a:cubicBezTo>
                      <a:pt x="1319" y="4482"/>
                      <a:pt x="1319" y="4737"/>
                      <a:pt x="1421" y="4953"/>
                    </a:cubicBezTo>
                    <a:cubicBezTo>
                      <a:pt x="1508" y="5176"/>
                      <a:pt x="1578" y="5407"/>
                      <a:pt x="1630" y="5644"/>
                    </a:cubicBezTo>
                    <a:cubicBezTo>
                      <a:pt x="1693" y="5874"/>
                      <a:pt x="1825" y="6080"/>
                      <a:pt x="1843" y="6325"/>
                    </a:cubicBezTo>
                    <a:cubicBezTo>
                      <a:pt x="1860" y="6569"/>
                      <a:pt x="2000" y="6778"/>
                      <a:pt x="2063" y="7009"/>
                    </a:cubicBezTo>
                    <a:cubicBezTo>
                      <a:pt x="2122" y="7239"/>
                      <a:pt x="2192" y="7466"/>
                      <a:pt x="2293" y="7689"/>
                    </a:cubicBezTo>
                    <a:cubicBezTo>
                      <a:pt x="2394" y="7913"/>
                      <a:pt x="2391" y="8160"/>
                      <a:pt x="2496" y="8377"/>
                    </a:cubicBezTo>
                    <a:cubicBezTo>
                      <a:pt x="2750" y="9298"/>
                      <a:pt x="3040" y="10216"/>
                      <a:pt x="3431" y="11099"/>
                    </a:cubicBezTo>
                    <a:cubicBezTo>
                      <a:pt x="3460" y="11155"/>
                      <a:pt x="3511" y="11180"/>
                      <a:pt x="3561" y="11180"/>
                    </a:cubicBezTo>
                    <a:cubicBezTo>
                      <a:pt x="3641" y="11180"/>
                      <a:pt x="3721" y="11116"/>
                      <a:pt x="3710" y="11015"/>
                    </a:cubicBezTo>
                    <a:cubicBezTo>
                      <a:pt x="3570" y="10062"/>
                      <a:pt x="3326" y="9130"/>
                      <a:pt x="3043" y="8216"/>
                    </a:cubicBezTo>
                    <a:cubicBezTo>
                      <a:pt x="3012" y="7975"/>
                      <a:pt x="2831" y="7776"/>
                      <a:pt x="2834" y="7525"/>
                    </a:cubicBezTo>
                    <a:cubicBezTo>
                      <a:pt x="2838" y="7277"/>
                      <a:pt x="2729" y="7064"/>
                      <a:pt x="2656" y="6834"/>
                    </a:cubicBezTo>
                    <a:cubicBezTo>
                      <a:pt x="2583" y="6604"/>
                      <a:pt x="2551" y="6367"/>
                      <a:pt x="2461" y="6140"/>
                    </a:cubicBezTo>
                    <a:cubicBezTo>
                      <a:pt x="2366" y="5913"/>
                      <a:pt x="2338" y="5672"/>
                      <a:pt x="2255" y="5452"/>
                    </a:cubicBezTo>
                    <a:lnTo>
                      <a:pt x="1396" y="2699"/>
                    </a:lnTo>
                    <a:cubicBezTo>
                      <a:pt x="1180" y="2266"/>
                      <a:pt x="1124" y="1777"/>
                      <a:pt x="925" y="1338"/>
                    </a:cubicBezTo>
                    <a:cubicBezTo>
                      <a:pt x="813" y="1118"/>
                      <a:pt x="768" y="884"/>
                      <a:pt x="670" y="661"/>
                    </a:cubicBezTo>
                    <a:cubicBezTo>
                      <a:pt x="576" y="437"/>
                      <a:pt x="402" y="242"/>
                      <a:pt x="238" y="50"/>
                    </a:cubicBezTo>
                    <a:cubicBezTo>
                      <a:pt x="215" y="21"/>
                      <a:pt x="180" y="1"/>
                      <a:pt x="142" y="1"/>
                    </a:cubicBezTo>
                    <a:close/>
                  </a:path>
                </a:pathLst>
              </a:custGeom>
              <a:solidFill>
                <a:srgbClr val="4F3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7"/>
              <p:cNvSpPr/>
              <p:nvPr/>
            </p:nvSpPr>
            <p:spPr>
              <a:xfrm>
                <a:off x="1394250" y="1433075"/>
                <a:ext cx="1751300" cy="881525"/>
              </a:xfrm>
              <a:custGeom>
                <a:avLst/>
                <a:gdLst/>
                <a:ahLst/>
                <a:cxnLst/>
                <a:rect l="l" t="t" r="r" b="b"/>
                <a:pathLst>
                  <a:path w="70052" h="35261" extrusionOk="0">
                    <a:moveTo>
                      <a:pt x="65576" y="1"/>
                    </a:moveTo>
                    <a:cubicBezTo>
                      <a:pt x="65438" y="1"/>
                      <a:pt x="65324" y="163"/>
                      <a:pt x="65424" y="299"/>
                    </a:cubicBezTo>
                    <a:lnTo>
                      <a:pt x="65435" y="313"/>
                    </a:lnTo>
                    <a:cubicBezTo>
                      <a:pt x="66618" y="1632"/>
                      <a:pt x="67501" y="3223"/>
                      <a:pt x="68080" y="4895"/>
                    </a:cubicBezTo>
                    <a:cubicBezTo>
                      <a:pt x="68659" y="6563"/>
                      <a:pt x="69029" y="8301"/>
                      <a:pt x="69088" y="10067"/>
                    </a:cubicBezTo>
                    <a:cubicBezTo>
                      <a:pt x="69123" y="10950"/>
                      <a:pt x="69064" y="11836"/>
                      <a:pt x="68914" y="12705"/>
                    </a:cubicBezTo>
                    <a:cubicBezTo>
                      <a:pt x="68834" y="13588"/>
                      <a:pt x="68537" y="14429"/>
                      <a:pt x="68328" y="15284"/>
                    </a:cubicBezTo>
                    <a:cubicBezTo>
                      <a:pt x="67755" y="16956"/>
                      <a:pt x="67078" y="18613"/>
                      <a:pt x="66112" y="20114"/>
                    </a:cubicBezTo>
                    <a:cubicBezTo>
                      <a:pt x="64297" y="23185"/>
                      <a:pt x="61732" y="25792"/>
                      <a:pt x="58832" y="27861"/>
                    </a:cubicBezTo>
                    <a:cubicBezTo>
                      <a:pt x="58099" y="28371"/>
                      <a:pt x="57370" y="28891"/>
                      <a:pt x="56602" y="29348"/>
                    </a:cubicBezTo>
                    <a:cubicBezTo>
                      <a:pt x="55834" y="29805"/>
                      <a:pt x="55066" y="30273"/>
                      <a:pt x="54267" y="30674"/>
                    </a:cubicBezTo>
                    <a:cubicBezTo>
                      <a:pt x="53468" y="31076"/>
                      <a:pt x="52623" y="31386"/>
                      <a:pt x="51807" y="31742"/>
                    </a:cubicBezTo>
                    <a:cubicBezTo>
                      <a:pt x="51398" y="31934"/>
                      <a:pt x="50966" y="32049"/>
                      <a:pt x="50537" y="32189"/>
                    </a:cubicBezTo>
                    <a:lnTo>
                      <a:pt x="49270" y="32625"/>
                    </a:lnTo>
                    <a:cubicBezTo>
                      <a:pt x="48432" y="32953"/>
                      <a:pt x="47542" y="33103"/>
                      <a:pt x="46673" y="33337"/>
                    </a:cubicBezTo>
                    <a:cubicBezTo>
                      <a:pt x="46237" y="33435"/>
                      <a:pt x="45801" y="33539"/>
                      <a:pt x="45361" y="33627"/>
                    </a:cubicBezTo>
                    <a:lnTo>
                      <a:pt x="44025" y="33812"/>
                    </a:lnTo>
                    <a:lnTo>
                      <a:pt x="42695" y="33990"/>
                    </a:lnTo>
                    <a:cubicBezTo>
                      <a:pt x="42252" y="34077"/>
                      <a:pt x="41805" y="34105"/>
                      <a:pt x="41355" y="34129"/>
                    </a:cubicBezTo>
                    <a:lnTo>
                      <a:pt x="38664" y="34314"/>
                    </a:lnTo>
                    <a:cubicBezTo>
                      <a:pt x="36870" y="34283"/>
                      <a:pt x="35066" y="34283"/>
                      <a:pt x="33290" y="34017"/>
                    </a:cubicBezTo>
                    <a:lnTo>
                      <a:pt x="31946" y="33881"/>
                    </a:lnTo>
                    <a:cubicBezTo>
                      <a:pt x="31500" y="33832"/>
                      <a:pt x="31063" y="33724"/>
                      <a:pt x="30624" y="33651"/>
                    </a:cubicBezTo>
                    <a:cubicBezTo>
                      <a:pt x="29748" y="33466"/>
                      <a:pt x="28844" y="33372"/>
                      <a:pt x="27989" y="33100"/>
                    </a:cubicBezTo>
                    <a:lnTo>
                      <a:pt x="26698" y="32726"/>
                    </a:lnTo>
                    <a:cubicBezTo>
                      <a:pt x="26268" y="32597"/>
                      <a:pt x="25839" y="32468"/>
                      <a:pt x="25420" y="32311"/>
                    </a:cubicBezTo>
                    <a:cubicBezTo>
                      <a:pt x="25002" y="32154"/>
                      <a:pt x="24579" y="31993"/>
                      <a:pt x="24160" y="31840"/>
                    </a:cubicBezTo>
                    <a:cubicBezTo>
                      <a:pt x="23742" y="31686"/>
                      <a:pt x="23309" y="31557"/>
                      <a:pt x="22908" y="31358"/>
                    </a:cubicBezTo>
                    <a:cubicBezTo>
                      <a:pt x="22098" y="30981"/>
                      <a:pt x="21250" y="30671"/>
                      <a:pt x="20465" y="30238"/>
                    </a:cubicBezTo>
                    <a:cubicBezTo>
                      <a:pt x="19680" y="29805"/>
                      <a:pt x="18880" y="29397"/>
                      <a:pt x="18141" y="28887"/>
                    </a:cubicBezTo>
                    <a:lnTo>
                      <a:pt x="17013" y="28158"/>
                    </a:lnTo>
                    <a:lnTo>
                      <a:pt x="15931" y="27362"/>
                    </a:lnTo>
                    <a:cubicBezTo>
                      <a:pt x="15558" y="27115"/>
                      <a:pt x="15199" y="26839"/>
                      <a:pt x="14850" y="26560"/>
                    </a:cubicBezTo>
                    <a:cubicBezTo>
                      <a:pt x="14501" y="26281"/>
                      <a:pt x="14141" y="26015"/>
                      <a:pt x="13799" y="25722"/>
                    </a:cubicBezTo>
                    <a:cubicBezTo>
                      <a:pt x="12442" y="24567"/>
                      <a:pt x="11227" y="23251"/>
                      <a:pt x="10180" y="21807"/>
                    </a:cubicBezTo>
                    <a:lnTo>
                      <a:pt x="10170" y="21793"/>
                    </a:lnTo>
                    <a:cubicBezTo>
                      <a:pt x="10087" y="21681"/>
                      <a:pt x="9954" y="21613"/>
                      <a:pt x="9817" y="21613"/>
                    </a:cubicBezTo>
                    <a:cubicBezTo>
                      <a:pt x="9804" y="21613"/>
                      <a:pt x="9792" y="21613"/>
                      <a:pt x="9779" y="21615"/>
                    </a:cubicBezTo>
                    <a:cubicBezTo>
                      <a:pt x="9479" y="21640"/>
                      <a:pt x="9177" y="21654"/>
                      <a:pt x="8877" y="21654"/>
                    </a:cubicBezTo>
                    <a:cubicBezTo>
                      <a:pt x="7910" y="21654"/>
                      <a:pt x="6950" y="21516"/>
                      <a:pt x="6045" y="21210"/>
                    </a:cubicBezTo>
                    <a:cubicBezTo>
                      <a:pt x="5448" y="21011"/>
                      <a:pt x="4886" y="20725"/>
                      <a:pt x="4380" y="20355"/>
                    </a:cubicBezTo>
                    <a:cubicBezTo>
                      <a:pt x="3864" y="20009"/>
                      <a:pt x="3414" y="19563"/>
                      <a:pt x="3002" y="19098"/>
                    </a:cubicBezTo>
                    <a:cubicBezTo>
                      <a:pt x="2189" y="18149"/>
                      <a:pt x="1571" y="17022"/>
                      <a:pt x="1229" y="15794"/>
                    </a:cubicBezTo>
                    <a:cubicBezTo>
                      <a:pt x="883" y="14569"/>
                      <a:pt x="761" y="13260"/>
                      <a:pt x="950" y="12018"/>
                    </a:cubicBezTo>
                    <a:cubicBezTo>
                      <a:pt x="1135" y="10775"/>
                      <a:pt x="1442" y="9508"/>
                      <a:pt x="2192" y="8500"/>
                    </a:cubicBezTo>
                    <a:cubicBezTo>
                      <a:pt x="2559" y="8004"/>
                      <a:pt x="3002" y="7568"/>
                      <a:pt x="3525" y="7261"/>
                    </a:cubicBezTo>
                    <a:cubicBezTo>
                      <a:pt x="3801" y="7118"/>
                      <a:pt x="4073" y="6957"/>
                      <a:pt x="4359" y="6849"/>
                    </a:cubicBezTo>
                    <a:cubicBezTo>
                      <a:pt x="4649" y="6737"/>
                      <a:pt x="4939" y="6657"/>
                      <a:pt x="5232" y="6563"/>
                    </a:cubicBezTo>
                    <a:cubicBezTo>
                      <a:pt x="5437" y="6521"/>
                      <a:pt x="5643" y="6501"/>
                      <a:pt x="5847" y="6501"/>
                    </a:cubicBezTo>
                    <a:cubicBezTo>
                      <a:pt x="6838" y="6501"/>
                      <a:pt x="7800" y="6966"/>
                      <a:pt x="8575" y="7652"/>
                    </a:cubicBezTo>
                    <a:cubicBezTo>
                      <a:pt x="9507" y="8475"/>
                      <a:pt x="10240" y="9575"/>
                      <a:pt x="10833" y="10705"/>
                    </a:cubicBezTo>
                    <a:lnTo>
                      <a:pt x="10843" y="10719"/>
                    </a:lnTo>
                    <a:cubicBezTo>
                      <a:pt x="10881" y="10794"/>
                      <a:pt x="10955" y="10836"/>
                      <a:pt x="11035" y="10836"/>
                    </a:cubicBezTo>
                    <a:cubicBezTo>
                      <a:pt x="11059" y="10836"/>
                      <a:pt x="11084" y="10832"/>
                      <a:pt x="11109" y="10824"/>
                    </a:cubicBezTo>
                    <a:cubicBezTo>
                      <a:pt x="11220" y="10782"/>
                      <a:pt x="11280" y="10657"/>
                      <a:pt x="11245" y="10545"/>
                    </a:cubicBezTo>
                    <a:cubicBezTo>
                      <a:pt x="10784" y="9261"/>
                      <a:pt x="10058" y="8081"/>
                      <a:pt x="9046" y="7121"/>
                    </a:cubicBezTo>
                    <a:cubicBezTo>
                      <a:pt x="8190" y="6309"/>
                      <a:pt x="6979" y="5835"/>
                      <a:pt x="5768" y="5835"/>
                    </a:cubicBezTo>
                    <a:cubicBezTo>
                      <a:pt x="5548" y="5835"/>
                      <a:pt x="5328" y="5850"/>
                      <a:pt x="5110" y="5882"/>
                    </a:cubicBezTo>
                    <a:cubicBezTo>
                      <a:pt x="4771" y="5970"/>
                      <a:pt x="4408" y="6022"/>
                      <a:pt x="4091" y="6169"/>
                    </a:cubicBezTo>
                    <a:cubicBezTo>
                      <a:pt x="3769" y="6312"/>
                      <a:pt x="3455" y="6469"/>
                      <a:pt x="3148" y="6629"/>
                    </a:cubicBezTo>
                    <a:cubicBezTo>
                      <a:pt x="2531" y="6999"/>
                      <a:pt x="2021" y="7512"/>
                      <a:pt x="1613" y="8078"/>
                    </a:cubicBezTo>
                    <a:cubicBezTo>
                      <a:pt x="793" y="9208"/>
                      <a:pt x="290" y="10534"/>
                      <a:pt x="154" y="11920"/>
                    </a:cubicBezTo>
                    <a:cubicBezTo>
                      <a:pt x="0" y="13291"/>
                      <a:pt x="123" y="14677"/>
                      <a:pt x="482" y="15999"/>
                    </a:cubicBezTo>
                    <a:cubicBezTo>
                      <a:pt x="838" y="17322"/>
                      <a:pt x="1431" y="18603"/>
                      <a:pt x="2346" y="19664"/>
                    </a:cubicBezTo>
                    <a:cubicBezTo>
                      <a:pt x="3267" y="20718"/>
                      <a:pt x="4447" y="21513"/>
                      <a:pt x="5769" y="21971"/>
                    </a:cubicBezTo>
                    <a:cubicBezTo>
                      <a:pt x="6834" y="22360"/>
                      <a:pt x="7961" y="22527"/>
                      <a:pt x="9081" y="22527"/>
                    </a:cubicBezTo>
                    <a:cubicBezTo>
                      <a:pt x="9255" y="22527"/>
                      <a:pt x="9430" y="22523"/>
                      <a:pt x="9604" y="22515"/>
                    </a:cubicBezTo>
                    <a:lnTo>
                      <a:pt x="9604" y="22515"/>
                    </a:lnTo>
                    <a:cubicBezTo>
                      <a:pt x="14194" y="28251"/>
                      <a:pt x="20671" y="32286"/>
                      <a:pt x="27758" y="34007"/>
                    </a:cubicBezTo>
                    <a:cubicBezTo>
                      <a:pt x="31036" y="34847"/>
                      <a:pt x="34412" y="35261"/>
                      <a:pt x="37790" y="35261"/>
                    </a:cubicBezTo>
                    <a:cubicBezTo>
                      <a:pt x="41764" y="35261"/>
                      <a:pt x="45740" y="34688"/>
                      <a:pt x="49556" y="33564"/>
                    </a:cubicBezTo>
                    <a:cubicBezTo>
                      <a:pt x="50428" y="33271"/>
                      <a:pt x="51329" y="33033"/>
                      <a:pt x="52170" y="32660"/>
                    </a:cubicBezTo>
                    <a:cubicBezTo>
                      <a:pt x="53011" y="32283"/>
                      <a:pt x="53880" y="31965"/>
                      <a:pt x="54696" y="31540"/>
                    </a:cubicBezTo>
                    <a:cubicBezTo>
                      <a:pt x="55513" y="31110"/>
                      <a:pt x="56371" y="30747"/>
                      <a:pt x="57153" y="30255"/>
                    </a:cubicBezTo>
                    <a:cubicBezTo>
                      <a:pt x="57931" y="29763"/>
                      <a:pt x="58706" y="29257"/>
                      <a:pt x="59463" y="28730"/>
                    </a:cubicBezTo>
                    <a:cubicBezTo>
                      <a:pt x="62433" y="26507"/>
                      <a:pt x="64970" y="23761"/>
                      <a:pt x="66949" y="20624"/>
                    </a:cubicBezTo>
                    <a:cubicBezTo>
                      <a:pt x="67961" y="19071"/>
                      <a:pt x="68691" y="17340"/>
                      <a:pt x="69291" y="15581"/>
                    </a:cubicBezTo>
                    <a:cubicBezTo>
                      <a:pt x="69793" y="13783"/>
                      <a:pt x="70052" y="11899"/>
                      <a:pt x="70003" y="10042"/>
                    </a:cubicBezTo>
                    <a:cubicBezTo>
                      <a:pt x="69954" y="8182"/>
                      <a:pt x="69640" y="6284"/>
                      <a:pt x="68879" y="4581"/>
                    </a:cubicBezTo>
                    <a:cubicBezTo>
                      <a:pt x="68115" y="2874"/>
                      <a:pt x="67085" y="1290"/>
                      <a:pt x="65686" y="37"/>
                    </a:cubicBezTo>
                    <a:cubicBezTo>
                      <a:pt x="65650" y="12"/>
                      <a:pt x="65612" y="1"/>
                      <a:pt x="65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7"/>
              <p:cNvSpPr/>
              <p:nvPr/>
            </p:nvSpPr>
            <p:spPr>
              <a:xfrm>
                <a:off x="2693600" y="2237175"/>
                <a:ext cx="49750" cy="349750"/>
              </a:xfrm>
              <a:custGeom>
                <a:avLst/>
                <a:gdLst/>
                <a:ahLst/>
                <a:cxnLst/>
                <a:rect l="l" t="t" r="r" b="b"/>
                <a:pathLst>
                  <a:path w="1990" h="13990" extrusionOk="0">
                    <a:moveTo>
                      <a:pt x="213" y="0"/>
                    </a:moveTo>
                    <a:cubicBezTo>
                      <a:pt x="146" y="0"/>
                      <a:pt x="91" y="48"/>
                      <a:pt x="81" y="116"/>
                    </a:cubicBezTo>
                    <a:cubicBezTo>
                      <a:pt x="56" y="419"/>
                      <a:pt x="0" y="719"/>
                      <a:pt x="56" y="1002"/>
                    </a:cubicBezTo>
                    <a:cubicBezTo>
                      <a:pt x="112" y="1285"/>
                      <a:pt x="178" y="1564"/>
                      <a:pt x="196" y="1853"/>
                    </a:cubicBezTo>
                    <a:cubicBezTo>
                      <a:pt x="248" y="2429"/>
                      <a:pt x="444" y="2984"/>
                      <a:pt x="468" y="3563"/>
                    </a:cubicBezTo>
                    <a:cubicBezTo>
                      <a:pt x="492" y="3850"/>
                      <a:pt x="527" y="4136"/>
                      <a:pt x="608" y="4415"/>
                    </a:cubicBezTo>
                    <a:cubicBezTo>
                      <a:pt x="684" y="4694"/>
                      <a:pt x="663" y="4991"/>
                      <a:pt x="740" y="5270"/>
                    </a:cubicBezTo>
                    <a:cubicBezTo>
                      <a:pt x="820" y="5549"/>
                      <a:pt x="782" y="5846"/>
                      <a:pt x="848" y="6125"/>
                    </a:cubicBezTo>
                    <a:cubicBezTo>
                      <a:pt x="908" y="6408"/>
                      <a:pt x="943" y="6694"/>
                      <a:pt x="957" y="6983"/>
                    </a:cubicBezTo>
                    <a:cubicBezTo>
                      <a:pt x="981" y="7270"/>
                      <a:pt x="1082" y="7545"/>
                      <a:pt x="1061" y="7838"/>
                    </a:cubicBezTo>
                    <a:cubicBezTo>
                      <a:pt x="1037" y="8132"/>
                      <a:pt x="1141" y="8411"/>
                      <a:pt x="1159" y="8697"/>
                    </a:cubicBezTo>
                    <a:cubicBezTo>
                      <a:pt x="1176" y="8987"/>
                      <a:pt x="1208" y="9269"/>
                      <a:pt x="1264" y="9552"/>
                    </a:cubicBezTo>
                    <a:cubicBezTo>
                      <a:pt x="1323" y="9835"/>
                      <a:pt x="1257" y="10128"/>
                      <a:pt x="1323" y="10410"/>
                    </a:cubicBezTo>
                    <a:lnTo>
                      <a:pt x="1483" y="13848"/>
                    </a:lnTo>
                    <a:cubicBezTo>
                      <a:pt x="1487" y="13918"/>
                      <a:pt x="1536" y="13974"/>
                      <a:pt x="1606" y="13988"/>
                    </a:cubicBezTo>
                    <a:cubicBezTo>
                      <a:pt x="1614" y="13989"/>
                      <a:pt x="1622" y="13990"/>
                      <a:pt x="1631" y="13990"/>
                    </a:cubicBezTo>
                    <a:cubicBezTo>
                      <a:pt x="1698" y="13990"/>
                      <a:pt x="1761" y="13941"/>
                      <a:pt x="1773" y="13872"/>
                    </a:cubicBezTo>
                    <a:cubicBezTo>
                      <a:pt x="1990" y="12714"/>
                      <a:pt x="1972" y="11538"/>
                      <a:pt x="1888" y="10376"/>
                    </a:cubicBezTo>
                    <a:cubicBezTo>
                      <a:pt x="1909" y="10082"/>
                      <a:pt x="1770" y="9807"/>
                      <a:pt x="1822" y="9510"/>
                    </a:cubicBezTo>
                    <a:cubicBezTo>
                      <a:pt x="1874" y="9213"/>
                      <a:pt x="1805" y="8924"/>
                      <a:pt x="1773" y="8638"/>
                    </a:cubicBezTo>
                    <a:cubicBezTo>
                      <a:pt x="1745" y="8348"/>
                      <a:pt x="1745" y="8062"/>
                      <a:pt x="1696" y="7772"/>
                    </a:cubicBezTo>
                    <a:cubicBezTo>
                      <a:pt x="1648" y="7486"/>
                      <a:pt x="1651" y="7193"/>
                      <a:pt x="1606" y="6903"/>
                    </a:cubicBezTo>
                    <a:cubicBezTo>
                      <a:pt x="1456" y="5752"/>
                      <a:pt x="1306" y="4607"/>
                      <a:pt x="1135" y="3459"/>
                    </a:cubicBezTo>
                    <a:cubicBezTo>
                      <a:pt x="977" y="2897"/>
                      <a:pt x="984" y="2307"/>
                      <a:pt x="838" y="1745"/>
                    </a:cubicBezTo>
                    <a:cubicBezTo>
                      <a:pt x="765" y="1463"/>
                      <a:pt x="712" y="1176"/>
                      <a:pt x="674" y="890"/>
                    </a:cubicBezTo>
                    <a:cubicBezTo>
                      <a:pt x="608" y="604"/>
                      <a:pt x="461" y="339"/>
                      <a:pt x="325" y="70"/>
                    </a:cubicBezTo>
                    <a:cubicBezTo>
                      <a:pt x="304" y="32"/>
                      <a:pt x="266" y="4"/>
                      <a:pt x="220" y="0"/>
                    </a:cubicBezTo>
                    <a:cubicBezTo>
                      <a:pt x="218" y="0"/>
                      <a:pt x="215"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7"/>
              <p:cNvSpPr/>
              <p:nvPr/>
            </p:nvSpPr>
            <p:spPr>
              <a:xfrm>
                <a:off x="2186350" y="2287425"/>
                <a:ext cx="542350" cy="427400"/>
              </a:xfrm>
              <a:custGeom>
                <a:avLst/>
                <a:gdLst/>
                <a:ahLst/>
                <a:cxnLst/>
                <a:rect l="l" t="t" r="r" b="b"/>
                <a:pathLst>
                  <a:path w="21694" h="17096" extrusionOk="0">
                    <a:moveTo>
                      <a:pt x="287" y="1"/>
                    </a:moveTo>
                    <a:cubicBezTo>
                      <a:pt x="177" y="1"/>
                      <a:pt x="82" y="80"/>
                      <a:pt x="67" y="192"/>
                    </a:cubicBezTo>
                    <a:cubicBezTo>
                      <a:pt x="11" y="566"/>
                      <a:pt x="1" y="946"/>
                      <a:pt x="35" y="1320"/>
                    </a:cubicBezTo>
                    <a:cubicBezTo>
                      <a:pt x="70" y="1697"/>
                      <a:pt x="161" y="2063"/>
                      <a:pt x="158" y="2436"/>
                    </a:cubicBezTo>
                    <a:cubicBezTo>
                      <a:pt x="151" y="2813"/>
                      <a:pt x="179" y="3190"/>
                      <a:pt x="241" y="3564"/>
                    </a:cubicBezTo>
                    <a:cubicBezTo>
                      <a:pt x="301" y="3934"/>
                      <a:pt x="280" y="4310"/>
                      <a:pt x="301" y="4684"/>
                    </a:cubicBezTo>
                    <a:cubicBezTo>
                      <a:pt x="388" y="5431"/>
                      <a:pt x="521" y="6171"/>
                      <a:pt x="521" y="6928"/>
                    </a:cubicBezTo>
                    <a:cubicBezTo>
                      <a:pt x="545" y="7301"/>
                      <a:pt x="590" y="7675"/>
                      <a:pt x="664" y="8045"/>
                    </a:cubicBezTo>
                    <a:cubicBezTo>
                      <a:pt x="719" y="8414"/>
                      <a:pt x="747" y="8788"/>
                      <a:pt x="775" y="9161"/>
                    </a:cubicBezTo>
                    <a:cubicBezTo>
                      <a:pt x="803" y="9915"/>
                      <a:pt x="1013" y="10648"/>
                      <a:pt x="1068" y="11398"/>
                    </a:cubicBezTo>
                    <a:cubicBezTo>
                      <a:pt x="1058" y="12156"/>
                      <a:pt x="1225" y="12895"/>
                      <a:pt x="1362" y="13639"/>
                    </a:cubicBezTo>
                    <a:cubicBezTo>
                      <a:pt x="1498" y="14386"/>
                      <a:pt x="1522" y="15146"/>
                      <a:pt x="1833" y="15900"/>
                    </a:cubicBezTo>
                    <a:cubicBezTo>
                      <a:pt x="1916" y="16103"/>
                      <a:pt x="1955" y="16277"/>
                      <a:pt x="2150" y="16567"/>
                    </a:cubicBezTo>
                    <a:cubicBezTo>
                      <a:pt x="2311" y="16773"/>
                      <a:pt x="2520" y="16839"/>
                      <a:pt x="2632" y="16863"/>
                    </a:cubicBezTo>
                    <a:cubicBezTo>
                      <a:pt x="2740" y="16891"/>
                      <a:pt x="2859" y="16923"/>
                      <a:pt x="2953" y="16933"/>
                    </a:cubicBezTo>
                    <a:cubicBezTo>
                      <a:pt x="3340" y="16996"/>
                      <a:pt x="3731" y="17034"/>
                      <a:pt x="4122" y="17048"/>
                    </a:cubicBezTo>
                    <a:cubicBezTo>
                      <a:pt x="4345" y="17052"/>
                      <a:pt x="4568" y="17054"/>
                      <a:pt x="4790" y="17054"/>
                    </a:cubicBezTo>
                    <a:cubicBezTo>
                      <a:pt x="4947" y="17054"/>
                      <a:pt x="5104" y="17053"/>
                      <a:pt x="5260" y="17052"/>
                    </a:cubicBezTo>
                    <a:lnTo>
                      <a:pt x="6394" y="17087"/>
                    </a:lnTo>
                    <a:cubicBezTo>
                      <a:pt x="6496" y="17093"/>
                      <a:pt x="6597" y="17095"/>
                      <a:pt x="6699" y="17095"/>
                    </a:cubicBezTo>
                    <a:cubicBezTo>
                      <a:pt x="7238" y="17095"/>
                      <a:pt x="7774" y="17023"/>
                      <a:pt x="8312" y="17023"/>
                    </a:cubicBezTo>
                    <a:cubicBezTo>
                      <a:pt x="8426" y="17023"/>
                      <a:pt x="8541" y="17026"/>
                      <a:pt x="8655" y="17034"/>
                    </a:cubicBezTo>
                    <a:cubicBezTo>
                      <a:pt x="8757" y="17041"/>
                      <a:pt x="8858" y="17044"/>
                      <a:pt x="8959" y="17044"/>
                    </a:cubicBezTo>
                    <a:cubicBezTo>
                      <a:pt x="9540" y="17044"/>
                      <a:pt x="10120" y="16946"/>
                      <a:pt x="10701" y="16946"/>
                    </a:cubicBezTo>
                    <a:cubicBezTo>
                      <a:pt x="10772" y="16946"/>
                      <a:pt x="10842" y="16947"/>
                      <a:pt x="10913" y="16951"/>
                    </a:cubicBezTo>
                    <a:cubicBezTo>
                      <a:pt x="11024" y="16956"/>
                      <a:pt x="11134" y="16958"/>
                      <a:pt x="11245" y="16958"/>
                    </a:cubicBezTo>
                    <a:cubicBezTo>
                      <a:pt x="11890" y="16958"/>
                      <a:pt x="12530" y="16878"/>
                      <a:pt x="13171" y="16801"/>
                    </a:cubicBezTo>
                    <a:cubicBezTo>
                      <a:pt x="14661" y="16563"/>
                      <a:pt x="16179" y="16549"/>
                      <a:pt x="17666" y="16207"/>
                    </a:cubicBezTo>
                    <a:lnTo>
                      <a:pt x="18783" y="15939"/>
                    </a:lnTo>
                    <a:cubicBezTo>
                      <a:pt x="19160" y="15844"/>
                      <a:pt x="19540" y="15778"/>
                      <a:pt x="19910" y="15638"/>
                    </a:cubicBezTo>
                    <a:cubicBezTo>
                      <a:pt x="20280" y="15499"/>
                      <a:pt x="20643" y="15324"/>
                      <a:pt x="20978" y="15056"/>
                    </a:cubicBezTo>
                    <a:cubicBezTo>
                      <a:pt x="21156" y="14919"/>
                      <a:pt x="21313" y="14759"/>
                      <a:pt x="21442" y="14574"/>
                    </a:cubicBezTo>
                    <a:cubicBezTo>
                      <a:pt x="21554" y="14393"/>
                      <a:pt x="21634" y="14194"/>
                      <a:pt x="21676" y="13984"/>
                    </a:cubicBezTo>
                    <a:cubicBezTo>
                      <a:pt x="21693" y="13914"/>
                      <a:pt x="21665" y="13838"/>
                      <a:pt x="21606" y="13792"/>
                    </a:cubicBezTo>
                    <a:cubicBezTo>
                      <a:pt x="21573" y="13769"/>
                      <a:pt x="21534" y="13757"/>
                      <a:pt x="21495" y="13757"/>
                    </a:cubicBezTo>
                    <a:cubicBezTo>
                      <a:pt x="21437" y="13757"/>
                      <a:pt x="21379" y="13784"/>
                      <a:pt x="21341" y="13834"/>
                    </a:cubicBezTo>
                    <a:cubicBezTo>
                      <a:pt x="21247" y="13970"/>
                      <a:pt x="21135" y="14099"/>
                      <a:pt x="21009" y="14208"/>
                    </a:cubicBezTo>
                    <a:cubicBezTo>
                      <a:pt x="20894" y="14298"/>
                      <a:pt x="20747" y="14365"/>
                      <a:pt x="20597" y="14431"/>
                    </a:cubicBezTo>
                    <a:cubicBezTo>
                      <a:pt x="20297" y="14553"/>
                      <a:pt x="19959" y="14654"/>
                      <a:pt x="19613" y="14745"/>
                    </a:cubicBezTo>
                    <a:cubicBezTo>
                      <a:pt x="19268" y="14836"/>
                      <a:pt x="18933" y="14972"/>
                      <a:pt x="18577" y="15049"/>
                    </a:cubicBezTo>
                    <a:cubicBezTo>
                      <a:pt x="18217" y="15129"/>
                      <a:pt x="17854" y="15185"/>
                      <a:pt x="17495" y="15241"/>
                    </a:cubicBezTo>
                    <a:cubicBezTo>
                      <a:pt x="16036" y="15432"/>
                      <a:pt x="14574" y="15761"/>
                      <a:pt x="13084" y="15788"/>
                    </a:cubicBezTo>
                    <a:cubicBezTo>
                      <a:pt x="12337" y="15823"/>
                      <a:pt x="11590" y="15851"/>
                      <a:pt x="10854" y="15956"/>
                    </a:cubicBezTo>
                    <a:cubicBezTo>
                      <a:pt x="10117" y="16061"/>
                      <a:pt x="9367" y="15998"/>
                      <a:pt x="8624" y="16078"/>
                    </a:cubicBezTo>
                    <a:cubicBezTo>
                      <a:pt x="8389" y="16105"/>
                      <a:pt x="8152" y="16113"/>
                      <a:pt x="7915" y="16113"/>
                    </a:cubicBezTo>
                    <a:cubicBezTo>
                      <a:pt x="7567" y="16113"/>
                      <a:pt x="7217" y="16095"/>
                      <a:pt x="6868" y="16095"/>
                    </a:cubicBezTo>
                    <a:cubicBezTo>
                      <a:pt x="6709" y="16095"/>
                      <a:pt x="6549" y="16099"/>
                      <a:pt x="6390" y="16110"/>
                    </a:cubicBezTo>
                    <a:lnTo>
                      <a:pt x="5281" y="16127"/>
                    </a:lnTo>
                    <a:cubicBezTo>
                      <a:pt x="4907" y="16113"/>
                      <a:pt x="4534" y="16096"/>
                      <a:pt x="4171" y="16061"/>
                    </a:cubicBezTo>
                    <a:cubicBezTo>
                      <a:pt x="3808" y="16026"/>
                      <a:pt x="3438" y="16026"/>
                      <a:pt x="3103" y="15980"/>
                    </a:cubicBezTo>
                    <a:cubicBezTo>
                      <a:pt x="3008" y="15974"/>
                      <a:pt x="2907" y="15945"/>
                      <a:pt x="2861" y="15935"/>
                    </a:cubicBezTo>
                    <a:lnTo>
                      <a:pt x="2861" y="15935"/>
                    </a:lnTo>
                    <a:cubicBezTo>
                      <a:pt x="2831" y="15872"/>
                      <a:pt x="2778" y="15728"/>
                      <a:pt x="2750" y="15607"/>
                    </a:cubicBezTo>
                    <a:cubicBezTo>
                      <a:pt x="2632" y="14926"/>
                      <a:pt x="2388" y="14211"/>
                      <a:pt x="2272" y="13478"/>
                    </a:cubicBezTo>
                    <a:cubicBezTo>
                      <a:pt x="2161" y="12745"/>
                      <a:pt x="2053" y="12012"/>
                      <a:pt x="1902" y="11280"/>
                    </a:cubicBezTo>
                    <a:cubicBezTo>
                      <a:pt x="1756" y="10547"/>
                      <a:pt x="1777" y="9789"/>
                      <a:pt x="1623" y="9057"/>
                    </a:cubicBezTo>
                    <a:cubicBezTo>
                      <a:pt x="1560" y="8690"/>
                      <a:pt x="1501" y="8317"/>
                      <a:pt x="1473" y="7943"/>
                    </a:cubicBezTo>
                    <a:cubicBezTo>
                      <a:pt x="1463" y="7570"/>
                      <a:pt x="1428" y="7197"/>
                      <a:pt x="1369" y="6827"/>
                    </a:cubicBezTo>
                    <a:cubicBezTo>
                      <a:pt x="1208" y="6094"/>
                      <a:pt x="1177" y="5343"/>
                      <a:pt x="1114" y="4597"/>
                    </a:cubicBezTo>
                    <a:cubicBezTo>
                      <a:pt x="1061" y="4227"/>
                      <a:pt x="964" y="3860"/>
                      <a:pt x="957" y="3490"/>
                    </a:cubicBezTo>
                    <a:cubicBezTo>
                      <a:pt x="943" y="3113"/>
                      <a:pt x="897" y="2740"/>
                      <a:pt x="821" y="2374"/>
                    </a:cubicBezTo>
                    <a:cubicBezTo>
                      <a:pt x="747" y="2007"/>
                      <a:pt x="768" y="1627"/>
                      <a:pt x="733" y="1257"/>
                    </a:cubicBezTo>
                    <a:cubicBezTo>
                      <a:pt x="698" y="880"/>
                      <a:pt x="618" y="507"/>
                      <a:pt x="503" y="147"/>
                    </a:cubicBezTo>
                    <a:cubicBezTo>
                      <a:pt x="472" y="70"/>
                      <a:pt x="405" y="14"/>
                      <a:pt x="325" y="4"/>
                    </a:cubicBezTo>
                    <a:cubicBezTo>
                      <a:pt x="312" y="2"/>
                      <a:pt x="299"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7"/>
              <p:cNvSpPr/>
              <p:nvPr/>
            </p:nvSpPr>
            <p:spPr>
              <a:xfrm>
                <a:off x="2272200" y="2268025"/>
                <a:ext cx="326925" cy="159900"/>
              </a:xfrm>
              <a:custGeom>
                <a:avLst/>
                <a:gdLst/>
                <a:ahLst/>
                <a:cxnLst/>
                <a:rect l="l" t="t" r="r" b="b"/>
                <a:pathLst>
                  <a:path w="13077" h="6396" extrusionOk="0">
                    <a:moveTo>
                      <a:pt x="12755" y="0"/>
                    </a:moveTo>
                    <a:cubicBezTo>
                      <a:pt x="12688" y="0"/>
                      <a:pt x="12620" y="35"/>
                      <a:pt x="12585" y="110"/>
                    </a:cubicBezTo>
                    <a:lnTo>
                      <a:pt x="12585" y="120"/>
                    </a:lnTo>
                    <a:cubicBezTo>
                      <a:pt x="12414" y="452"/>
                      <a:pt x="12173" y="763"/>
                      <a:pt x="12093" y="1105"/>
                    </a:cubicBezTo>
                    <a:cubicBezTo>
                      <a:pt x="12009" y="1443"/>
                      <a:pt x="11936" y="1789"/>
                      <a:pt x="11751" y="2089"/>
                    </a:cubicBezTo>
                    <a:cubicBezTo>
                      <a:pt x="11437" y="2703"/>
                      <a:pt x="11238" y="3394"/>
                      <a:pt x="10725" y="3855"/>
                    </a:cubicBezTo>
                    <a:cubicBezTo>
                      <a:pt x="9973" y="4844"/>
                      <a:pt x="8804" y="5417"/>
                      <a:pt x="7574" y="5417"/>
                    </a:cubicBezTo>
                    <a:cubicBezTo>
                      <a:pt x="7468" y="5417"/>
                      <a:pt x="7362" y="5413"/>
                      <a:pt x="7256" y="5404"/>
                    </a:cubicBezTo>
                    <a:cubicBezTo>
                      <a:pt x="7187" y="5397"/>
                      <a:pt x="7118" y="5396"/>
                      <a:pt x="7049" y="5396"/>
                    </a:cubicBezTo>
                    <a:cubicBezTo>
                      <a:pt x="7009" y="5396"/>
                      <a:pt x="6970" y="5396"/>
                      <a:pt x="6930" y="5396"/>
                    </a:cubicBezTo>
                    <a:cubicBezTo>
                      <a:pt x="6870" y="5396"/>
                      <a:pt x="6809" y="5395"/>
                      <a:pt x="6750" y="5390"/>
                    </a:cubicBezTo>
                    <a:cubicBezTo>
                      <a:pt x="6579" y="5376"/>
                      <a:pt x="6411" y="5348"/>
                      <a:pt x="6247" y="5303"/>
                    </a:cubicBezTo>
                    <a:cubicBezTo>
                      <a:pt x="6080" y="5257"/>
                      <a:pt x="5923" y="5195"/>
                      <a:pt x="5759" y="5156"/>
                    </a:cubicBezTo>
                    <a:cubicBezTo>
                      <a:pt x="5591" y="5118"/>
                      <a:pt x="5413" y="5111"/>
                      <a:pt x="5260" y="5034"/>
                    </a:cubicBezTo>
                    <a:cubicBezTo>
                      <a:pt x="4942" y="4891"/>
                      <a:pt x="4663" y="4699"/>
                      <a:pt x="4303" y="4619"/>
                    </a:cubicBezTo>
                    <a:cubicBezTo>
                      <a:pt x="4139" y="4563"/>
                      <a:pt x="4000" y="4455"/>
                      <a:pt x="3867" y="4336"/>
                    </a:cubicBezTo>
                    <a:cubicBezTo>
                      <a:pt x="3731" y="4228"/>
                      <a:pt x="3585" y="4127"/>
                      <a:pt x="3431" y="4039"/>
                    </a:cubicBezTo>
                    <a:cubicBezTo>
                      <a:pt x="3281" y="3949"/>
                      <a:pt x="3141" y="3844"/>
                      <a:pt x="3009" y="3725"/>
                    </a:cubicBezTo>
                    <a:cubicBezTo>
                      <a:pt x="2887" y="3593"/>
                      <a:pt x="2775" y="3460"/>
                      <a:pt x="2625" y="3359"/>
                    </a:cubicBezTo>
                    <a:cubicBezTo>
                      <a:pt x="2311" y="3174"/>
                      <a:pt x="2094" y="2888"/>
                      <a:pt x="1871" y="2609"/>
                    </a:cubicBezTo>
                    <a:cubicBezTo>
                      <a:pt x="1550" y="2417"/>
                      <a:pt x="1424" y="2054"/>
                      <a:pt x="1138" y="1827"/>
                    </a:cubicBezTo>
                    <a:cubicBezTo>
                      <a:pt x="999" y="1705"/>
                      <a:pt x="946" y="1527"/>
                      <a:pt x="845" y="1377"/>
                    </a:cubicBezTo>
                    <a:cubicBezTo>
                      <a:pt x="740" y="1227"/>
                      <a:pt x="604" y="1098"/>
                      <a:pt x="447" y="1000"/>
                    </a:cubicBezTo>
                    <a:lnTo>
                      <a:pt x="367" y="951"/>
                    </a:lnTo>
                    <a:cubicBezTo>
                      <a:pt x="331" y="928"/>
                      <a:pt x="293" y="919"/>
                      <a:pt x="257" y="919"/>
                    </a:cubicBezTo>
                    <a:cubicBezTo>
                      <a:pt x="118" y="919"/>
                      <a:pt x="0" y="1063"/>
                      <a:pt x="67" y="1213"/>
                    </a:cubicBezTo>
                    <a:cubicBezTo>
                      <a:pt x="685" y="2612"/>
                      <a:pt x="1679" y="3802"/>
                      <a:pt x="2914" y="4723"/>
                    </a:cubicBezTo>
                    <a:cubicBezTo>
                      <a:pt x="3197" y="4996"/>
                      <a:pt x="3567" y="5135"/>
                      <a:pt x="3888" y="5348"/>
                    </a:cubicBezTo>
                    <a:cubicBezTo>
                      <a:pt x="4038" y="5470"/>
                      <a:pt x="4181" y="5613"/>
                      <a:pt x="4366" y="5687"/>
                    </a:cubicBezTo>
                    <a:cubicBezTo>
                      <a:pt x="4551" y="5763"/>
                      <a:pt x="4743" y="5816"/>
                      <a:pt x="4921" y="5893"/>
                    </a:cubicBezTo>
                    <a:cubicBezTo>
                      <a:pt x="5279" y="6023"/>
                      <a:pt x="5626" y="6245"/>
                      <a:pt x="6026" y="6245"/>
                    </a:cubicBezTo>
                    <a:cubicBezTo>
                      <a:pt x="6033" y="6245"/>
                      <a:pt x="6039" y="6245"/>
                      <a:pt x="6045" y="6245"/>
                    </a:cubicBezTo>
                    <a:cubicBezTo>
                      <a:pt x="6244" y="6266"/>
                      <a:pt x="6439" y="6297"/>
                      <a:pt x="6631" y="6346"/>
                    </a:cubicBezTo>
                    <a:cubicBezTo>
                      <a:pt x="6827" y="6378"/>
                      <a:pt x="7022" y="6395"/>
                      <a:pt x="7221" y="6395"/>
                    </a:cubicBezTo>
                    <a:cubicBezTo>
                      <a:pt x="7599" y="6395"/>
                      <a:pt x="7980" y="6321"/>
                      <a:pt x="8367" y="6321"/>
                    </a:cubicBezTo>
                    <a:cubicBezTo>
                      <a:pt x="8384" y="6321"/>
                      <a:pt x="8401" y="6322"/>
                      <a:pt x="8418" y="6322"/>
                    </a:cubicBezTo>
                    <a:cubicBezTo>
                      <a:pt x="8819" y="6256"/>
                      <a:pt x="9196" y="6085"/>
                      <a:pt x="9580" y="5945"/>
                    </a:cubicBezTo>
                    <a:cubicBezTo>
                      <a:pt x="9765" y="5872"/>
                      <a:pt x="9974" y="5823"/>
                      <a:pt x="10128" y="5683"/>
                    </a:cubicBezTo>
                    <a:cubicBezTo>
                      <a:pt x="10288" y="5554"/>
                      <a:pt x="10459" y="5439"/>
                      <a:pt x="10637" y="5345"/>
                    </a:cubicBezTo>
                    <a:cubicBezTo>
                      <a:pt x="10812" y="5233"/>
                      <a:pt x="10972" y="5111"/>
                      <a:pt x="11123" y="4971"/>
                    </a:cubicBezTo>
                    <a:cubicBezTo>
                      <a:pt x="11266" y="4828"/>
                      <a:pt x="11377" y="4654"/>
                      <a:pt x="11499" y="4497"/>
                    </a:cubicBezTo>
                    <a:cubicBezTo>
                      <a:pt x="11922" y="3820"/>
                      <a:pt x="12431" y="3205"/>
                      <a:pt x="12658" y="2452"/>
                    </a:cubicBezTo>
                    <a:lnTo>
                      <a:pt x="12819" y="1893"/>
                    </a:lnTo>
                    <a:cubicBezTo>
                      <a:pt x="12878" y="1708"/>
                      <a:pt x="12969" y="1534"/>
                      <a:pt x="13004" y="1342"/>
                    </a:cubicBezTo>
                    <a:cubicBezTo>
                      <a:pt x="13077" y="965"/>
                      <a:pt x="13021" y="564"/>
                      <a:pt x="12948" y="162"/>
                    </a:cubicBezTo>
                    <a:cubicBezTo>
                      <a:pt x="12930" y="58"/>
                      <a:pt x="12843" y="0"/>
                      <a:pt x="12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7"/>
              <p:cNvSpPr/>
              <p:nvPr/>
            </p:nvSpPr>
            <p:spPr>
              <a:xfrm>
                <a:off x="1333175" y="2281850"/>
                <a:ext cx="865850" cy="1342575"/>
              </a:xfrm>
              <a:custGeom>
                <a:avLst/>
                <a:gdLst/>
                <a:ahLst/>
                <a:cxnLst/>
                <a:rect l="l" t="t" r="r" b="b"/>
                <a:pathLst>
                  <a:path w="34634" h="53703" extrusionOk="0">
                    <a:moveTo>
                      <a:pt x="32256" y="0"/>
                    </a:moveTo>
                    <a:cubicBezTo>
                      <a:pt x="31697" y="0"/>
                      <a:pt x="31138" y="35"/>
                      <a:pt x="30582" y="105"/>
                    </a:cubicBezTo>
                    <a:cubicBezTo>
                      <a:pt x="29312" y="279"/>
                      <a:pt x="28013" y="332"/>
                      <a:pt x="26767" y="712"/>
                    </a:cubicBezTo>
                    <a:cubicBezTo>
                      <a:pt x="26139" y="859"/>
                      <a:pt x="25536" y="1085"/>
                      <a:pt x="24914" y="1263"/>
                    </a:cubicBezTo>
                    <a:lnTo>
                      <a:pt x="24000" y="1592"/>
                    </a:lnTo>
                    <a:cubicBezTo>
                      <a:pt x="23689" y="1700"/>
                      <a:pt x="23410" y="1871"/>
                      <a:pt x="23114" y="2007"/>
                    </a:cubicBezTo>
                    <a:cubicBezTo>
                      <a:pt x="22520" y="2272"/>
                      <a:pt x="21986" y="2656"/>
                      <a:pt x="21428" y="2991"/>
                    </a:cubicBezTo>
                    <a:lnTo>
                      <a:pt x="20643" y="3577"/>
                    </a:lnTo>
                    <a:cubicBezTo>
                      <a:pt x="20374" y="3762"/>
                      <a:pt x="20119" y="3968"/>
                      <a:pt x="19886" y="4195"/>
                    </a:cubicBezTo>
                    <a:cubicBezTo>
                      <a:pt x="18863" y="5046"/>
                      <a:pt x="18092" y="6093"/>
                      <a:pt x="17362" y="7158"/>
                    </a:cubicBezTo>
                    <a:lnTo>
                      <a:pt x="16312" y="8781"/>
                    </a:lnTo>
                    <a:cubicBezTo>
                      <a:pt x="15998" y="9339"/>
                      <a:pt x="15649" y="9880"/>
                      <a:pt x="15356" y="10452"/>
                    </a:cubicBezTo>
                    <a:cubicBezTo>
                      <a:pt x="14770" y="11590"/>
                      <a:pt x="14263" y="12769"/>
                      <a:pt x="13730" y="13925"/>
                    </a:cubicBezTo>
                    <a:cubicBezTo>
                      <a:pt x="13461" y="14500"/>
                      <a:pt x="13175" y="15066"/>
                      <a:pt x="12913" y="15652"/>
                    </a:cubicBezTo>
                    <a:cubicBezTo>
                      <a:pt x="12651" y="16235"/>
                      <a:pt x="12431" y="16828"/>
                      <a:pt x="12187" y="17414"/>
                    </a:cubicBezTo>
                    <a:cubicBezTo>
                      <a:pt x="11719" y="18597"/>
                      <a:pt x="11245" y="19770"/>
                      <a:pt x="10697" y="20901"/>
                    </a:cubicBezTo>
                    <a:cubicBezTo>
                      <a:pt x="10428" y="21463"/>
                      <a:pt x="10152" y="22028"/>
                      <a:pt x="9856" y="22565"/>
                    </a:cubicBezTo>
                    <a:cubicBezTo>
                      <a:pt x="9723" y="22841"/>
                      <a:pt x="9573" y="23110"/>
                      <a:pt x="9406" y="23368"/>
                    </a:cubicBezTo>
                    <a:cubicBezTo>
                      <a:pt x="9263" y="23630"/>
                      <a:pt x="9095" y="23874"/>
                      <a:pt x="8910" y="24108"/>
                    </a:cubicBezTo>
                    <a:cubicBezTo>
                      <a:pt x="8722" y="24352"/>
                      <a:pt x="8519" y="24589"/>
                      <a:pt x="8306" y="24813"/>
                    </a:cubicBezTo>
                    <a:lnTo>
                      <a:pt x="7657" y="25528"/>
                    </a:lnTo>
                    <a:cubicBezTo>
                      <a:pt x="7238" y="26017"/>
                      <a:pt x="6848" y="26526"/>
                      <a:pt x="6439" y="27029"/>
                    </a:cubicBezTo>
                    <a:cubicBezTo>
                      <a:pt x="5682" y="28069"/>
                      <a:pt x="4984" y="29154"/>
                      <a:pt x="4352" y="30274"/>
                    </a:cubicBezTo>
                    <a:cubicBezTo>
                      <a:pt x="4031" y="30833"/>
                      <a:pt x="3700" y="31388"/>
                      <a:pt x="3417" y="31963"/>
                    </a:cubicBezTo>
                    <a:lnTo>
                      <a:pt x="2977" y="32822"/>
                    </a:lnTo>
                    <a:lnTo>
                      <a:pt x="2580" y="33701"/>
                    </a:lnTo>
                    <a:cubicBezTo>
                      <a:pt x="2056" y="34884"/>
                      <a:pt x="1648" y="36109"/>
                      <a:pt x="1281" y="37348"/>
                    </a:cubicBezTo>
                    <a:cubicBezTo>
                      <a:pt x="915" y="38587"/>
                      <a:pt x="594" y="39875"/>
                      <a:pt x="566" y="41184"/>
                    </a:cubicBezTo>
                    <a:cubicBezTo>
                      <a:pt x="537" y="42376"/>
                      <a:pt x="535" y="43629"/>
                      <a:pt x="1081" y="44843"/>
                    </a:cubicBezTo>
                    <a:lnTo>
                      <a:pt x="1081" y="44843"/>
                    </a:lnTo>
                    <a:cubicBezTo>
                      <a:pt x="706" y="45353"/>
                      <a:pt x="375" y="45877"/>
                      <a:pt x="137" y="46537"/>
                    </a:cubicBezTo>
                    <a:cubicBezTo>
                      <a:pt x="60" y="46753"/>
                      <a:pt x="11" y="46980"/>
                      <a:pt x="1" y="47210"/>
                    </a:cubicBezTo>
                    <a:cubicBezTo>
                      <a:pt x="8" y="47343"/>
                      <a:pt x="8" y="47479"/>
                      <a:pt x="63" y="47636"/>
                    </a:cubicBezTo>
                    <a:cubicBezTo>
                      <a:pt x="105" y="47783"/>
                      <a:pt x="182" y="47919"/>
                      <a:pt x="287" y="48034"/>
                    </a:cubicBezTo>
                    <a:cubicBezTo>
                      <a:pt x="576" y="48362"/>
                      <a:pt x="845" y="48575"/>
                      <a:pt x="1128" y="48809"/>
                    </a:cubicBezTo>
                    <a:cubicBezTo>
                      <a:pt x="2245" y="49723"/>
                      <a:pt x="3375" y="50568"/>
                      <a:pt x="4562" y="51363"/>
                    </a:cubicBezTo>
                    <a:cubicBezTo>
                      <a:pt x="5748" y="52156"/>
                      <a:pt x="6952" y="52920"/>
                      <a:pt x="8355" y="53461"/>
                    </a:cubicBezTo>
                    <a:cubicBezTo>
                      <a:pt x="8713" y="53585"/>
                      <a:pt x="9074" y="53702"/>
                      <a:pt x="9535" y="53702"/>
                    </a:cubicBezTo>
                    <a:cubicBezTo>
                      <a:pt x="9542" y="53702"/>
                      <a:pt x="9549" y="53702"/>
                      <a:pt x="9556" y="53702"/>
                    </a:cubicBezTo>
                    <a:cubicBezTo>
                      <a:pt x="9566" y="53702"/>
                      <a:pt x="9577" y="53703"/>
                      <a:pt x="9588" y="53703"/>
                    </a:cubicBezTo>
                    <a:cubicBezTo>
                      <a:pt x="9808" y="53703"/>
                      <a:pt x="10181" y="53577"/>
                      <a:pt x="10327" y="53468"/>
                    </a:cubicBezTo>
                    <a:cubicBezTo>
                      <a:pt x="10481" y="53356"/>
                      <a:pt x="10634" y="53241"/>
                      <a:pt x="10777" y="53119"/>
                    </a:cubicBezTo>
                    <a:cubicBezTo>
                      <a:pt x="11070" y="52871"/>
                      <a:pt x="11343" y="52592"/>
                      <a:pt x="11580" y="52288"/>
                    </a:cubicBezTo>
                    <a:cubicBezTo>
                      <a:pt x="11750" y="52054"/>
                      <a:pt x="11898" y="51839"/>
                      <a:pt x="12020" y="51559"/>
                    </a:cubicBezTo>
                    <a:lnTo>
                      <a:pt x="12020" y="51559"/>
                    </a:lnTo>
                    <a:cubicBezTo>
                      <a:pt x="12208" y="51571"/>
                      <a:pt x="12396" y="51577"/>
                      <a:pt x="12584" y="51577"/>
                    </a:cubicBezTo>
                    <a:cubicBezTo>
                      <a:pt x="12995" y="51577"/>
                      <a:pt x="13407" y="51548"/>
                      <a:pt x="13817" y="51493"/>
                    </a:cubicBezTo>
                    <a:cubicBezTo>
                      <a:pt x="14536" y="51395"/>
                      <a:pt x="15237" y="51178"/>
                      <a:pt x="15886" y="50850"/>
                    </a:cubicBezTo>
                    <a:cubicBezTo>
                      <a:pt x="16542" y="50547"/>
                      <a:pt x="17108" y="50055"/>
                      <a:pt x="17596" y="49517"/>
                    </a:cubicBezTo>
                    <a:cubicBezTo>
                      <a:pt x="18085" y="48980"/>
                      <a:pt x="18399" y="48320"/>
                      <a:pt x="18647" y="47668"/>
                    </a:cubicBezTo>
                    <a:cubicBezTo>
                      <a:pt x="18718" y="47520"/>
                      <a:pt x="18598" y="47400"/>
                      <a:pt x="18476" y="47400"/>
                    </a:cubicBezTo>
                    <a:cubicBezTo>
                      <a:pt x="18414" y="47400"/>
                      <a:pt x="18352" y="47431"/>
                      <a:pt x="18315" y="47507"/>
                    </a:cubicBezTo>
                    <a:lnTo>
                      <a:pt x="18305" y="47525"/>
                    </a:lnTo>
                    <a:cubicBezTo>
                      <a:pt x="17963" y="48090"/>
                      <a:pt x="17624" y="48652"/>
                      <a:pt x="17125" y="49064"/>
                    </a:cubicBezTo>
                    <a:cubicBezTo>
                      <a:pt x="16654" y="49493"/>
                      <a:pt x="16113" y="49831"/>
                      <a:pt x="15523" y="50065"/>
                    </a:cubicBezTo>
                    <a:cubicBezTo>
                      <a:pt x="14930" y="50299"/>
                      <a:pt x="14312" y="50463"/>
                      <a:pt x="13681" y="50554"/>
                    </a:cubicBezTo>
                    <a:cubicBezTo>
                      <a:pt x="13277" y="50621"/>
                      <a:pt x="12867" y="50655"/>
                      <a:pt x="12457" y="50655"/>
                    </a:cubicBezTo>
                    <a:cubicBezTo>
                      <a:pt x="12229" y="50655"/>
                      <a:pt x="12002" y="50645"/>
                      <a:pt x="11775" y="50624"/>
                    </a:cubicBezTo>
                    <a:cubicBezTo>
                      <a:pt x="11761" y="50622"/>
                      <a:pt x="11746" y="50622"/>
                      <a:pt x="11732" y="50622"/>
                    </a:cubicBezTo>
                    <a:cubicBezTo>
                      <a:pt x="11515" y="50622"/>
                      <a:pt x="11322" y="50767"/>
                      <a:pt x="11269" y="50983"/>
                    </a:cubicBezTo>
                    <a:cubicBezTo>
                      <a:pt x="11220" y="51175"/>
                      <a:pt x="11028" y="51486"/>
                      <a:pt x="10847" y="51712"/>
                    </a:cubicBezTo>
                    <a:cubicBezTo>
                      <a:pt x="10641" y="51957"/>
                      <a:pt x="10414" y="52180"/>
                      <a:pt x="10166" y="52379"/>
                    </a:cubicBezTo>
                    <a:cubicBezTo>
                      <a:pt x="10041" y="52480"/>
                      <a:pt x="9905" y="52574"/>
                      <a:pt x="9772" y="52665"/>
                    </a:cubicBezTo>
                    <a:cubicBezTo>
                      <a:pt x="9714" y="52697"/>
                      <a:pt x="9651" y="52712"/>
                      <a:pt x="9585" y="52712"/>
                    </a:cubicBezTo>
                    <a:cubicBezTo>
                      <a:pt x="9572" y="52712"/>
                      <a:pt x="9558" y="52712"/>
                      <a:pt x="9545" y="52710"/>
                    </a:cubicBezTo>
                    <a:cubicBezTo>
                      <a:pt x="9311" y="52700"/>
                      <a:pt x="8994" y="52613"/>
                      <a:pt x="8690" y="52508"/>
                    </a:cubicBezTo>
                    <a:cubicBezTo>
                      <a:pt x="7462" y="52054"/>
                      <a:pt x="6258" y="51304"/>
                      <a:pt x="5096" y="50561"/>
                    </a:cubicBezTo>
                    <a:cubicBezTo>
                      <a:pt x="3927" y="49810"/>
                      <a:pt x="2813" y="48976"/>
                      <a:pt x="1770" y="48065"/>
                    </a:cubicBezTo>
                    <a:cubicBezTo>
                      <a:pt x="1519" y="47842"/>
                      <a:pt x="1246" y="47594"/>
                      <a:pt x="1075" y="47385"/>
                    </a:cubicBezTo>
                    <a:cubicBezTo>
                      <a:pt x="1041" y="47343"/>
                      <a:pt x="1058" y="47336"/>
                      <a:pt x="1048" y="47326"/>
                    </a:cubicBezTo>
                    <a:cubicBezTo>
                      <a:pt x="1041" y="47319"/>
                      <a:pt x="1044" y="47273"/>
                      <a:pt x="1041" y="47235"/>
                    </a:cubicBezTo>
                    <a:cubicBezTo>
                      <a:pt x="1055" y="47113"/>
                      <a:pt x="1082" y="46991"/>
                      <a:pt x="1128" y="46879"/>
                    </a:cubicBezTo>
                    <a:cubicBezTo>
                      <a:pt x="1327" y="46338"/>
                      <a:pt x="1728" y="45748"/>
                      <a:pt x="2129" y="45246"/>
                    </a:cubicBezTo>
                    <a:lnTo>
                      <a:pt x="2136" y="45246"/>
                    </a:lnTo>
                    <a:cubicBezTo>
                      <a:pt x="2259" y="45075"/>
                      <a:pt x="2279" y="44855"/>
                      <a:pt x="2196" y="44663"/>
                    </a:cubicBezTo>
                    <a:lnTo>
                      <a:pt x="2171" y="44611"/>
                    </a:lnTo>
                    <a:cubicBezTo>
                      <a:pt x="2060" y="44359"/>
                      <a:pt x="1868" y="44160"/>
                      <a:pt x="1808" y="43878"/>
                    </a:cubicBezTo>
                    <a:cubicBezTo>
                      <a:pt x="1746" y="43592"/>
                      <a:pt x="1634" y="43326"/>
                      <a:pt x="1602" y="43033"/>
                    </a:cubicBezTo>
                    <a:cubicBezTo>
                      <a:pt x="1571" y="42744"/>
                      <a:pt x="1515" y="42450"/>
                      <a:pt x="1508" y="42150"/>
                    </a:cubicBezTo>
                    <a:lnTo>
                      <a:pt x="1533" y="41243"/>
                    </a:lnTo>
                    <a:cubicBezTo>
                      <a:pt x="1658" y="40014"/>
                      <a:pt x="1882" y="38797"/>
                      <a:pt x="2192" y="37603"/>
                    </a:cubicBezTo>
                    <a:cubicBezTo>
                      <a:pt x="2513" y="36399"/>
                      <a:pt x="2977" y="35233"/>
                      <a:pt x="3490" y="34096"/>
                    </a:cubicBezTo>
                    <a:lnTo>
                      <a:pt x="3857" y="33237"/>
                    </a:lnTo>
                    <a:lnTo>
                      <a:pt x="4272" y="32396"/>
                    </a:lnTo>
                    <a:cubicBezTo>
                      <a:pt x="4534" y="31824"/>
                      <a:pt x="4848" y="31283"/>
                      <a:pt x="5148" y="30732"/>
                    </a:cubicBezTo>
                    <a:cubicBezTo>
                      <a:pt x="6436" y="28575"/>
                      <a:pt x="7940" y="26554"/>
                      <a:pt x="9643" y="24705"/>
                    </a:cubicBezTo>
                    <a:cubicBezTo>
                      <a:pt x="10515" y="23647"/>
                      <a:pt x="11074" y="22475"/>
                      <a:pt x="11587" y="21302"/>
                    </a:cubicBezTo>
                    <a:lnTo>
                      <a:pt x="13070" y="17777"/>
                    </a:lnTo>
                    <a:lnTo>
                      <a:pt x="13803" y="16022"/>
                    </a:lnTo>
                    <a:cubicBezTo>
                      <a:pt x="14047" y="15439"/>
                      <a:pt x="14239" y="14835"/>
                      <a:pt x="14494" y="14256"/>
                    </a:cubicBezTo>
                    <a:cubicBezTo>
                      <a:pt x="14979" y="13090"/>
                      <a:pt x="15579" y="11984"/>
                      <a:pt x="16148" y="10864"/>
                    </a:cubicBezTo>
                    <a:cubicBezTo>
                      <a:pt x="16713" y="9740"/>
                      <a:pt x="17321" y="8641"/>
                      <a:pt x="18036" y="7622"/>
                    </a:cubicBezTo>
                    <a:cubicBezTo>
                      <a:pt x="18413" y="7130"/>
                      <a:pt x="18762" y="6606"/>
                      <a:pt x="19188" y="6153"/>
                    </a:cubicBezTo>
                    <a:cubicBezTo>
                      <a:pt x="19394" y="5926"/>
                      <a:pt x="19575" y="5671"/>
                      <a:pt x="19781" y="5441"/>
                    </a:cubicBezTo>
                    <a:lnTo>
                      <a:pt x="20430" y="4792"/>
                    </a:lnTo>
                    <a:cubicBezTo>
                      <a:pt x="20639" y="4568"/>
                      <a:pt x="20873" y="4366"/>
                      <a:pt x="21117" y="4184"/>
                    </a:cubicBezTo>
                    <a:cubicBezTo>
                      <a:pt x="21358" y="3993"/>
                      <a:pt x="21603" y="3801"/>
                      <a:pt x="21857" y="3626"/>
                    </a:cubicBezTo>
                    <a:cubicBezTo>
                      <a:pt x="22391" y="3319"/>
                      <a:pt x="22915" y="2998"/>
                      <a:pt x="23470" y="2722"/>
                    </a:cubicBezTo>
                    <a:cubicBezTo>
                      <a:pt x="24025" y="2447"/>
                      <a:pt x="24597" y="2209"/>
                      <a:pt x="25166" y="1965"/>
                    </a:cubicBezTo>
                    <a:cubicBezTo>
                      <a:pt x="25452" y="1832"/>
                      <a:pt x="25752" y="1756"/>
                      <a:pt x="26049" y="1661"/>
                    </a:cubicBezTo>
                    <a:cubicBezTo>
                      <a:pt x="26345" y="1564"/>
                      <a:pt x="26645" y="1480"/>
                      <a:pt x="26952" y="1414"/>
                    </a:cubicBezTo>
                    <a:cubicBezTo>
                      <a:pt x="28160" y="1138"/>
                      <a:pt x="29385" y="820"/>
                      <a:pt x="30638" y="764"/>
                    </a:cubicBezTo>
                    <a:cubicBezTo>
                      <a:pt x="31891" y="709"/>
                      <a:pt x="33143" y="628"/>
                      <a:pt x="34389" y="607"/>
                    </a:cubicBezTo>
                    <a:lnTo>
                      <a:pt x="34403" y="611"/>
                    </a:lnTo>
                    <a:cubicBezTo>
                      <a:pt x="34508" y="607"/>
                      <a:pt x="34595" y="531"/>
                      <a:pt x="34613" y="426"/>
                    </a:cubicBezTo>
                    <a:cubicBezTo>
                      <a:pt x="34634" y="311"/>
                      <a:pt x="34553" y="196"/>
                      <a:pt x="34435" y="178"/>
                    </a:cubicBezTo>
                    <a:cubicBezTo>
                      <a:pt x="33714" y="60"/>
                      <a:pt x="32985" y="0"/>
                      <a:pt x="32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7"/>
              <p:cNvSpPr/>
              <p:nvPr/>
            </p:nvSpPr>
            <p:spPr>
              <a:xfrm>
                <a:off x="1895300" y="2346700"/>
                <a:ext cx="149300" cy="608800"/>
              </a:xfrm>
              <a:custGeom>
                <a:avLst/>
                <a:gdLst/>
                <a:ahLst/>
                <a:cxnLst/>
                <a:rect l="l" t="t" r="r" b="b"/>
                <a:pathLst>
                  <a:path w="5972" h="24352" extrusionOk="0">
                    <a:moveTo>
                      <a:pt x="5388" y="1"/>
                    </a:moveTo>
                    <a:cubicBezTo>
                      <a:pt x="5288" y="1"/>
                      <a:pt x="5198" y="66"/>
                      <a:pt x="5169" y="167"/>
                    </a:cubicBezTo>
                    <a:cubicBezTo>
                      <a:pt x="5096" y="425"/>
                      <a:pt x="5061" y="694"/>
                      <a:pt x="5068" y="962"/>
                    </a:cubicBezTo>
                    <a:cubicBezTo>
                      <a:pt x="5078" y="1224"/>
                      <a:pt x="5141" y="1486"/>
                      <a:pt x="5113" y="1751"/>
                    </a:cubicBezTo>
                    <a:cubicBezTo>
                      <a:pt x="5033" y="2278"/>
                      <a:pt x="5172" y="2801"/>
                      <a:pt x="5071" y="3332"/>
                    </a:cubicBezTo>
                    <a:cubicBezTo>
                      <a:pt x="5089" y="3859"/>
                      <a:pt x="5148" y="4386"/>
                      <a:pt x="5068" y="4909"/>
                    </a:cubicBezTo>
                    <a:cubicBezTo>
                      <a:pt x="5054" y="5171"/>
                      <a:pt x="5057" y="5436"/>
                      <a:pt x="5085" y="5698"/>
                    </a:cubicBezTo>
                    <a:cubicBezTo>
                      <a:pt x="5096" y="5963"/>
                      <a:pt x="5085" y="6225"/>
                      <a:pt x="5061" y="6490"/>
                    </a:cubicBezTo>
                    <a:cubicBezTo>
                      <a:pt x="4994" y="7017"/>
                      <a:pt x="5089" y="7544"/>
                      <a:pt x="5033" y="8068"/>
                    </a:cubicBezTo>
                    <a:cubicBezTo>
                      <a:pt x="4904" y="8591"/>
                      <a:pt x="4963" y="9118"/>
                      <a:pt x="4932" y="9641"/>
                    </a:cubicBezTo>
                    <a:cubicBezTo>
                      <a:pt x="4904" y="10165"/>
                      <a:pt x="4834" y="10688"/>
                      <a:pt x="4816" y="11212"/>
                    </a:cubicBezTo>
                    <a:cubicBezTo>
                      <a:pt x="4799" y="11735"/>
                      <a:pt x="4715" y="12255"/>
                      <a:pt x="4663" y="12775"/>
                    </a:cubicBezTo>
                    <a:cubicBezTo>
                      <a:pt x="4642" y="13034"/>
                      <a:pt x="4642" y="13299"/>
                      <a:pt x="4607" y="13557"/>
                    </a:cubicBezTo>
                    <a:cubicBezTo>
                      <a:pt x="4572" y="13812"/>
                      <a:pt x="4520" y="14070"/>
                      <a:pt x="4471" y="14325"/>
                    </a:cubicBezTo>
                    <a:cubicBezTo>
                      <a:pt x="4356" y="14834"/>
                      <a:pt x="4370" y="15361"/>
                      <a:pt x="4199" y="15850"/>
                    </a:cubicBezTo>
                    <a:cubicBezTo>
                      <a:pt x="4136" y="16105"/>
                      <a:pt x="4049" y="16342"/>
                      <a:pt x="3996" y="16593"/>
                    </a:cubicBezTo>
                    <a:cubicBezTo>
                      <a:pt x="3944" y="16841"/>
                      <a:pt x="3895" y="17089"/>
                      <a:pt x="3773" y="17319"/>
                    </a:cubicBezTo>
                    <a:cubicBezTo>
                      <a:pt x="3532" y="17787"/>
                      <a:pt x="3389" y="18279"/>
                      <a:pt x="3215" y="18767"/>
                    </a:cubicBezTo>
                    <a:cubicBezTo>
                      <a:pt x="2901" y="19758"/>
                      <a:pt x="2290" y="20610"/>
                      <a:pt x="1798" y="21503"/>
                    </a:cubicBezTo>
                    <a:cubicBezTo>
                      <a:pt x="1665" y="21723"/>
                      <a:pt x="1536" y="21940"/>
                      <a:pt x="1389" y="22152"/>
                    </a:cubicBezTo>
                    <a:cubicBezTo>
                      <a:pt x="1246" y="22365"/>
                      <a:pt x="1058" y="22540"/>
                      <a:pt x="915" y="22753"/>
                    </a:cubicBezTo>
                    <a:cubicBezTo>
                      <a:pt x="611" y="23154"/>
                      <a:pt x="367" y="23625"/>
                      <a:pt x="60" y="24034"/>
                    </a:cubicBezTo>
                    <a:lnTo>
                      <a:pt x="49" y="24051"/>
                    </a:lnTo>
                    <a:cubicBezTo>
                      <a:pt x="7" y="24107"/>
                      <a:pt x="0" y="24184"/>
                      <a:pt x="32" y="24246"/>
                    </a:cubicBezTo>
                    <a:cubicBezTo>
                      <a:pt x="64" y="24313"/>
                      <a:pt x="129" y="24351"/>
                      <a:pt x="197" y="24351"/>
                    </a:cubicBezTo>
                    <a:cubicBezTo>
                      <a:pt x="226" y="24351"/>
                      <a:pt x="255" y="24345"/>
                      <a:pt x="283" y="24330"/>
                    </a:cubicBezTo>
                    <a:cubicBezTo>
                      <a:pt x="800" y="24072"/>
                      <a:pt x="1271" y="23758"/>
                      <a:pt x="1641" y="23349"/>
                    </a:cubicBezTo>
                    <a:cubicBezTo>
                      <a:pt x="1829" y="23147"/>
                      <a:pt x="1969" y="22910"/>
                      <a:pt x="2129" y="22690"/>
                    </a:cubicBezTo>
                    <a:lnTo>
                      <a:pt x="2618" y="22037"/>
                    </a:lnTo>
                    <a:cubicBezTo>
                      <a:pt x="3277" y="21151"/>
                      <a:pt x="3626" y="20111"/>
                      <a:pt x="4143" y="19162"/>
                    </a:cubicBezTo>
                    <a:cubicBezTo>
                      <a:pt x="4380" y="18673"/>
                      <a:pt x="4614" y="18171"/>
                      <a:pt x="4715" y="17644"/>
                    </a:cubicBezTo>
                    <a:cubicBezTo>
                      <a:pt x="4816" y="17113"/>
                      <a:pt x="5078" y="16600"/>
                      <a:pt x="5134" y="16059"/>
                    </a:cubicBezTo>
                    <a:cubicBezTo>
                      <a:pt x="5190" y="15518"/>
                      <a:pt x="5361" y="15009"/>
                      <a:pt x="5431" y="14471"/>
                    </a:cubicBezTo>
                    <a:cubicBezTo>
                      <a:pt x="5500" y="13934"/>
                      <a:pt x="5570" y="13410"/>
                      <a:pt x="5644" y="12880"/>
                    </a:cubicBezTo>
                    <a:cubicBezTo>
                      <a:pt x="5720" y="12346"/>
                      <a:pt x="5657" y="11809"/>
                      <a:pt x="5776" y="11282"/>
                    </a:cubicBezTo>
                    <a:cubicBezTo>
                      <a:pt x="5895" y="10755"/>
                      <a:pt x="5818" y="10214"/>
                      <a:pt x="5853" y="9687"/>
                    </a:cubicBezTo>
                    <a:cubicBezTo>
                      <a:pt x="5888" y="9160"/>
                      <a:pt x="5909" y="8626"/>
                      <a:pt x="5874" y="8095"/>
                    </a:cubicBezTo>
                    <a:cubicBezTo>
                      <a:pt x="5839" y="7562"/>
                      <a:pt x="5972" y="7035"/>
                      <a:pt x="5916" y="6501"/>
                    </a:cubicBezTo>
                    <a:cubicBezTo>
                      <a:pt x="5895" y="6235"/>
                      <a:pt x="5888" y="5970"/>
                      <a:pt x="5902" y="5701"/>
                    </a:cubicBezTo>
                    <a:cubicBezTo>
                      <a:pt x="5933" y="5440"/>
                      <a:pt x="5937" y="5174"/>
                      <a:pt x="5919" y="4909"/>
                    </a:cubicBezTo>
                    <a:cubicBezTo>
                      <a:pt x="5842" y="4379"/>
                      <a:pt x="5884" y="3848"/>
                      <a:pt x="5888" y="3318"/>
                    </a:cubicBezTo>
                    <a:cubicBezTo>
                      <a:pt x="5870" y="3056"/>
                      <a:pt x="5801" y="2791"/>
                      <a:pt x="5825" y="2522"/>
                    </a:cubicBezTo>
                    <a:cubicBezTo>
                      <a:pt x="5842" y="2257"/>
                      <a:pt x="5828" y="1992"/>
                      <a:pt x="5780" y="1730"/>
                    </a:cubicBezTo>
                    <a:cubicBezTo>
                      <a:pt x="5731" y="1468"/>
                      <a:pt x="5780" y="1200"/>
                      <a:pt x="5773" y="934"/>
                    </a:cubicBezTo>
                    <a:cubicBezTo>
                      <a:pt x="5759" y="666"/>
                      <a:pt x="5703" y="397"/>
                      <a:pt x="5605" y="146"/>
                    </a:cubicBezTo>
                    <a:cubicBezTo>
                      <a:pt x="5577" y="79"/>
                      <a:pt x="5521" y="30"/>
                      <a:pt x="5452" y="10"/>
                    </a:cubicBezTo>
                    <a:cubicBezTo>
                      <a:pt x="5430" y="3"/>
                      <a:pt x="5409" y="1"/>
                      <a:pt x="5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7"/>
              <p:cNvSpPr/>
              <p:nvPr/>
            </p:nvSpPr>
            <p:spPr>
              <a:xfrm>
                <a:off x="3316725" y="2732450"/>
                <a:ext cx="393050" cy="747500"/>
              </a:xfrm>
              <a:custGeom>
                <a:avLst/>
                <a:gdLst/>
                <a:ahLst/>
                <a:cxnLst/>
                <a:rect l="l" t="t" r="r" b="b"/>
                <a:pathLst>
                  <a:path w="15722" h="29900" extrusionOk="0">
                    <a:moveTo>
                      <a:pt x="5093" y="1"/>
                    </a:moveTo>
                    <a:cubicBezTo>
                      <a:pt x="5090" y="1"/>
                      <a:pt x="5087" y="1"/>
                      <a:pt x="5084" y="1"/>
                    </a:cubicBezTo>
                    <a:cubicBezTo>
                      <a:pt x="4962" y="12"/>
                      <a:pt x="4868" y="116"/>
                      <a:pt x="4871" y="238"/>
                    </a:cubicBezTo>
                    <a:cubicBezTo>
                      <a:pt x="4906" y="706"/>
                      <a:pt x="4987" y="1174"/>
                      <a:pt x="5112" y="1627"/>
                    </a:cubicBezTo>
                    <a:cubicBezTo>
                      <a:pt x="5238" y="2078"/>
                      <a:pt x="5419" y="2517"/>
                      <a:pt x="5510" y="2981"/>
                    </a:cubicBezTo>
                    <a:cubicBezTo>
                      <a:pt x="5601" y="3442"/>
                      <a:pt x="5751" y="3896"/>
                      <a:pt x="5929" y="4332"/>
                    </a:cubicBezTo>
                    <a:cubicBezTo>
                      <a:pt x="6107" y="4768"/>
                      <a:pt x="6208" y="5246"/>
                      <a:pt x="6389" y="5686"/>
                    </a:cubicBezTo>
                    <a:cubicBezTo>
                      <a:pt x="6574" y="6126"/>
                      <a:pt x="6798" y="6551"/>
                      <a:pt x="7035" y="6974"/>
                    </a:cubicBezTo>
                    <a:cubicBezTo>
                      <a:pt x="7276" y="7393"/>
                      <a:pt x="7506" y="7829"/>
                      <a:pt x="7785" y="8230"/>
                    </a:cubicBezTo>
                    <a:cubicBezTo>
                      <a:pt x="8065" y="8631"/>
                      <a:pt x="8480" y="8973"/>
                      <a:pt x="8815" y="9284"/>
                    </a:cubicBezTo>
                    <a:cubicBezTo>
                      <a:pt x="9153" y="9595"/>
                      <a:pt x="9460" y="9930"/>
                      <a:pt x="9768" y="10265"/>
                    </a:cubicBezTo>
                    <a:cubicBezTo>
                      <a:pt x="10364" y="10956"/>
                      <a:pt x="11038" y="11608"/>
                      <a:pt x="11481" y="12404"/>
                    </a:cubicBezTo>
                    <a:cubicBezTo>
                      <a:pt x="11928" y="13196"/>
                      <a:pt x="12504" y="13912"/>
                      <a:pt x="12853" y="14756"/>
                    </a:cubicBezTo>
                    <a:cubicBezTo>
                      <a:pt x="13027" y="15168"/>
                      <a:pt x="13170" y="15597"/>
                      <a:pt x="13324" y="16016"/>
                    </a:cubicBezTo>
                    <a:cubicBezTo>
                      <a:pt x="13477" y="16435"/>
                      <a:pt x="13641" y="16853"/>
                      <a:pt x="13715" y="17290"/>
                    </a:cubicBezTo>
                    <a:cubicBezTo>
                      <a:pt x="13875" y="18152"/>
                      <a:pt x="13896" y="19035"/>
                      <a:pt x="13777" y="19904"/>
                    </a:cubicBezTo>
                    <a:lnTo>
                      <a:pt x="13777" y="19945"/>
                    </a:lnTo>
                    <a:cubicBezTo>
                      <a:pt x="13767" y="20019"/>
                      <a:pt x="13777" y="20092"/>
                      <a:pt x="13809" y="20158"/>
                    </a:cubicBezTo>
                    <a:cubicBezTo>
                      <a:pt x="14116" y="20844"/>
                      <a:pt x="14356" y="21552"/>
                      <a:pt x="14619" y="22247"/>
                    </a:cubicBezTo>
                    <a:lnTo>
                      <a:pt x="14619" y="22247"/>
                    </a:lnTo>
                    <a:cubicBezTo>
                      <a:pt x="14097" y="22835"/>
                      <a:pt x="13561" y="23414"/>
                      <a:pt x="12975" y="23945"/>
                    </a:cubicBezTo>
                    <a:cubicBezTo>
                      <a:pt x="12643" y="24241"/>
                      <a:pt x="12340" y="24569"/>
                      <a:pt x="12036" y="24897"/>
                    </a:cubicBezTo>
                    <a:cubicBezTo>
                      <a:pt x="11729" y="25226"/>
                      <a:pt x="11380" y="25498"/>
                      <a:pt x="11038" y="25787"/>
                    </a:cubicBezTo>
                    <a:cubicBezTo>
                      <a:pt x="10361" y="26363"/>
                      <a:pt x="9719" y="26988"/>
                      <a:pt x="9059" y="27557"/>
                    </a:cubicBezTo>
                    <a:cubicBezTo>
                      <a:pt x="8491" y="28052"/>
                      <a:pt x="7855" y="28508"/>
                      <a:pt x="7229" y="28805"/>
                    </a:cubicBezTo>
                    <a:lnTo>
                      <a:pt x="7229" y="28805"/>
                    </a:lnTo>
                    <a:cubicBezTo>
                      <a:pt x="6769" y="28326"/>
                      <a:pt x="6308" y="27847"/>
                      <a:pt x="5824" y="27393"/>
                    </a:cubicBezTo>
                    <a:lnTo>
                      <a:pt x="5803" y="27375"/>
                    </a:lnTo>
                    <a:cubicBezTo>
                      <a:pt x="5715" y="27289"/>
                      <a:pt x="5599" y="27244"/>
                      <a:pt x="5479" y="27244"/>
                    </a:cubicBezTo>
                    <a:cubicBezTo>
                      <a:pt x="5438" y="27244"/>
                      <a:pt x="5397" y="27249"/>
                      <a:pt x="5356" y="27260"/>
                    </a:cubicBezTo>
                    <a:cubicBezTo>
                      <a:pt x="4948" y="27365"/>
                      <a:pt x="4529" y="27431"/>
                      <a:pt x="4111" y="27459"/>
                    </a:cubicBezTo>
                    <a:cubicBezTo>
                      <a:pt x="4010" y="27465"/>
                      <a:pt x="3909" y="27467"/>
                      <a:pt x="3809" y="27467"/>
                    </a:cubicBezTo>
                    <a:cubicBezTo>
                      <a:pt x="3483" y="27467"/>
                      <a:pt x="3160" y="27441"/>
                      <a:pt x="2837" y="27417"/>
                    </a:cubicBezTo>
                    <a:cubicBezTo>
                      <a:pt x="2411" y="27389"/>
                      <a:pt x="1999" y="27344"/>
                      <a:pt x="1580" y="27271"/>
                    </a:cubicBezTo>
                    <a:cubicBezTo>
                      <a:pt x="1162" y="27197"/>
                      <a:pt x="760" y="27047"/>
                      <a:pt x="352" y="26883"/>
                    </a:cubicBezTo>
                    <a:lnTo>
                      <a:pt x="342" y="26883"/>
                    </a:lnTo>
                    <a:cubicBezTo>
                      <a:pt x="312" y="26869"/>
                      <a:pt x="284" y="26862"/>
                      <a:pt x="257" y="26862"/>
                    </a:cubicBezTo>
                    <a:cubicBezTo>
                      <a:pt x="101" y="26862"/>
                      <a:pt x="1" y="27077"/>
                      <a:pt x="150" y="27190"/>
                    </a:cubicBezTo>
                    <a:cubicBezTo>
                      <a:pt x="879" y="27825"/>
                      <a:pt x="1779" y="28230"/>
                      <a:pt x="2739" y="28356"/>
                    </a:cubicBezTo>
                    <a:cubicBezTo>
                      <a:pt x="2968" y="28388"/>
                      <a:pt x="3195" y="28400"/>
                      <a:pt x="3423" y="28400"/>
                    </a:cubicBezTo>
                    <a:cubicBezTo>
                      <a:pt x="3668" y="28400"/>
                      <a:pt x="3914" y="28386"/>
                      <a:pt x="4163" y="28370"/>
                    </a:cubicBezTo>
                    <a:cubicBezTo>
                      <a:pt x="4545" y="28345"/>
                      <a:pt x="4912" y="28324"/>
                      <a:pt x="5299" y="28265"/>
                    </a:cubicBezTo>
                    <a:lnTo>
                      <a:pt x="5299" y="28265"/>
                    </a:lnTo>
                    <a:cubicBezTo>
                      <a:pt x="5771" y="28774"/>
                      <a:pt x="6268" y="29257"/>
                      <a:pt x="6759" y="29745"/>
                    </a:cubicBezTo>
                    <a:lnTo>
                      <a:pt x="6780" y="29769"/>
                    </a:lnTo>
                    <a:cubicBezTo>
                      <a:pt x="6867" y="29854"/>
                      <a:pt x="6982" y="29899"/>
                      <a:pt x="7099" y="29899"/>
                    </a:cubicBezTo>
                    <a:cubicBezTo>
                      <a:pt x="7161" y="29899"/>
                      <a:pt x="7224" y="29887"/>
                      <a:pt x="7283" y="29860"/>
                    </a:cubicBezTo>
                    <a:cubicBezTo>
                      <a:pt x="8225" y="29441"/>
                      <a:pt x="8944" y="28886"/>
                      <a:pt x="9673" y="28331"/>
                    </a:cubicBezTo>
                    <a:cubicBezTo>
                      <a:pt x="10399" y="27773"/>
                      <a:pt x="11122" y="27208"/>
                      <a:pt x="11753" y="26559"/>
                    </a:cubicBezTo>
                    <a:cubicBezTo>
                      <a:pt x="12067" y="26227"/>
                      <a:pt x="12371" y="25896"/>
                      <a:pt x="12703" y="25585"/>
                    </a:cubicBezTo>
                    <a:cubicBezTo>
                      <a:pt x="13045" y="25288"/>
                      <a:pt x="13369" y="24974"/>
                      <a:pt x="13676" y="24643"/>
                    </a:cubicBezTo>
                    <a:cubicBezTo>
                      <a:pt x="13990" y="24318"/>
                      <a:pt x="14283" y="23976"/>
                      <a:pt x="14601" y="23655"/>
                    </a:cubicBezTo>
                    <a:cubicBezTo>
                      <a:pt x="14919" y="23331"/>
                      <a:pt x="15243" y="23020"/>
                      <a:pt x="15557" y="22685"/>
                    </a:cubicBezTo>
                    <a:cubicBezTo>
                      <a:pt x="15686" y="22545"/>
                      <a:pt x="15721" y="22343"/>
                      <a:pt x="15648" y="22165"/>
                    </a:cubicBezTo>
                    <a:cubicBezTo>
                      <a:pt x="15353" y="21426"/>
                      <a:pt x="15014" y="20703"/>
                      <a:pt x="14742" y="19958"/>
                    </a:cubicBezTo>
                    <a:lnTo>
                      <a:pt x="14742" y="19958"/>
                    </a:lnTo>
                    <a:cubicBezTo>
                      <a:pt x="14922" y="19009"/>
                      <a:pt x="14837" y="18028"/>
                      <a:pt x="14639" y="17112"/>
                    </a:cubicBezTo>
                    <a:cubicBezTo>
                      <a:pt x="14597" y="16871"/>
                      <a:pt x="14538" y="16630"/>
                      <a:pt x="14486" y="16396"/>
                    </a:cubicBezTo>
                    <a:cubicBezTo>
                      <a:pt x="14440" y="16155"/>
                      <a:pt x="14378" y="15918"/>
                      <a:pt x="14294" y="15688"/>
                    </a:cubicBezTo>
                    <a:cubicBezTo>
                      <a:pt x="14144" y="15220"/>
                      <a:pt x="13917" y="14791"/>
                      <a:pt x="13708" y="14355"/>
                    </a:cubicBezTo>
                    <a:cubicBezTo>
                      <a:pt x="12922" y="12575"/>
                      <a:pt x="11656" y="11109"/>
                      <a:pt x="10410" y="9671"/>
                    </a:cubicBezTo>
                    <a:cubicBezTo>
                      <a:pt x="10068" y="9336"/>
                      <a:pt x="9701" y="9015"/>
                      <a:pt x="9363" y="8694"/>
                    </a:cubicBezTo>
                    <a:cubicBezTo>
                      <a:pt x="9021" y="8377"/>
                      <a:pt x="8759" y="8052"/>
                      <a:pt x="8480" y="7700"/>
                    </a:cubicBezTo>
                    <a:cubicBezTo>
                      <a:pt x="8194" y="7358"/>
                      <a:pt x="7935" y="6995"/>
                      <a:pt x="7709" y="6611"/>
                    </a:cubicBezTo>
                    <a:cubicBezTo>
                      <a:pt x="7492" y="6213"/>
                      <a:pt x="7311" y="5794"/>
                      <a:pt x="7147" y="5372"/>
                    </a:cubicBezTo>
                    <a:cubicBezTo>
                      <a:pt x="6979" y="4950"/>
                      <a:pt x="6752" y="4538"/>
                      <a:pt x="6609" y="4102"/>
                    </a:cubicBezTo>
                    <a:cubicBezTo>
                      <a:pt x="6466" y="3665"/>
                      <a:pt x="6344" y="3222"/>
                      <a:pt x="6166" y="2789"/>
                    </a:cubicBezTo>
                    <a:cubicBezTo>
                      <a:pt x="5985" y="2357"/>
                      <a:pt x="5911" y="1896"/>
                      <a:pt x="5793" y="1446"/>
                    </a:cubicBezTo>
                    <a:cubicBezTo>
                      <a:pt x="5667" y="992"/>
                      <a:pt x="5503" y="552"/>
                      <a:pt x="5301" y="127"/>
                    </a:cubicBezTo>
                    <a:cubicBezTo>
                      <a:pt x="5260" y="49"/>
                      <a:pt x="5181" y="1"/>
                      <a:pt x="5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7"/>
              <p:cNvSpPr/>
              <p:nvPr/>
            </p:nvSpPr>
            <p:spPr>
              <a:xfrm>
                <a:off x="2698300" y="2241825"/>
                <a:ext cx="726425" cy="412700"/>
              </a:xfrm>
              <a:custGeom>
                <a:avLst/>
                <a:gdLst/>
                <a:ahLst/>
                <a:cxnLst/>
                <a:rect l="l" t="t" r="r" b="b"/>
                <a:pathLst>
                  <a:path w="29057" h="16508" extrusionOk="0">
                    <a:moveTo>
                      <a:pt x="3769" y="1"/>
                    </a:moveTo>
                    <a:cubicBezTo>
                      <a:pt x="2581" y="1"/>
                      <a:pt x="1393" y="71"/>
                      <a:pt x="210" y="216"/>
                    </a:cubicBezTo>
                    <a:cubicBezTo>
                      <a:pt x="116" y="226"/>
                      <a:pt x="43" y="296"/>
                      <a:pt x="25" y="390"/>
                    </a:cubicBezTo>
                    <a:cubicBezTo>
                      <a:pt x="1" y="505"/>
                      <a:pt x="78" y="621"/>
                      <a:pt x="196" y="641"/>
                    </a:cubicBezTo>
                    <a:lnTo>
                      <a:pt x="242" y="652"/>
                    </a:lnTo>
                    <a:cubicBezTo>
                      <a:pt x="565" y="705"/>
                      <a:pt x="891" y="733"/>
                      <a:pt x="1220" y="733"/>
                    </a:cubicBezTo>
                    <a:cubicBezTo>
                      <a:pt x="1257" y="733"/>
                      <a:pt x="1294" y="733"/>
                      <a:pt x="1330" y="732"/>
                    </a:cubicBezTo>
                    <a:cubicBezTo>
                      <a:pt x="1603" y="724"/>
                      <a:pt x="1873" y="679"/>
                      <a:pt x="2144" y="679"/>
                    </a:cubicBezTo>
                    <a:cubicBezTo>
                      <a:pt x="2234" y="679"/>
                      <a:pt x="2325" y="684"/>
                      <a:pt x="2416" y="697"/>
                    </a:cubicBezTo>
                    <a:cubicBezTo>
                      <a:pt x="2664" y="733"/>
                      <a:pt x="2913" y="748"/>
                      <a:pt x="3161" y="748"/>
                    </a:cubicBezTo>
                    <a:cubicBezTo>
                      <a:pt x="3274" y="748"/>
                      <a:pt x="3388" y="745"/>
                      <a:pt x="3501" y="739"/>
                    </a:cubicBezTo>
                    <a:cubicBezTo>
                      <a:pt x="3544" y="737"/>
                      <a:pt x="3586" y="736"/>
                      <a:pt x="3629" y="736"/>
                    </a:cubicBezTo>
                    <a:cubicBezTo>
                      <a:pt x="3949" y="736"/>
                      <a:pt x="4269" y="789"/>
                      <a:pt x="4583" y="826"/>
                    </a:cubicBezTo>
                    <a:cubicBezTo>
                      <a:pt x="5309" y="847"/>
                      <a:pt x="6038" y="847"/>
                      <a:pt x="6747" y="1004"/>
                    </a:cubicBezTo>
                    <a:cubicBezTo>
                      <a:pt x="7103" y="1064"/>
                      <a:pt x="7462" y="1078"/>
                      <a:pt x="7825" y="1113"/>
                    </a:cubicBezTo>
                    <a:cubicBezTo>
                      <a:pt x="8184" y="1147"/>
                      <a:pt x="8540" y="1203"/>
                      <a:pt x="8889" y="1287"/>
                    </a:cubicBezTo>
                    <a:cubicBezTo>
                      <a:pt x="9587" y="1465"/>
                      <a:pt x="10317" y="1507"/>
                      <a:pt x="11004" y="1716"/>
                    </a:cubicBezTo>
                    <a:cubicBezTo>
                      <a:pt x="11667" y="2013"/>
                      <a:pt x="12365" y="2146"/>
                      <a:pt x="13039" y="2386"/>
                    </a:cubicBezTo>
                    <a:cubicBezTo>
                      <a:pt x="13384" y="2488"/>
                      <a:pt x="13688" y="2676"/>
                      <a:pt x="14005" y="2823"/>
                    </a:cubicBezTo>
                    <a:cubicBezTo>
                      <a:pt x="14326" y="2973"/>
                      <a:pt x="14648" y="3123"/>
                      <a:pt x="14983" y="3262"/>
                    </a:cubicBezTo>
                    <a:cubicBezTo>
                      <a:pt x="15642" y="3555"/>
                      <a:pt x="16246" y="3960"/>
                      <a:pt x="16878" y="4309"/>
                    </a:cubicBezTo>
                    <a:cubicBezTo>
                      <a:pt x="17192" y="4484"/>
                      <a:pt x="17509" y="4651"/>
                      <a:pt x="17820" y="4840"/>
                    </a:cubicBezTo>
                    <a:lnTo>
                      <a:pt x="18717" y="5440"/>
                    </a:lnTo>
                    <a:cubicBezTo>
                      <a:pt x="19289" y="5887"/>
                      <a:pt x="19952" y="6194"/>
                      <a:pt x="20493" y="6679"/>
                    </a:cubicBezTo>
                    <a:cubicBezTo>
                      <a:pt x="20776" y="6906"/>
                      <a:pt x="21044" y="7146"/>
                      <a:pt x="21338" y="7352"/>
                    </a:cubicBezTo>
                    <a:cubicBezTo>
                      <a:pt x="21634" y="7555"/>
                      <a:pt x="21927" y="7775"/>
                      <a:pt x="22175" y="8033"/>
                    </a:cubicBezTo>
                    <a:cubicBezTo>
                      <a:pt x="22685" y="8549"/>
                      <a:pt x="23236" y="9003"/>
                      <a:pt x="23780" y="9474"/>
                    </a:cubicBezTo>
                    <a:cubicBezTo>
                      <a:pt x="24887" y="10399"/>
                      <a:pt x="25728" y="11579"/>
                      <a:pt x="26593" y="12695"/>
                    </a:cubicBezTo>
                    <a:cubicBezTo>
                      <a:pt x="27036" y="13250"/>
                      <a:pt x="27354" y="13896"/>
                      <a:pt x="27682" y="14507"/>
                    </a:cubicBezTo>
                    <a:cubicBezTo>
                      <a:pt x="28010" y="15117"/>
                      <a:pt x="28359" y="15735"/>
                      <a:pt x="28691" y="16408"/>
                    </a:cubicBezTo>
                    <a:cubicBezTo>
                      <a:pt x="28725" y="16468"/>
                      <a:pt x="28788" y="16508"/>
                      <a:pt x="28858" y="16508"/>
                    </a:cubicBezTo>
                    <a:cubicBezTo>
                      <a:pt x="28866" y="16508"/>
                      <a:pt x="28874" y="16507"/>
                      <a:pt x="28882" y="16506"/>
                    </a:cubicBezTo>
                    <a:cubicBezTo>
                      <a:pt x="28984" y="16496"/>
                      <a:pt x="29057" y="16401"/>
                      <a:pt x="29043" y="16297"/>
                    </a:cubicBezTo>
                    <a:cubicBezTo>
                      <a:pt x="28956" y="15574"/>
                      <a:pt x="28848" y="14796"/>
                      <a:pt x="28527" y="14098"/>
                    </a:cubicBezTo>
                    <a:cubicBezTo>
                      <a:pt x="28366" y="13756"/>
                      <a:pt x="28185" y="13425"/>
                      <a:pt x="27979" y="13104"/>
                    </a:cubicBezTo>
                    <a:cubicBezTo>
                      <a:pt x="27783" y="12786"/>
                      <a:pt x="27612" y="12448"/>
                      <a:pt x="27392" y="12140"/>
                    </a:cubicBezTo>
                    <a:cubicBezTo>
                      <a:pt x="26586" y="10860"/>
                      <a:pt x="25473" y="9851"/>
                      <a:pt x="24478" y="8748"/>
                    </a:cubicBezTo>
                    <a:cubicBezTo>
                      <a:pt x="23955" y="8218"/>
                      <a:pt x="23424" y="7705"/>
                      <a:pt x="22817" y="7272"/>
                    </a:cubicBezTo>
                    <a:cubicBezTo>
                      <a:pt x="22210" y="6839"/>
                      <a:pt x="21693" y="6309"/>
                      <a:pt x="21065" y="5911"/>
                    </a:cubicBezTo>
                    <a:cubicBezTo>
                      <a:pt x="20437" y="5513"/>
                      <a:pt x="19889" y="5004"/>
                      <a:pt x="19254" y="4630"/>
                    </a:cubicBezTo>
                    <a:cubicBezTo>
                      <a:pt x="18615" y="4253"/>
                      <a:pt x="18001" y="3845"/>
                      <a:pt x="17370" y="3461"/>
                    </a:cubicBezTo>
                    <a:cubicBezTo>
                      <a:pt x="16738" y="3077"/>
                      <a:pt x="16033" y="2823"/>
                      <a:pt x="15419" y="2407"/>
                    </a:cubicBezTo>
                    <a:cubicBezTo>
                      <a:pt x="14805" y="1995"/>
                      <a:pt x="14054" y="1779"/>
                      <a:pt x="13356" y="1517"/>
                    </a:cubicBezTo>
                    <a:cubicBezTo>
                      <a:pt x="13004" y="1402"/>
                      <a:pt x="12662" y="1252"/>
                      <a:pt x="12306" y="1134"/>
                    </a:cubicBezTo>
                    <a:cubicBezTo>
                      <a:pt x="11946" y="1018"/>
                      <a:pt x="11580" y="956"/>
                      <a:pt x="11210" y="900"/>
                    </a:cubicBezTo>
                    <a:cubicBezTo>
                      <a:pt x="10840" y="844"/>
                      <a:pt x="10481" y="739"/>
                      <a:pt x="10125" y="641"/>
                    </a:cubicBezTo>
                    <a:cubicBezTo>
                      <a:pt x="9765" y="551"/>
                      <a:pt x="9399" y="484"/>
                      <a:pt x="9029" y="446"/>
                    </a:cubicBezTo>
                    <a:cubicBezTo>
                      <a:pt x="7287" y="154"/>
                      <a:pt x="5528" y="1"/>
                      <a:pt x="3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7"/>
              <p:cNvSpPr/>
              <p:nvPr/>
            </p:nvSpPr>
            <p:spPr>
              <a:xfrm>
                <a:off x="1603475" y="2658850"/>
                <a:ext cx="2018250" cy="1830600"/>
              </a:xfrm>
              <a:custGeom>
                <a:avLst/>
                <a:gdLst/>
                <a:ahLst/>
                <a:cxnLst/>
                <a:rect l="l" t="t" r="r" b="b"/>
                <a:pathLst>
                  <a:path w="80730" h="73224" extrusionOk="0">
                    <a:moveTo>
                      <a:pt x="14853" y="1"/>
                    </a:moveTo>
                    <a:cubicBezTo>
                      <a:pt x="14773" y="1"/>
                      <a:pt x="14692" y="49"/>
                      <a:pt x="14671" y="150"/>
                    </a:cubicBezTo>
                    <a:cubicBezTo>
                      <a:pt x="14273" y="3221"/>
                      <a:pt x="13635" y="6295"/>
                      <a:pt x="12553" y="9143"/>
                    </a:cubicBezTo>
                    <a:cubicBezTo>
                      <a:pt x="12298" y="9858"/>
                      <a:pt x="11925" y="10535"/>
                      <a:pt x="11628" y="11275"/>
                    </a:cubicBezTo>
                    <a:cubicBezTo>
                      <a:pt x="11331" y="12019"/>
                      <a:pt x="11063" y="12769"/>
                      <a:pt x="10836" y="13523"/>
                    </a:cubicBezTo>
                    <a:cubicBezTo>
                      <a:pt x="10365" y="15037"/>
                      <a:pt x="9970" y="16566"/>
                      <a:pt x="9632" y="18094"/>
                    </a:cubicBezTo>
                    <a:cubicBezTo>
                      <a:pt x="8941" y="21162"/>
                      <a:pt x="8470" y="24254"/>
                      <a:pt x="7978" y="27339"/>
                    </a:cubicBezTo>
                    <a:lnTo>
                      <a:pt x="7276" y="31970"/>
                    </a:lnTo>
                    <a:cubicBezTo>
                      <a:pt x="7049" y="33499"/>
                      <a:pt x="6673" y="34996"/>
                      <a:pt x="6268" y="36496"/>
                    </a:cubicBezTo>
                    <a:cubicBezTo>
                      <a:pt x="5441" y="39484"/>
                      <a:pt x="4488" y="42457"/>
                      <a:pt x="3612" y="45451"/>
                    </a:cubicBezTo>
                    <a:cubicBezTo>
                      <a:pt x="2736" y="48442"/>
                      <a:pt x="1665" y="51384"/>
                      <a:pt x="873" y="54420"/>
                    </a:cubicBezTo>
                    <a:cubicBezTo>
                      <a:pt x="667" y="55177"/>
                      <a:pt x="468" y="55942"/>
                      <a:pt x="297" y="56720"/>
                    </a:cubicBezTo>
                    <a:cubicBezTo>
                      <a:pt x="209" y="57107"/>
                      <a:pt x="126" y="57495"/>
                      <a:pt x="70" y="57910"/>
                    </a:cubicBezTo>
                    <a:cubicBezTo>
                      <a:pt x="35" y="58123"/>
                      <a:pt x="18" y="58339"/>
                      <a:pt x="14" y="58555"/>
                    </a:cubicBezTo>
                    <a:cubicBezTo>
                      <a:pt x="0" y="58657"/>
                      <a:pt x="35" y="58821"/>
                      <a:pt x="42" y="58939"/>
                    </a:cubicBezTo>
                    <a:cubicBezTo>
                      <a:pt x="52" y="59058"/>
                      <a:pt x="223" y="59407"/>
                      <a:pt x="286" y="59414"/>
                    </a:cubicBezTo>
                    <a:cubicBezTo>
                      <a:pt x="450" y="59564"/>
                      <a:pt x="628" y="59742"/>
                      <a:pt x="789" y="59857"/>
                    </a:cubicBezTo>
                    <a:lnTo>
                      <a:pt x="1270" y="60217"/>
                    </a:lnTo>
                    <a:cubicBezTo>
                      <a:pt x="1591" y="60468"/>
                      <a:pt x="1919" y="60670"/>
                      <a:pt x="2247" y="60897"/>
                    </a:cubicBezTo>
                    <a:cubicBezTo>
                      <a:pt x="2897" y="61351"/>
                      <a:pt x="3581" y="61742"/>
                      <a:pt x="4247" y="62160"/>
                    </a:cubicBezTo>
                    <a:lnTo>
                      <a:pt x="6289" y="63333"/>
                    </a:lnTo>
                    <a:lnTo>
                      <a:pt x="8372" y="64439"/>
                    </a:lnTo>
                    <a:cubicBezTo>
                      <a:pt x="9761" y="65162"/>
                      <a:pt x="11174" y="65842"/>
                      <a:pt x="12588" y="66530"/>
                    </a:cubicBezTo>
                    <a:cubicBezTo>
                      <a:pt x="14001" y="67221"/>
                      <a:pt x="15477" y="67765"/>
                      <a:pt x="16926" y="68372"/>
                    </a:cubicBezTo>
                    <a:lnTo>
                      <a:pt x="19138" y="69178"/>
                    </a:lnTo>
                    <a:lnTo>
                      <a:pt x="20241" y="69583"/>
                    </a:lnTo>
                    <a:lnTo>
                      <a:pt x="21361" y="69953"/>
                    </a:lnTo>
                    <a:lnTo>
                      <a:pt x="23598" y="70693"/>
                    </a:lnTo>
                    <a:cubicBezTo>
                      <a:pt x="24355" y="70909"/>
                      <a:pt x="25123" y="71087"/>
                      <a:pt x="25881" y="71290"/>
                    </a:cubicBezTo>
                    <a:cubicBezTo>
                      <a:pt x="27395" y="71723"/>
                      <a:pt x="28952" y="71953"/>
                      <a:pt x="30487" y="72288"/>
                    </a:cubicBezTo>
                    <a:cubicBezTo>
                      <a:pt x="31255" y="72466"/>
                      <a:pt x="32037" y="72560"/>
                      <a:pt x="32818" y="72668"/>
                    </a:cubicBezTo>
                    <a:cubicBezTo>
                      <a:pt x="33597" y="72776"/>
                      <a:pt x="34371" y="72920"/>
                      <a:pt x="35156" y="72989"/>
                    </a:cubicBezTo>
                    <a:cubicBezTo>
                      <a:pt x="35942" y="73059"/>
                      <a:pt x="36727" y="73112"/>
                      <a:pt x="37512" y="73153"/>
                    </a:cubicBezTo>
                    <a:lnTo>
                      <a:pt x="38688" y="73223"/>
                    </a:lnTo>
                    <a:lnTo>
                      <a:pt x="39871" y="73199"/>
                    </a:lnTo>
                    <a:cubicBezTo>
                      <a:pt x="40371" y="73185"/>
                      <a:pt x="40871" y="73181"/>
                      <a:pt x="41370" y="73181"/>
                    </a:cubicBezTo>
                    <a:cubicBezTo>
                      <a:pt x="41659" y="73181"/>
                      <a:pt x="41946" y="73182"/>
                      <a:pt x="42234" y="73185"/>
                    </a:cubicBezTo>
                    <a:cubicBezTo>
                      <a:pt x="42277" y="73185"/>
                      <a:pt x="42321" y="73186"/>
                      <a:pt x="42364" y="73186"/>
                    </a:cubicBezTo>
                    <a:cubicBezTo>
                      <a:pt x="43106" y="73186"/>
                      <a:pt x="43848" y="73104"/>
                      <a:pt x="44589" y="73035"/>
                    </a:cubicBezTo>
                    <a:cubicBezTo>
                      <a:pt x="45375" y="72961"/>
                      <a:pt x="46167" y="72944"/>
                      <a:pt x="46945" y="72815"/>
                    </a:cubicBezTo>
                    <a:lnTo>
                      <a:pt x="49273" y="72396"/>
                    </a:lnTo>
                    <a:cubicBezTo>
                      <a:pt x="49660" y="72326"/>
                      <a:pt x="50048" y="72267"/>
                      <a:pt x="50431" y="72183"/>
                    </a:cubicBezTo>
                    <a:lnTo>
                      <a:pt x="51576" y="71883"/>
                    </a:lnTo>
                    <a:cubicBezTo>
                      <a:pt x="52333" y="71681"/>
                      <a:pt x="53112" y="71538"/>
                      <a:pt x="53865" y="71311"/>
                    </a:cubicBezTo>
                    <a:cubicBezTo>
                      <a:pt x="54619" y="71084"/>
                      <a:pt x="55366" y="70829"/>
                      <a:pt x="56116" y="70592"/>
                    </a:cubicBezTo>
                    <a:cubicBezTo>
                      <a:pt x="56870" y="70368"/>
                      <a:pt x="57606" y="70100"/>
                      <a:pt x="58325" y="69782"/>
                    </a:cubicBezTo>
                    <a:lnTo>
                      <a:pt x="60503" y="68871"/>
                    </a:lnTo>
                    <a:lnTo>
                      <a:pt x="62632" y="67859"/>
                    </a:lnTo>
                    <a:lnTo>
                      <a:pt x="63703" y="67360"/>
                    </a:lnTo>
                    <a:lnTo>
                      <a:pt x="64740" y="66805"/>
                    </a:lnTo>
                    <a:cubicBezTo>
                      <a:pt x="65431" y="66428"/>
                      <a:pt x="66132" y="66073"/>
                      <a:pt x="66813" y="65678"/>
                    </a:cubicBezTo>
                    <a:cubicBezTo>
                      <a:pt x="68146" y="64851"/>
                      <a:pt x="69468" y="64003"/>
                      <a:pt x="70763" y="63120"/>
                    </a:cubicBezTo>
                    <a:cubicBezTo>
                      <a:pt x="71423" y="62694"/>
                      <a:pt x="72065" y="62234"/>
                      <a:pt x="72693" y="61766"/>
                    </a:cubicBezTo>
                    <a:cubicBezTo>
                      <a:pt x="73321" y="61298"/>
                      <a:pt x="73946" y="60820"/>
                      <a:pt x="74543" y="60314"/>
                    </a:cubicBezTo>
                    <a:cubicBezTo>
                      <a:pt x="75747" y="59306"/>
                      <a:pt x="76985" y="58343"/>
                      <a:pt x="78123" y="57250"/>
                    </a:cubicBezTo>
                    <a:cubicBezTo>
                      <a:pt x="78702" y="56723"/>
                      <a:pt x="79236" y="56134"/>
                      <a:pt x="79763" y="55547"/>
                    </a:cubicBezTo>
                    <a:cubicBezTo>
                      <a:pt x="80022" y="55237"/>
                      <a:pt x="80276" y="54943"/>
                      <a:pt x="80510" y="54574"/>
                    </a:cubicBezTo>
                    <a:cubicBezTo>
                      <a:pt x="80639" y="54423"/>
                      <a:pt x="80723" y="54120"/>
                      <a:pt x="80723" y="53910"/>
                    </a:cubicBezTo>
                    <a:cubicBezTo>
                      <a:pt x="80730" y="53694"/>
                      <a:pt x="80706" y="53481"/>
                      <a:pt x="80657" y="53272"/>
                    </a:cubicBezTo>
                    <a:cubicBezTo>
                      <a:pt x="80636" y="53146"/>
                      <a:pt x="80541" y="53087"/>
                      <a:pt x="80445" y="53087"/>
                    </a:cubicBezTo>
                    <a:cubicBezTo>
                      <a:pt x="80325" y="53087"/>
                      <a:pt x="80205" y="53176"/>
                      <a:pt x="80224" y="53335"/>
                    </a:cubicBezTo>
                    <a:lnTo>
                      <a:pt x="80224" y="53342"/>
                    </a:lnTo>
                    <a:cubicBezTo>
                      <a:pt x="80255" y="53719"/>
                      <a:pt x="80234" y="54005"/>
                      <a:pt x="80032" y="54284"/>
                    </a:cubicBezTo>
                    <a:cubicBezTo>
                      <a:pt x="79833" y="54563"/>
                      <a:pt x="79554" y="54842"/>
                      <a:pt x="79296" y="55121"/>
                    </a:cubicBezTo>
                    <a:cubicBezTo>
                      <a:pt x="78765" y="55673"/>
                      <a:pt x="78207" y="56214"/>
                      <a:pt x="77638" y="56741"/>
                    </a:cubicBezTo>
                    <a:lnTo>
                      <a:pt x="76793" y="57540"/>
                    </a:lnTo>
                    <a:lnTo>
                      <a:pt x="75925" y="58308"/>
                    </a:lnTo>
                    <a:cubicBezTo>
                      <a:pt x="75352" y="58835"/>
                      <a:pt x="74741" y="59316"/>
                      <a:pt x="74124" y="59787"/>
                    </a:cubicBezTo>
                    <a:cubicBezTo>
                      <a:pt x="71639" y="61644"/>
                      <a:pt x="69091" y="63445"/>
                      <a:pt x="66401" y="64977"/>
                    </a:cubicBezTo>
                    <a:cubicBezTo>
                      <a:pt x="63710" y="66509"/>
                      <a:pt x="60950" y="67961"/>
                      <a:pt x="58022" y="68994"/>
                    </a:cubicBezTo>
                    <a:cubicBezTo>
                      <a:pt x="57310" y="69297"/>
                      <a:pt x="56570" y="69527"/>
                      <a:pt x="55837" y="69775"/>
                    </a:cubicBezTo>
                    <a:lnTo>
                      <a:pt x="53632" y="70519"/>
                    </a:lnTo>
                    <a:cubicBezTo>
                      <a:pt x="52888" y="70714"/>
                      <a:pt x="52138" y="70913"/>
                      <a:pt x="51381" y="71094"/>
                    </a:cubicBezTo>
                    <a:lnTo>
                      <a:pt x="50257" y="71367"/>
                    </a:lnTo>
                    <a:cubicBezTo>
                      <a:pt x="49877" y="71443"/>
                      <a:pt x="49493" y="71496"/>
                      <a:pt x="49112" y="71559"/>
                    </a:cubicBezTo>
                    <a:lnTo>
                      <a:pt x="46823" y="71935"/>
                    </a:lnTo>
                    <a:cubicBezTo>
                      <a:pt x="46059" y="72065"/>
                      <a:pt x="45291" y="72124"/>
                      <a:pt x="44520" y="72180"/>
                    </a:cubicBezTo>
                    <a:cubicBezTo>
                      <a:pt x="43748" y="72236"/>
                      <a:pt x="42984" y="72354"/>
                      <a:pt x="42209" y="72358"/>
                    </a:cubicBezTo>
                    <a:cubicBezTo>
                      <a:pt x="41873" y="72359"/>
                      <a:pt x="41539" y="72361"/>
                      <a:pt x="41204" y="72361"/>
                    </a:cubicBezTo>
                    <a:cubicBezTo>
                      <a:pt x="40764" y="72361"/>
                      <a:pt x="40324" y="72358"/>
                      <a:pt x="39882" y="72344"/>
                    </a:cubicBezTo>
                    <a:lnTo>
                      <a:pt x="38723" y="72323"/>
                    </a:lnTo>
                    <a:lnTo>
                      <a:pt x="37568" y="72218"/>
                    </a:lnTo>
                    <a:cubicBezTo>
                      <a:pt x="36800" y="72141"/>
                      <a:pt x="36025" y="72089"/>
                      <a:pt x="35254" y="72026"/>
                    </a:cubicBezTo>
                    <a:cubicBezTo>
                      <a:pt x="34483" y="71967"/>
                      <a:pt x="33715" y="71845"/>
                      <a:pt x="32951" y="71726"/>
                    </a:cubicBezTo>
                    <a:cubicBezTo>
                      <a:pt x="32187" y="71607"/>
                      <a:pt x="31412" y="71541"/>
                      <a:pt x="30658" y="71377"/>
                    </a:cubicBezTo>
                    <a:cubicBezTo>
                      <a:pt x="24589" y="70124"/>
                      <a:pt x="18618" y="68289"/>
                      <a:pt x="13000" y="65636"/>
                    </a:cubicBezTo>
                    <a:cubicBezTo>
                      <a:pt x="11572" y="65015"/>
                      <a:pt x="10183" y="64324"/>
                      <a:pt x="8798" y="63626"/>
                    </a:cubicBezTo>
                    <a:lnTo>
                      <a:pt x="6753" y="62509"/>
                    </a:lnTo>
                    <a:lnTo>
                      <a:pt x="4750" y="61326"/>
                    </a:lnTo>
                    <a:cubicBezTo>
                      <a:pt x="4101" y="60911"/>
                      <a:pt x="3434" y="60510"/>
                      <a:pt x="2795" y="60074"/>
                    </a:cubicBezTo>
                    <a:cubicBezTo>
                      <a:pt x="2478" y="59861"/>
                      <a:pt x="2146" y="59658"/>
                      <a:pt x="1846" y="59431"/>
                    </a:cubicBezTo>
                    <a:lnTo>
                      <a:pt x="1382" y="59096"/>
                    </a:lnTo>
                    <a:cubicBezTo>
                      <a:pt x="1225" y="58985"/>
                      <a:pt x="1134" y="58883"/>
                      <a:pt x="998" y="58779"/>
                    </a:cubicBezTo>
                    <a:lnTo>
                      <a:pt x="977" y="58762"/>
                    </a:lnTo>
                    <a:lnTo>
                      <a:pt x="977" y="58762"/>
                    </a:lnTo>
                    <a:cubicBezTo>
                      <a:pt x="976" y="58770"/>
                      <a:pt x="974" y="58778"/>
                      <a:pt x="973" y="58778"/>
                    </a:cubicBezTo>
                    <a:cubicBezTo>
                      <a:pt x="972" y="58778"/>
                      <a:pt x="972" y="58773"/>
                      <a:pt x="973" y="58759"/>
                    </a:cubicBezTo>
                    <a:lnTo>
                      <a:pt x="973" y="58759"/>
                    </a:lnTo>
                    <a:lnTo>
                      <a:pt x="977" y="58762"/>
                    </a:lnTo>
                    <a:lnTo>
                      <a:pt x="977" y="58762"/>
                    </a:lnTo>
                    <a:cubicBezTo>
                      <a:pt x="978" y="58755"/>
                      <a:pt x="977" y="58747"/>
                      <a:pt x="974" y="58747"/>
                    </a:cubicBezTo>
                    <a:cubicBezTo>
                      <a:pt x="974" y="58747"/>
                      <a:pt x="974" y="58747"/>
                      <a:pt x="974" y="58747"/>
                    </a:cubicBezTo>
                    <a:cubicBezTo>
                      <a:pt x="973" y="58752"/>
                      <a:pt x="973" y="58756"/>
                      <a:pt x="973" y="58759"/>
                    </a:cubicBezTo>
                    <a:lnTo>
                      <a:pt x="973" y="58759"/>
                    </a:lnTo>
                    <a:lnTo>
                      <a:pt x="949" y="58740"/>
                    </a:lnTo>
                    <a:lnTo>
                      <a:pt x="974" y="58747"/>
                    </a:lnTo>
                    <a:cubicBezTo>
                      <a:pt x="977" y="58678"/>
                      <a:pt x="949" y="58646"/>
                      <a:pt x="960" y="58552"/>
                    </a:cubicBezTo>
                    <a:cubicBezTo>
                      <a:pt x="960" y="58377"/>
                      <a:pt x="974" y="58203"/>
                      <a:pt x="998" y="58032"/>
                    </a:cubicBezTo>
                    <a:cubicBezTo>
                      <a:pt x="1044" y="57669"/>
                      <a:pt x="1120" y="57296"/>
                      <a:pt x="1201" y="56919"/>
                    </a:cubicBezTo>
                    <a:cubicBezTo>
                      <a:pt x="1368" y="56175"/>
                      <a:pt x="1577" y="55429"/>
                      <a:pt x="1794" y="54682"/>
                    </a:cubicBezTo>
                    <a:cubicBezTo>
                      <a:pt x="2705" y="51712"/>
                      <a:pt x="3563" y="48711"/>
                      <a:pt x="4561" y="45748"/>
                    </a:cubicBezTo>
                    <a:cubicBezTo>
                      <a:pt x="5563" y="42785"/>
                      <a:pt x="6470" y="39794"/>
                      <a:pt x="7245" y="36748"/>
                    </a:cubicBezTo>
                    <a:cubicBezTo>
                      <a:pt x="7622" y="35229"/>
                      <a:pt x="7988" y="33683"/>
                      <a:pt x="8198" y="32117"/>
                    </a:cubicBezTo>
                    <a:lnTo>
                      <a:pt x="8941" y="27499"/>
                    </a:lnTo>
                    <a:cubicBezTo>
                      <a:pt x="9437" y="24421"/>
                      <a:pt x="9970" y="21343"/>
                      <a:pt x="10588" y="18304"/>
                    </a:cubicBezTo>
                    <a:cubicBezTo>
                      <a:pt x="10902" y="16786"/>
                      <a:pt x="11241" y="15271"/>
                      <a:pt x="11705" y="13802"/>
                    </a:cubicBezTo>
                    <a:cubicBezTo>
                      <a:pt x="11932" y="13066"/>
                      <a:pt x="12204" y="12322"/>
                      <a:pt x="12494" y="11642"/>
                    </a:cubicBezTo>
                    <a:cubicBezTo>
                      <a:pt x="12780" y="10961"/>
                      <a:pt x="13157" y="10235"/>
                      <a:pt x="13425" y="9478"/>
                    </a:cubicBezTo>
                    <a:cubicBezTo>
                      <a:pt x="13991" y="7977"/>
                      <a:pt x="14329" y="6424"/>
                      <a:pt x="14577" y="4871"/>
                    </a:cubicBezTo>
                    <a:cubicBezTo>
                      <a:pt x="14828" y="3318"/>
                      <a:pt x="14982" y="1752"/>
                      <a:pt x="15041" y="178"/>
                    </a:cubicBezTo>
                    <a:cubicBezTo>
                      <a:pt x="15036" y="63"/>
                      <a:pt x="14944" y="1"/>
                      <a:pt x="14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7"/>
              <p:cNvSpPr/>
              <p:nvPr/>
            </p:nvSpPr>
            <p:spPr>
              <a:xfrm>
                <a:off x="2846700" y="2254125"/>
                <a:ext cx="734375" cy="1644975"/>
              </a:xfrm>
              <a:custGeom>
                <a:avLst/>
                <a:gdLst/>
                <a:ahLst/>
                <a:cxnLst/>
                <a:rect l="l" t="t" r="r" b="b"/>
                <a:pathLst>
                  <a:path w="29375" h="65799" extrusionOk="0">
                    <a:moveTo>
                      <a:pt x="240" y="1"/>
                    </a:moveTo>
                    <a:cubicBezTo>
                      <a:pt x="230" y="1"/>
                      <a:pt x="220" y="1"/>
                      <a:pt x="210" y="3"/>
                    </a:cubicBezTo>
                    <a:cubicBezTo>
                      <a:pt x="88" y="13"/>
                      <a:pt x="1" y="125"/>
                      <a:pt x="18" y="244"/>
                    </a:cubicBezTo>
                    <a:cubicBezTo>
                      <a:pt x="106" y="990"/>
                      <a:pt x="242" y="1730"/>
                      <a:pt x="423" y="2456"/>
                    </a:cubicBezTo>
                    <a:cubicBezTo>
                      <a:pt x="598" y="3186"/>
                      <a:pt x="842" y="3898"/>
                      <a:pt x="978" y="4634"/>
                    </a:cubicBezTo>
                    <a:cubicBezTo>
                      <a:pt x="1264" y="6103"/>
                      <a:pt x="1735" y="7530"/>
                      <a:pt x="2022" y="9007"/>
                    </a:cubicBezTo>
                    <a:cubicBezTo>
                      <a:pt x="2423" y="10448"/>
                      <a:pt x="2828" y="11893"/>
                      <a:pt x="3177" y="13351"/>
                    </a:cubicBezTo>
                    <a:cubicBezTo>
                      <a:pt x="3348" y="14081"/>
                      <a:pt x="3557" y="14796"/>
                      <a:pt x="3808" y="15512"/>
                    </a:cubicBezTo>
                    <a:cubicBezTo>
                      <a:pt x="4063" y="16231"/>
                      <a:pt x="4241" y="16949"/>
                      <a:pt x="4534" y="17686"/>
                    </a:cubicBezTo>
                    <a:lnTo>
                      <a:pt x="12407" y="33861"/>
                    </a:lnTo>
                    <a:lnTo>
                      <a:pt x="13423" y="35864"/>
                    </a:lnTo>
                    <a:lnTo>
                      <a:pt x="14396" y="37888"/>
                    </a:lnTo>
                    <a:cubicBezTo>
                      <a:pt x="15014" y="39253"/>
                      <a:pt x="15778" y="40541"/>
                      <a:pt x="16386" y="41916"/>
                    </a:cubicBezTo>
                    <a:cubicBezTo>
                      <a:pt x="16989" y="43287"/>
                      <a:pt x="17750" y="44585"/>
                      <a:pt x="18350" y="45953"/>
                    </a:cubicBezTo>
                    <a:cubicBezTo>
                      <a:pt x="18954" y="47325"/>
                      <a:pt x="19631" y="48661"/>
                      <a:pt x="20329" y="49984"/>
                    </a:cubicBezTo>
                    <a:cubicBezTo>
                      <a:pt x="21027" y="51307"/>
                      <a:pt x="21645" y="52668"/>
                      <a:pt x="22329" y="54001"/>
                    </a:cubicBezTo>
                    <a:cubicBezTo>
                      <a:pt x="23016" y="55338"/>
                      <a:pt x="23697" y="56678"/>
                      <a:pt x="24447" y="57976"/>
                    </a:cubicBezTo>
                    <a:lnTo>
                      <a:pt x="25557" y="59930"/>
                    </a:lnTo>
                    <a:cubicBezTo>
                      <a:pt x="25920" y="60586"/>
                      <a:pt x="26262" y="61253"/>
                      <a:pt x="26632" y="61898"/>
                    </a:cubicBezTo>
                    <a:cubicBezTo>
                      <a:pt x="27386" y="63193"/>
                      <a:pt x="28216" y="64442"/>
                      <a:pt x="29005" y="65709"/>
                    </a:cubicBezTo>
                    <a:cubicBezTo>
                      <a:pt x="29041" y="65766"/>
                      <a:pt x="29102" y="65798"/>
                      <a:pt x="29165" y="65798"/>
                    </a:cubicBezTo>
                    <a:cubicBezTo>
                      <a:pt x="29188" y="65798"/>
                      <a:pt x="29210" y="65794"/>
                      <a:pt x="29232" y="65786"/>
                    </a:cubicBezTo>
                    <a:cubicBezTo>
                      <a:pt x="29326" y="65748"/>
                      <a:pt x="29375" y="65639"/>
                      <a:pt x="29336" y="65545"/>
                    </a:cubicBezTo>
                    <a:cubicBezTo>
                      <a:pt x="28768" y="64146"/>
                      <a:pt x="28153" y="62771"/>
                      <a:pt x="27455" y="61445"/>
                    </a:cubicBezTo>
                    <a:cubicBezTo>
                      <a:pt x="27103" y="60782"/>
                      <a:pt x="26722" y="60143"/>
                      <a:pt x="26356" y="59490"/>
                    </a:cubicBezTo>
                    <a:cubicBezTo>
                      <a:pt x="25990" y="58834"/>
                      <a:pt x="25651" y="58168"/>
                      <a:pt x="25302" y="57508"/>
                    </a:cubicBezTo>
                    <a:cubicBezTo>
                      <a:pt x="23896" y="54873"/>
                      <a:pt x="22451" y="52256"/>
                      <a:pt x="21226" y="49523"/>
                    </a:cubicBezTo>
                    <a:cubicBezTo>
                      <a:pt x="20594" y="48162"/>
                      <a:pt x="19952" y="46812"/>
                      <a:pt x="19237" y="45496"/>
                    </a:cubicBezTo>
                    <a:cubicBezTo>
                      <a:pt x="18521" y="44177"/>
                      <a:pt x="17953" y="42795"/>
                      <a:pt x="17234" y="41479"/>
                    </a:cubicBezTo>
                    <a:cubicBezTo>
                      <a:pt x="16518" y="40160"/>
                      <a:pt x="15960" y="38768"/>
                      <a:pt x="15258" y="37449"/>
                    </a:cubicBezTo>
                    <a:lnTo>
                      <a:pt x="14246" y="35446"/>
                    </a:lnTo>
                    <a:lnTo>
                      <a:pt x="13280" y="33418"/>
                    </a:lnTo>
                    <a:cubicBezTo>
                      <a:pt x="12634" y="32067"/>
                      <a:pt x="11898" y="30759"/>
                      <a:pt x="11290" y="29391"/>
                    </a:cubicBezTo>
                    <a:cubicBezTo>
                      <a:pt x="10683" y="28019"/>
                      <a:pt x="9943" y="26717"/>
                      <a:pt x="9287" y="25374"/>
                    </a:cubicBezTo>
                    <a:cubicBezTo>
                      <a:pt x="8635" y="24030"/>
                      <a:pt x="7961" y="22676"/>
                      <a:pt x="7267" y="21364"/>
                    </a:cubicBezTo>
                    <a:cubicBezTo>
                      <a:pt x="6576" y="20052"/>
                      <a:pt x="5972" y="18632"/>
                      <a:pt x="5319" y="17351"/>
                    </a:cubicBezTo>
                    <a:cubicBezTo>
                      <a:pt x="4737" y="16042"/>
                      <a:pt x="4440" y="14545"/>
                      <a:pt x="3986" y="13125"/>
                    </a:cubicBezTo>
                    <a:cubicBezTo>
                      <a:pt x="3533" y="11701"/>
                      <a:pt x="3166" y="10252"/>
                      <a:pt x="2814" y="8801"/>
                    </a:cubicBezTo>
                    <a:cubicBezTo>
                      <a:pt x="2608" y="8082"/>
                      <a:pt x="2381" y="7366"/>
                      <a:pt x="2207" y="6637"/>
                    </a:cubicBezTo>
                    <a:cubicBezTo>
                      <a:pt x="2032" y="5908"/>
                      <a:pt x="1858" y="5178"/>
                      <a:pt x="1631" y="4470"/>
                    </a:cubicBezTo>
                    <a:cubicBezTo>
                      <a:pt x="1404" y="3758"/>
                      <a:pt x="1289" y="3015"/>
                      <a:pt x="1104" y="2289"/>
                    </a:cubicBezTo>
                    <a:cubicBezTo>
                      <a:pt x="922" y="1559"/>
                      <a:pt x="699" y="844"/>
                      <a:pt x="441" y="142"/>
                    </a:cubicBezTo>
                    <a:cubicBezTo>
                      <a:pt x="409" y="55"/>
                      <a:pt x="327" y="1"/>
                      <a:pt x="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7"/>
              <p:cNvSpPr/>
              <p:nvPr/>
            </p:nvSpPr>
            <p:spPr>
              <a:xfrm>
                <a:off x="1304375" y="358550"/>
                <a:ext cx="1843275" cy="1340575"/>
              </a:xfrm>
              <a:custGeom>
                <a:avLst/>
                <a:gdLst/>
                <a:ahLst/>
                <a:cxnLst/>
                <a:rect l="l" t="t" r="r" b="b"/>
                <a:pathLst>
                  <a:path w="73731" h="53623" extrusionOk="0">
                    <a:moveTo>
                      <a:pt x="48148" y="1"/>
                    </a:moveTo>
                    <a:cubicBezTo>
                      <a:pt x="47518" y="1"/>
                      <a:pt x="46886" y="67"/>
                      <a:pt x="46265" y="219"/>
                    </a:cubicBezTo>
                    <a:cubicBezTo>
                      <a:pt x="45000" y="525"/>
                      <a:pt x="43821" y="1100"/>
                      <a:pt x="42851" y="2055"/>
                    </a:cubicBezTo>
                    <a:lnTo>
                      <a:pt x="42851" y="2055"/>
                    </a:lnTo>
                    <a:cubicBezTo>
                      <a:pt x="41383" y="1974"/>
                      <a:pt x="39931" y="1945"/>
                      <a:pt x="38469" y="1945"/>
                    </a:cubicBezTo>
                    <a:cubicBezTo>
                      <a:pt x="38308" y="1945"/>
                      <a:pt x="38146" y="1946"/>
                      <a:pt x="37984" y="1946"/>
                    </a:cubicBezTo>
                    <a:cubicBezTo>
                      <a:pt x="37677" y="1943"/>
                      <a:pt x="37369" y="1942"/>
                      <a:pt x="37062" y="1942"/>
                    </a:cubicBezTo>
                    <a:cubicBezTo>
                      <a:pt x="35671" y="1942"/>
                      <a:pt x="34282" y="1973"/>
                      <a:pt x="32892" y="2034"/>
                    </a:cubicBezTo>
                    <a:cubicBezTo>
                      <a:pt x="29493" y="2208"/>
                      <a:pt x="26108" y="2602"/>
                      <a:pt x="22762" y="3213"/>
                    </a:cubicBezTo>
                    <a:cubicBezTo>
                      <a:pt x="19415" y="3887"/>
                      <a:pt x="16131" y="4955"/>
                      <a:pt x="13095" y="6658"/>
                    </a:cubicBezTo>
                    <a:cubicBezTo>
                      <a:pt x="12714" y="6874"/>
                      <a:pt x="12355" y="7122"/>
                      <a:pt x="12006" y="7380"/>
                    </a:cubicBezTo>
                    <a:cubicBezTo>
                      <a:pt x="11657" y="7638"/>
                      <a:pt x="11322" y="7914"/>
                      <a:pt x="10980" y="8183"/>
                    </a:cubicBezTo>
                    <a:cubicBezTo>
                      <a:pt x="10338" y="8758"/>
                      <a:pt x="9727" y="9369"/>
                      <a:pt x="9155" y="10015"/>
                    </a:cubicBezTo>
                    <a:cubicBezTo>
                      <a:pt x="8024" y="11313"/>
                      <a:pt x="6977" y="12677"/>
                      <a:pt x="6066" y="14126"/>
                    </a:cubicBezTo>
                    <a:cubicBezTo>
                      <a:pt x="2454" y="19957"/>
                      <a:pt x="584" y="26724"/>
                      <a:pt x="137" y="33508"/>
                    </a:cubicBezTo>
                    <a:cubicBezTo>
                      <a:pt x="64" y="34360"/>
                      <a:pt x="1" y="35211"/>
                      <a:pt x="18" y="36063"/>
                    </a:cubicBezTo>
                    <a:cubicBezTo>
                      <a:pt x="36" y="36911"/>
                      <a:pt x="50" y="37769"/>
                      <a:pt x="113" y="38614"/>
                    </a:cubicBezTo>
                    <a:cubicBezTo>
                      <a:pt x="186" y="40313"/>
                      <a:pt x="291" y="42023"/>
                      <a:pt x="612" y="43695"/>
                    </a:cubicBezTo>
                    <a:cubicBezTo>
                      <a:pt x="936" y="45367"/>
                      <a:pt x="1257" y="47031"/>
                      <a:pt x="1673" y="48686"/>
                    </a:cubicBezTo>
                    <a:cubicBezTo>
                      <a:pt x="2088" y="50340"/>
                      <a:pt x="2695" y="51938"/>
                      <a:pt x="3376" y="53494"/>
                    </a:cubicBezTo>
                    <a:cubicBezTo>
                      <a:pt x="3412" y="53573"/>
                      <a:pt x="3491" y="53622"/>
                      <a:pt x="3574" y="53622"/>
                    </a:cubicBezTo>
                    <a:cubicBezTo>
                      <a:pt x="3594" y="53622"/>
                      <a:pt x="3614" y="53619"/>
                      <a:pt x="3634" y="53613"/>
                    </a:cubicBezTo>
                    <a:cubicBezTo>
                      <a:pt x="3749" y="53575"/>
                      <a:pt x="3815" y="53453"/>
                      <a:pt x="3780" y="53337"/>
                    </a:cubicBezTo>
                    <a:cubicBezTo>
                      <a:pt x="3285" y="51722"/>
                      <a:pt x="2831" y="50116"/>
                      <a:pt x="2353" y="48508"/>
                    </a:cubicBezTo>
                    <a:cubicBezTo>
                      <a:pt x="1872" y="46899"/>
                      <a:pt x="1519" y="45248"/>
                      <a:pt x="1313" y="43587"/>
                    </a:cubicBezTo>
                    <a:cubicBezTo>
                      <a:pt x="1111" y="41926"/>
                      <a:pt x="852" y="40258"/>
                      <a:pt x="832" y="38582"/>
                    </a:cubicBezTo>
                    <a:cubicBezTo>
                      <a:pt x="807" y="36907"/>
                      <a:pt x="821" y="35232"/>
                      <a:pt x="922" y="33564"/>
                    </a:cubicBezTo>
                    <a:cubicBezTo>
                      <a:pt x="1069" y="30207"/>
                      <a:pt x="1833" y="26937"/>
                      <a:pt x="2720" y="23705"/>
                    </a:cubicBezTo>
                    <a:cubicBezTo>
                      <a:pt x="3606" y="20470"/>
                      <a:pt x="5072" y="17434"/>
                      <a:pt x="6785" y="14579"/>
                    </a:cubicBezTo>
                    <a:cubicBezTo>
                      <a:pt x="8499" y="11721"/>
                      <a:pt x="10854" y="9244"/>
                      <a:pt x="13597" y="7478"/>
                    </a:cubicBezTo>
                    <a:cubicBezTo>
                      <a:pt x="16421" y="5778"/>
                      <a:pt x="19687" y="4916"/>
                      <a:pt x="22960" y="4201"/>
                    </a:cubicBezTo>
                    <a:cubicBezTo>
                      <a:pt x="26230" y="3485"/>
                      <a:pt x="29591" y="3192"/>
                      <a:pt x="32941" y="3021"/>
                    </a:cubicBezTo>
                    <a:cubicBezTo>
                      <a:pt x="34464" y="2936"/>
                      <a:pt x="35995" y="2862"/>
                      <a:pt x="37516" y="2862"/>
                    </a:cubicBezTo>
                    <a:cubicBezTo>
                      <a:pt x="37672" y="2862"/>
                      <a:pt x="37828" y="2862"/>
                      <a:pt x="37984" y="2864"/>
                    </a:cubicBezTo>
                    <a:cubicBezTo>
                      <a:pt x="39659" y="2882"/>
                      <a:pt x="41352" y="2930"/>
                      <a:pt x="43013" y="3046"/>
                    </a:cubicBezTo>
                    <a:cubicBezTo>
                      <a:pt x="43021" y="3046"/>
                      <a:pt x="43030" y="3046"/>
                      <a:pt x="43038" y="3046"/>
                    </a:cubicBezTo>
                    <a:cubicBezTo>
                      <a:pt x="43172" y="3046"/>
                      <a:pt x="43302" y="2994"/>
                      <a:pt x="43397" y="2899"/>
                    </a:cubicBezTo>
                    <a:lnTo>
                      <a:pt x="43418" y="2875"/>
                    </a:lnTo>
                    <a:cubicBezTo>
                      <a:pt x="44210" y="2072"/>
                      <a:pt x="45320" y="1451"/>
                      <a:pt x="46489" y="1147"/>
                    </a:cubicBezTo>
                    <a:cubicBezTo>
                      <a:pt x="47046" y="1001"/>
                      <a:pt x="47623" y="932"/>
                      <a:pt x="48203" y="932"/>
                    </a:cubicBezTo>
                    <a:cubicBezTo>
                      <a:pt x="48840" y="932"/>
                      <a:pt x="49481" y="1015"/>
                      <a:pt x="50108" y="1168"/>
                    </a:cubicBezTo>
                    <a:cubicBezTo>
                      <a:pt x="52592" y="1796"/>
                      <a:pt x="55056" y="2487"/>
                      <a:pt x="57436" y="3415"/>
                    </a:cubicBezTo>
                    <a:cubicBezTo>
                      <a:pt x="59785" y="4382"/>
                      <a:pt x="62015" y="5618"/>
                      <a:pt x="64077" y="7097"/>
                    </a:cubicBezTo>
                    <a:cubicBezTo>
                      <a:pt x="66129" y="8570"/>
                      <a:pt x="67962" y="10364"/>
                      <a:pt x="69382" y="12451"/>
                    </a:cubicBezTo>
                    <a:cubicBezTo>
                      <a:pt x="70792" y="14548"/>
                      <a:pt x="71762" y="16907"/>
                      <a:pt x="72237" y="19388"/>
                    </a:cubicBezTo>
                    <a:cubicBezTo>
                      <a:pt x="72697" y="21866"/>
                      <a:pt x="72732" y="24421"/>
                      <a:pt x="72512" y="26958"/>
                    </a:cubicBezTo>
                    <a:cubicBezTo>
                      <a:pt x="72289" y="29498"/>
                      <a:pt x="71692" y="31997"/>
                      <a:pt x="71029" y="34464"/>
                    </a:cubicBezTo>
                    <a:cubicBezTo>
                      <a:pt x="70366" y="36935"/>
                      <a:pt x="69581" y="39385"/>
                      <a:pt x="68611" y="41769"/>
                    </a:cubicBezTo>
                    <a:cubicBezTo>
                      <a:pt x="68576" y="41859"/>
                      <a:pt x="68614" y="41961"/>
                      <a:pt x="68698" y="42009"/>
                    </a:cubicBezTo>
                    <a:cubicBezTo>
                      <a:pt x="68725" y="42021"/>
                      <a:pt x="68753" y="42027"/>
                      <a:pt x="68780" y="42027"/>
                    </a:cubicBezTo>
                    <a:cubicBezTo>
                      <a:pt x="68849" y="42027"/>
                      <a:pt x="68913" y="41991"/>
                      <a:pt x="68946" y="41926"/>
                    </a:cubicBezTo>
                    <a:cubicBezTo>
                      <a:pt x="70129" y="39612"/>
                      <a:pt x="71137" y="37204"/>
                      <a:pt x="71902" y="34716"/>
                    </a:cubicBezTo>
                    <a:cubicBezTo>
                      <a:pt x="72662" y="32224"/>
                      <a:pt x="73151" y="29655"/>
                      <a:pt x="73441" y="27056"/>
                    </a:cubicBezTo>
                    <a:cubicBezTo>
                      <a:pt x="73730" y="24456"/>
                      <a:pt x="73716" y="21796"/>
                      <a:pt x="73214" y="19196"/>
                    </a:cubicBezTo>
                    <a:cubicBezTo>
                      <a:pt x="72711" y="16597"/>
                      <a:pt x="71622" y="14129"/>
                      <a:pt x="70157" y="11931"/>
                    </a:cubicBezTo>
                    <a:cubicBezTo>
                      <a:pt x="68691" y="9732"/>
                      <a:pt x="66820" y="7827"/>
                      <a:pt x="64713" y="6239"/>
                    </a:cubicBezTo>
                    <a:cubicBezTo>
                      <a:pt x="62605" y="4651"/>
                      <a:pt x="60228" y="3468"/>
                      <a:pt x="57789" y="2533"/>
                    </a:cubicBezTo>
                    <a:cubicBezTo>
                      <a:pt x="56578" y="2041"/>
                      <a:pt x="55346" y="1597"/>
                      <a:pt x="54100" y="1220"/>
                    </a:cubicBezTo>
                    <a:cubicBezTo>
                      <a:pt x="52851" y="847"/>
                      <a:pt x="51640" y="526"/>
                      <a:pt x="50321" y="243"/>
                    </a:cubicBezTo>
                    <a:cubicBezTo>
                      <a:pt x="49613" y="91"/>
                      <a:pt x="48881" y="1"/>
                      <a:pt x="48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7"/>
              <p:cNvSpPr/>
              <p:nvPr/>
            </p:nvSpPr>
            <p:spPr>
              <a:xfrm>
                <a:off x="1651150" y="1000675"/>
                <a:ext cx="153775" cy="746325"/>
              </a:xfrm>
              <a:custGeom>
                <a:avLst/>
                <a:gdLst/>
                <a:ahLst/>
                <a:cxnLst/>
                <a:rect l="l" t="t" r="r" b="b"/>
                <a:pathLst>
                  <a:path w="6151" h="29853" extrusionOk="0">
                    <a:moveTo>
                      <a:pt x="5900" y="0"/>
                    </a:moveTo>
                    <a:cubicBezTo>
                      <a:pt x="5836" y="0"/>
                      <a:pt x="5771" y="29"/>
                      <a:pt x="5725" y="97"/>
                    </a:cubicBezTo>
                    <a:cubicBezTo>
                      <a:pt x="4287" y="2208"/>
                      <a:pt x="3422" y="4599"/>
                      <a:pt x="2707" y="7007"/>
                    </a:cubicBezTo>
                    <a:cubicBezTo>
                      <a:pt x="2249" y="8193"/>
                      <a:pt x="2148" y="9456"/>
                      <a:pt x="1743" y="10660"/>
                    </a:cubicBezTo>
                    <a:cubicBezTo>
                      <a:pt x="1656" y="11285"/>
                      <a:pt x="1572" y="11903"/>
                      <a:pt x="1433" y="12524"/>
                    </a:cubicBezTo>
                    <a:cubicBezTo>
                      <a:pt x="1293" y="13142"/>
                      <a:pt x="1276" y="13780"/>
                      <a:pt x="1216" y="14405"/>
                    </a:cubicBezTo>
                    <a:cubicBezTo>
                      <a:pt x="1154" y="15026"/>
                      <a:pt x="1049" y="15651"/>
                      <a:pt x="1059" y="16283"/>
                    </a:cubicBezTo>
                    <a:cubicBezTo>
                      <a:pt x="1066" y="16918"/>
                      <a:pt x="997" y="17539"/>
                      <a:pt x="962" y="18174"/>
                    </a:cubicBezTo>
                    <a:cubicBezTo>
                      <a:pt x="941" y="18488"/>
                      <a:pt x="962" y="18802"/>
                      <a:pt x="972" y="19109"/>
                    </a:cubicBezTo>
                    <a:cubicBezTo>
                      <a:pt x="979" y="19420"/>
                      <a:pt x="962" y="19734"/>
                      <a:pt x="941" y="20045"/>
                    </a:cubicBezTo>
                    <a:cubicBezTo>
                      <a:pt x="874" y="20669"/>
                      <a:pt x="972" y="21297"/>
                      <a:pt x="920" y="21919"/>
                    </a:cubicBezTo>
                    <a:cubicBezTo>
                      <a:pt x="780" y="23168"/>
                      <a:pt x="990" y="24421"/>
                      <a:pt x="972" y="25670"/>
                    </a:cubicBezTo>
                    <a:cubicBezTo>
                      <a:pt x="969" y="26295"/>
                      <a:pt x="976" y="26920"/>
                      <a:pt x="1011" y="27551"/>
                    </a:cubicBezTo>
                    <a:cubicBezTo>
                      <a:pt x="1012" y="27580"/>
                      <a:pt x="1014" y="27609"/>
                      <a:pt x="1016" y="27638"/>
                    </a:cubicBezTo>
                    <a:lnTo>
                      <a:pt x="1016" y="27638"/>
                    </a:lnTo>
                    <a:cubicBezTo>
                      <a:pt x="806" y="27385"/>
                      <a:pt x="593" y="27133"/>
                      <a:pt x="365" y="26888"/>
                    </a:cubicBezTo>
                    <a:cubicBezTo>
                      <a:pt x="325" y="26845"/>
                      <a:pt x="277" y="26827"/>
                      <a:pt x="230" y="26827"/>
                    </a:cubicBezTo>
                    <a:cubicBezTo>
                      <a:pt x="112" y="26827"/>
                      <a:pt x="1" y="26943"/>
                      <a:pt x="51" y="27080"/>
                    </a:cubicBezTo>
                    <a:cubicBezTo>
                      <a:pt x="208" y="27530"/>
                      <a:pt x="386" y="27967"/>
                      <a:pt x="571" y="28403"/>
                    </a:cubicBezTo>
                    <a:cubicBezTo>
                      <a:pt x="763" y="28832"/>
                      <a:pt x="993" y="29240"/>
                      <a:pt x="1258" y="29628"/>
                    </a:cubicBezTo>
                    <a:lnTo>
                      <a:pt x="1272" y="29649"/>
                    </a:lnTo>
                    <a:cubicBezTo>
                      <a:pt x="1368" y="29791"/>
                      <a:pt x="1508" y="29853"/>
                      <a:pt x="1646" y="29853"/>
                    </a:cubicBezTo>
                    <a:cubicBezTo>
                      <a:pt x="1901" y="29853"/>
                      <a:pt x="2152" y="29640"/>
                      <a:pt x="2106" y="29328"/>
                    </a:cubicBezTo>
                    <a:cubicBezTo>
                      <a:pt x="2023" y="28752"/>
                      <a:pt x="2044" y="28113"/>
                      <a:pt x="2019" y="27502"/>
                    </a:cubicBezTo>
                    <a:lnTo>
                      <a:pt x="1921" y="25646"/>
                    </a:lnTo>
                    <a:cubicBezTo>
                      <a:pt x="1845" y="24407"/>
                      <a:pt x="2040" y="23165"/>
                      <a:pt x="1904" y="21919"/>
                    </a:cubicBezTo>
                    <a:cubicBezTo>
                      <a:pt x="1852" y="21301"/>
                      <a:pt x="1963" y="20680"/>
                      <a:pt x="1911" y="20059"/>
                    </a:cubicBezTo>
                    <a:cubicBezTo>
                      <a:pt x="1859" y="19434"/>
                      <a:pt x="1932" y="18813"/>
                      <a:pt x="1949" y="18195"/>
                    </a:cubicBezTo>
                    <a:cubicBezTo>
                      <a:pt x="1967" y="17574"/>
                      <a:pt x="1932" y="16960"/>
                      <a:pt x="2009" y="16345"/>
                    </a:cubicBezTo>
                    <a:cubicBezTo>
                      <a:pt x="2089" y="15731"/>
                      <a:pt x="2120" y="15113"/>
                      <a:pt x="2159" y="14499"/>
                    </a:cubicBezTo>
                    <a:cubicBezTo>
                      <a:pt x="2386" y="13288"/>
                      <a:pt x="2406" y="12042"/>
                      <a:pt x="2707" y="10845"/>
                    </a:cubicBezTo>
                    <a:cubicBezTo>
                      <a:pt x="2783" y="10542"/>
                      <a:pt x="2808" y="10238"/>
                      <a:pt x="2836" y="9928"/>
                    </a:cubicBezTo>
                    <a:cubicBezTo>
                      <a:pt x="2874" y="9621"/>
                      <a:pt x="2937" y="9317"/>
                      <a:pt x="3031" y="9020"/>
                    </a:cubicBezTo>
                    <a:cubicBezTo>
                      <a:pt x="3241" y="8441"/>
                      <a:pt x="3289" y="7816"/>
                      <a:pt x="3481" y="7226"/>
                    </a:cubicBezTo>
                    <a:cubicBezTo>
                      <a:pt x="3673" y="6640"/>
                      <a:pt x="3869" y="6054"/>
                      <a:pt x="4022" y="5457"/>
                    </a:cubicBezTo>
                    <a:cubicBezTo>
                      <a:pt x="4172" y="4860"/>
                      <a:pt x="4486" y="4319"/>
                      <a:pt x="4654" y="3719"/>
                    </a:cubicBezTo>
                    <a:cubicBezTo>
                      <a:pt x="4738" y="3423"/>
                      <a:pt x="4849" y="3133"/>
                      <a:pt x="4992" y="2861"/>
                    </a:cubicBezTo>
                    <a:cubicBezTo>
                      <a:pt x="5139" y="2592"/>
                      <a:pt x="5216" y="2285"/>
                      <a:pt x="5334" y="2002"/>
                    </a:cubicBezTo>
                    <a:cubicBezTo>
                      <a:pt x="5453" y="1720"/>
                      <a:pt x="5645" y="1468"/>
                      <a:pt x="5767" y="1189"/>
                    </a:cubicBezTo>
                    <a:cubicBezTo>
                      <a:pt x="5889" y="910"/>
                      <a:pt x="6018" y="627"/>
                      <a:pt x="6092" y="327"/>
                    </a:cubicBezTo>
                    <a:lnTo>
                      <a:pt x="6109" y="271"/>
                    </a:lnTo>
                    <a:cubicBezTo>
                      <a:pt x="6151" y="116"/>
                      <a:pt x="6027" y="0"/>
                      <a:pt x="5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7"/>
              <p:cNvSpPr/>
              <p:nvPr/>
            </p:nvSpPr>
            <p:spPr>
              <a:xfrm>
                <a:off x="1764000" y="851925"/>
                <a:ext cx="132600" cy="679875"/>
              </a:xfrm>
              <a:custGeom>
                <a:avLst/>
                <a:gdLst/>
                <a:ahLst/>
                <a:cxnLst/>
                <a:rect l="l" t="t" r="r" b="b"/>
                <a:pathLst>
                  <a:path w="5304" h="27195" extrusionOk="0">
                    <a:moveTo>
                      <a:pt x="2908" y="1"/>
                    </a:moveTo>
                    <a:cubicBezTo>
                      <a:pt x="2827" y="1"/>
                      <a:pt x="2748" y="48"/>
                      <a:pt x="2712" y="125"/>
                    </a:cubicBezTo>
                    <a:cubicBezTo>
                      <a:pt x="1735" y="2302"/>
                      <a:pt x="1107" y="4605"/>
                      <a:pt x="702" y="6944"/>
                    </a:cubicBezTo>
                    <a:cubicBezTo>
                      <a:pt x="534" y="7519"/>
                      <a:pt x="552" y="8127"/>
                      <a:pt x="430" y="8706"/>
                    </a:cubicBezTo>
                    <a:cubicBezTo>
                      <a:pt x="231" y="9282"/>
                      <a:pt x="238" y="9882"/>
                      <a:pt x="192" y="10475"/>
                    </a:cubicBezTo>
                    <a:cubicBezTo>
                      <a:pt x="143" y="11069"/>
                      <a:pt x="28" y="11658"/>
                      <a:pt x="63" y="12262"/>
                    </a:cubicBezTo>
                    <a:cubicBezTo>
                      <a:pt x="98" y="12862"/>
                      <a:pt x="0" y="13459"/>
                      <a:pt x="63" y="14059"/>
                    </a:cubicBezTo>
                    <a:cubicBezTo>
                      <a:pt x="129" y="14656"/>
                      <a:pt x="192" y="15246"/>
                      <a:pt x="203" y="15857"/>
                    </a:cubicBezTo>
                    <a:cubicBezTo>
                      <a:pt x="217" y="16467"/>
                      <a:pt x="433" y="17033"/>
                      <a:pt x="471" y="17626"/>
                    </a:cubicBezTo>
                    <a:cubicBezTo>
                      <a:pt x="506" y="17923"/>
                      <a:pt x="527" y="18219"/>
                      <a:pt x="611" y="18509"/>
                    </a:cubicBezTo>
                    <a:cubicBezTo>
                      <a:pt x="695" y="18795"/>
                      <a:pt x="758" y="19088"/>
                      <a:pt x="793" y="19385"/>
                    </a:cubicBezTo>
                    <a:cubicBezTo>
                      <a:pt x="827" y="19982"/>
                      <a:pt x="1037" y="20554"/>
                      <a:pt x="1204" y="21126"/>
                    </a:cubicBezTo>
                    <a:cubicBezTo>
                      <a:pt x="1637" y="22247"/>
                      <a:pt x="1867" y="23440"/>
                      <a:pt x="2468" y="24515"/>
                    </a:cubicBezTo>
                    <a:cubicBezTo>
                      <a:pt x="2604" y="24784"/>
                      <a:pt x="2764" y="25045"/>
                      <a:pt x="2928" y="25307"/>
                    </a:cubicBezTo>
                    <a:cubicBezTo>
                      <a:pt x="3071" y="25583"/>
                      <a:pt x="3239" y="25848"/>
                      <a:pt x="3420" y="26099"/>
                    </a:cubicBezTo>
                    <a:cubicBezTo>
                      <a:pt x="3818" y="26588"/>
                      <a:pt x="4335" y="26989"/>
                      <a:pt x="5012" y="27188"/>
                    </a:cubicBezTo>
                    <a:cubicBezTo>
                      <a:pt x="5028" y="27192"/>
                      <a:pt x="5044" y="27194"/>
                      <a:pt x="5059" y="27194"/>
                    </a:cubicBezTo>
                    <a:cubicBezTo>
                      <a:pt x="5213" y="27194"/>
                      <a:pt x="5303" y="26998"/>
                      <a:pt x="5183" y="26878"/>
                    </a:cubicBezTo>
                    <a:lnTo>
                      <a:pt x="5134" y="26839"/>
                    </a:lnTo>
                    <a:cubicBezTo>
                      <a:pt x="4757" y="26504"/>
                      <a:pt x="4502" y="25988"/>
                      <a:pt x="4178" y="25541"/>
                    </a:cubicBezTo>
                    <a:cubicBezTo>
                      <a:pt x="3857" y="25091"/>
                      <a:pt x="3536" y="24623"/>
                      <a:pt x="3344" y="24086"/>
                    </a:cubicBezTo>
                    <a:cubicBezTo>
                      <a:pt x="2914" y="23039"/>
                      <a:pt x="2398" y="21999"/>
                      <a:pt x="2178" y="20858"/>
                    </a:cubicBezTo>
                    <a:cubicBezTo>
                      <a:pt x="1585" y="18631"/>
                      <a:pt x="1117" y="16314"/>
                      <a:pt x="1051" y="14025"/>
                    </a:cubicBezTo>
                    <a:cubicBezTo>
                      <a:pt x="1019" y="13449"/>
                      <a:pt x="1009" y="12866"/>
                      <a:pt x="1030" y="12290"/>
                    </a:cubicBezTo>
                    <a:cubicBezTo>
                      <a:pt x="1138" y="11714"/>
                      <a:pt x="1044" y="11131"/>
                      <a:pt x="1114" y="10556"/>
                    </a:cubicBezTo>
                    <a:cubicBezTo>
                      <a:pt x="1183" y="9980"/>
                      <a:pt x="1239" y="9404"/>
                      <a:pt x="1264" y="8818"/>
                    </a:cubicBezTo>
                    <a:cubicBezTo>
                      <a:pt x="1292" y="8235"/>
                      <a:pt x="1515" y="7680"/>
                      <a:pt x="1543" y="7097"/>
                    </a:cubicBezTo>
                    <a:cubicBezTo>
                      <a:pt x="1574" y="6511"/>
                      <a:pt x="1798" y="5960"/>
                      <a:pt x="1888" y="5384"/>
                    </a:cubicBezTo>
                    <a:cubicBezTo>
                      <a:pt x="1927" y="5094"/>
                      <a:pt x="1962" y="4804"/>
                      <a:pt x="2035" y="4522"/>
                    </a:cubicBezTo>
                    <a:cubicBezTo>
                      <a:pt x="2112" y="4239"/>
                      <a:pt x="2209" y="3963"/>
                      <a:pt x="2279" y="3681"/>
                    </a:cubicBezTo>
                    <a:cubicBezTo>
                      <a:pt x="2321" y="3087"/>
                      <a:pt x="2604" y="2560"/>
                      <a:pt x="2684" y="1974"/>
                    </a:cubicBezTo>
                    <a:cubicBezTo>
                      <a:pt x="2726" y="1681"/>
                      <a:pt x="2876" y="1426"/>
                      <a:pt x="2963" y="1147"/>
                    </a:cubicBezTo>
                    <a:cubicBezTo>
                      <a:pt x="3050" y="864"/>
                      <a:pt x="3106" y="575"/>
                      <a:pt x="3124" y="282"/>
                    </a:cubicBezTo>
                    <a:lnTo>
                      <a:pt x="3124" y="222"/>
                    </a:lnTo>
                    <a:cubicBezTo>
                      <a:pt x="3127" y="135"/>
                      <a:pt x="3075" y="55"/>
                      <a:pt x="2995" y="20"/>
                    </a:cubicBezTo>
                    <a:cubicBezTo>
                      <a:pt x="2967" y="7"/>
                      <a:pt x="2937" y="1"/>
                      <a:pt x="2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7"/>
              <p:cNvSpPr/>
              <p:nvPr/>
            </p:nvSpPr>
            <p:spPr>
              <a:xfrm>
                <a:off x="2092825" y="774425"/>
                <a:ext cx="471925" cy="643350"/>
              </a:xfrm>
              <a:custGeom>
                <a:avLst/>
                <a:gdLst/>
                <a:ahLst/>
                <a:cxnLst/>
                <a:rect l="l" t="t" r="r" b="b"/>
                <a:pathLst>
                  <a:path w="18877" h="25734" extrusionOk="0">
                    <a:moveTo>
                      <a:pt x="676" y="0"/>
                    </a:moveTo>
                    <a:cubicBezTo>
                      <a:pt x="586" y="0"/>
                      <a:pt x="500" y="54"/>
                      <a:pt x="465" y="147"/>
                    </a:cubicBezTo>
                    <a:cubicBezTo>
                      <a:pt x="335" y="509"/>
                      <a:pt x="252" y="886"/>
                      <a:pt x="220" y="1270"/>
                    </a:cubicBezTo>
                    <a:cubicBezTo>
                      <a:pt x="185" y="1651"/>
                      <a:pt x="227" y="2035"/>
                      <a:pt x="157" y="2415"/>
                    </a:cubicBezTo>
                    <a:cubicBezTo>
                      <a:pt x="25" y="3169"/>
                      <a:pt x="126" y="3933"/>
                      <a:pt x="7" y="4690"/>
                    </a:cubicBezTo>
                    <a:cubicBezTo>
                      <a:pt x="0" y="5071"/>
                      <a:pt x="32" y="5455"/>
                      <a:pt x="42" y="5835"/>
                    </a:cubicBezTo>
                    <a:cubicBezTo>
                      <a:pt x="53" y="6215"/>
                      <a:pt x="32" y="6592"/>
                      <a:pt x="32" y="6976"/>
                    </a:cubicBezTo>
                    <a:cubicBezTo>
                      <a:pt x="21" y="7740"/>
                      <a:pt x="196" y="8494"/>
                      <a:pt x="189" y="9258"/>
                    </a:cubicBezTo>
                    <a:cubicBezTo>
                      <a:pt x="562" y="12274"/>
                      <a:pt x="1058" y="15383"/>
                      <a:pt x="2660" y="18105"/>
                    </a:cubicBezTo>
                    <a:lnTo>
                      <a:pt x="3305" y="19093"/>
                    </a:lnTo>
                    <a:lnTo>
                      <a:pt x="4038" y="20018"/>
                    </a:lnTo>
                    <a:cubicBezTo>
                      <a:pt x="4272" y="20332"/>
                      <a:pt x="4551" y="20611"/>
                      <a:pt x="4862" y="20848"/>
                    </a:cubicBezTo>
                    <a:cubicBezTo>
                      <a:pt x="5172" y="21089"/>
                      <a:pt x="5431" y="21382"/>
                      <a:pt x="5734" y="21626"/>
                    </a:cubicBezTo>
                    <a:cubicBezTo>
                      <a:pt x="6027" y="21881"/>
                      <a:pt x="6331" y="22125"/>
                      <a:pt x="6645" y="22349"/>
                    </a:cubicBezTo>
                    <a:cubicBezTo>
                      <a:pt x="6980" y="22551"/>
                      <a:pt x="7322" y="22740"/>
                      <a:pt x="7622" y="22987"/>
                    </a:cubicBezTo>
                    <a:cubicBezTo>
                      <a:pt x="7926" y="23235"/>
                      <a:pt x="8271" y="23413"/>
                      <a:pt x="8613" y="23598"/>
                    </a:cubicBezTo>
                    <a:cubicBezTo>
                      <a:pt x="8959" y="23780"/>
                      <a:pt x="9315" y="23940"/>
                      <a:pt x="9678" y="24073"/>
                    </a:cubicBezTo>
                    <a:cubicBezTo>
                      <a:pt x="11133" y="24610"/>
                      <a:pt x="12567" y="25217"/>
                      <a:pt x="14106" y="25434"/>
                    </a:cubicBezTo>
                    <a:cubicBezTo>
                      <a:pt x="14490" y="25497"/>
                      <a:pt x="14871" y="25535"/>
                      <a:pt x="15254" y="25587"/>
                    </a:cubicBezTo>
                    <a:cubicBezTo>
                      <a:pt x="15638" y="25640"/>
                      <a:pt x="16019" y="25713"/>
                      <a:pt x="16406" y="25727"/>
                    </a:cubicBezTo>
                    <a:cubicBezTo>
                      <a:pt x="16499" y="25731"/>
                      <a:pt x="16593" y="25733"/>
                      <a:pt x="16686" y="25733"/>
                    </a:cubicBezTo>
                    <a:cubicBezTo>
                      <a:pt x="17365" y="25733"/>
                      <a:pt x="18048" y="25626"/>
                      <a:pt x="18716" y="25479"/>
                    </a:cubicBezTo>
                    <a:cubicBezTo>
                      <a:pt x="18793" y="25458"/>
                      <a:pt x="18852" y="25395"/>
                      <a:pt x="18863" y="25315"/>
                    </a:cubicBezTo>
                    <a:cubicBezTo>
                      <a:pt x="18877" y="25214"/>
                      <a:pt x="18804" y="25120"/>
                      <a:pt x="18699" y="25113"/>
                    </a:cubicBezTo>
                    <a:lnTo>
                      <a:pt x="18688" y="25113"/>
                    </a:lnTo>
                    <a:cubicBezTo>
                      <a:pt x="17945" y="25029"/>
                      <a:pt x="17216" y="24837"/>
                      <a:pt x="16479" y="24788"/>
                    </a:cubicBezTo>
                    <a:cubicBezTo>
                      <a:pt x="15743" y="24739"/>
                      <a:pt x="15007" y="24663"/>
                      <a:pt x="14291" y="24474"/>
                    </a:cubicBezTo>
                    <a:cubicBezTo>
                      <a:pt x="12864" y="24136"/>
                      <a:pt x="11395" y="23846"/>
                      <a:pt x="10089" y="23151"/>
                    </a:cubicBezTo>
                    <a:cubicBezTo>
                      <a:pt x="7434" y="21968"/>
                      <a:pt x="4939" y="20119"/>
                      <a:pt x="3508" y="17613"/>
                    </a:cubicBezTo>
                    <a:cubicBezTo>
                      <a:pt x="3316" y="17303"/>
                      <a:pt x="3145" y="16981"/>
                      <a:pt x="2991" y="16653"/>
                    </a:cubicBezTo>
                    <a:cubicBezTo>
                      <a:pt x="2845" y="16315"/>
                      <a:pt x="2646" y="16008"/>
                      <a:pt x="2548" y="15648"/>
                    </a:cubicBezTo>
                    <a:cubicBezTo>
                      <a:pt x="2380" y="14926"/>
                      <a:pt x="2049" y="14266"/>
                      <a:pt x="1854" y="13551"/>
                    </a:cubicBezTo>
                    <a:cubicBezTo>
                      <a:pt x="1658" y="12836"/>
                      <a:pt x="1588" y="12099"/>
                      <a:pt x="1337" y="11387"/>
                    </a:cubicBezTo>
                    <a:cubicBezTo>
                      <a:pt x="1229" y="11028"/>
                      <a:pt x="1208" y="10658"/>
                      <a:pt x="1180" y="10284"/>
                    </a:cubicBezTo>
                    <a:cubicBezTo>
                      <a:pt x="1156" y="9908"/>
                      <a:pt x="1089" y="9541"/>
                      <a:pt x="1040" y="9171"/>
                    </a:cubicBezTo>
                    <a:cubicBezTo>
                      <a:pt x="985" y="8801"/>
                      <a:pt x="946" y="8431"/>
                      <a:pt x="929" y="8058"/>
                    </a:cubicBezTo>
                    <a:cubicBezTo>
                      <a:pt x="915" y="7688"/>
                      <a:pt x="929" y="7311"/>
                      <a:pt x="883" y="6938"/>
                    </a:cubicBezTo>
                    <a:cubicBezTo>
                      <a:pt x="761" y="6194"/>
                      <a:pt x="821" y="5444"/>
                      <a:pt x="824" y="4701"/>
                    </a:cubicBezTo>
                    <a:cubicBezTo>
                      <a:pt x="821" y="4324"/>
                      <a:pt x="761" y="3950"/>
                      <a:pt x="796" y="3574"/>
                    </a:cubicBezTo>
                    <a:cubicBezTo>
                      <a:pt x="838" y="3200"/>
                      <a:pt x="845" y="2823"/>
                      <a:pt x="824" y="2450"/>
                    </a:cubicBezTo>
                    <a:cubicBezTo>
                      <a:pt x="810" y="2073"/>
                      <a:pt x="890" y="1703"/>
                      <a:pt x="918" y="1333"/>
                    </a:cubicBezTo>
                    <a:cubicBezTo>
                      <a:pt x="946" y="956"/>
                      <a:pt x="939" y="576"/>
                      <a:pt x="897" y="202"/>
                    </a:cubicBezTo>
                    <a:lnTo>
                      <a:pt x="897" y="199"/>
                    </a:lnTo>
                    <a:cubicBezTo>
                      <a:pt x="883" y="115"/>
                      <a:pt x="831" y="45"/>
                      <a:pt x="754" y="14"/>
                    </a:cubicBezTo>
                    <a:cubicBezTo>
                      <a:pt x="729" y="5"/>
                      <a:pt x="702" y="0"/>
                      <a:pt x="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7"/>
              <p:cNvSpPr/>
              <p:nvPr/>
            </p:nvSpPr>
            <p:spPr>
              <a:xfrm>
                <a:off x="2358300" y="728775"/>
                <a:ext cx="519850" cy="524550"/>
              </a:xfrm>
              <a:custGeom>
                <a:avLst/>
                <a:gdLst/>
                <a:ahLst/>
                <a:cxnLst/>
                <a:rect l="l" t="t" r="r" b="b"/>
                <a:pathLst>
                  <a:path w="20794" h="20982" extrusionOk="0">
                    <a:moveTo>
                      <a:pt x="225" y="0"/>
                    </a:moveTo>
                    <a:cubicBezTo>
                      <a:pt x="219" y="0"/>
                      <a:pt x="213" y="0"/>
                      <a:pt x="207" y="1"/>
                    </a:cubicBezTo>
                    <a:cubicBezTo>
                      <a:pt x="88" y="15"/>
                      <a:pt x="1" y="119"/>
                      <a:pt x="15" y="242"/>
                    </a:cubicBezTo>
                    <a:cubicBezTo>
                      <a:pt x="305" y="2887"/>
                      <a:pt x="1100" y="5434"/>
                      <a:pt x="2207" y="7849"/>
                    </a:cubicBezTo>
                    <a:cubicBezTo>
                      <a:pt x="2423" y="8481"/>
                      <a:pt x="2821" y="9022"/>
                      <a:pt x="3086" y="9633"/>
                    </a:cubicBezTo>
                    <a:cubicBezTo>
                      <a:pt x="3219" y="9936"/>
                      <a:pt x="3334" y="10257"/>
                      <a:pt x="3508" y="10537"/>
                    </a:cubicBezTo>
                    <a:lnTo>
                      <a:pt x="4049" y="11378"/>
                    </a:lnTo>
                    <a:cubicBezTo>
                      <a:pt x="4412" y="11936"/>
                      <a:pt x="4754" y="12515"/>
                      <a:pt x="5162" y="13039"/>
                    </a:cubicBezTo>
                    <a:cubicBezTo>
                      <a:pt x="5574" y="13562"/>
                      <a:pt x="5965" y="14107"/>
                      <a:pt x="6412" y="14606"/>
                    </a:cubicBezTo>
                    <a:lnTo>
                      <a:pt x="7811" y="16043"/>
                    </a:lnTo>
                    <a:cubicBezTo>
                      <a:pt x="8279" y="16529"/>
                      <a:pt x="8876" y="16846"/>
                      <a:pt x="9354" y="17331"/>
                    </a:cubicBezTo>
                    <a:cubicBezTo>
                      <a:pt x="9835" y="17816"/>
                      <a:pt x="10477" y="18075"/>
                      <a:pt x="11004" y="18486"/>
                    </a:cubicBezTo>
                    <a:cubicBezTo>
                      <a:pt x="11556" y="18877"/>
                      <a:pt x="12156" y="19191"/>
                      <a:pt x="12791" y="19425"/>
                    </a:cubicBezTo>
                    <a:cubicBezTo>
                      <a:pt x="13102" y="19558"/>
                      <a:pt x="13412" y="19687"/>
                      <a:pt x="13733" y="19788"/>
                    </a:cubicBezTo>
                    <a:lnTo>
                      <a:pt x="14672" y="20155"/>
                    </a:lnTo>
                    <a:cubicBezTo>
                      <a:pt x="15318" y="20343"/>
                      <a:pt x="15960" y="20559"/>
                      <a:pt x="16623" y="20664"/>
                    </a:cubicBezTo>
                    <a:cubicBezTo>
                      <a:pt x="17286" y="20769"/>
                      <a:pt x="17946" y="20877"/>
                      <a:pt x="18612" y="20961"/>
                    </a:cubicBezTo>
                    <a:cubicBezTo>
                      <a:pt x="18719" y="20975"/>
                      <a:pt x="18827" y="20981"/>
                      <a:pt x="18934" y="20981"/>
                    </a:cubicBezTo>
                    <a:cubicBezTo>
                      <a:pt x="19160" y="20981"/>
                      <a:pt x="19387" y="20955"/>
                      <a:pt x="19614" y="20929"/>
                    </a:cubicBezTo>
                    <a:cubicBezTo>
                      <a:pt x="19952" y="20891"/>
                      <a:pt x="20287" y="20859"/>
                      <a:pt x="20615" y="20800"/>
                    </a:cubicBezTo>
                    <a:cubicBezTo>
                      <a:pt x="20685" y="20786"/>
                      <a:pt x="20744" y="20734"/>
                      <a:pt x="20762" y="20664"/>
                    </a:cubicBezTo>
                    <a:cubicBezTo>
                      <a:pt x="20793" y="20563"/>
                      <a:pt x="20734" y="20458"/>
                      <a:pt x="20633" y="20434"/>
                    </a:cubicBezTo>
                    <a:lnTo>
                      <a:pt x="20619" y="20434"/>
                    </a:lnTo>
                    <a:cubicBezTo>
                      <a:pt x="19973" y="20263"/>
                      <a:pt x="19342" y="20137"/>
                      <a:pt x="18706" y="20022"/>
                    </a:cubicBezTo>
                    <a:cubicBezTo>
                      <a:pt x="18392" y="19966"/>
                      <a:pt x="18075" y="19966"/>
                      <a:pt x="17757" y="19924"/>
                    </a:cubicBezTo>
                    <a:cubicBezTo>
                      <a:pt x="17440" y="19879"/>
                      <a:pt x="17132" y="19778"/>
                      <a:pt x="16822" y="19708"/>
                    </a:cubicBezTo>
                    <a:cubicBezTo>
                      <a:pt x="15597" y="19390"/>
                      <a:pt x="14327" y="19142"/>
                      <a:pt x="13210" y="18511"/>
                    </a:cubicBezTo>
                    <a:cubicBezTo>
                      <a:pt x="10882" y="17485"/>
                      <a:pt x="8823" y="15883"/>
                      <a:pt x="7148" y="13950"/>
                    </a:cubicBezTo>
                    <a:lnTo>
                      <a:pt x="6523" y="13227"/>
                    </a:lnTo>
                    <a:cubicBezTo>
                      <a:pt x="6314" y="12983"/>
                      <a:pt x="6101" y="12742"/>
                      <a:pt x="5934" y="12466"/>
                    </a:cubicBezTo>
                    <a:cubicBezTo>
                      <a:pt x="5613" y="11908"/>
                      <a:pt x="5162" y="11444"/>
                      <a:pt x="4831" y="10889"/>
                    </a:cubicBezTo>
                    <a:cubicBezTo>
                      <a:pt x="4499" y="10334"/>
                      <a:pt x="4238" y="9751"/>
                      <a:pt x="3833" y="9235"/>
                    </a:cubicBezTo>
                    <a:cubicBezTo>
                      <a:pt x="3491" y="8687"/>
                      <a:pt x="3306" y="8059"/>
                      <a:pt x="2985" y="7493"/>
                    </a:cubicBezTo>
                    <a:cubicBezTo>
                      <a:pt x="2828" y="7211"/>
                      <a:pt x="2695" y="6918"/>
                      <a:pt x="2580" y="6614"/>
                    </a:cubicBezTo>
                    <a:cubicBezTo>
                      <a:pt x="2475" y="6307"/>
                      <a:pt x="2381" y="6000"/>
                      <a:pt x="2241" y="5707"/>
                    </a:cubicBezTo>
                    <a:cubicBezTo>
                      <a:pt x="2095" y="5417"/>
                      <a:pt x="1969" y="5117"/>
                      <a:pt x="1861" y="4813"/>
                    </a:cubicBezTo>
                    <a:lnTo>
                      <a:pt x="1582" y="3881"/>
                    </a:lnTo>
                    <a:cubicBezTo>
                      <a:pt x="1282" y="3299"/>
                      <a:pt x="1222" y="2643"/>
                      <a:pt x="971" y="2042"/>
                    </a:cubicBezTo>
                    <a:cubicBezTo>
                      <a:pt x="852" y="1735"/>
                      <a:pt x="835" y="1404"/>
                      <a:pt x="765" y="1090"/>
                    </a:cubicBezTo>
                    <a:cubicBezTo>
                      <a:pt x="692" y="772"/>
                      <a:pt x="584" y="465"/>
                      <a:pt x="448" y="172"/>
                    </a:cubicBezTo>
                    <a:lnTo>
                      <a:pt x="427" y="123"/>
                    </a:lnTo>
                    <a:cubicBezTo>
                      <a:pt x="388" y="45"/>
                      <a:pt x="309"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7"/>
              <p:cNvSpPr/>
              <p:nvPr/>
            </p:nvSpPr>
            <p:spPr>
              <a:xfrm>
                <a:off x="2635325" y="759825"/>
                <a:ext cx="372025" cy="408150"/>
              </a:xfrm>
              <a:custGeom>
                <a:avLst/>
                <a:gdLst/>
                <a:ahLst/>
                <a:cxnLst/>
                <a:rect l="l" t="t" r="r" b="b"/>
                <a:pathLst>
                  <a:path w="14881" h="16326" extrusionOk="0">
                    <a:moveTo>
                      <a:pt x="241" y="1"/>
                    </a:moveTo>
                    <a:cubicBezTo>
                      <a:pt x="236" y="1"/>
                      <a:pt x="232" y="1"/>
                      <a:pt x="227" y="1"/>
                    </a:cubicBezTo>
                    <a:cubicBezTo>
                      <a:pt x="101" y="5"/>
                      <a:pt x="0" y="113"/>
                      <a:pt x="4" y="242"/>
                    </a:cubicBezTo>
                    <a:cubicBezTo>
                      <a:pt x="21" y="483"/>
                      <a:pt x="77" y="720"/>
                      <a:pt x="171" y="943"/>
                    </a:cubicBezTo>
                    <a:cubicBezTo>
                      <a:pt x="276" y="1156"/>
                      <a:pt x="422" y="1345"/>
                      <a:pt x="492" y="1572"/>
                    </a:cubicBezTo>
                    <a:cubicBezTo>
                      <a:pt x="611" y="2039"/>
                      <a:pt x="935" y="2402"/>
                      <a:pt x="1047" y="2873"/>
                    </a:cubicBezTo>
                    <a:cubicBezTo>
                      <a:pt x="1274" y="3285"/>
                      <a:pt x="1487" y="3697"/>
                      <a:pt x="1686" y="4130"/>
                    </a:cubicBezTo>
                    <a:cubicBezTo>
                      <a:pt x="1881" y="4559"/>
                      <a:pt x="2185" y="4922"/>
                      <a:pt x="2370" y="5362"/>
                    </a:cubicBezTo>
                    <a:cubicBezTo>
                      <a:pt x="2551" y="5805"/>
                      <a:pt x="2949" y="6112"/>
                      <a:pt x="3092" y="6576"/>
                    </a:cubicBezTo>
                    <a:cubicBezTo>
                      <a:pt x="3239" y="7037"/>
                      <a:pt x="3553" y="7403"/>
                      <a:pt x="3808" y="7797"/>
                    </a:cubicBezTo>
                    <a:cubicBezTo>
                      <a:pt x="4066" y="8188"/>
                      <a:pt x="4279" y="8618"/>
                      <a:pt x="4582" y="8984"/>
                    </a:cubicBezTo>
                    <a:cubicBezTo>
                      <a:pt x="4882" y="9350"/>
                      <a:pt x="5106" y="9773"/>
                      <a:pt x="5406" y="10139"/>
                    </a:cubicBezTo>
                    <a:cubicBezTo>
                      <a:pt x="5720" y="10495"/>
                      <a:pt x="6013" y="10868"/>
                      <a:pt x="6285" y="11256"/>
                    </a:cubicBezTo>
                    <a:cubicBezTo>
                      <a:pt x="6561" y="11643"/>
                      <a:pt x="6948" y="11940"/>
                      <a:pt x="7235" y="12324"/>
                    </a:cubicBezTo>
                    <a:cubicBezTo>
                      <a:pt x="7381" y="12512"/>
                      <a:pt x="7524" y="12701"/>
                      <a:pt x="7713" y="12858"/>
                    </a:cubicBezTo>
                    <a:cubicBezTo>
                      <a:pt x="7901" y="13008"/>
                      <a:pt x="8069" y="13175"/>
                      <a:pt x="8219" y="13364"/>
                    </a:cubicBezTo>
                    <a:cubicBezTo>
                      <a:pt x="8519" y="13744"/>
                      <a:pt x="8903" y="14044"/>
                      <a:pt x="9304" y="14313"/>
                    </a:cubicBezTo>
                    <a:cubicBezTo>
                      <a:pt x="10117" y="14833"/>
                      <a:pt x="10850" y="15499"/>
                      <a:pt x="11792" y="15848"/>
                    </a:cubicBezTo>
                    <a:cubicBezTo>
                      <a:pt x="12270" y="15995"/>
                      <a:pt x="12731" y="16180"/>
                      <a:pt x="13220" y="16299"/>
                    </a:cubicBezTo>
                    <a:cubicBezTo>
                      <a:pt x="13366" y="16317"/>
                      <a:pt x="13513" y="16326"/>
                      <a:pt x="13660" y="16326"/>
                    </a:cubicBezTo>
                    <a:cubicBezTo>
                      <a:pt x="13764" y="16326"/>
                      <a:pt x="13869" y="16321"/>
                      <a:pt x="13973" y="16313"/>
                    </a:cubicBezTo>
                    <a:cubicBezTo>
                      <a:pt x="14225" y="16264"/>
                      <a:pt x="14476" y="16225"/>
                      <a:pt x="14713" y="16159"/>
                    </a:cubicBezTo>
                    <a:cubicBezTo>
                      <a:pt x="14773" y="16142"/>
                      <a:pt x="14818" y="16096"/>
                      <a:pt x="14842" y="16040"/>
                    </a:cubicBezTo>
                    <a:cubicBezTo>
                      <a:pt x="14881" y="15943"/>
                      <a:pt x="14828" y="15831"/>
                      <a:pt x="14727" y="15796"/>
                    </a:cubicBezTo>
                    <a:lnTo>
                      <a:pt x="14703" y="15789"/>
                    </a:lnTo>
                    <a:cubicBezTo>
                      <a:pt x="14476" y="15705"/>
                      <a:pt x="14256" y="15650"/>
                      <a:pt x="14043" y="15587"/>
                    </a:cubicBezTo>
                    <a:cubicBezTo>
                      <a:pt x="13844" y="15496"/>
                      <a:pt x="13635" y="15426"/>
                      <a:pt x="13418" y="15377"/>
                    </a:cubicBezTo>
                    <a:cubicBezTo>
                      <a:pt x="13216" y="15308"/>
                      <a:pt x="12996" y="15290"/>
                      <a:pt x="12787" y="15220"/>
                    </a:cubicBezTo>
                    <a:cubicBezTo>
                      <a:pt x="12577" y="15150"/>
                      <a:pt x="12385" y="15042"/>
                      <a:pt x="12190" y="14952"/>
                    </a:cubicBezTo>
                    <a:cubicBezTo>
                      <a:pt x="11419" y="14540"/>
                      <a:pt x="10581" y="14170"/>
                      <a:pt x="9936" y="13528"/>
                    </a:cubicBezTo>
                    <a:cubicBezTo>
                      <a:pt x="9597" y="13228"/>
                      <a:pt x="9273" y="12924"/>
                      <a:pt x="8906" y="12645"/>
                    </a:cubicBezTo>
                    <a:cubicBezTo>
                      <a:pt x="8540" y="12366"/>
                      <a:pt x="8295" y="11968"/>
                      <a:pt x="7936" y="11675"/>
                    </a:cubicBezTo>
                    <a:cubicBezTo>
                      <a:pt x="7580" y="11381"/>
                      <a:pt x="7371" y="10956"/>
                      <a:pt x="7043" y="10631"/>
                    </a:cubicBezTo>
                    <a:cubicBezTo>
                      <a:pt x="6889" y="10464"/>
                      <a:pt x="6732" y="10293"/>
                      <a:pt x="6589" y="10115"/>
                    </a:cubicBezTo>
                    <a:cubicBezTo>
                      <a:pt x="6446" y="9933"/>
                      <a:pt x="6327" y="9734"/>
                      <a:pt x="6195" y="9546"/>
                    </a:cubicBezTo>
                    <a:cubicBezTo>
                      <a:pt x="5929" y="9172"/>
                      <a:pt x="5566" y="8858"/>
                      <a:pt x="5371" y="8433"/>
                    </a:cubicBezTo>
                    <a:cubicBezTo>
                      <a:pt x="5176" y="8010"/>
                      <a:pt x="4827" y="7693"/>
                      <a:pt x="4586" y="7295"/>
                    </a:cubicBezTo>
                    <a:cubicBezTo>
                      <a:pt x="4345" y="6897"/>
                      <a:pt x="4094" y="6510"/>
                      <a:pt x="3814" y="6140"/>
                    </a:cubicBezTo>
                    <a:cubicBezTo>
                      <a:pt x="3535" y="5770"/>
                      <a:pt x="3399" y="5309"/>
                      <a:pt x="3117" y="4939"/>
                    </a:cubicBezTo>
                    <a:cubicBezTo>
                      <a:pt x="2980" y="4751"/>
                      <a:pt x="2862" y="4548"/>
                      <a:pt x="2757" y="4342"/>
                    </a:cubicBezTo>
                    <a:cubicBezTo>
                      <a:pt x="2670" y="4126"/>
                      <a:pt x="2565" y="3917"/>
                      <a:pt x="2439" y="3721"/>
                    </a:cubicBezTo>
                    <a:cubicBezTo>
                      <a:pt x="2146" y="3351"/>
                      <a:pt x="1975" y="2919"/>
                      <a:pt x="1776" y="2500"/>
                    </a:cubicBezTo>
                    <a:cubicBezTo>
                      <a:pt x="1658" y="2301"/>
                      <a:pt x="1501" y="2123"/>
                      <a:pt x="1424" y="1900"/>
                    </a:cubicBezTo>
                    <a:cubicBezTo>
                      <a:pt x="1340" y="1680"/>
                      <a:pt x="1229" y="1477"/>
                      <a:pt x="1092" y="1289"/>
                    </a:cubicBezTo>
                    <a:cubicBezTo>
                      <a:pt x="956" y="1093"/>
                      <a:pt x="907" y="860"/>
                      <a:pt x="817" y="647"/>
                    </a:cubicBezTo>
                    <a:cubicBezTo>
                      <a:pt x="709" y="434"/>
                      <a:pt x="572" y="242"/>
                      <a:pt x="408" y="71"/>
                    </a:cubicBezTo>
                    <a:lnTo>
                      <a:pt x="401" y="67"/>
                    </a:lnTo>
                    <a:cubicBezTo>
                      <a:pt x="359" y="22"/>
                      <a:pt x="302"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7"/>
              <p:cNvSpPr/>
              <p:nvPr/>
            </p:nvSpPr>
            <p:spPr>
              <a:xfrm>
                <a:off x="859425" y="482925"/>
                <a:ext cx="603650" cy="2816925"/>
              </a:xfrm>
              <a:custGeom>
                <a:avLst/>
                <a:gdLst/>
                <a:ahLst/>
                <a:cxnLst/>
                <a:rect l="l" t="t" r="r" b="b"/>
                <a:pathLst>
                  <a:path w="24146" h="112677" extrusionOk="0">
                    <a:moveTo>
                      <a:pt x="20907" y="0"/>
                    </a:moveTo>
                    <a:cubicBezTo>
                      <a:pt x="20428" y="0"/>
                      <a:pt x="19949" y="23"/>
                      <a:pt x="19471" y="67"/>
                    </a:cubicBezTo>
                    <a:cubicBezTo>
                      <a:pt x="17984" y="203"/>
                      <a:pt x="16543" y="590"/>
                      <a:pt x="15126" y="1009"/>
                    </a:cubicBezTo>
                    <a:cubicBezTo>
                      <a:pt x="14424" y="1236"/>
                      <a:pt x="13709" y="1498"/>
                      <a:pt x="13042" y="1843"/>
                    </a:cubicBezTo>
                    <a:cubicBezTo>
                      <a:pt x="12376" y="2192"/>
                      <a:pt x="11744" y="2600"/>
                      <a:pt x="11151" y="3061"/>
                    </a:cubicBezTo>
                    <a:cubicBezTo>
                      <a:pt x="9975" y="3979"/>
                      <a:pt x="8882" y="5005"/>
                      <a:pt x="7947" y="6156"/>
                    </a:cubicBezTo>
                    <a:cubicBezTo>
                      <a:pt x="6105" y="8498"/>
                      <a:pt x="4688" y="11109"/>
                      <a:pt x="3543" y="13834"/>
                    </a:cubicBezTo>
                    <a:cubicBezTo>
                      <a:pt x="2402" y="16560"/>
                      <a:pt x="1659" y="19421"/>
                      <a:pt x="1072" y="22311"/>
                    </a:cubicBezTo>
                    <a:cubicBezTo>
                      <a:pt x="482" y="25197"/>
                      <a:pt x="332" y="28153"/>
                      <a:pt x="277" y="31102"/>
                    </a:cubicBezTo>
                    <a:cubicBezTo>
                      <a:pt x="221" y="34051"/>
                      <a:pt x="577" y="37021"/>
                      <a:pt x="1383" y="39879"/>
                    </a:cubicBezTo>
                    <a:cubicBezTo>
                      <a:pt x="1568" y="40594"/>
                      <a:pt x="1809" y="41303"/>
                      <a:pt x="2035" y="42007"/>
                    </a:cubicBezTo>
                    <a:lnTo>
                      <a:pt x="2733" y="44070"/>
                    </a:lnTo>
                    <a:cubicBezTo>
                      <a:pt x="2978" y="44754"/>
                      <a:pt x="3159" y="45462"/>
                      <a:pt x="3400" y="46146"/>
                    </a:cubicBezTo>
                    <a:cubicBezTo>
                      <a:pt x="3634" y="46830"/>
                      <a:pt x="3854" y="47525"/>
                      <a:pt x="4053" y="48223"/>
                    </a:cubicBezTo>
                    <a:cubicBezTo>
                      <a:pt x="4915" y="50997"/>
                      <a:pt x="5546" y="53838"/>
                      <a:pt x="6077" y="56686"/>
                    </a:cubicBezTo>
                    <a:cubicBezTo>
                      <a:pt x="6227" y="57398"/>
                      <a:pt x="6356" y="58113"/>
                      <a:pt x="6457" y="58828"/>
                    </a:cubicBezTo>
                    <a:cubicBezTo>
                      <a:pt x="6558" y="59544"/>
                      <a:pt x="6698" y="60259"/>
                      <a:pt x="6764" y="60978"/>
                    </a:cubicBezTo>
                    <a:cubicBezTo>
                      <a:pt x="6827" y="61697"/>
                      <a:pt x="6911" y="62416"/>
                      <a:pt x="6963" y="63142"/>
                    </a:cubicBezTo>
                    <a:lnTo>
                      <a:pt x="7071" y="65306"/>
                    </a:lnTo>
                    <a:cubicBezTo>
                      <a:pt x="7113" y="68185"/>
                      <a:pt x="7050" y="71099"/>
                      <a:pt x="6345" y="73880"/>
                    </a:cubicBezTo>
                    <a:cubicBezTo>
                      <a:pt x="6017" y="75272"/>
                      <a:pt x="5532" y="76616"/>
                      <a:pt x="4963" y="77918"/>
                    </a:cubicBezTo>
                    <a:cubicBezTo>
                      <a:pt x="4841" y="78253"/>
                      <a:pt x="4653" y="78553"/>
                      <a:pt x="4478" y="78860"/>
                    </a:cubicBezTo>
                    <a:lnTo>
                      <a:pt x="3955" y="79785"/>
                    </a:lnTo>
                    <a:cubicBezTo>
                      <a:pt x="3784" y="80092"/>
                      <a:pt x="3557" y="80409"/>
                      <a:pt x="3365" y="80731"/>
                    </a:cubicBezTo>
                    <a:cubicBezTo>
                      <a:pt x="3173" y="81048"/>
                      <a:pt x="2995" y="81380"/>
                      <a:pt x="2807" y="81704"/>
                    </a:cubicBezTo>
                    <a:cubicBezTo>
                      <a:pt x="1386" y="84346"/>
                      <a:pt x="629" y="87291"/>
                      <a:pt x="311" y="90237"/>
                    </a:cubicBezTo>
                    <a:cubicBezTo>
                      <a:pt x="1" y="93193"/>
                      <a:pt x="106" y="96177"/>
                      <a:pt x="622" y="99104"/>
                    </a:cubicBezTo>
                    <a:cubicBezTo>
                      <a:pt x="894" y="100574"/>
                      <a:pt x="1310" y="102012"/>
                      <a:pt x="1861" y="103400"/>
                    </a:cubicBezTo>
                    <a:cubicBezTo>
                      <a:pt x="2419" y="104782"/>
                      <a:pt x="3138" y="106126"/>
                      <a:pt x="4080" y="107309"/>
                    </a:cubicBezTo>
                    <a:cubicBezTo>
                      <a:pt x="5023" y="108492"/>
                      <a:pt x="6216" y="109539"/>
                      <a:pt x="7514" y="110272"/>
                    </a:cubicBezTo>
                    <a:cubicBezTo>
                      <a:pt x="8809" y="111005"/>
                      <a:pt x="10167" y="111657"/>
                      <a:pt x="11601" y="112087"/>
                    </a:cubicBezTo>
                    <a:cubicBezTo>
                      <a:pt x="12812" y="112446"/>
                      <a:pt x="14082" y="112676"/>
                      <a:pt x="15352" y="112676"/>
                    </a:cubicBezTo>
                    <a:cubicBezTo>
                      <a:pt x="15586" y="112676"/>
                      <a:pt x="15820" y="112668"/>
                      <a:pt x="16054" y="112652"/>
                    </a:cubicBezTo>
                    <a:cubicBezTo>
                      <a:pt x="17555" y="112547"/>
                      <a:pt x="19062" y="112230"/>
                      <a:pt x="20357" y="111396"/>
                    </a:cubicBezTo>
                    <a:cubicBezTo>
                      <a:pt x="20437" y="111347"/>
                      <a:pt x="20465" y="111246"/>
                      <a:pt x="20423" y="111162"/>
                    </a:cubicBezTo>
                    <a:cubicBezTo>
                      <a:pt x="20388" y="111097"/>
                      <a:pt x="20323" y="111059"/>
                      <a:pt x="20255" y="111059"/>
                    </a:cubicBezTo>
                    <a:cubicBezTo>
                      <a:pt x="20227" y="111059"/>
                      <a:pt x="20199" y="111065"/>
                      <a:pt x="20172" y="111078"/>
                    </a:cubicBezTo>
                    <a:lnTo>
                      <a:pt x="20151" y="111092"/>
                    </a:lnTo>
                    <a:cubicBezTo>
                      <a:pt x="18992" y="111681"/>
                      <a:pt x="17651" y="111933"/>
                      <a:pt x="16328" y="111933"/>
                    </a:cubicBezTo>
                    <a:cubicBezTo>
                      <a:pt x="16233" y="111933"/>
                      <a:pt x="16138" y="111932"/>
                      <a:pt x="16044" y="111930"/>
                    </a:cubicBezTo>
                    <a:cubicBezTo>
                      <a:pt x="14630" y="111891"/>
                      <a:pt x="13227" y="111629"/>
                      <a:pt x="11877" y="111193"/>
                    </a:cubicBezTo>
                    <a:cubicBezTo>
                      <a:pt x="10523" y="110757"/>
                      <a:pt x="9197" y="110146"/>
                      <a:pt x="7965" y="109476"/>
                    </a:cubicBezTo>
                    <a:cubicBezTo>
                      <a:pt x="6729" y="108810"/>
                      <a:pt x="5714" y="107815"/>
                      <a:pt x="4852" y="106712"/>
                    </a:cubicBezTo>
                    <a:cubicBezTo>
                      <a:pt x="3156" y="104465"/>
                      <a:pt x="2154" y="101725"/>
                      <a:pt x="1582" y="98920"/>
                    </a:cubicBezTo>
                    <a:cubicBezTo>
                      <a:pt x="1009" y="96114"/>
                      <a:pt x="943" y="93193"/>
                      <a:pt x="1317" y="90352"/>
                    </a:cubicBezTo>
                    <a:cubicBezTo>
                      <a:pt x="1686" y="87511"/>
                      <a:pt x="2458" y="84726"/>
                      <a:pt x="3697" y="82161"/>
                    </a:cubicBezTo>
                    <a:cubicBezTo>
                      <a:pt x="4021" y="81523"/>
                      <a:pt x="4363" y="80923"/>
                      <a:pt x="4758" y="80301"/>
                    </a:cubicBezTo>
                    <a:lnTo>
                      <a:pt x="5330" y="79328"/>
                    </a:lnTo>
                    <a:cubicBezTo>
                      <a:pt x="5515" y="79003"/>
                      <a:pt x="5721" y="78689"/>
                      <a:pt x="5853" y="78333"/>
                    </a:cubicBezTo>
                    <a:cubicBezTo>
                      <a:pt x="6502" y="76982"/>
                      <a:pt x="6963" y="75552"/>
                      <a:pt x="7277" y="74100"/>
                    </a:cubicBezTo>
                    <a:cubicBezTo>
                      <a:pt x="7888" y="71189"/>
                      <a:pt x="8178" y="68223"/>
                      <a:pt x="8045" y="65274"/>
                    </a:cubicBezTo>
                    <a:lnTo>
                      <a:pt x="7912" y="63069"/>
                    </a:lnTo>
                    <a:cubicBezTo>
                      <a:pt x="7849" y="62336"/>
                      <a:pt x="7741" y="61606"/>
                      <a:pt x="7678" y="60873"/>
                    </a:cubicBezTo>
                    <a:cubicBezTo>
                      <a:pt x="7619" y="60141"/>
                      <a:pt x="7487" y="59411"/>
                      <a:pt x="7396" y="58682"/>
                    </a:cubicBezTo>
                    <a:cubicBezTo>
                      <a:pt x="7305" y="57956"/>
                      <a:pt x="7186" y="57230"/>
                      <a:pt x="7047" y="56511"/>
                    </a:cubicBezTo>
                    <a:cubicBezTo>
                      <a:pt x="6537" y="53615"/>
                      <a:pt x="5784" y="50774"/>
                      <a:pt x="4984" y="47951"/>
                    </a:cubicBezTo>
                    <a:cubicBezTo>
                      <a:pt x="4607" y="46534"/>
                      <a:pt x="4157" y="45134"/>
                      <a:pt x="3676" y="43752"/>
                    </a:cubicBezTo>
                    <a:lnTo>
                      <a:pt x="2932" y="41683"/>
                    </a:lnTo>
                    <a:cubicBezTo>
                      <a:pt x="2706" y="40999"/>
                      <a:pt x="2444" y="40332"/>
                      <a:pt x="2280" y="39634"/>
                    </a:cubicBezTo>
                    <a:cubicBezTo>
                      <a:pt x="1906" y="38242"/>
                      <a:pt x="1638" y="36829"/>
                      <a:pt x="1474" y="35401"/>
                    </a:cubicBezTo>
                    <a:cubicBezTo>
                      <a:pt x="1379" y="34686"/>
                      <a:pt x="1285" y="33967"/>
                      <a:pt x="1247" y="33251"/>
                    </a:cubicBezTo>
                    <a:cubicBezTo>
                      <a:pt x="1205" y="32536"/>
                      <a:pt x="1135" y="31817"/>
                      <a:pt x="1132" y="31091"/>
                    </a:cubicBezTo>
                    <a:cubicBezTo>
                      <a:pt x="1048" y="28198"/>
                      <a:pt x="1446" y="25316"/>
                      <a:pt x="1906" y="22468"/>
                    </a:cubicBezTo>
                    <a:cubicBezTo>
                      <a:pt x="2179" y="21044"/>
                      <a:pt x="2479" y="19627"/>
                      <a:pt x="2901" y="18245"/>
                    </a:cubicBezTo>
                    <a:cubicBezTo>
                      <a:pt x="3327" y="16863"/>
                      <a:pt x="3787" y="15488"/>
                      <a:pt x="4328" y="14152"/>
                    </a:cubicBezTo>
                    <a:cubicBezTo>
                      <a:pt x="4869" y="12819"/>
                      <a:pt x="5442" y="11482"/>
                      <a:pt x="6160" y="10236"/>
                    </a:cubicBezTo>
                    <a:cubicBezTo>
                      <a:pt x="6879" y="8987"/>
                      <a:pt x="7699" y="7804"/>
                      <a:pt x="8579" y="6673"/>
                    </a:cubicBezTo>
                    <a:cubicBezTo>
                      <a:pt x="9455" y="5539"/>
                      <a:pt x="10446" y="4495"/>
                      <a:pt x="11587" y="3637"/>
                    </a:cubicBezTo>
                    <a:cubicBezTo>
                      <a:pt x="12732" y="2775"/>
                      <a:pt x="13978" y="2140"/>
                      <a:pt x="15335" y="1651"/>
                    </a:cubicBezTo>
                    <a:cubicBezTo>
                      <a:pt x="16693" y="1163"/>
                      <a:pt x="18113" y="904"/>
                      <a:pt x="19537" y="765"/>
                    </a:cubicBezTo>
                    <a:cubicBezTo>
                      <a:pt x="20297" y="690"/>
                      <a:pt x="21062" y="653"/>
                      <a:pt x="21827" y="653"/>
                    </a:cubicBezTo>
                    <a:cubicBezTo>
                      <a:pt x="22497" y="653"/>
                      <a:pt x="23168" y="682"/>
                      <a:pt x="23836" y="740"/>
                    </a:cubicBezTo>
                    <a:cubicBezTo>
                      <a:pt x="23838" y="740"/>
                      <a:pt x="23839" y="740"/>
                      <a:pt x="23840" y="740"/>
                    </a:cubicBezTo>
                    <a:cubicBezTo>
                      <a:pt x="24092" y="740"/>
                      <a:pt x="24146" y="381"/>
                      <a:pt x="23903" y="311"/>
                    </a:cubicBezTo>
                    <a:cubicBezTo>
                      <a:pt x="22920" y="100"/>
                      <a:pt x="21916" y="0"/>
                      <a:pt x="20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7"/>
              <p:cNvSpPr/>
              <p:nvPr/>
            </p:nvSpPr>
            <p:spPr>
              <a:xfrm>
                <a:off x="1471975" y="3611350"/>
                <a:ext cx="72625" cy="81375"/>
              </a:xfrm>
              <a:custGeom>
                <a:avLst/>
                <a:gdLst/>
                <a:ahLst/>
                <a:cxnLst/>
                <a:rect l="l" t="t" r="r" b="b"/>
                <a:pathLst>
                  <a:path w="2905" h="3255" extrusionOk="0">
                    <a:moveTo>
                      <a:pt x="2789" y="1"/>
                    </a:moveTo>
                    <a:cubicBezTo>
                      <a:pt x="2764" y="1"/>
                      <a:pt x="2739" y="9"/>
                      <a:pt x="2719" y="26"/>
                    </a:cubicBezTo>
                    <a:cubicBezTo>
                      <a:pt x="2611" y="131"/>
                      <a:pt x="2482" y="218"/>
                      <a:pt x="2426" y="347"/>
                    </a:cubicBezTo>
                    <a:cubicBezTo>
                      <a:pt x="2374" y="473"/>
                      <a:pt x="2332" y="598"/>
                      <a:pt x="2252" y="714"/>
                    </a:cubicBezTo>
                    <a:cubicBezTo>
                      <a:pt x="2105" y="940"/>
                      <a:pt x="2053" y="1220"/>
                      <a:pt x="1878" y="1432"/>
                    </a:cubicBezTo>
                    <a:cubicBezTo>
                      <a:pt x="1631" y="1900"/>
                      <a:pt x="1344" y="2396"/>
                      <a:pt x="985" y="2675"/>
                    </a:cubicBezTo>
                    <a:cubicBezTo>
                      <a:pt x="896" y="2746"/>
                      <a:pt x="842" y="2776"/>
                      <a:pt x="795" y="2776"/>
                    </a:cubicBezTo>
                    <a:cubicBezTo>
                      <a:pt x="741" y="2776"/>
                      <a:pt x="697" y="2735"/>
                      <a:pt x="622" y="2671"/>
                    </a:cubicBezTo>
                    <a:cubicBezTo>
                      <a:pt x="577" y="2588"/>
                      <a:pt x="549" y="2483"/>
                      <a:pt x="496" y="2371"/>
                    </a:cubicBezTo>
                    <a:cubicBezTo>
                      <a:pt x="444" y="2256"/>
                      <a:pt x="489" y="2120"/>
                      <a:pt x="458" y="1994"/>
                    </a:cubicBezTo>
                    <a:cubicBezTo>
                      <a:pt x="448" y="1474"/>
                      <a:pt x="510" y="933"/>
                      <a:pt x="521" y="389"/>
                    </a:cubicBezTo>
                    <a:lnTo>
                      <a:pt x="521" y="385"/>
                    </a:lnTo>
                    <a:cubicBezTo>
                      <a:pt x="521" y="340"/>
                      <a:pt x="493" y="298"/>
                      <a:pt x="451" y="281"/>
                    </a:cubicBezTo>
                    <a:cubicBezTo>
                      <a:pt x="437" y="275"/>
                      <a:pt x="423" y="272"/>
                      <a:pt x="409" y="272"/>
                    </a:cubicBezTo>
                    <a:cubicBezTo>
                      <a:pt x="365" y="272"/>
                      <a:pt x="324" y="298"/>
                      <a:pt x="308" y="340"/>
                    </a:cubicBezTo>
                    <a:cubicBezTo>
                      <a:pt x="99" y="871"/>
                      <a:pt x="1" y="1443"/>
                      <a:pt x="29" y="2012"/>
                    </a:cubicBezTo>
                    <a:cubicBezTo>
                      <a:pt x="4" y="2158"/>
                      <a:pt x="109" y="2291"/>
                      <a:pt x="81" y="2451"/>
                    </a:cubicBezTo>
                    <a:cubicBezTo>
                      <a:pt x="57" y="2612"/>
                      <a:pt x="134" y="2769"/>
                      <a:pt x="235" y="2923"/>
                    </a:cubicBezTo>
                    <a:cubicBezTo>
                      <a:pt x="287" y="3006"/>
                      <a:pt x="350" y="3080"/>
                      <a:pt x="423" y="3149"/>
                    </a:cubicBezTo>
                    <a:cubicBezTo>
                      <a:pt x="502" y="3198"/>
                      <a:pt x="581" y="3255"/>
                      <a:pt x="683" y="3255"/>
                    </a:cubicBezTo>
                    <a:cubicBezTo>
                      <a:pt x="698" y="3255"/>
                      <a:pt x="714" y="3253"/>
                      <a:pt x="730" y="3251"/>
                    </a:cubicBezTo>
                    <a:cubicBezTo>
                      <a:pt x="748" y="3252"/>
                      <a:pt x="765" y="3252"/>
                      <a:pt x="783" y="3252"/>
                    </a:cubicBezTo>
                    <a:cubicBezTo>
                      <a:pt x="873" y="3252"/>
                      <a:pt x="962" y="3237"/>
                      <a:pt x="1044" y="3202"/>
                    </a:cubicBezTo>
                    <a:cubicBezTo>
                      <a:pt x="1132" y="3174"/>
                      <a:pt x="1212" y="3132"/>
                      <a:pt x="1282" y="3073"/>
                    </a:cubicBezTo>
                    <a:cubicBezTo>
                      <a:pt x="1341" y="3020"/>
                      <a:pt x="1397" y="2961"/>
                      <a:pt x="1446" y="2902"/>
                    </a:cubicBezTo>
                    <a:cubicBezTo>
                      <a:pt x="1505" y="2853"/>
                      <a:pt x="1561" y="2800"/>
                      <a:pt x="1613" y="2745"/>
                    </a:cubicBezTo>
                    <a:cubicBezTo>
                      <a:pt x="1725" y="2643"/>
                      <a:pt x="1753" y="2486"/>
                      <a:pt x="1871" y="2392"/>
                    </a:cubicBezTo>
                    <a:cubicBezTo>
                      <a:pt x="1987" y="2294"/>
                      <a:pt x="2004" y="2144"/>
                      <a:pt x="2109" y="2040"/>
                    </a:cubicBezTo>
                    <a:cubicBezTo>
                      <a:pt x="2213" y="1931"/>
                      <a:pt x="2269" y="1802"/>
                      <a:pt x="2322" y="1670"/>
                    </a:cubicBezTo>
                    <a:cubicBezTo>
                      <a:pt x="2409" y="1401"/>
                      <a:pt x="2608" y="1188"/>
                      <a:pt x="2695" y="923"/>
                    </a:cubicBezTo>
                    <a:cubicBezTo>
                      <a:pt x="2730" y="787"/>
                      <a:pt x="2817" y="668"/>
                      <a:pt x="2859" y="536"/>
                    </a:cubicBezTo>
                    <a:cubicBezTo>
                      <a:pt x="2904" y="406"/>
                      <a:pt x="2894" y="249"/>
                      <a:pt x="2890" y="96"/>
                    </a:cubicBezTo>
                    <a:cubicBezTo>
                      <a:pt x="2890" y="71"/>
                      <a:pt x="2880" y="50"/>
                      <a:pt x="2863" y="33"/>
                    </a:cubicBezTo>
                    <a:cubicBezTo>
                      <a:pt x="2842" y="11"/>
                      <a:pt x="2816" y="1"/>
                      <a:pt x="27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7"/>
              <p:cNvSpPr/>
              <p:nvPr/>
            </p:nvSpPr>
            <p:spPr>
              <a:xfrm>
                <a:off x="1382725" y="3603300"/>
                <a:ext cx="79700" cy="101600"/>
              </a:xfrm>
              <a:custGeom>
                <a:avLst/>
                <a:gdLst/>
                <a:ahLst/>
                <a:cxnLst/>
                <a:rect l="l" t="t" r="r" b="b"/>
                <a:pathLst>
                  <a:path w="3188" h="4064" extrusionOk="0">
                    <a:moveTo>
                      <a:pt x="987" y="1"/>
                    </a:moveTo>
                    <a:cubicBezTo>
                      <a:pt x="948" y="1"/>
                      <a:pt x="910" y="22"/>
                      <a:pt x="891" y="58"/>
                    </a:cubicBezTo>
                    <a:cubicBezTo>
                      <a:pt x="608" y="585"/>
                      <a:pt x="413" y="1154"/>
                      <a:pt x="304" y="1744"/>
                    </a:cubicBezTo>
                    <a:cubicBezTo>
                      <a:pt x="228" y="2344"/>
                      <a:pt x="1" y="2913"/>
                      <a:pt x="263" y="3628"/>
                    </a:cubicBezTo>
                    <a:cubicBezTo>
                      <a:pt x="315" y="3719"/>
                      <a:pt x="381" y="3799"/>
                      <a:pt x="454" y="3873"/>
                    </a:cubicBezTo>
                    <a:cubicBezTo>
                      <a:pt x="545" y="3936"/>
                      <a:pt x="636" y="4019"/>
                      <a:pt x="744" y="4040"/>
                    </a:cubicBezTo>
                    <a:cubicBezTo>
                      <a:pt x="797" y="4057"/>
                      <a:pt x="847" y="4064"/>
                      <a:pt x="894" y="4064"/>
                    </a:cubicBezTo>
                    <a:cubicBezTo>
                      <a:pt x="1055" y="4064"/>
                      <a:pt x="1187" y="3986"/>
                      <a:pt x="1327" y="3956"/>
                    </a:cubicBezTo>
                    <a:cubicBezTo>
                      <a:pt x="1505" y="3918"/>
                      <a:pt x="1606" y="3775"/>
                      <a:pt x="1753" y="3709"/>
                    </a:cubicBezTo>
                    <a:cubicBezTo>
                      <a:pt x="1903" y="3642"/>
                      <a:pt x="2011" y="3524"/>
                      <a:pt x="2112" y="3412"/>
                    </a:cubicBezTo>
                    <a:cubicBezTo>
                      <a:pt x="2304" y="3168"/>
                      <a:pt x="2562" y="3000"/>
                      <a:pt x="2737" y="2752"/>
                    </a:cubicBezTo>
                    <a:cubicBezTo>
                      <a:pt x="2821" y="2627"/>
                      <a:pt x="2915" y="2512"/>
                      <a:pt x="3020" y="2404"/>
                    </a:cubicBezTo>
                    <a:cubicBezTo>
                      <a:pt x="3103" y="2281"/>
                      <a:pt x="3142" y="2121"/>
                      <a:pt x="3180" y="1967"/>
                    </a:cubicBezTo>
                    <a:cubicBezTo>
                      <a:pt x="3187" y="1943"/>
                      <a:pt x="3184" y="1915"/>
                      <a:pt x="3173" y="1894"/>
                    </a:cubicBezTo>
                    <a:cubicBezTo>
                      <a:pt x="3154" y="1861"/>
                      <a:pt x="3121" y="1842"/>
                      <a:pt x="3086" y="1842"/>
                    </a:cubicBezTo>
                    <a:cubicBezTo>
                      <a:pt x="3070" y="1842"/>
                      <a:pt x="3053" y="1847"/>
                      <a:pt x="3037" y="1856"/>
                    </a:cubicBezTo>
                    <a:cubicBezTo>
                      <a:pt x="2897" y="1932"/>
                      <a:pt x="2751" y="2002"/>
                      <a:pt x="2653" y="2107"/>
                    </a:cubicBezTo>
                    <a:cubicBezTo>
                      <a:pt x="2569" y="2226"/>
                      <a:pt x="2475" y="2334"/>
                      <a:pt x="2370" y="2431"/>
                    </a:cubicBezTo>
                    <a:cubicBezTo>
                      <a:pt x="2151" y="2623"/>
                      <a:pt x="2011" y="2889"/>
                      <a:pt x="1770" y="3042"/>
                    </a:cubicBezTo>
                    <a:cubicBezTo>
                      <a:pt x="1658" y="3129"/>
                      <a:pt x="1547" y="3206"/>
                      <a:pt x="1456" y="3311"/>
                    </a:cubicBezTo>
                    <a:cubicBezTo>
                      <a:pt x="1365" y="3416"/>
                      <a:pt x="1240" y="3430"/>
                      <a:pt x="1135" y="3517"/>
                    </a:cubicBezTo>
                    <a:cubicBezTo>
                      <a:pt x="1077" y="3565"/>
                      <a:pt x="1009" y="3576"/>
                      <a:pt x="954" y="3576"/>
                    </a:cubicBezTo>
                    <a:cubicBezTo>
                      <a:pt x="910" y="3576"/>
                      <a:pt x="875" y="3569"/>
                      <a:pt x="859" y="3569"/>
                    </a:cubicBezTo>
                    <a:cubicBezTo>
                      <a:pt x="824" y="3569"/>
                      <a:pt x="786" y="3569"/>
                      <a:pt x="765" y="3534"/>
                    </a:cubicBezTo>
                    <a:cubicBezTo>
                      <a:pt x="741" y="3499"/>
                      <a:pt x="741" y="3517"/>
                      <a:pt x="706" y="3419"/>
                    </a:cubicBezTo>
                    <a:cubicBezTo>
                      <a:pt x="671" y="3325"/>
                      <a:pt x="591" y="3217"/>
                      <a:pt x="625" y="3081"/>
                    </a:cubicBezTo>
                    <a:cubicBezTo>
                      <a:pt x="657" y="2944"/>
                      <a:pt x="612" y="2812"/>
                      <a:pt x="619" y="2672"/>
                    </a:cubicBezTo>
                    <a:cubicBezTo>
                      <a:pt x="629" y="2536"/>
                      <a:pt x="650" y="2393"/>
                      <a:pt x="646" y="2250"/>
                    </a:cubicBezTo>
                    <a:cubicBezTo>
                      <a:pt x="643" y="2107"/>
                      <a:pt x="723" y="1978"/>
                      <a:pt x="723" y="1831"/>
                    </a:cubicBezTo>
                    <a:cubicBezTo>
                      <a:pt x="852" y="1273"/>
                      <a:pt x="995" y="711"/>
                      <a:pt x="1097" y="132"/>
                    </a:cubicBezTo>
                    <a:cubicBezTo>
                      <a:pt x="1100" y="83"/>
                      <a:pt x="1079" y="37"/>
                      <a:pt x="1037" y="13"/>
                    </a:cubicBezTo>
                    <a:cubicBezTo>
                      <a:pt x="1021" y="5"/>
                      <a:pt x="1004" y="1"/>
                      <a:pt x="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7"/>
              <p:cNvSpPr/>
              <p:nvPr/>
            </p:nvSpPr>
            <p:spPr>
              <a:xfrm>
                <a:off x="1321750" y="3565400"/>
                <a:ext cx="65975" cy="108750"/>
              </a:xfrm>
              <a:custGeom>
                <a:avLst/>
                <a:gdLst/>
                <a:ahLst/>
                <a:cxnLst/>
                <a:rect l="l" t="t" r="r" b="b"/>
                <a:pathLst>
                  <a:path w="2639" h="4350" extrusionOk="0">
                    <a:moveTo>
                      <a:pt x="1521" y="1"/>
                    </a:moveTo>
                    <a:cubicBezTo>
                      <a:pt x="1488" y="1"/>
                      <a:pt x="1456" y="15"/>
                      <a:pt x="1435" y="42"/>
                    </a:cubicBezTo>
                    <a:cubicBezTo>
                      <a:pt x="1058" y="493"/>
                      <a:pt x="765" y="999"/>
                      <a:pt x="545" y="1539"/>
                    </a:cubicBezTo>
                    <a:cubicBezTo>
                      <a:pt x="328" y="2080"/>
                      <a:pt x="63" y="2607"/>
                      <a:pt x="11" y="3249"/>
                    </a:cubicBezTo>
                    <a:cubicBezTo>
                      <a:pt x="0" y="3326"/>
                      <a:pt x="32" y="3413"/>
                      <a:pt x="32" y="3494"/>
                    </a:cubicBezTo>
                    <a:cubicBezTo>
                      <a:pt x="25" y="3581"/>
                      <a:pt x="35" y="3668"/>
                      <a:pt x="63" y="3755"/>
                    </a:cubicBezTo>
                    <a:cubicBezTo>
                      <a:pt x="74" y="3850"/>
                      <a:pt x="112" y="3937"/>
                      <a:pt x="175" y="4010"/>
                    </a:cubicBezTo>
                    <a:cubicBezTo>
                      <a:pt x="234" y="4097"/>
                      <a:pt x="304" y="4174"/>
                      <a:pt x="384" y="4244"/>
                    </a:cubicBezTo>
                    <a:cubicBezTo>
                      <a:pt x="480" y="4328"/>
                      <a:pt x="588" y="4350"/>
                      <a:pt x="695" y="4350"/>
                    </a:cubicBezTo>
                    <a:cubicBezTo>
                      <a:pt x="798" y="4350"/>
                      <a:pt x="901" y="4329"/>
                      <a:pt x="995" y="4324"/>
                    </a:cubicBezTo>
                    <a:cubicBezTo>
                      <a:pt x="1187" y="4317"/>
                      <a:pt x="1327" y="4213"/>
                      <a:pt x="1452" y="4115"/>
                    </a:cubicBezTo>
                    <a:cubicBezTo>
                      <a:pt x="1686" y="3902"/>
                      <a:pt x="1958" y="3766"/>
                      <a:pt x="2147" y="3532"/>
                    </a:cubicBezTo>
                    <a:cubicBezTo>
                      <a:pt x="2241" y="3417"/>
                      <a:pt x="2342" y="3312"/>
                      <a:pt x="2447" y="3208"/>
                    </a:cubicBezTo>
                    <a:cubicBezTo>
                      <a:pt x="2541" y="3092"/>
                      <a:pt x="2583" y="2939"/>
                      <a:pt x="2632" y="2789"/>
                    </a:cubicBezTo>
                    <a:cubicBezTo>
                      <a:pt x="2639" y="2764"/>
                      <a:pt x="2635" y="2740"/>
                      <a:pt x="2628" y="2716"/>
                    </a:cubicBezTo>
                    <a:cubicBezTo>
                      <a:pt x="2611" y="2678"/>
                      <a:pt x="2573" y="2657"/>
                      <a:pt x="2536" y="2657"/>
                    </a:cubicBezTo>
                    <a:cubicBezTo>
                      <a:pt x="2521" y="2657"/>
                      <a:pt x="2506" y="2660"/>
                      <a:pt x="2492" y="2667"/>
                    </a:cubicBezTo>
                    <a:cubicBezTo>
                      <a:pt x="2353" y="2736"/>
                      <a:pt x="2196" y="2785"/>
                      <a:pt x="2105" y="2890"/>
                    </a:cubicBezTo>
                    <a:cubicBezTo>
                      <a:pt x="2011" y="2995"/>
                      <a:pt x="1923" y="3103"/>
                      <a:pt x="1808" y="3183"/>
                    </a:cubicBezTo>
                    <a:cubicBezTo>
                      <a:pt x="1588" y="3347"/>
                      <a:pt x="1428" y="3591"/>
                      <a:pt x="1183" y="3693"/>
                    </a:cubicBezTo>
                    <a:cubicBezTo>
                      <a:pt x="1065" y="3749"/>
                      <a:pt x="974" y="3790"/>
                      <a:pt x="869" y="3846"/>
                    </a:cubicBezTo>
                    <a:cubicBezTo>
                      <a:pt x="836" y="3864"/>
                      <a:pt x="806" y="3870"/>
                      <a:pt x="780" y="3870"/>
                    </a:cubicBezTo>
                    <a:cubicBezTo>
                      <a:pt x="728" y="3870"/>
                      <a:pt x="688" y="3846"/>
                      <a:pt x="654" y="3846"/>
                    </a:cubicBezTo>
                    <a:cubicBezTo>
                      <a:pt x="653" y="3846"/>
                      <a:pt x="651" y="3846"/>
                      <a:pt x="650" y="3846"/>
                    </a:cubicBezTo>
                    <a:cubicBezTo>
                      <a:pt x="611" y="3829"/>
                      <a:pt x="587" y="3794"/>
                      <a:pt x="580" y="3755"/>
                    </a:cubicBezTo>
                    <a:cubicBezTo>
                      <a:pt x="559" y="3714"/>
                      <a:pt x="541" y="3668"/>
                      <a:pt x="527" y="3623"/>
                    </a:cubicBezTo>
                    <a:cubicBezTo>
                      <a:pt x="482" y="3532"/>
                      <a:pt x="482" y="3396"/>
                      <a:pt x="503" y="3277"/>
                    </a:cubicBezTo>
                    <a:cubicBezTo>
                      <a:pt x="559" y="2733"/>
                      <a:pt x="705" y="2203"/>
                      <a:pt x="939" y="1707"/>
                    </a:cubicBezTo>
                    <a:cubicBezTo>
                      <a:pt x="1173" y="1197"/>
                      <a:pt x="1417" y="691"/>
                      <a:pt x="1623" y="154"/>
                    </a:cubicBezTo>
                    <a:cubicBezTo>
                      <a:pt x="1641" y="112"/>
                      <a:pt x="1627" y="60"/>
                      <a:pt x="1592" y="28"/>
                    </a:cubicBezTo>
                    <a:cubicBezTo>
                      <a:pt x="1572" y="10"/>
                      <a:pt x="1546" y="1"/>
                      <a:pt x="1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7"/>
              <p:cNvSpPr/>
              <p:nvPr/>
            </p:nvSpPr>
            <p:spPr>
              <a:xfrm>
                <a:off x="1275325" y="3486475"/>
                <a:ext cx="84775" cy="122925"/>
              </a:xfrm>
              <a:custGeom>
                <a:avLst/>
                <a:gdLst/>
                <a:ahLst/>
                <a:cxnLst/>
                <a:rect l="l" t="t" r="r" b="b"/>
                <a:pathLst>
                  <a:path w="3391" h="4917" extrusionOk="0">
                    <a:moveTo>
                      <a:pt x="3231" y="0"/>
                    </a:moveTo>
                    <a:cubicBezTo>
                      <a:pt x="3207" y="0"/>
                      <a:pt x="3182" y="9"/>
                      <a:pt x="3159" y="31"/>
                    </a:cubicBezTo>
                    <a:cubicBezTo>
                      <a:pt x="2629" y="387"/>
                      <a:pt x="2168" y="816"/>
                      <a:pt x="1753" y="1294"/>
                    </a:cubicBezTo>
                    <a:cubicBezTo>
                      <a:pt x="1337" y="1768"/>
                      <a:pt x="880" y="2208"/>
                      <a:pt x="531" y="2760"/>
                    </a:cubicBezTo>
                    <a:cubicBezTo>
                      <a:pt x="458" y="2903"/>
                      <a:pt x="374" y="3046"/>
                      <a:pt x="284" y="3182"/>
                    </a:cubicBezTo>
                    <a:cubicBezTo>
                      <a:pt x="182" y="3321"/>
                      <a:pt x="175" y="3492"/>
                      <a:pt x="88" y="3656"/>
                    </a:cubicBezTo>
                    <a:cubicBezTo>
                      <a:pt x="1" y="3824"/>
                      <a:pt x="36" y="4002"/>
                      <a:pt x="39" y="4243"/>
                    </a:cubicBezTo>
                    <a:cubicBezTo>
                      <a:pt x="43" y="4480"/>
                      <a:pt x="252" y="4682"/>
                      <a:pt x="420" y="4759"/>
                    </a:cubicBezTo>
                    <a:cubicBezTo>
                      <a:pt x="631" y="4864"/>
                      <a:pt x="858" y="4916"/>
                      <a:pt x="1072" y="4916"/>
                    </a:cubicBezTo>
                    <a:cubicBezTo>
                      <a:pt x="1236" y="4916"/>
                      <a:pt x="1392" y="4886"/>
                      <a:pt x="1529" y="4826"/>
                    </a:cubicBezTo>
                    <a:cubicBezTo>
                      <a:pt x="1693" y="4752"/>
                      <a:pt x="1857" y="4703"/>
                      <a:pt x="1997" y="4616"/>
                    </a:cubicBezTo>
                    <a:cubicBezTo>
                      <a:pt x="2137" y="4529"/>
                      <a:pt x="2241" y="4386"/>
                      <a:pt x="2339" y="4246"/>
                    </a:cubicBezTo>
                    <a:cubicBezTo>
                      <a:pt x="2353" y="4222"/>
                      <a:pt x="2360" y="4194"/>
                      <a:pt x="2356" y="4166"/>
                    </a:cubicBezTo>
                    <a:cubicBezTo>
                      <a:pt x="2344" y="4120"/>
                      <a:pt x="2303" y="4091"/>
                      <a:pt x="2258" y="4091"/>
                    </a:cubicBezTo>
                    <a:cubicBezTo>
                      <a:pt x="2251" y="4091"/>
                      <a:pt x="2245" y="4091"/>
                      <a:pt x="2238" y="4093"/>
                    </a:cubicBezTo>
                    <a:cubicBezTo>
                      <a:pt x="2077" y="4124"/>
                      <a:pt x="1906" y="4131"/>
                      <a:pt x="1781" y="4201"/>
                    </a:cubicBezTo>
                    <a:cubicBezTo>
                      <a:pt x="1652" y="4271"/>
                      <a:pt x="1522" y="4340"/>
                      <a:pt x="1383" y="4358"/>
                    </a:cubicBezTo>
                    <a:cubicBezTo>
                      <a:pt x="1236" y="4388"/>
                      <a:pt x="1085" y="4428"/>
                      <a:pt x="951" y="4428"/>
                    </a:cubicBezTo>
                    <a:cubicBezTo>
                      <a:pt x="849" y="4428"/>
                      <a:pt x="758" y="4405"/>
                      <a:pt x="688" y="4334"/>
                    </a:cubicBezTo>
                    <a:cubicBezTo>
                      <a:pt x="594" y="4250"/>
                      <a:pt x="570" y="4218"/>
                      <a:pt x="524" y="4131"/>
                    </a:cubicBezTo>
                    <a:cubicBezTo>
                      <a:pt x="475" y="4044"/>
                      <a:pt x="531" y="3929"/>
                      <a:pt x="545" y="3793"/>
                    </a:cubicBezTo>
                    <a:cubicBezTo>
                      <a:pt x="559" y="3656"/>
                      <a:pt x="667" y="3545"/>
                      <a:pt x="716" y="3409"/>
                    </a:cubicBezTo>
                    <a:cubicBezTo>
                      <a:pt x="769" y="3269"/>
                      <a:pt x="845" y="3140"/>
                      <a:pt x="943" y="3028"/>
                    </a:cubicBezTo>
                    <a:cubicBezTo>
                      <a:pt x="1030" y="2906"/>
                      <a:pt x="1076" y="2749"/>
                      <a:pt x="1198" y="2655"/>
                    </a:cubicBezTo>
                    <a:cubicBezTo>
                      <a:pt x="1320" y="2557"/>
                      <a:pt x="1372" y="2400"/>
                      <a:pt x="1474" y="2288"/>
                    </a:cubicBezTo>
                    <a:cubicBezTo>
                      <a:pt x="1575" y="2173"/>
                      <a:pt x="1665" y="2062"/>
                      <a:pt x="1753" y="1926"/>
                    </a:cubicBezTo>
                    <a:cubicBezTo>
                      <a:pt x="1840" y="1789"/>
                      <a:pt x="1983" y="1716"/>
                      <a:pt x="2067" y="1580"/>
                    </a:cubicBezTo>
                    <a:cubicBezTo>
                      <a:pt x="2489" y="1137"/>
                      <a:pt x="2918" y="687"/>
                      <a:pt x="3306" y="195"/>
                    </a:cubicBezTo>
                    <a:cubicBezTo>
                      <a:pt x="3390" y="115"/>
                      <a:pt x="3317" y="0"/>
                      <a:pt x="3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7"/>
              <p:cNvSpPr/>
              <p:nvPr/>
            </p:nvSpPr>
            <p:spPr>
              <a:xfrm>
                <a:off x="3681400" y="3307800"/>
                <a:ext cx="121100" cy="155300"/>
              </a:xfrm>
              <a:custGeom>
                <a:avLst/>
                <a:gdLst/>
                <a:ahLst/>
                <a:cxnLst/>
                <a:rect l="l" t="t" r="r" b="b"/>
                <a:pathLst>
                  <a:path w="4844" h="6212" extrusionOk="0">
                    <a:moveTo>
                      <a:pt x="4251" y="5621"/>
                    </a:moveTo>
                    <a:lnTo>
                      <a:pt x="4251" y="5621"/>
                    </a:lnTo>
                    <a:cubicBezTo>
                      <a:pt x="4245" y="5624"/>
                      <a:pt x="4239" y="5626"/>
                      <a:pt x="4233" y="5628"/>
                    </a:cubicBezTo>
                    <a:lnTo>
                      <a:pt x="4233" y="5628"/>
                    </a:lnTo>
                    <a:cubicBezTo>
                      <a:pt x="4239" y="5625"/>
                      <a:pt x="4245" y="5623"/>
                      <a:pt x="4251" y="5621"/>
                    </a:cubicBezTo>
                    <a:close/>
                    <a:moveTo>
                      <a:pt x="154" y="0"/>
                    </a:moveTo>
                    <a:cubicBezTo>
                      <a:pt x="133" y="0"/>
                      <a:pt x="110" y="6"/>
                      <a:pt x="91" y="16"/>
                    </a:cubicBezTo>
                    <a:cubicBezTo>
                      <a:pt x="28" y="48"/>
                      <a:pt x="0" y="128"/>
                      <a:pt x="35" y="194"/>
                    </a:cubicBezTo>
                    <a:cubicBezTo>
                      <a:pt x="133" y="383"/>
                      <a:pt x="192" y="596"/>
                      <a:pt x="335" y="732"/>
                    </a:cubicBezTo>
                    <a:cubicBezTo>
                      <a:pt x="482" y="864"/>
                      <a:pt x="632" y="994"/>
                      <a:pt x="743" y="1161"/>
                    </a:cubicBezTo>
                    <a:cubicBezTo>
                      <a:pt x="988" y="1475"/>
                      <a:pt x="1330" y="1699"/>
                      <a:pt x="1546" y="2044"/>
                    </a:cubicBezTo>
                    <a:cubicBezTo>
                      <a:pt x="1661" y="2205"/>
                      <a:pt x="1790" y="2358"/>
                      <a:pt x="1947" y="2484"/>
                    </a:cubicBezTo>
                    <a:cubicBezTo>
                      <a:pt x="2104" y="2609"/>
                      <a:pt x="2181" y="2808"/>
                      <a:pt x="2338" y="2934"/>
                    </a:cubicBezTo>
                    <a:cubicBezTo>
                      <a:pt x="2495" y="3060"/>
                      <a:pt x="2565" y="3262"/>
                      <a:pt x="2715" y="3395"/>
                    </a:cubicBezTo>
                    <a:cubicBezTo>
                      <a:pt x="2858" y="3534"/>
                      <a:pt x="2977" y="3695"/>
                      <a:pt x="3075" y="3866"/>
                    </a:cubicBezTo>
                    <a:cubicBezTo>
                      <a:pt x="3186" y="4033"/>
                      <a:pt x="3364" y="4152"/>
                      <a:pt x="3434" y="4340"/>
                    </a:cubicBezTo>
                    <a:cubicBezTo>
                      <a:pt x="3504" y="4525"/>
                      <a:pt x="3678" y="4644"/>
                      <a:pt x="3773" y="4815"/>
                    </a:cubicBezTo>
                    <a:cubicBezTo>
                      <a:pt x="3870" y="4986"/>
                      <a:pt x="3961" y="5153"/>
                      <a:pt x="4076" y="5293"/>
                    </a:cubicBezTo>
                    <a:cubicBezTo>
                      <a:pt x="4162" y="5400"/>
                      <a:pt x="4167" y="5566"/>
                      <a:pt x="4178" y="5635"/>
                    </a:cubicBezTo>
                    <a:lnTo>
                      <a:pt x="4178" y="5635"/>
                    </a:lnTo>
                    <a:cubicBezTo>
                      <a:pt x="4105" y="5628"/>
                      <a:pt x="4030" y="5625"/>
                      <a:pt x="3957" y="5625"/>
                    </a:cubicBezTo>
                    <a:cubicBezTo>
                      <a:pt x="3927" y="5631"/>
                      <a:pt x="3897" y="5633"/>
                      <a:pt x="3867" y="5633"/>
                    </a:cubicBezTo>
                    <a:cubicBezTo>
                      <a:pt x="3723" y="5633"/>
                      <a:pt x="3578" y="5571"/>
                      <a:pt x="3434" y="5513"/>
                    </a:cubicBezTo>
                    <a:cubicBezTo>
                      <a:pt x="3429" y="5513"/>
                      <a:pt x="3425" y="5513"/>
                      <a:pt x="3420" y="5513"/>
                    </a:cubicBezTo>
                    <a:cubicBezTo>
                      <a:pt x="3221" y="5513"/>
                      <a:pt x="3077" y="5369"/>
                      <a:pt x="2879" y="5345"/>
                    </a:cubicBezTo>
                    <a:cubicBezTo>
                      <a:pt x="2781" y="5328"/>
                      <a:pt x="2712" y="5251"/>
                      <a:pt x="2624" y="5206"/>
                    </a:cubicBezTo>
                    <a:cubicBezTo>
                      <a:pt x="2539" y="5169"/>
                      <a:pt x="2448" y="5149"/>
                      <a:pt x="2357" y="5149"/>
                    </a:cubicBezTo>
                    <a:cubicBezTo>
                      <a:pt x="2344" y="5149"/>
                      <a:pt x="2331" y="5149"/>
                      <a:pt x="2317" y="5150"/>
                    </a:cubicBezTo>
                    <a:cubicBezTo>
                      <a:pt x="2289" y="5153"/>
                      <a:pt x="2261" y="5160"/>
                      <a:pt x="2237" y="5178"/>
                    </a:cubicBezTo>
                    <a:cubicBezTo>
                      <a:pt x="2160" y="5227"/>
                      <a:pt x="2136" y="5331"/>
                      <a:pt x="2181" y="5412"/>
                    </a:cubicBezTo>
                    <a:cubicBezTo>
                      <a:pt x="2237" y="5506"/>
                      <a:pt x="2317" y="5579"/>
                      <a:pt x="2411" y="5632"/>
                    </a:cubicBezTo>
                    <a:cubicBezTo>
                      <a:pt x="2506" y="5673"/>
                      <a:pt x="2614" y="5687"/>
                      <a:pt x="2698" y="5754"/>
                    </a:cubicBezTo>
                    <a:cubicBezTo>
                      <a:pt x="2858" y="5897"/>
                      <a:pt x="3085" y="5897"/>
                      <a:pt x="3260" y="6036"/>
                    </a:cubicBezTo>
                    <a:cubicBezTo>
                      <a:pt x="3465" y="6096"/>
                      <a:pt x="3678" y="6120"/>
                      <a:pt x="3902" y="6197"/>
                    </a:cubicBezTo>
                    <a:cubicBezTo>
                      <a:pt x="3950" y="6206"/>
                      <a:pt x="4000" y="6211"/>
                      <a:pt x="4049" y="6211"/>
                    </a:cubicBezTo>
                    <a:cubicBezTo>
                      <a:pt x="4127" y="6211"/>
                      <a:pt x="4204" y="6199"/>
                      <a:pt x="4279" y="6176"/>
                    </a:cubicBezTo>
                    <a:cubicBezTo>
                      <a:pt x="4355" y="6159"/>
                      <a:pt x="4429" y="6134"/>
                      <a:pt x="4498" y="6106"/>
                    </a:cubicBezTo>
                    <a:cubicBezTo>
                      <a:pt x="4610" y="6050"/>
                      <a:pt x="4697" y="5953"/>
                      <a:pt x="4739" y="5834"/>
                    </a:cubicBezTo>
                    <a:cubicBezTo>
                      <a:pt x="4844" y="5426"/>
                      <a:pt x="4607" y="5290"/>
                      <a:pt x="4582" y="5059"/>
                    </a:cubicBezTo>
                    <a:cubicBezTo>
                      <a:pt x="4554" y="4829"/>
                      <a:pt x="4408" y="4672"/>
                      <a:pt x="4292" y="4490"/>
                    </a:cubicBezTo>
                    <a:cubicBezTo>
                      <a:pt x="4181" y="4312"/>
                      <a:pt x="4097" y="4117"/>
                      <a:pt x="3957" y="3967"/>
                    </a:cubicBezTo>
                    <a:cubicBezTo>
                      <a:pt x="3818" y="3820"/>
                      <a:pt x="3734" y="3628"/>
                      <a:pt x="3598" y="3471"/>
                    </a:cubicBezTo>
                    <a:cubicBezTo>
                      <a:pt x="3455" y="3328"/>
                      <a:pt x="3329" y="3168"/>
                      <a:pt x="3221" y="2997"/>
                    </a:cubicBezTo>
                    <a:cubicBezTo>
                      <a:pt x="3116" y="2822"/>
                      <a:pt x="2921" y="2718"/>
                      <a:pt x="2827" y="2529"/>
                    </a:cubicBezTo>
                    <a:cubicBezTo>
                      <a:pt x="2736" y="2341"/>
                      <a:pt x="2534" y="2246"/>
                      <a:pt x="2443" y="2058"/>
                    </a:cubicBezTo>
                    <a:cubicBezTo>
                      <a:pt x="2352" y="1870"/>
                      <a:pt x="2199" y="1733"/>
                      <a:pt x="2045" y="1601"/>
                    </a:cubicBezTo>
                    <a:cubicBezTo>
                      <a:pt x="1727" y="1343"/>
                      <a:pt x="1529" y="976"/>
                      <a:pt x="1218" y="714"/>
                    </a:cubicBezTo>
                    <a:cubicBezTo>
                      <a:pt x="1047" y="592"/>
                      <a:pt x="935" y="418"/>
                      <a:pt x="778" y="285"/>
                    </a:cubicBezTo>
                    <a:cubicBezTo>
                      <a:pt x="621" y="156"/>
                      <a:pt x="405" y="76"/>
                      <a:pt x="192" y="6"/>
                    </a:cubicBezTo>
                    <a:cubicBezTo>
                      <a:pt x="180" y="2"/>
                      <a:pt x="167" y="0"/>
                      <a:pt x="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7"/>
              <p:cNvSpPr/>
              <p:nvPr/>
            </p:nvSpPr>
            <p:spPr>
              <a:xfrm>
                <a:off x="3680075" y="3420125"/>
                <a:ext cx="68425" cy="109500"/>
              </a:xfrm>
              <a:custGeom>
                <a:avLst/>
                <a:gdLst/>
                <a:ahLst/>
                <a:cxnLst/>
                <a:rect l="l" t="t" r="r" b="b"/>
                <a:pathLst>
                  <a:path w="2737" h="4380" extrusionOk="0">
                    <a:moveTo>
                      <a:pt x="1180" y="1"/>
                    </a:moveTo>
                    <a:cubicBezTo>
                      <a:pt x="1100" y="1"/>
                      <a:pt x="1037" y="64"/>
                      <a:pt x="1030" y="140"/>
                    </a:cubicBezTo>
                    <a:cubicBezTo>
                      <a:pt x="1020" y="305"/>
                      <a:pt x="988" y="472"/>
                      <a:pt x="1048" y="601"/>
                    </a:cubicBezTo>
                    <a:cubicBezTo>
                      <a:pt x="1110" y="727"/>
                      <a:pt x="1194" y="838"/>
                      <a:pt x="1215" y="985"/>
                    </a:cubicBezTo>
                    <a:cubicBezTo>
                      <a:pt x="1292" y="1254"/>
                      <a:pt x="1501" y="1467"/>
                      <a:pt x="1547" y="1753"/>
                    </a:cubicBezTo>
                    <a:cubicBezTo>
                      <a:pt x="1582" y="1892"/>
                      <a:pt x="1616" y="2018"/>
                      <a:pt x="1704" y="2137"/>
                    </a:cubicBezTo>
                    <a:cubicBezTo>
                      <a:pt x="1791" y="2252"/>
                      <a:pt x="1777" y="2402"/>
                      <a:pt x="1857" y="2521"/>
                    </a:cubicBezTo>
                    <a:cubicBezTo>
                      <a:pt x="1934" y="2636"/>
                      <a:pt x="1903" y="2789"/>
                      <a:pt x="1965" y="2911"/>
                    </a:cubicBezTo>
                    <a:cubicBezTo>
                      <a:pt x="2025" y="3030"/>
                      <a:pt x="2053" y="3159"/>
                      <a:pt x="2049" y="3292"/>
                    </a:cubicBezTo>
                    <a:cubicBezTo>
                      <a:pt x="2056" y="3414"/>
                      <a:pt x="2105" y="3588"/>
                      <a:pt x="2077" y="3630"/>
                    </a:cubicBezTo>
                    <a:cubicBezTo>
                      <a:pt x="2053" y="3676"/>
                      <a:pt x="2042" y="3707"/>
                      <a:pt x="2042" y="3714"/>
                    </a:cubicBezTo>
                    <a:cubicBezTo>
                      <a:pt x="2042" y="3725"/>
                      <a:pt x="2098" y="3725"/>
                      <a:pt x="2056" y="3732"/>
                    </a:cubicBezTo>
                    <a:cubicBezTo>
                      <a:pt x="2011" y="3742"/>
                      <a:pt x="1965" y="3749"/>
                      <a:pt x="1857" y="3756"/>
                    </a:cubicBezTo>
                    <a:cubicBezTo>
                      <a:pt x="1856" y="3756"/>
                      <a:pt x="1854" y="3756"/>
                      <a:pt x="1853" y="3756"/>
                    </a:cubicBezTo>
                    <a:cubicBezTo>
                      <a:pt x="1744" y="3756"/>
                      <a:pt x="1667" y="3626"/>
                      <a:pt x="1547" y="3602"/>
                    </a:cubicBezTo>
                    <a:cubicBezTo>
                      <a:pt x="1128" y="3313"/>
                      <a:pt x="727" y="2925"/>
                      <a:pt x="259" y="2594"/>
                    </a:cubicBezTo>
                    <a:cubicBezTo>
                      <a:pt x="232" y="2574"/>
                      <a:pt x="200" y="2565"/>
                      <a:pt x="169" y="2565"/>
                    </a:cubicBezTo>
                    <a:cubicBezTo>
                      <a:pt x="145" y="2565"/>
                      <a:pt x="120" y="2571"/>
                      <a:pt x="98" y="2583"/>
                    </a:cubicBezTo>
                    <a:cubicBezTo>
                      <a:pt x="29" y="2625"/>
                      <a:pt x="1" y="2716"/>
                      <a:pt x="39" y="2786"/>
                    </a:cubicBezTo>
                    <a:cubicBezTo>
                      <a:pt x="325" y="3299"/>
                      <a:pt x="709" y="3749"/>
                      <a:pt x="1240" y="4080"/>
                    </a:cubicBezTo>
                    <a:cubicBezTo>
                      <a:pt x="1358" y="4199"/>
                      <a:pt x="1547" y="4164"/>
                      <a:pt x="1697" y="4290"/>
                    </a:cubicBezTo>
                    <a:cubicBezTo>
                      <a:pt x="1771" y="4351"/>
                      <a:pt x="1871" y="4380"/>
                      <a:pt x="1979" y="4380"/>
                    </a:cubicBezTo>
                    <a:cubicBezTo>
                      <a:pt x="2092" y="4380"/>
                      <a:pt x="2214" y="4347"/>
                      <a:pt x="2321" y="4286"/>
                    </a:cubicBezTo>
                    <a:cubicBezTo>
                      <a:pt x="2451" y="4231"/>
                      <a:pt x="2562" y="4136"/>
                      <a:pt x="2642" y="4021"/>
                    </a:cubicBezTo>
                    <a:cubicBezTo>
                      <a:pt x="2698" y="3923"/>
                      <a:pt x="2723" y="3812"/>
                      <a:pt x="2716" y="3697"/>
                    </a:cubicBezTo>
                    <a:cubicBezTo>
                      <a:pt x="2705" y="3505"/>
                      <a:pt x="2737" y="3344"/>
                      <a:pt x="2698" y="3187"/>
                    </a:cubicBezTo>
                    <a:cubicBezTo>
                      <a:pt x="2649" y="3044"/>
                      <a:pt x="2615" y="2894"/>
                      <a:pt x="2597" y="2740"/>
                    </a:cubicBezTo>
                    <a:cubicBezTo>
                      <a:pt x="2580" y="2590"/>
                      <a:pt x="2458" y="2475"/>
                      <a:pt x="2458" y="2318"/>
                    </a:cubicBezTo>
                    <a:cubicBezTo>
                      <a:pt x="2458" y="2161"/>
                      <a:pt x="2325" y="2053"/>
                      <a:pt x="2321" y="1899"/>
                    </a:cubicBezTo>
                    <a:cubicBezTo>
                      <a:pt x="2318" y="1749"/>
                      <a:pt x="2238" y="1620"/>
                      <a:pt x="2164" y="1495"/>
                    </a:cubicBezTo>
                    <a:cubicBezTo>
                      <a:pt x="1990" y="1254"/>
                      <a:pt x="1969" y="954"/>
                      <a:pt x="1808" y="709"/>
                    </a:cubicBezTo>
                    <a:cubicBezTo>
                      <a:pt x="1711" y="594"/>
                      <a:pt x="1690" y="448"/>
                      <a:pt x="1609" y="325"/>
                    </a:cubicBezTo>
                    <a:cubicBezTo>
                      <a:pt x="1533" y="203"/>
                      <a:pt x="1390" y="116"/>
                      <a:pt x="1250" y="29"/>
                    </a:cubicBezTo>
                    <a:cubicBezTo>
                      <a:pt x="1229" y="15"/>
                      <a:pt x="1205" y="8"/>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7"/>
              <p:cNvSpPr/>
              <p:nvPr/>
            </p:nvSpPr>
            <p:spPr>
              <a:xfrm>
                <a:off x="3600500" y="3454075"/>
                <a:ext cx="88775" cy="106600"/>
              </a:xfrm>
              <a:custGeom>
                <a:avLst/>
                <a:gdLst/>
                <a:ahLst/>
                <a:cxnLst/>
                <a:rect l="l" t="t" r="r" b="b"/>
                <a:pathLst>
                  <a:path w="3551" h="4264" extrusionOk="0">
                    <a:moveTo>
                      <a:pt x="2375" y="0"/>
                    </a:moveTo>
                    <a:cubicBezTo>
                      <a:pt x="2304" y="0"/>
                      <a:pt x="2241" y="55"/>
                      <a:pt x="2234" y="130"/>
                    </a:cubicBezTo>
                    <a:cubicBezTo>
                      <a:pt x="2217" y="308"/>
                      <a:pt x="2168" y="496"/>
                      <a:pt x="2231" y="643"/>
                    </a:cubicBezTo>
                    <a:cubicBezTo>
                      <a:pt x="2290" y="793"/>
                      <a:pt x="2364" y="936"/>
                      <a:pt x="2381" y="1096"/>
                    </a:cubicBezTo>
                    <a:cubicBezTo>
                      <a:pt x="2444" y="1410"/>
                      <a:pt x="2636" y="1686"/>
                      <a:pt x="2653" y="2004"/>
                    </a:cubicBezTo>
                    <a:cubicBezTo>
                      <a:pt x="2671" y="2161"/>
                      <a:pt x="2692" y="2311"/>
                      <a:pt x="2765" y="2457"/>
                    </a:cubicBezTo>
                    <a:cubicBezTo>
                      <a:pt x="2838" y="2607"/>
                      <a:pt x="2807" y="2764"/>
                      <a:pt x="2852" y="2907"/>
                    </a:cubicBezTo>
                    <a:cubicBezTo>
                      <a:pt x="2901" y="3051"/>
                      <a:pt x="2831" y="3201"/>
                      <a:pt x="2852" y="3330"/>
                    </a:cubicBezTo>
                    <a:cubicBezTo>
                      <a:pt x="2873" y="3459"/>
                      <a:pt x="2817" y="3595"/>
                      <a:pt x="2781" y="3595"/>
                    </a:cubicBezTo>
                    <a:cubicBezTo>
                      <a:pt x="2781" y="3595"/>
                      <a:pt x="2780" y="3595"/>
                      <a:pt x="2779" y="3595"/>
                    </a:cubicBezTo>
                    <a:cubicBezTo>
                      <a:pt x="2778" y="3595"/>
                      <a:pt x="2778" y="3595"/>
                      <a:pt x="2777" y="3595"/>
                    </a:cubicBezTo>
                    <a:cubicBezTo>
                      <a:pt x="2753" y="3595"/>
                      <a:pt x="2738" y="3646"/>
                      <a:pt x="2706" y="3646"/>
                    </a:cubicBezTo>
                    <a:cubicBezTo>
                      <a:pt x="2693" y="3646"/>
                      <a:pt x="2679" y="3639"/>
                      <a:pt x="2660" y="3619"/>
                    </a:cubicBezTo>
                    <a:cubicBezTo>
                      <a:pt x="2590" y="3543"/>
                      <a:pt x="2433" y="3543"/>
                      <a:pt x="2322" y="3455"/>
                    </a:cubicBezTo>
                    <a:cubicBezTo>
                      <a:pt x="2207" y="3368"/>
                      <a:pt x="2095" y="3288"/>
                      <a:pt x="1955" y="3204"/>
                    </a:cubicBezTo>
                    <a:cubicBezTo>
                      <a:pt x="1816" y="3120"/>
                      <a:pt x="1760" y="2960"/>
                      <a:pt x="1620" y="2876"/>
                    </a:cubicBezTo>
                    <a:cubicBezTo>
                      <a:pt x="1187" y="2419"/>
                      <a:pt x="765" y="1937"/>
                      <a:pt x="266" y="1512"/>
                    </a:cubicBezTo>
                    <a:cubicBezTo>
                      <a:pt x="240" y="1487"/>
                      <a:pt x="207" y="1475"/>
                      <a:pt x="175" y="1475"/>
                    </a:cubicBezTo>
                    <a:cubicBezTo>
                      <a:pt x="151" y="1475"/>
                      <a:pt x="127" y="1481"/>
                      <a:pt x="106" y="1494"/>
                    </a:cubicBezTo>
                    <a:cubicBezTo>
                      <a:pt x="32" y="1529"/>
                      <a:pt x="1" y="1616"/>
                      <a:pt x="36" y="1690"/>
                    </a:cubicBezTo>
                    <a:cubicBezTo>
                      <a:pt x="336" y="2283"/>
                      <a:pt x="734" y="2820"/>
                      <a:pt x="1212" y="3281"/>
                    </a:cubicBezTo>
                    <a:cubicBezTo>
                      <a:pt x="1299" y="3431"/>
                      <a:pt x="1509" y="3455"/>
                      <a:pt x="1585" y="3626"/>
                    </a:cubicBezTo>
                    <a:cubicBezTo>
                      <a:pt x="1659" y="3797"/>
                      <a:pt x="1823" y="3874"/>
                      <a:pt x="1976" y="3972"/>
                    </a:cubicBezTo>
                    <a:cubicBezTo>
                      <a:pt x="2130" y="4066"/>
                      <a:pt x="2259" y="4234"/>
                      <a:pt x="2503" y="4241"/>
                    </a:cubicBezTo>
                    <a:cubicBezTo>
                      <a:pt x="2582" y="4250"/>
                      <a:pt x="2663" y="4264"/>
                      <a:pt x="2753" y="4264"/>
                    </a:cubicBezTo>
                    <a:cubicBezTo>
                      <a:pt x="2799" y="4264"/>
                      <a:pt x="2846" y="4260"/>
                      <a:pt x="2898" y="4251"/>
                    </a:cubicBezTo>
                    <a:cubicBezTo>
                      <a:pt x="3044" y="4220"/>
                      <a:pt x="3177" y="4143"/>
                      <a:pt x="3278" y="4031"/>
                    </a:cubicBezTo>
                    <a:cubicBezTo>
                      <a:pt x="3428" y="3794"/>
                      <a:pt x="3456" y="3588"/>
                      <a:pt x="3505" y="3393"/>
                    </a:cubicBezTo>
                    <a:cubicBezTo>
                      <a:pt x="3550" y="3194"/>
                      <a:pt x="3463" y="3019"/>
                      <a:pt x="3484" y="2841"/>
                    </a:cubicBezTo>
                    <a:cubicBezTo>
                      <a:pt x="3508" y="2663"/>
                      <a:pt x="3390" y="2510"/>
                      <a:pt x="3411" y="2332"/>
                    </a:cubicBezTo>
                    <a:cubicBezTo>
                      <a:pt x="3435" y="2154"/>
                      <a:pt x="3365" y="1997"/>
                      <a:pt x="3302" y="1840"/>
                    </a:cubicBezTo>
                    <a:cubicBezTo>
                      <a:pt x="3149" y="1532"/>
                      <a:pt x="3149" y="1187"/>
                      <a:pt x="3002" y="887"/>
                    </a:cubicBezTo>
                    <a:cubicBezTo>
                      <a:pt x="2911" y="744"/>
                      <a:pt x="2894" y="573"/>
                      <a:pt x="2817" y="426"/>
                    </a:cubicBezTo>
                    <a:cubicBezTo>
                      <a:pt x="2744" y="276"/>
                      <a:pt x="2601" y="157"/>
                      <a:pt x="2461" y="35"/>
                    </a:cubicBezTo>
                    <a:cubicBezTo>
                      <a:pt x="2437" y="18"/>
                      <a:pt x="2412" y="4"/>
                      <a:pt x="2381" y="0"/>
                    </a:cubicBezTo>
                    <a:cubicBezTo>
                      <a:pt x="2379" y="0"/>
                      <a:pt x="2377"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7"/>
              <p:cNvSpPr/>
              <p:nvPr/>
            </p:nvSpPr>
            <p:spPr>
              <a:xfrm>
                <a:off x="3500175" y="3463050"/>
                <a:ext cx="105325" cy="96600"/>
              </a:xfrm>
              <a:custGeom>
                <a:avLst/>
                <a:gdLst/>
                <a:ahLst/>
                <a:cxnLst/>
                <a:rect l="l" t="t" r="r" b="b"/>
                <a:pathLst>
                  <a:path w="4213" h="3864" extrusionOk="0">
                    <a:moveTo>
                      <a:pt x="174" y="0"/>
                    </a:moveTo>
                    <a:cubicBezTo>
                      <a:pt x="153" y="0"/>
                      <a:pt x="132" y="5"/>
                      <a:pt x="112" y="15"/>
                    </a:cubicBezTo>
                    <a:cubicBezTo>
                      <a:pt x="39" y="43"/>
                      <a:pt x="1" y="130"/>
                      <a:pt x="29" y="207"/>
                    </a:cubicBezTo>
                    <a:cubicBezTo>
                      <a:pt x="304" y="873"/>
                      <a:pt x="681" y="1481"/>
                      <a:pt x="1145" y="2025"/>
                    </a:cubicBezTo>
                    <a:cubicBezTo>
                      <a:pt x="1613" y="2569"/>
                      <a:pt x="1990" y="3180"/>
                      <a:pt x="2656" y="3634"/>
                    </a:cubicBezTo>
                    <a:cubicBezTo>
                      <a:pt x="2758" y="3683"/>
                      <a:pt x="2831" y="3725"/>
                      <a:pt x="2950" y="3766"/>
                    </a:cubicBezTo>
                    <a:cubicBezTo>
                      <a:pt x="3065" y="3805"/>
                      <a:pt x="3176" y="3843"/>
                      <a:pt x="3333" y="3861"/>
                    </a:cubicBezTo>
                    <a:cubicBezTo>
                      <a:pt x="3350" y="3862"/>
                      <a:pt x="3366" y="3863"/>
                      <a:pt x="3383" y="3863"/>
                    </a:cubicBezTo>
                    <a:cubicBezTo>
                      <a:pt x="3527" y="3863"/>
                      <a:pt x="3681" y="3797"/>
                      <a:pt x="3759" y="3704"/>
                    </a:cubicBezTo>
                    <a:cubicBezTo>
                      <a:pt x="3846" y="3599"/>
                      <a:pt x="3962" y="3480"/>
                      <a:pt x="4003" y="3376"/>
                    </a:cubicBezTo>
                    <a:cubicBezTo>
                      <a:pt x="4161" y="3159"/>
                      <a:pt x="4084" y="2946"/>
                      <a:pt x="4147" y="2747"/>
                    </a:cubicBezTo>
                    <a:cubicBezTo>
                      <a:pt x="4213" y="2552"/>
                      <a:pt x="4178" y="2357"/>
                      <a:pt x="4140" y="2179"/>
                    </a:cubicBezTo>
                    <a:cubicBezTo>
                      <a:pt x="4038" y="1816"/>
                      <a:pt x="4080" y="1439"/>
                      <a:pt x="3958" y="1097"/>
                    </a:cubicBezTo>
                    <a:cubicBezTo>
                      <a:pt x="3878" y="926"/>
                      <a:pt x="3881" y="741"/>
                      <a:pt x="3819" y="573"/>
                    </a:cubicBezTo>
                    <a:cubicBezTo>
                      <a:pt x="3752" y="402"/>
                      <a:pt x="3616" y="252"/>
                      <a:pt x="3487" y="109"/>
                    </a:cubicBezTo>
                    <a:cubicBezTo>
                      <a:pt x="3463" y="85"/>
                      <a:pt x="3435" y="71"/>
                      <a:pt x="3403" y="67"/>
                    </a:cubicBezTo>
                    <a:cubicBezTo>
                      <a:pt x="3397" y="66"/>
                      <a:pt x="3390" y="66"/>
                      <a:pt x="3383" y="66"/>
                    </a:cubicBezTo>
                    <a:cubicBezTo>
                      <a:pt x="3318" y="66"/>
                      <a:pt x="3259" y="112"/>
                      <a:pt x="3250" y="179"/>
                    </a:cubicBezTo>
                    <a:cubicBezTo>
                      <a:pt x="3218" y="367"/>
                      <a:pt x="3159" y="563"/>
                      <a:pt x="3208" y="730"/>
                    </a:cubicBezTo>
                    <a:cubicBezTo>
                      <a:pt x="3253" y="894"/>
                      <a:pt x="3316" y="1055"/>
                      <a:pt x="3316" y="1229"/>
                    </a:cubicBezTo>
                    <a:cubicBezTo>
                      <a:pt x="3347" y="1571"/>
                      <a:pt x="3508" y="1892"/>
                      <a:pt x="3473" y="2231"/>
                    </a:cubicBezTo>
                    <a:cubicBezTo>
                      <a:pt x="3470" y="2395"/>
                      <a:pt x="3445" y="2555"/>
                      <a:pt x="3490" y="2709"/>
                    </a:cubicBezTo>
                    <a:cubicBezTo>
                      <a:pt x="3504" y="2782"/>
                      <a:pt x="3497" y="2859"/>
                      <a:pt x="3470" y="2929"/>
                    </a:cubicBezTo>
                    <a:cubicBezTo>
                      <a:pt x="3445" y="2999"/>
                      <a:pt x="3438" y="3054"/>
                      <a:pt x="3424" y="3107"/>
                    </a:cubicBezTo>
                    <a:cubicBezTo>
                      <a:pt x="3407" y="3229"/>
                      <a:pt x="3351" y="3163"/>
                      <a:pt x="3306" y="3201"/>
                    </a:cubicBezTo>
                    <a:cubicBezTo>
                      <a:pt x="3298" y="3209"/>
                      <a:pt x="3286" y="3212"/>
                      <a:pt x="3272" y="3212"/>
                    </a:cubicBezTo>
                    <a:cubicBezTo>
                      <a:pt x="3212" y="3212"/>
                      <a:pt x="3102" y="3146"/>
                      <a:pt x="3009" y="3075"/>
                    </a:cubicBezTo>
                    <a:cubicBezTo>
                      <a:pt x="2897" y="2988"/>
                      <a:pt x="2726" y="2936"/>
                      <a:pt x="2639" y="2789"/>
                    </a:cubicBezTo>
                    <a:cubicBezTo>
                      <a:pt x="2552" y="2639"/>
                      <a:pt x="2391" y="2569"/>
                      <a:pt x="2276" y="2444"/>
                    </a:cubicBezTo>
                    <a:cubicBezTo>
                      <a:pt x="2164" y="2318"/>
                      <a:pt x="2046" y="2196"/>
                      <a:pt x="1913" y="2077"/>
                    </a:cubicBezTo>
                    <a:cubicBezTo>
                      <a:pt x="1784" y="1959"/>
                      <a:pt x="1732" y="1781"/>
                      <a:pt x="1596" y="1673"/>
                    </a:cubicBezTo>
                    <a:cubicBezTo>
                      <a:pt x="1180" y="1118"/>
                      <a:pt x="761" y="559"/>
                      <a:pt x="280" y="43"/>
                    </a:cubicBezTo>
                    <a:cubicBezTo>
                      <a:pt x="251" y="16"/>
                      <a:pt x="213" y="0"/>
                      <a:pt x="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7"/>
              <p:cNvSpPr/>
              <p:nvPr/>
            </p:nvSpPr>
            <p:spPr>
              <a:xfrm>
                <a:off x="3449025" y="3229925"/>
                <a:ext cx="227025" cy="199475"/>
              </a:xfrm>
              <a:custGeom>
                <a:avLst/>
                <a:gdLst/>
                <a:ahLst/>
                <a:cxnLst/>
                <a:rect l="l" t="t" r="r" b="b"/>
                <a:pathLst>
                  <a:path w="9081" h="7979" extrusionOk="0">
                    <a:moveTo>
                      <a:pt x="8936" y="0"/>
                    </a:moveTo>
                    <a:cubicBezTo>
                      <a:pt x="8910" y="0"/>
                      <a:pt x="8883" y="8"/>
                      <a:pt x="8859" y="25"/>
                    </a:cubicBezTo>
                    <a:lnTo>
                      <a:pt x="8852" y="25"/>
                    </a:lnTo>
                    <a:cubicBezTo>
                      <a:pt x="8646" y="190"/>
                      <a:pt x="8437" y="343"/>
                      <a:pt x="8293" y="535"/>
                    </a:cubicBezTo>
                    <a:cubicBezTo>
                      <a:pt x="8217" y="633"/>
                      <a:pt x="8175" y="748"/>
                      <a:pt x="8102" y="846"/>
                    </a:cubicBezTo>
                    <a:cubicBezTo>
                      <a:pt x="8025" y="940"/>
                      <a:pt x="7944" y="1027"/>
                      <a:pt x="7864" y="1121"/>
                    </a:cubicBezTo>
                    <a:cubicBezTo>
                      <a:pt x="7547" y="1481"/>
                      <a:pt x="7316" y="1917"/>
                      <a:pt x="6946" y="2242"/>
                    </a:cubicBezTo>
                    <a:cubicBezTo>
                      <a:pt x="6304" y="2964"/>
                      <a:pt x="5624" y="3669"/>
                      <a:pt x="4863" y="4280"/>
                    </a:cubicBezTo>
                    <a:cubicBezTo>
                      <a:pt x="4521" y="4622"/>
                      <a:pt x="4092" y="4873"/>
                      <a:pt x="3739" y="5211"/>
                    </a:cubicBezTo>
                    <a:cubicBezTo>
                      <a:pt x="3537" y="5347"/>
                      <a:pt x="3352" y="5501"/>
                      <a:pt x="3167" y="5665"/>
                    </a:cubicBezTo>
                    <a:cubicBezTo>
                      <a:pt x="2982" y="5833"/>
                      <a:pt x="2738" y="5913"/>
                      <a:pt x="2560" y="6084"/>
                    </a:cubicBezTo>
                    <a:cubicBezTo>
                      <a:pt x="1747" y="6618"/>
                      <a:pt x="926" y="7148"/>
                      <a:pt x="117" y="7707"/>
                    </a:cubicBezTo>
                    <a:lnTo>
                      <a:pt x="113" y="7717"/>
                    </a:lnTo>
                    <a:cubicBezTo>
                      <a:pt x="0" y="7808"/>
                      <a:pt x="74" y="7978"/>
                      <a:pt x="204" y="7978"/>
                    </a:cubicBezTo>
                    <a:cubicBezTo>
                      <a:pt x="219" y="7978"/>
                      <a:pt x="234" y="7976"/>
                      <a:pt x="249" y="7972"/>
                    </a:cubicBezTo>
                    <a:cubicBezTo>
                      <a:pt x="1199" y="7633"/>
                      <a:pt x="2064" y="7127"/>
                      <a:pt x="2884" y="6558"/>
                    </a:cubicBezTo>
                    <a:cubicBezTo>
                      <a:pt x="3111" y="6454"/>
                      <a:pt x="3244" y="6206"/>
                      <a:pt x="3495" y="6129"/>
                    </a:cubicBezTo>
                    <a:cubicBezTo>
                      <a:pt x="3743" y="6049"/>
                      <a:pt x="3907" y="5854"/>
                      <a:pt x="4109" y="5703"/>
                    </a:cubicBezTo>
                    <a:cubicBezTo>
                      <a:pt x="4308" y="5557"/>
                      <a:pt x="4524" y="5431"/>
                      <a:pt x="4706" y="5257"/>
                    </a:cubicBezTo>
                    <a:cubicBezTo>
                      <a:pt x="4891" y="5082"/>
                      <a:pt x="5107" y="4960"/>
                      <a:pt x="5292" y="4786"/>
                    </a:cubicBezTo>
                    <a:cubicBezTo>
                      <a:pt x="5463" y="4601"/>
                      <a:pt x="5652" y="4433"/>
                      <a:pt x="5854" y="4287"/>
                    </a:cubicBezTo>
                    <a:cubicBezTo>
                      <a:pt x="6053" y="4140"/>
                      <a:pt x="6175" y="3896"/>
                      <a:pt x="6395" y="3763"/>
                    </a:cubicBezTo>
                    <a:cubicBezTo>
                      <a:pt x="6611" y="3634"/>
                      <a:pt x="6727" y="3393"/>
                      <a:pt x="6932" y="3240"/>
                    </a:cubicBezTo>
                    <a:cubicBezTo>
                      <a:pt x="7135" y="3086"/>
                      <a:pt x="7306" y="2901"/>
                      <a:pt x="7445" y="2692"/>
                    </a:cubicBezTo>
                    <a:cubicBezTo>
                      <a:pt x="7588" y="2482"/>
                      <a:pt x="7749" y="2290"/>
                      <a:pt x="7927" y="2109"/>
                    </a:cubicBezTo>
                    <a:cubicBezTo>
                      <a:pt x="8098" y="1924"/>
                      <a:pt x="8252" y="1725"/>
                      <a:pt x="8388" y="1512"/>
                    </a:cubicBezTo>
                    <a:cubicBezTo>
                      <a:pt x="8517" y="1296"/>
                      <a:pt x="8695" y="1107"/>
                      <a:pt x="8817" y="887"/>
                    </a:cubicBezTo>
                    <a:cubicBezTo>
                      <a:pt x="8939" y="671"/>
                      <a:pt x="8998" y="409"/>
                      <a:pt x="9065" y="155"/>
                    </a:cubicBezTo>
                    <a:cubicBezTo>
                      <a:pt x="9080" y="69"/>
                      <a:pt x="9012"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7"/>
              <p:cNvSpPr/>
              <p:nvPr/>
            </p:nvSpPr>
            <p:spPr>
              <a:xfrm>
                <a:off x="1372350" y="3400975"/>
                <a:ext cx="221025" cy="146750"/>
              </a:xfrm>
              <a:custGeom>
                <a:avLst/>
                <a:gdLst/>
                <a:ahLst/>
                <a:cxnLst/>
                <a:rect l="l" t="t" r="r" b="b"/>
                <a:pathLst>
                  <a:path w="8841" h="5870" extrusionOk="0">
                    <a:moveTo>
                      <a:pt x="162" y="1"/>
                    </a:moveTo>
                    <a:cubicBezTo>
                      <a:pt x="125" y="1"/>
                      <a:pt x="90" y="14"/>
                      <a:pt x="63" y="41"/>
                    </a:cubicBezTo>
                    <a:cubicBezTo>
                      <a:pt x="4" y="97"/>
                      <a:pt x="1" y="188"/>
                      <a:pt x="56" y="243"/>
                    </a:cubicBezTo>
                    <a:cubicBezTo>
                      <a:pt x="664" y="872"/>
                      <a:pt x="1344" y="1395"/>
                      <a:pt x="2053" y="1884"/>
                    </a:cubicBezTo>
                    <a:cubicBezTo>
                      <a:pt x="2199" y="2048"/>
                      <a:pt x="2447" y="2069"/>
                      <a:pt x="2580" y="2257"/>
                    </a:cubicBezTo>
                    <a:cubicBezTo>
                      <a:pt x="2709" y="2442"/>
                      <a:pt x="2911" y="2526"/>
                      <a:pt x="3089" y="2648"/>
                    </a:cubicBezTo>
                    <a:cubicBezTo>
                      <a:pt x="3267" y="2770"/>
                      <a:pt x="3421" y="2927"/>
                      <a:pt x="3612" y="3028"/>
                    </a:cubicBezTo>
                    <a:cubicBezTo>
                      <a:pt x="3804" y="3129"/>
                      <a:pt x="3958" y="3287"/>
                      <a:pt x="4139" y="3395"/>
                    </a:cubicBezTo>
                    <a:cubicBezTo>
                      <a:pt x="4331" y="3492"/>
                      <a:pt x="4513" y="3615"/>
                      <a:pt x="4680" y="3751"/>
                    </a:cubicBezTo>
                    <a:cubicBezTo>
                      <a:pt x="4848" y="3890"/>
                      <a:pt x="5075" y="3939"/>
                      <a:pt x="5228" y="4096"/>
                    </a:cubicBezTo>
                    <a:cubicBezTo>
                      <a:pt x="5378" y="4253"/>
                      <a:pt x="5612" y="4292"/>
                      <a:pt x="5762" y="4456"/>
                    </a:cubicBezTo>
                    <a:cubicBezTo>
                      <a:pt x="5916" y="4616"/>
                      <a:pt x="6118" y="4703"/>
                      <a:pt x="6314" y="4798"/>
                    </a:cubicBezTo>
                    <a:cubicBezTo>
                      <a:pt x="6715" y="4965"/>
                      <a:pt x="7033" y="5276"/>
                      <a:pt x="7434" y="5450"/>
                    </a:cubicBezTo>
                    <a:cubicBezTo>
                      <a:pt x="7643" y="5513"/>
                      <a:pt x="7814" y="5663"/>
                      <a:pt x="8013" y="5747"/>
                    </a:cubicBezTo>
                    <a:cubicBezTo>
                      <a:pt x="8216" y="5827"/>
                      <a:pt x="8449" y="5845"/>
                      <a:pt x="8676" y="5869"/>
                    </a:cubicBezTo>
                    <a:cubicBezTo>
                      <a:pt x="8681" y="5869"/>
                      <a:pt x="8686" y="5870"/>
                      <a:pt x="8690" y="5870"/>
                    </a:cubicBezTo>
                    <a:cubicBezTo>
                      <a:pt x="8723" y="5870"/>
                      <a:pt x="8753" y="5859"/>
                      <a:pt x="8777" y="5838"/>
                    </a:cubicBezTo>
                    <a:cubicBezTo>
                      <a:pt x="8833" y="5789"/>
                      <a:pt x="8840" y="5705"/>
                      <a:pt x="8791" y="5649"/>
                    </a:cubicBezTo>
                    <a:lnTo>
                      <a:pt x="8788" y="5649"/>
                    </a:lnTo>
                    <a:cubicBezTo>
                      <a:pt x="8631" y="5478"/>
                      <a:pt x="8498" y="5283"/>
                      <a:pt x="8306" y="5192"/>
                    </a:cubicBezTo>
                    <a:cubicBezTo>
                      <a:pt x="8114" y="5101"/>
                      <a:pt x="7922" y="5017"/>
                      <a:pt x="7751" y="4878"/>
                    </a:cubicBezTo>
                    <a:cubicBezTo>
                      <a:pt x="7409" y="4637"/>
                      <a:pt x="6991" y="4511"/>
                      <a:pt x="6663" y="4232"/>
                    </a:cubicBezTo>
                    <a:cubicBezTo>
                      <a:pt x="6492" y="4100"/>
                      <a:pt x="6317" y="3985"/>
                      <a:pt x="6118" y="3901"/>
                    </a:cubicBezTo>
                    <a:cubicBezTo>
                      <a:pt x="5916" y="3817"/>
                      <a:pt x="5773" y="3653"/>
                      <a:pt x="5570" y="3569"/>
                    </a:cubicBezTo>
                    <a:cubicBezTo>
                      <a:pt x="5371" y="3485"/>
                      <a:pt x="5232" y="3304"/>
                      <a:pt x="5040" y="3213"/>
                    </a:cubicBezTo>
                    <a:cubicBezTo>
                      <a:pt x="4848" y="3112"/>
                      <a:pt x="4670" y="2993"/>
                      <a:pt x="4506" y="2854"/>
                    </a:cubicBezTo>
                    <a:cubicBezTo>
                      <a:pt x="4342" y="2725"/>
                      <a:pt x="4119" y="2669"/>
                      <a:pt x="3975" y="2505"/>
                    </a:cubicBezTo>
                    <a:cubicBezTo>
                      <a:pt x="3832" y="2341"/>
                      <a:pt x="3616" y="2274"/>
                      <a:pt x="3441" y="2149"/>
                    </a:cubicBezTo>
                    <a:cubicBezTo>
                      <a:pt x="3267" y="2020"/>
                      <a:pt x="3093" y="1898"/>
                      <a:pt x="2901" y="1803"/>
                    </a:cubicBezTo>
                    <a:cubicBezTo>
                      <a:pt x="2709" y="1706"/>
                      <a:pt x="2580" y="1521"/>
                      <a:pt x="2384" y="1426"/>
                    </a:cubicBezTo>
                    <a:cubicBezTo>
                      <a:pt x="1697" y="920"/>
                      <a:pt x="995" y="432"/>
                      <a:pt x="238" y="20"/>
                    </a:cubicBezTo>
                    <a:cubicBezTo>
                      <a:pt x="214" y="7"/>
                      <a:pt x="18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7"/>
              <p:cNvSpPr/>
              <p:nvPr/>
            </p:nvSpPr>
            <p:spPr>
              <a:xfrm>
                <a:off x="1855950" y="4366850"/>
                <a:ext cx="638675" cy="863225"/>
              </a:xfrm>
              <a:custGeom>
                <a:avLst/>
                <a:gdLst/>
                <a:ahLst/>
                <a:cxnLst/>
                <a:rect l="l" t="t" r="r" b="b"/>
                <a:pathLst>
                  <a:path w="25547" h="34529" extrusionOk="0">
                    <a:moveTo>
                      <a:pt x="2880" y="0"/>
                    </a:moveTo>
                    <a:cubicBezTo>
                      <a:pt x="2777" y="0"/>
                      <a:pt x="2686" y="75"/>
                      <a:pt x="2670" y="181"/>
                    </a:cubicBezTo>
                    <a:cubicBezTo>
                      <a:pt x="1606" y="6550"/>
                      <a:pt x="824" y="12958"/>
                      <a:pt x="322" y="19407"/>
                    </a:cubicBezTo>
                    <a:cubicBezTo>
                      <a:pt x="144" y="21019"/>
                      <a:pt x="151" y="22638"/>
                      <a:pt x="91" y="24272"/>
                    </a:cubicBezTo>
                    <a:cubicBezTo>
                      <a:pt x="60" y="25085"/>
                      <a:pt x="1" y="25901"/>
                      <a:pt x="165" y="26774"/>
                    </a:cubicBezTo>
                    <a:lnTo>
                      <a:pt x="252" y="27119"/>
                    </a:lnTo>
                    <a:cubicBezTo>
                      <a:pt x="297" y="27252"/>
                      <a:pt x="353" y="27381"/>
                      <a:pt x="423" y="27503"/>
                    </a:cubicBezTo>
                    <a:cubicBezTo>
                      <a:pt x="548" y="27702"/>
                      <a:pt x="702" y="27887"/>
                      <a:pt x="873" y="28051"/>
                    </a:cubicBezTo>
                    <a:cubicBezTo>
                      <a:pt x="1177" y="28355"/>
                      <a:pt x="1512" y="28630"/>
                      <a:pt x="1868" y="28871"/>
                    </a:cubicBezTo>
                    <a:cubicBezTo>
                      <a:pt x="3204" y="29831"/>
                      <a:pt x="4646" y="30641"/>
                      <a:pt x="6164" y="31276"/>
                    </a:cubicBezTo>
                    <a:cubicBezTo>
                      <a:pt x="7661" y="31921"/>
                      <a:pt x="9151" y="32577"/>
                      <a:pt x="10700" y="33090"/>
                    </a:cubicBezTo>
                    <a:cubicBezTo>
                      <a:pt x="11475" y="33338"/>
                      <a:pt x="12260" y="33562"/>
                      <a:pt x="13046" y="33785"/>
                    </a:cubicBezTo>
                    <a:cubicBezTo>
                      <a:pt x="13831" y="34008"/>
                      <a:pt x="14626" y="34218"/>
                      <a:pt x="15447" y="34357"/>
                    </a:cubicBezTo>
                    <a:cubicBezTo>
                      <a:pt x="15980" y="34448"/>
                      <a:pt x="16516" y="34529"/>
                      <a:pt x="17081" y="34529"/>
                    </a:cubicBezTo>
                    <a:cubicBezTo>
                      <a:pt x="17384" y="34529"/>
                      <a:pt x="17695" y="34505"/>
                      <a:pt x="18019" y="34448"/>
                    </a:cubicBezTo>
                    <a:cubicBezTo>
                      <a:pt x="18277" y="34403"/>
                      <a:pt x="18525" y="34308"/>
                      <a:pt x="18748" y="34172"/>
                    </a:cubicBezTo>
                    <a:cubicBezTo>
                      <a:pt x="19038" y="33984"/>
                      <a:pt x="19132" y="33799"/>
                      <a:pt x="19289" y="33610"/>
                    </a:cubicBezTo>
                    <a:cubicBezTo>
                      <a:pt x="19561" y="33209"/>
                      <a:pt x="19735" y="32752"/>
                      <a:pt x="19795" y="32270"/>
                    </a:cubicBezTo>
                    <a:cubicBezTo>
                      <a:pt x="19893" y="31332"/>
                      <a:pt x="19659" y="30473"/>
                      <a:pt x="19397" y="29705"/>
                    </a:cubicBezTo>
                    <a:cubicBezTo>
                      <a:pt x="19275" y="29321"/>
                      <a:pt x="19142" y="28938"/>
                      <a:pt x="19083" y="28617"/>
                    </a:cubicBezTo>
                    <a:cubicBezTo>
                      <a:pt x="19083" y="28550"/>
                      <a:pt x="19065" y="28442"/>
                      <a:pt x="19072" y="28418"/>
                    </a:cubicBezTo>
                    <a:cubicBezTo>
                      <a:pt x="19076" y="28397"/>
                      <a:pt x="19076" y="28383"/>
                      <a:pt x="19079" y="28355"/>
                    </a:cubicBezTo>
                    <a:lnTo>
                      <a:pt x="19125" y="28208"/>
                    </a:lnTo>
                    <a:lnTo>
                      <a:pt x="19303" y="27629"/>
                    </a:lnTo>
                    <a:cubicBezTo>
                      <a:pt x="19798" y="26093"/>
                      <a:pt x="20210" y="24537"/>
                      <a:pt x="20611" y="22973"/>
                    </a:cubicBezTo>
                    <a:cubicBezTo>
                      <a:pt x="21013" y="21414"/>
                      <a:pt x="21466" y="19868"/>
                      <a:pt x="21903" y="18315"/>
                    </a:cubicBezTo>
                    <a:cubicBezTo>
                      <a:pt x="22339" y="16762"/>
                      <a:pt x="22807" y="15223"/>
                      <a:pt x="23208" y="13663"/>
                    </a:cubicBezTo>
                    <a:lnTo>
                      <a:pt x="23829" y="11324"/>
                    </a:lnTo>
                    <a:cubicBezTo>
                      <a:pt x="24049" y="10550"/>
                      <a:pt x="24290" y="9778"/>
                      <a:pt x="24499" y="9004"/>
                    </a:cubicBezTo>
                    <a:cubicBezTo>
                      <a:pt x="24900" y="7440"/>
                      <a:pt x="25218" y="5856"/>
                      <a:pt x="25529" y="4268"/>
                    </a:cubicBezTo>
                    <a:cubicBezTo>
                      <a:pt x="25546" y="4181"/>
                      <a:pt x="25494" y="4090"/>
                      <a:pt x="25410" y="4059"/>
                    </a:cubicBezTo>
                    <a:cubicBezTo>
                      <a:pt x="25389" y="4051"/>
                      <a:pt x="25367" y="4047"/>
                      <a:pt x="25346" y="4047"/>
                    </a:cubicBezTo>
                    <a:cubicBezTo>
                      <a:pt x="25270" y="4047"/>
                      <a:pt x="25199" y="4094"/>
                      <a:pt x="25169" y="4170"/>
                    </a:cubicBezTo>
                    <a:cubicBezTo>
                      <a:pt x="24611" y="5688"/>
                      <a:pt x="24056" y="7206"/>
                      <a:pt x="23592" y="8749"/>
                    </a:cubicBezTo>
                    <a:cubicBezTo>
                      <a:pt x="23358" y="9520"/>
                      <a:pt x="23166" y="10305"/>
                      <a:pt x="22950" y="11084"/>
                    </a:cubicBezTo>
                    <a:lnTo>
                      <a:pt x="22266" y="13404"/>
                    </a:lnTo>
                    <a:cubicBezTo>
                      <a:pt x="21798" y="14947"/>
                      <a:pt x="21362" y="16507"/>
                      <a:pt x="20960" y="18067"/>
                    </a:cubicBezTo>
                    <a:cubicBezTo>
                      <a:pt x="20559" y="19630"/>
                      <a:pt x="20109" y="21176"/>
                      <a:pt x="19638" y="22722"/>
                    </a:cubicBezTo>
                    <a:cubicBezTo>
                      <a:pt x="19167" y="24265"/>
                      <a:pt x="18709" y="25814"/>
                      <a:pt x="18333" y="27381"/>
                    </a:cubicBezTo>
                    <a:lnTo>
                      <a:pt x="18186" y="27971"/>
                    </a:lnTo>
                    <a:lnTo>
                      <a:pt x="18151" y="28114"/>
                    </a:lnTo>
                    <a:cubicBezTo>
                      <a:pt x="18137" y="28184"/>
                      <a:pt x="18127" y="28271"/>
                      <a:pt x="18120" y="28348"/>
                    </a:cubicBezTo>
                    <a:cubicBezTo>
                      <a:pt x="18102" y="28515"/>
                      <a:pt x="18127" y="28620"/>
                      <a:pt x="18137" y="28756"/>
                    </a:cubicBezTo>
                    <a:cubicBezTo>
                      <a:pt x="18210" y="29231"/>
                      <a:pt x="18347" y="29611"/>
                      <a:pt x="18455" y="29999"/>
                    </a:cubicBezTo>
                    <a:cubicBezTo>
                      <a:pt x="18675" y="30763"/>
                      <a:pt x="18891" y="31489"/>
                      <a:pt x="18846" y="32169"/>
                    </a:cubicBezTo>
                    <a:cubicBezTo>
                      <a:pt x="18814" y="32494"/>
                      <a:pt x="18706" y="32804"/>
                      <a:pt x="18535" y="33084"/>
                    </a:cubicBezTo>
                    <a:cubicBezTo>
                      <a:pt x="18430" y="33199"/>
                      <a:pt x="18308" y="33363"/>
                      <a:pt x="18242" y="33384"/>
                    </a:cubicBezTo>
                    <a:cubicBezTo>
                      <a:pt x="18116" y="33446"/>
                      <a:pt x="17980" y="33488"/>
                      <a:pt x="17841" y="33509"/>
                    </a:cubicBezTo>
                    <a:cubicBezTo>
                      <a:pt x="17638" y="33540"/>
                      <a:pt x="17426" y="33553"/>
                      <a:pt x="17206" y="33553"/>
                    </a:cubicBezTo>
                    <a:cubicBezTo>
                      <a:pt x="16696" y="33553"/>
                      <a:pt x="16149" y="33482"/>
                      <a:pt x="15607" y="33394"/>
                    </a:cubicBezTo>
                    <a:cubicBezTo>
                      <a:pt x="14829" y="33272"/>
                      <a:pt x="14058" y="33111"/>
                      <a:pt x="13290" y="32895"/>
                    </a:cubicBezTo>
                    <a:cubicBezTo>
                      <a:pt x="12522" y="32675"/>
                      <a:pt x="11768" y="32427"/>
                      <a:pt x="11018" y="32159"/>
                    </a:cubicBezTo>
                    <a:cubicBezTo>
                      <a:pt x="7999" y="31147"/>
                      <a:pt x="5029" y="29817"/>
                      <a:pt x="2412" y="28121"/>
                    </a:cubicBezTo>
                    <a:cubicBezTo>
                      <a:pt x="2105" y="27905"/>
                      <a:pt x="1819" y="27660"/>
                      <a:pt x="1557" y="27395"/>
                    </a:cubicBezTo>
                    <a:cubicBezTo>
                      <a:pt x="1442" y="27273"/>
                      <a:pt x="1337" y="27144"/>
                      <a:pt x="1246" y="27004"/>
                    </a:cubicBezTo>
                    <a:cubicBezTo>
                      <a:pt x="1215" y="26941"/>
                      <a:pt x="1205" y="26907"/>
                      <a:pt x="1177" y="26837"/>
                    </a:cubicBezTo>
                    <a:lnTo>
                      <a:pt x="1121" y="26592"/>
                    </a:lnTo>
                    <a:cubicBezTo>
                      <a:pt x="1030" y="25870"/>
                      <a:pt x="964" y="25064"/>
                      <a:pt x="932" y="24275"/>
                    </a:cubicBezTo>
                    <a:cubicBezTo>
                      <a:pt x="897" y="22677"/>
                      <a:pt x="1110" y="21082"/>
                      <a:pt x="1173" y="19473"/>
                    </a:cubicBezTo>
                    <a:cubicBezTo>
                      <a:pt x="1232" y="17861"/>
                      <a:pt x="1491" y="16273"/>
                      <a:pt x="1595" y="14664"/>
                    </a:cubicBezTo>
                    <a:cubicBezTo>
                      <a:pt x="1700" y="13055"/>
                      <a:pt x="1892" y="11457"/>
                      <a:pt x="2098" y="9859"/>
                    </a:cubicBezTo>
                    <a:cubicBezTo>
                      <a:pt x="2182" y="8246"/>
                      <a:pt x="2482" y="6659"/>
                      <a:pt x="2600" y="5050"/>
                    </a:cubicBezTo>
                    <a:cubicBezTo>
                      <a:pt x="2653" y="4247"/>
                      <a:pt x="2820" y="3458"/>
                      <a:pt x="2918" y="2656"/>
                    </a:cubicBezTo>
                    <a:cubicBezTo>
                      <a:pt x="3012" y="1853"/>
                      <a:pt x="3082" y="1050"/>
                      <a:pt x="3100" y="237"/>
                    </a:cubicBezTo>
                    <a:lnTo>
                      <a:pt x="3100" y="220"/>
                    </a:lnTo>
                    <a:cubicBezTo>
                      <a:pt x="3103" y="112"/>
                      <a:pt x="3023" y="21"/>
                      <a:pt x="2918" y="3"/>
                    </a:cubicBezTo>
                    <a:cubicBezTo>
                      <a:pt x="2905" y="1"/>
                      <a:pt x="2893" y="0"/>
                      <a:pt x="2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7"/>
              <p:cNvSpPr/>
              <p:nvPr/>
            </p:nvSpPr>
            <p:spPr>
              <a:xfrm>
                <a:off x="2788075" y="4321625"/>
                <a:ext cx="763950" cy="910175"/>
              </a:xfrm>
              <a:custGeom>
                <a:avLst/>
                <a:gdLst/>
                <a:ahLst/>
                <a:cxnLst/>
                <a:rect l="l" t="t" r="r" b="b"/>
                <a:pathLst>
                  <a:path w="30558" h="36407" extrusionOk="0">
                    <a:moveTo>
                      <a:pt x="22206" y="0"/>
                    </a:moveTo>
                    <a:cubicBezTo>
                      <a:pt x="22199" y="0"/>
                      <a:pt x="22193" y="0"/>
                      <a:pt x="22186" y="1"/>
                    </a:cubicBezTo>
                    <a:cubicBezTo>
                      <a:pt x="22084" y="15"/>
                      <a:pt x="22015" y="106"/>
                      <a:pt x="22025" y="207"/>
                    </a:cubicBezTo>
                    <a:cubicBezTo>
                      <a:pt x="22294" y="2476"/>
                      <a:pt x="22566" y="4740"/>
                      <a:pt x="23037" y="6967"/>
                    </a:cubicBezTo>
                    <a:cubicBezTo>
                      <a:pt x="23508" y="9197"/>
                      <a:pt x="23875" y="11448"/>
                      <a:pt x="24297" y="13681"/>
                    </a:cubicBezTo>
                    <a:cubicBezTo>
                      <a:pt x="24719" y="15915"/>
                      <a:pt x="25218" y="18141"/>
                      <a:pt x="25588" y="20385"/>
                    </a:cubicBezTo>
                    <a:lnTo>
                      <a:pt x="26185" y="23749"/>
                    </a:lnTo>
                    <a:cubicBezTo>
                      <a:pt x="26391" y="24866"/>
                      <a:pt x="26656" y="25976"/>
                      <a:pt x="26893" y="27093"/>
                    </a:cubicBezTo>
                    <a:cubicBezTo>
                      <a:pt x="26918" y="27229"/>
                      <a:pt x="27005" y="27348"/>
                      <a:pt x="27127" y="27414"/>
                    </a:cubicBezTo>
                    <a:lnTo>
                      <a:pt x="27131" y="27414"/>
                    </a:lnTo>
                    <a:cubicBezTo>
                      <a:pt x="28066" y="27958"/>
                      <a:pt x="28924" y="28792"/>
                      <a:pt x="29371" y="29703"/>
                    </a:cubicBezTo>
                    <a:cubicBezTo>
                      <a:pt x="29472" y="29933"/>
                      <a:pt x="29546" y="30171"/>
                      <a:pt x="29587" y="30419"/>
                    </a:cubicBezTo>
                    <a:cubicBezTo>
                      <a:pt x="29591" y="30537"/>
                      <a:pt x="29608" y="30680"/>
                      <a:pt x="29605" y="30775"/>
                    </a:cubicBezTo>
                    <a:cubicBezTo>
                      <a:pt x="29594" y="30799"/>
                      <a:pt x="29591" y="30830"/>
                      <a:pt x="29591" y="30862"/>
                    </a:cubicBezTo>
                    <a:cubicBezTo>
                      <a:pt x="29567" y="30897"/>
                      <a:pt x="29546" y="30935"/>
                      <a:pt x="29528" y="30977"/>
                    </a:cubicBezTo>
                    <a:cubicBezTo>
                      <a:pt x="29308" y="31340"/>
                      <a:pt x="28795" y="31668"/>
                      <a:pt x="28324" y="31951"/>
                    </a:cubicBezTo>
                    <a:cubicBezTo>
                      <a:pt x="26317" y="33029"/>
                      <a:pt x="24067" y="33849"/>
                      <a:pt x="21781" y="34376"/>
                    </a:cubicBezTo>
                    <a:cubicBezTo>
                      <a:pt x="19562" y="34888"/>
                      <a:pt x="17303" y="35386"/>
                      <a:pt x="15047" y="35386"/>
                    </a:cubicBezTo>
                    <a:cubicBezTo>
                      <a:pt x="14979" y="35386"/>
                      <a:pt x="14911" y="35385"/>
                      <a:pt x="14843" y="35385"/>
                    </a:cubicBezTo>
                    <a:cubicBezTo>
                      <a:pt x="14264" y="35381"/>
                      <a:pt x="13688" y="35374"/>
                      <a:pt x="13129" y="35318"/>
                    </a:cubicBezTo>
                    <a:cubicBezTo>
                      <a:pt x="12571" y="35262"/>
                      <a:pt x="12016" y="35158"/>
                      <a:pt x="11549" y="34945"/>
                    </a:cubicBezTo>
                    <a:cubicBezTo>
                      <a:pt x="11423" y="34899"/>
                      <a:pt x="11329" y="34826"/>
                      <a:pt x="11228" y="34760"/>
                    </a:cubicBezTo>
                    <a:cubicBezTo>
                      <a:pt x="11126" y="34694"/>
                      <a:pt x="11074" y="34606"/>
                      <a:pt x="10987" y="34537"/>
                    </a:cubicBezTo>
                    <a:cubicBezTo>
                      <a:pt x="10823" y="34320"/>
                      <a:pt x="10673" y="34093"/>
                      <a:pt x="10537" y="33856"/>
                    </a:cubicBezTo>
                    <a:cubicBezTo>
                      <a:pt x="10254" y="33374"/>
                      <a:pt x="10003" y="32840"/>
                      <a:pt x="9751" y="32314"/>
                    </a:cubicBezTo>
                    <a:cubicBezTo>
                      <a:pt x="9263" y="31249"/>
                      <a:pt x="8732" y="30185"/>
                      <a:pt x="8317" y="29075"/>
                    </a:cubicBezTo>
                    <a:cubicBezTo>
                      <a:pt x="7902" y="27969"/>
                      <a:pt x="7532" y="26841"/>
                      <a:pt x="7106" y="25735"/>
                    </a:cubicBezTo>
                    <a:cubicBezTo>
                      <a:pt x="6241" y="23519"/>
                      <a:pt x="5612" y="21223"/>
                      <a:pt x="4789" y="18989"/>
                    </a:cubicBezTo>
                    <a:cubicBezTo>
                      <a:pt x="4401" y="17869"/>
                      <a:pt x="4077" y="16721"/>
                      <a:pt x="3724" y="15587"/>
                    </a:cubicBezTo>
                    <a:cubicBezTo>
                      <a:pt x="3550" y="15021"/>
                      <a:pt x="3337" y="14463"/>
                      <a:pt x="3149" y="13898"/>
                    </a:cubicBezTo>
                    <a:lnTo>
                      <a:pt x="2629" y="12195"/>
                    </a:lnTo>
                    <a:cubicBezTo>
                      <a:pt x="2308" y="11050"/>
                      <a:pt x="1857" y="9944"/>
                      <a:pt x="1575" y="8789"/>
                    </a:cubicBezTo>
                    <a:cubicBezTo>
                      <a:pt x="1268" y="7637"/>
                      <a:pt x="894" y="6503"/>
                      <a:pt x="451" y="5397"/>
                    </a:cubicBezTo>
                    <a:lnTo>
                      <a:pt x="451" y="5403"/>
                    </a:lnTo>
                    <a:cubicBezTo>
                      <a:pt x="415" y="5302"/>
                      <a:pt x="333" y="5258"/>
                      <a:pt x="250" y="5258"/>
                    </a:cubicBezTo>
                    <a:cubicBezTo>
                      <a:pt x="126" y="5258"/>
                      <a:pt x="1" y="5359"/>
                      <a:pt x="32" y="5519"/>
                    </a:cubicBezTo>
                    <a:cubicBezTo>
                      <a:pt x="252" y="6691"/>
                      <a:pt x="549" y="7850"/>
                      <a:pt x="922" y="8984"/>
                    </a:cubicBezTo>
                    <a:cubicBezTo>
                      <a:pt x="1320" y="10108"/>
                      <a:pt x="1561" y="11277"/>
                      <a:pt x="1927" y="12411"/>
                    </a:cubicBezTo>
                    <a:lnTo>
                      <a:pt x="2458" y="14118"/>
                    </a:lnTo>
                    <a:cubicBezTo>
                      <a:pt x="2622" y="14690"/>
                      <a:pt x="2765" y="15269"/>
                      <a:pt x="2946" y="15838"/>
                    </a:cubicBezTo>
                    <a:cubicBezTo>
                      <a:pt x="3306" y="16972"/>
                      <a:pt x="3703" y="18096"/>
                      <a:pt x="4045" y="19234"/>
                    </a:cubicBezTo>
                    <a:cubicBezTo>
                      <a:pt x="4684" y="21533"/>
                      <a:pt x="5564" y="23753"/>
                      <a:pt x="6293" y="26028"/>
                    </a:cubicBezTo>
                    <a:cubicBezTo>
                      <a:pt x="6663" y="27163"/>
                      <a:pt x="7092" y="28272"/>
                      <a:pt x="7553" y="29379"/>
                    </a:cubicBezTo>
                    <a:cubicBezTo>
                      <a:pt x="8017" y="30481"/>
                      <a:pt x="8355" y="31633"/>
                      <a:pt x="8868" y="32732"/>
                    </a:cubicBezTo>
                    <a:cubicBezTo>
                      <a:pt x="9134" y="33277"/>
                      <a:pt x="9395" y="33818"/>
                      <a:pt x="9723" y="34355"/>
                    </a:cubicBezTo>
                    <a:cubicBezTo>
                      <a:pt x="9887" y="34631"/>
                      <a:pt x="10072" y="34896"/>
                      <a:pt x="10275" y="35147"/>
                    </a:cubicBezTo>
                    <a:cubicBezTo>
                      <a:pt x="10411" y="35276"/>
                      <a:pt x="10550" y="35437"/>
                      <a:pt x="10701" y="35524"/>
                    </a:cubicBezTo>
                    <a:cubicBezTo>
                      <a:pt x="10847" y="35611"/>
                      <a:pt x="10997" y="35716"/>
                      <a:pt x="11147" y="35786"/>
                    </a:cubicBezTo>
                    <a:cubicBezTo>
                      <a:pt x="11758" y="36086"/>
                      <a:pt x="12386" y="36219"/>
                      <a:pt x="13007" y="36299"/>
                    </a:cubicBezTo>
                    <a:cubicBezTo>
                      <a:pt x="13503" y="36370"/>
                      <a:pt x="14005" y="36406"/>
                      <a:pt x="14507" y="36406"/>
                    </a:cubicBezTo>
                    <a:cubicBezTo>
                      <a:pt x="14624" y="36406"/>
                      <a:pt x="14740" y="36404"/>
                      <a:pt x="14857" y="36400"/>
                    </a:cubicBezTo>
                    <a:cubicBezTo>
                      <a:pt x="17296" y="36264"/>
                      <a:pt x="19687" y="35939"/>
                      <a:pt x="22015" y="35318"/>
                    </a:cubicBezTo>
                    <a:cubicBezTo>
                      <a:pt x="23180" y="35004"/>
                      <a:pt x="24335" y="34666"/>
                      <a:pt x="25473" y="34268"/>
                    </a:cubicBezTo>
                    <a:cubicBezTo>
                      <a:pt x="26614" y="33870"/>
                      <a:pt x="27748" y="33427"/>
                      <a:pt x="28816" y="32781"/>
                    </a:cubicBezTo>
                    <a:cubicBezTo>
                      <a:pt x="29343" y="32436"/>
                      <a:pt x="29877" y="32111"/>
                      <a:pt x="30317" y="31472"/>
                    </a:cubicBezTo>
                    <a:lnTo>
                      <a:pt x="30463" y="31197"/>
                    </a:lnTo>
                    <a:cubicBezTo>
                      <a:pt x="30498" y="31082"/>
                      <a:pt x="30526" y="30963"/>
                      <a:pt x="30544" y="30844"/>
                    </a:cubicBezTo>
                    <a:cubicBezTo>
                      <a:pt x="30558" y="30645"/>
                      <a:pt x="30540" y="30488"/>
                      <a:pt x="30533" y="30310"/>
                    </a:cubicBezTo>
                    <a:cubicBezTo>
                      <a:pt x="30491" y="29968"/>
                      <a:pt x="30401" y="29633"/>
                      <a:pt x="30268" y="29316"/>
                    </a:cubicBezTo>
                    <a:cubicBezTo>
                      <a:pt x="30003" y="28684"/>
                      <a:pt x="29591" y="28161"/>
                      <a:pt x="29127" y="27721"/>
                    </a:cubicBezTo>
                    <a:cubicBezTo>
                      <a:pt x="28718" y="27334"/>
                      <a:pt x="28272" y="26994"/>
                      <a:pt x="27793" y="26703"/>
                    </a:cubicBezTo>
                    <a:lnTo>
                      <a:pt x="27793" y="26703"/>
                    </a:lnTo>
                    <a:cubicBezTo>
                      <a:pt x="27613" y="25650"/>
                      <a:pt x="27459" y="24592"/>
                      <a:pt x="27246" y="23544"/>
                    </a:cubicBezTo>
                    <a:lnTo>
                      <a:pt x="26555" y="20197"/>
                    </a:lnTo>
                    <a:cubicBezTo>
                      <a:pt x="26066" y="17974"/>
                      <a:pt x="25661" y="15740"/>
                      <a:pt x="25274" y="13493"/>
                    </a:cubicBezTo>
                    <a:cubicBezTo>
                      <a:pt x="24887" y="11249"/>
                      <a:pt x="24321" y="9040"/>
                      <a:pt x="23951" y="6792"/>
                    </a:cubicBezTo>
                    <a:cubicBezTo>
                      <a:pt x="23581" y="4548"/>
                      <a:pt x="22978" y="2343"/>
                      <a:pt x="22384" y="141"/>
                    </a:cubicBezTo>
                    <a:cubicBezTo>
                      <a:pt x="22365" y="57"/>
                      <a:pt x="22289" y="0"/>
                      <a:pt x="22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7"/>
              <p:cNvSpPr/>
              <p:nvPr/>
            </p:nvSpPr>
            <p:spPr>
              <a:xfrm>
                <a:off x="1891100" y="4629175"/>
                <a:ext cx="513575" cy="157000"/>
              </a:xfrm>
              <a:custGeom>
                <a:avLst/>
                <a:gdLst/>
                <a:ahLst/>
                <a:cxnLst/>
                <a:rect l="l" t="t" r="r" b="b"/>
                <a:pathLst>
                  <a:path w="20543" h="6280" extrusionOk="0">
                    <a:moveTo>
                      <a:pt x="265" y="0"/>
                    </a:moveTo>
                    <a:cubicBezTo>
                      <a:pt x="211" y="0"/>
                      <a:pt x="158" y="18"/>
                      <a:pt x="116" y="53"/>
                    </a:cubicBezTo>
                    <a:cubicBezTo>
                      <a:pt x="15" y="137"/>
                      <a:pt x="1" y="287"/>
                      <a:pt x="88" y="385"/>
                    </a:cubicBezTo>
                    <a:cubicBezTo>
                      <a:pt x="238" y="559"/>
                      <a:pt x="420" y="702"/>
                      <a:pt x="622" y="807"/>
                    </a:cubicBezTo>
                    <a:cubicBezTo>
                      <a:pt x="821" y="898"/>
                      <a:pt x="1044" y="947"/>
                      <a:pt x="1233" y="1079"/>
                    </a:cubicBezTo>
                    <a:cubicBezTo>
                      <a:pt x="1589" y="1351"/>
                      <a:pt x="2046" y="1421"/>
                      <a:pt x="2405" y="1700"/>
                    </a:cubicBezTo>
                    <a:cubicBezTo>
                      <a:pt x="2814" y="1875"/>
                      <a:pt x="3243" y="2004"/>
                      <a:pt x="3616" y="2252"/>
                    </a:cubicBezTo>
                    <a:cubicBezTo>
                      <a:pt x="3815" y="2353"/>
                      <a:pt x="4025" y="2433"/>
                      <a:pt x="4238" y="2493"/>
                    </a:cubicBezTo>
                    <a:cubicBezTo>
                      <a:pt x="4447" y="2562"/>
                      <a:pt x="4653" y="2653"/>
                      <a:pt x="4848" y="2758"/>
                    </a:cubicBezTo>
                    <a:cubicBezTo>
                      <a:pt x="5232" y="2985"/>
                      <a:pt x="5710" y="2967"/>
                      <a:pt x="6087" y="3232"/>
                    </a:cubicBezTo>
                    <a:cubicBezTo>
                      <a:pt x="6461" y="3498"/>
                      <a:pt x="6907" y="3581"/>
                      <a:pt x="7326" y="3725"/>
                    </a:cubicBezTo>
                    <a:cubicBezTo>
                      <a:pt x="7745" y="3871"/>
                      <a:pt x="8143" y="4080"/>
                      <a:pt x="8579" y="4175"/>
                    </a:cubicBezTo>
                    <a:cubicBezTo>
                      <a:pt x="9015" y="4272"/>
                      <a:pt x="9417" y="4475"/>
                      <a:pt x="9842" y="4590"/>
                    </a:cubicBezTo>
                    <a:cubicBezTo>
                      <a:pt x="10278" y="4674"/>
                      <a:pt x="10708" y="4796"/>
                      <a:pt x="11127" y="4953"/>
                    </a:cubicBezTo>
                    <a:cubicBezTo>
                      <a:pt x="11545" y="5120"/>
                      <a:pt x="12006" y="5103"/>
                      <a:pt x="12421" y="5274"/>
                    </a:cubicBezTo>
                    <a:cubicBezTo>
                      <a:pt x="12631" y="5351"/>
                      <a:pt x="12847" y="5410"/>
                      <a:pt x="13067" y="5448"/>
                    </a:cubicBezTo>
                    <a:cubicBezTo>
                      <a:pt x="13290" y="5483"/>
                      <a:pt x="13507" y="5515"/>
                      <a:pt x="13719" y="5588"/>
                    </a:cubicBezTo>
                    <a:cubicBezTo>
                      <a:pt x="14145" y="5756"/>
                      <a:pt x="14588" y="5808"/>
                      <a:pt x="15028" y="5860"/>
                    </a:cubicBezTo>
                    <a:cubicBezTo>
                      <a:pt x="15927" y="5888"/>
                      <a:pt x="16778" y="6199"/>
                      <a:pt x="17676" y="6199"/>
                    </a:cubicBezTo>
                    <a:cubicBezTo>
                      <a:pt x="17681" y="6199"/>
                      <a:pt x="17686" y="6199"/>
                      <a:pt x="17691" y="6199"/>
                    </a:cubicBezTo>
                    <a:cubicBezTo>
                      <a:pt x="17918" y="6202"/>
                      <a:pt x="18141" y="6199"/>
                      <a:pt x="18361" y="6227"/>
                    </a:cubicBezTo>
                    <a:cubicBezTo>
                      <a:pt x="18565" y="6249"/>
                      <a:pt x="18768" y="6280"/>
                      <a:pt x="18975" y="6280"/>
                    </a:cubicBezTo>
                    <a:cubicBezTo>
                      <a:pt x="18994" y="6280"/>
                      <a:pt x="19014" y="6280"/>
                      <a:pt x="19034" y="6279"/>
                    </a:cubicBezTo>
                    <a:cubicBezTo>
                      <a:pt x="19485" y="6265"/>
                      <a:pt x="19938" y="6139"/>
                      <a:pt x="20378" y="6024"/>
                    </a:cubicBezTo>
                    <a:cubicBezTo>
                      <a:pt x="20441" y="6010"/>
                      <a:pt x="20493" y="5961"/>
                      <a:pt x="20507" y="5899"/>
                    </a:cubicBezTo>
                    <a:cubicBezTo>
                      <a:pt x="20542" y="5801"/>
                      <a:pt x="20486" y="5693"/>
                      <a:pt x="20385" y="5665"/>
                    </a:cubicBezTo>
                    <a:lnTo>
                      <a:pt x="20375" y="5665"/>
                    </a:lnTo>
                    <a:cubicBezTo>
                      <a:pt x="19935" y="5527"/>
                      <a:pt x="19513" y="5340"/>
                      <a:pt x="19085" y="5340"/>
                    </a:cubicBezTo>
                    <a:cubicBezTo>
                      <a:pt x="19081" y="5340"/>
                      <a:pt x="19077" y="5340"/>
                      <a:pt x="19073" y="5340"/>
                    </a:cubicBezTo>
                    <a:cubicBezTo>
                      <a:pt x="19044" y="5341"/>
                      <a:pt x="19015" y="5341"/>
                      <a:pt x="18986" y="5341"/>
                    </a:cubicBezTo>
                    <a:cubicBezTo>
                      <a:pt x="18583" y="5341"/>
                      <a:pt x="18182" y="5317"/>
                      <a:pt x="17782" y="5229"/>
                    </a:cubicBezTo>
                    <a:cubicBezTo>
                      <a:pt x="16927" y="5103"/>
                      <a:pt x="16051" y="5096"/>
                      <a:pt x="15210" y="4873"/>
                    </a:cubicBezTo>
                    <a:cubicBezTo>
                      <a:pt x="14784" y="4761"/>
                      <a:pt x="14365" y="4646"/>
                      <a:pt x="13925" y="4625"/>
                    </a:cubicBezTo>
                    <a:cubicBezTo>
                      <a:pt x="13486" y="4604"/>
                      <a:pt x="13084" y="4402"/>
                      <a:pt x="12648" y="4349"/>
                    </a:cubicBezTo>
                    <a:cubicBezTo>
                      <a:pt x="12212" y="4297"/>
                      <a:pt x="11814" y="4101"/>
                      <a:pt x="11388" y="4014"/>
                    </a:cubicBezTo>
                    <a:cubicBezTo>
                      <a:pt x="10959" y="3930"/>
                      <a:pt x="10540" y="3808"/>
                      <a:pt x="10132" y="3651"/>
                    </a:cubicBezTo>
                    <a:cubicBezTo>
                      <a:pt x="9717" y="3505"/>
                      <a:pt x="9270" y="3463"/>
                      <a:pt x="8879" y="3264"/>
                    </a:cubicBezTo>
                    <a:cubicBezTo>
                      <a:pt x="8485" y="3065"/>
                      <a:pt x="8042" y="3013"/>
                      <a:pt x="7630" y="2859"/>
                    </a:cubicBezTo>
                    <a:cubicBezTo>
                      <a:pt x="7221" y="2705"/>
                      <a:pt x="6806" y="2562"/>
                      <a:pt x="6384" y="2447"/>
                    </a:cubicBezTo>
                    <a:cubicBezTo>
                      <a:pt x="5962" y="2336"/>
                      <a:pt x="5588" y="2077"/>
                      <a:pt x="5166" y="1969"/>
                    </a:cubicBezTo>
                    <a:cubicBezTo>
                      <a:pt x="4957" y="1910"/>
                      <a:pt x="4751" y="1833"/>
                      <a:pt x="4552" y="1739"/>
                    </a:cubicBezTo>
                    <a:cubicBezTo>
                      <a:pt x="4360" y="1631"/>
                      <a:pt x="4157" y="1540"/>
                      <a:pt x="3948" y="1467"/>
                    </a:cubicBezTo>
                    <a:cubicBezTo>
                      <a:pt x="3519" y="1372"/>
                      <a:pt x="3135" y="1153"/>
                      <a:pt x="2740" y="961"/>
                    </a:cubicBezTo>
                    <a:cubicBezTo>
                      <a:pt x="2535" y="887"/>
                      <a:pt x="2308" y="852"/>
                      <a:pt x="2123" y="734"/>
                    </a:cubicBezTo>
                    <a:cubicBezTo>
                      <a:pt x="1934" y="622"/>
                      <a:pt x="1728" y="535"/>
                      <a:pt x="1516" y="482"/>
                    </a:cubicBezTo>
                    <a:cubicBezTo>
                      <a:pt x="1303" y="423"/>
                      <a:pt x="1132" y="277"/>
                      <a:pt x="936" y="175"/>
                    </a:cubicBezTo>
                    <a:cubicBezTo>
                      <a:pt x="730" y="81"/>
                      <a:pt x="514" y="25"/>
                      <a:pt x="291" y="4"/>
                    </a:cubicBezTo>
                    <a:lnTo>
                      <a:pt x="280" y="1"/>
                    </a:lnTo>
                    <a:cubicBezTo>
                      <a:pt x="275" y="1"/>
                      <a:pt x="270" y="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7"/>
              <p:cNvSpPr/>
              <p:nvPr/>
            </p:nvSpPr>
            <p:spPr>
              <a:xfrm>
                <a:off x="2884150" y="4609325"/>
                <a:ext cx="524725" cy="173900"/>
              </a:xfrm>
              <a:custGeom>
                <a:avLst/>
                <a:gdLst/>
                <a:ahLst/>
                <a:cxnLst/>
                <a:rect l="l" t="t" r="r" b="b"/>
                <a:pathLst>
                  <a:path w="20989" h="6956" extrusionOk="0">
                    <a:moveTo>
                      <a:pt x="20740" y="0"/>
                    </a:moveTo>
                    <a:cubicBezTo>
                      <a:pt x="20715" y="0"/>
                      <a:pt x="20689" y="5"/>
                      <a:pt x="20663" y="17"/>
                    </a:cubicBezTo>
                    <a:lnTo>
                      <a:pt x="20639" y="27"/>
                    </a:lnTo>
                    <a:cubicBezTo>
                      <a:pt x="20203" y="219"/>
                      <a:pt x="19773" y="390"/>
                      <a:pt x="19417" y="645"/>
                    </a:cubicBezTo>
                    <a:cubicBezTo>
                      <a:pt x="19075" y="924"/>
                      <a:pt x="18699" y="1161"/>
                      <a:pt x="18301" y="1357"/>
                    </a:cubicBezTo>
                    <a:cubicBezTo>
                      <a:pt x="17924" y="1587"/>
                      <a:pt x="17526" y="1793"/>
                      <a:pt x="17139" y="2013"/>
                    </a:cubicBezTo>
                    <a:cubicBezTo>
                      <a:pt x="16762" y="2254"/>
                      <a:pt x="16353" y="2446"/>
                      <a:pt x="15924" y="2578"/>
                    </a:cubicBezTo>
                    <a:cubicBezTo>
                      <a:pt x="15498" y="2728"/>
                      <a:pt x="15090" y="2903"/>
                      <a:pt x="14689" y="3112"/>
                    </a:cubicBezTo>
                    <a:cubicBezTo>
                      <a:pt x="14287" y="3322"/>
                      <a:pt x="13827" y="3374"/>
                      <a:pt x="13425" y="3587"/>
                    </a:cubicBezTo>
                    <a:cubicBezTo>
                      <a:pt x="13024" y="3800"/>
                      <a:pt x="12553" y="3810"/>
                      <a:pt x="12134" y="3985"/>
                    </a:cubicBezTo>
                    <a:cubicBezTo>
                      <a:pt x="11925" y="4061"/>
                      <a:pt x="11715" y="4149"/>
                      <a:pt x="11496" y="4211"/>
                    </a:cubicBezTo>
                    <a:cubicBezTo>
                      <a:pt x="11279" y="4271"/>
                      <a:pt x="11052" y="4302"/>
                      <a:pt x="10832" y="4354"/>
                    </a:cubicBezTo>
                    <a:cubicBezTo>
                      <a:pt x="10393" y="4449"/>
                      <a:pt x="9988" y="4683"/>
                      <a:pt x="9524" y="4703"/>
                    </a:cubicBezTo>
                    <a:cubicBezTo>
                      <a:pt x="9063" y="4724"/>
                      <a:pt x="8648" y="4937"/>
                      <a:pt x="8205" y="5021"/>
                    </a:cubicBezTo>
                    <a:cubicBezTo>
                      <a:pt x="7758" y="5105"/>
                      <a:pt x="7318" y="5189"/>
                      <a:pt x="6882" y="5328"/>
                    </a:cubicBezTo>
                    <a:cubicBezTo>
                      <a:pt x="6446" y="5468"/>
                      <a:pt x="5975" y="5419"/>
                      <a:pt x="5538" y="5558"/>
                    </a:cubicBezTo>
                    <a:cubicBezTo>
                      <a:pt x="5322" y="5614"/>
                      <a:pt x="5099" y="5677"/>
                      <a:pt x="4872" y="5688"/>
                    </a:cubicBezTo>
                    <a:cubicBezTo>
                      <a:pt x="4645" y="5695"/>
                      <a:pt x="4418" y="5723"/>
                      <a:pt x="4195" y="5771"/>
                    </a:cubicBezTo>
                    <a:cubicBezTo>
                      <a:pt x="3759" y="5921"/>
                      <a:pt x="3301" y="5925"/>
                      <a:pt x="2851" y="5974"/>
                    </a:cubicBezTo>
                    <a:cubicBezTo>
                      <a:pt x="2415" y="6145"/>
                      <a:pt x="1947" y="6061"/>
                      <a:pt x="1508" y="6204"/>
                    </a:cubicBezTo>
                    <a:cubicBezTo>
                      <a:pt x="1379" y="6238"/>
                      <a:pt x="1249" y="6242"/>
                      <a:pt x="1118" y="6242"/>
                    </a:cubicBezTo>
                    <a:cubicBezTo>
                      <a:pt x="1076" y="6242"/>
                      <a:pt x="1034" y="6242"/>
                      <a:pt x="992" y="6242"/>
                    </a:cubicBezTo>
                    <a:cubicBezTo>
                      <a:pt x="937" y="6242"/>
                      <a:pt x="882" y="6243"/>
                      <a:pt x="827" y="6246"/>
                    </a:cubicBezTo>
                    <a:cubicBezTo>
                      <a:pt x="597" y="6274"/>
                      <a:pt x="373" y="6337"/>
                      <a:pt x="164" y="6434"/>
                    </a:cubicBezTo>
                    <a:lnTo>
                      <a:pt x="161" y="6438"/>
                    </a:lnTo>
                    <a:cubicBezTo>
                      <a:pt x="101" y="6466"/>
                      <a:pt x="56" y="6518"/>
                      <a:pt x="38" y="6578"/>
                    </a:cubicBezTo>
                    <a:cubicBezTo>
                      <a:pt x="0" y="6703"/>
                      <a:pt x="70" y="6832"/>
                      <a:pt x="189" y="6871"/>
                    </a:cubicBezTo>
                    <a:cubicBezTo>
                      <a:pt x="374" y="6927"/>
                      <a:pt x="564" y="6956"/>
                      <a:pt x="756" y="6956"/>
                    </a:cubicBezTo>
                    <a:cubicBezTo>
                      <a:pt x="802" y="6956"/>
                      <a:pt x="847" y="6954"/>
                      <a:pt x="893" y="6951"/>
                    </a:cubicBezTo>
                    <a:cubicBezTo>
                      <a:pt x="1097" y="6926"/>
                      <a:pt x="1294" y="6865"/>
                      <a:pt x="1504" y="6865"/>
                    </a:cubicBezTo>
                    <a:cubicBezTo>
                      <a:pt x="1528" y="6865"/>
                      <a:pt x="1553" y="6865"/>
                      <a:pt x="1577" y="6867"/>
                    </a:cubicBezTo>
                    <a:cubicBezTo>
                      <a:pt x="1633" y="6871"/>
                      <a:pt x="1689" y="6872"/>
                      <a:pt x="1745" y="6872"/>
                    </a:cubicBezTo>
                    <a:cubicBezTo>
                      <a:pt x="1919" y="6872"/>
                      <a:pt x="2092" y="6855"/>
                      <a:pt x="2261" y="6818"/>
                    </a:cubicBezTo>
                    <a:cubicBezTo>
                      <a:pt x="2381" y="6791"/>
                      <a:pt x="2501" y="6786"/>
                      <a:pt x="2621" y="6786"/>
                    </a:cubicBezTo>
                    <a:cubicBezTo>
                      <a:pt x="2679" y="6786"/>
                      <a:pt x="2736" y="6787"/>
                      <a:pt x="2793" y="6787"/>
                    </a:cubicBezTo>
                    <a:cubicBezTo>
                      <a:pt x="2846" y="6787"/>
                      <a:pt x="2899" y="6787"/>
                      <a:pt x="2952" y="6783"/>
                    </a:cubicBezTo>
                    <a:cubicBezTo>
                      <a:pt x="3392" y="6716"/>
                      <a:pt x="3825" y="6612"/>
                      <a:pt x="4277" y="6612"/>
                    </a:cubicBezTo>
                    <a:cubicBezTo>
                      <a:pt x="4292" y="6612"/>
                      <a:pt x="4306" y="6612"/>
                      <a:pt x="4320" y="6612"/>
                    </a:cubicBezTo>
                    <a:cubicBezTo>
                      <a:pt x="4551" y="6598"/>
                      <a:pt x="4778" y="6560"/>
                      <a:pt x="4997" y="6497"/>
                    </a:cubicBezTo>
                    <a:cubicBezTo>
                      <a:pt x="5224" y="6452"/>
                      <a:pt x="5451" y="6420"/>
                      <a:pt x="5681" y="6403"/>
                    </a:cubicBezTo>
                    <a:cubicBezTo>
                      <a:pt x="6146" y="6382"/>
                      <a:pt x="6575" y="6204"/>
                      <a:pt x="7036" y="6155"/>
                    </a:cubicBezTo>
                    <a:cubicBezTo>
                      <a:pt x="7067" y="6157"/>
                      <a:pt x="7099" y="6157"/>
                      <a:pt x="7130" y="6157"/>
                    </a:cubicBezTo>
                    <a:cubicBezTo>
                      <a:pt x="7568" y="6157"/>
                      <a:pt x="7976" y="6026"/>
                      <a:pt x="8397" y="5928"/>
                    </a:cubicBezTo>
                    <a:cubicBezTo>
                      <a:pt x="8843" y="5824"/>
                      <a:pt x="9307" y="5782"/>
                      <a:pt x="9747" y="5642"/>
                    </a:cubicBezTo>
                    <a:cubicBezTo>
                      <a:pt x="10190" y="5503"/>
                      <a:pt x="10648" y="5440"/>
                      <a:pt x="11091" y="5311"/>
                    </a:cubicBezTo>
                    <a:cubicBezTo>
                      <a:pt x="11527" y="5157"/>
                      <a:pt x="11974" y="5028"/>
                      <a:pt x="12420" y="4920"/>
                    </a:cubicBezTo>
                    <a:cubicBezTo>
                      <a:pt x="12871" y="4822"/>
                      <a:pt x="13272" y="4578"/>
                      <a:pt x="13736" y="4491"/>
                    </a:cubicBezTo>
                    <a:cubicBezTo>
                      <a:pt x="14197" y="4403"/>
                      <a:pt x="14584" y="4131"/>
                      <a:pt x="15048" y="4037"/>
                    </a:cubicBezTo>
                    <a:cubicBezTo>
                      <a:pt x="15509" y="3939"/>
                      <a:pt x="15917" y="3698"/>
                      <a:pt x="16336" y="3499"/>
                    </a:cubicBezTo>
                    <a:cubicBezTo>
                      <a:pt x="16755" y="3297"/>
                      <a:pt x="17166" y="3084"/>
                      <a:pt x="17585" y="2878"/>
                    </a:cubicBezTo>
                    <a:cubicBezTo>
                      <a:pt x="18004" y="2676"/>
                      <a:pt x="18437" y="2491"/>
                      <a:pt x="18814" y="2194"/>
                    </a:cubicBezTo>
                    <a:cubicBezTo>
                      <a:pt x="18999" y="2055"/>
                      <a:pt x="19198" y="1926"/>
                      <a:pt x="19389" y="1789"/>
                    </a:cubicBezTo>
                    <a:cubicBezTo>
                      <a:pt x="19581" y="1653"/>
                      <a:pt x="19808" y="1577"/>
                      <a:pt x="19976" y="1402"/>
                    </a:cubicBezTo>
                    <a:cubicBezTo>
                      <a:pt x="20332" y="1088"/>
                      <a:pt x="20614" y="680"/>
                      <a:pt x="20890" y="303"/>
                    </a:cubicBezTo>
                    <a:cubicBezTo>
                      <a:pt x="20988" y="169"/>
                      <a:pt x="20881" y="0"/>
                      <a:pt x="20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7"/>
              <p:cNvSpPr/>
              <p:nvPr/>
            </p:nvSpPr>
            <p:spPr>
              <a:xfrm>
                <a:off x="2711400" y="1555875"/>
                <a:ext cx="275900" cy="215350"/>
              </a:xfrm>
              <a:custGeom>
                <a:avLst/>
                <a:gdLst/>
                <a:ahLst/>
                <a:cxnLst/>
                <a:rect l="l" t="t" r="r" b="b"/>
                <a:pathLst>
                  <a:path w="11036" h="8614" extrusionOk="0">
                    <a:moveTo>
                      <a:pt x="7253" y="1"/>
                    </a:moveTo>
                    <a:cubicBezTo>
                      <a:pt x="6860" y="1"/>
                      <a:pt x="6467" y="49"/>
                      <a:pt x="6090" y="140"/>
                    </a:cubicBezTo>
                    <a:cubicBezTo>
                      <a:pt x="4230" y="583"/>
                      <a:pt x="2391" y="1665"/>
                      <a:pt x="1197" y="3162"/>
                    </a:cubicBezTo>
                    <a:cubicBezTo>
                      <a:pt x="513" y="4021"/>
                      <a:pt x="0" y="5197"/>
                      <a:pt x="304" y="6303"/>
                    </a:cubicBezTo>
                    <a:cubicBezTo>
                      <a:pt x="649" y="7559"/>
                      <a:pt x="1955" y="8275"/>
                      <a:pt x="3152" y="8505"/>
                    </a:cubicBezTo>
                    <a:cubicBezTo>
                      <a:pt x="3532" y="8577"/>
                      <a:pt x="3919" y="8614"/>
                      <a:pt x="4305" y="8614"/>
                    </a:cubicBezTo>
                    <a:cubicBezTo>
                      <a:pt x="4535" y="8614"/>
                      <a:pt x="4765" y="8601"/>
                      <a:pt x="4994" y="8575"/>
                    </a:cubicBezTo>
                    <a:cubicBezTo>
                      <a:pt x="5692" y="8561"/>
                      <a:pt x="6383" y="8446"/>
                      <a:pt x="7050" y="8226"/>
                    </a:cubicBezTo>
                    <a:cubicBezTo>
                      <a:pt x="9095" y="7538"/>
                      <a:pt x="10791" y="5888"/>
                      <a:pt x="10951" y="3644"/>
                    </a:cubicBezTo>
                    <a:cubicBezTo>
                      <a:pt x="11035" y="2422"/>
                      <a:pt x="10445" y="1253"/>
                      <a:pt x="9412" y="594"/>
                    </a:cubicBezTo>
                    <a:cubicBezTo>
                      <a:pt x="8769" y="182"/>
                      <a:pt x="8011" y="1"/>
                      <a:pt x="7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7"/>
              <p:cNvSpPr/>
              <p:nvPr/>
            </p:nvSpPr>
            <p:spPr>
              <a:xfrm>
                <a:off x="1946425" y="1740650"/>
                <a:ext cx="301100" cy="218925"/>
              </a:xfrm>
              <a:custGeom>
                <a:avLst/>
                <a:gdLst/>
                <a:ahLst/>
                <a:cxnLst/>
                <a:rect l="l" t="t" r="r" b="b"/>
                <a:pathLst>
                  <a:path w="12044" h="8757" extrusionOk="0">
                    <a:moveTo>
                      <a:pt x="6087" y="1"/>
                    </a:moveTo>
                    <a:cubicBezTo>
                      <a:pt x="4284" y="1"/>
                      <a:pt x="2309" y="566"/>
                      <a:pt x="1138" y="1878"/>
                    </a:cubicBezTo>
                    <a:cubicBezTo>
                      <a:pt x="552" y="2538"/>
                      <a:pt x="192" y="3375"/>
                      <a:pt x="224" y="4213"/>
                    </a:cubicBezTo>
                    <a:cubicBezTo>
                      <a:pt x="213" y="4251"/>
                      <a:pt x="203" y="4290"/>
                      <a:pt x="192" y="4335"/>
                    </a:cubicBezTo>
                    <a:cubicBezTo>
                      <a:pt x="1" y="5466"/>
                      <a:pt x="486" y="6562"/>
                      <a:pt x="1351" y="7298"/>
                    </a:cubicBezTo>
                    <a:cubicBezTo>
                      <a:pt x="2535" y="8302"/>
                      <a:pt x="4115" y="8757"/>
                      <a:pt x="5678" y="8757"/>
                    </a:cubicBezTo>
                    <a:cubicBezTo>
                      <a:pt x="6304" y="8757"/>
                      <a:pt x="6927" y="8684"/>
                      <a:pt x="7521" y="8544"/>
                    </a:cubicBezTo>
                    <a:cubicBezTo>
                      <a:pt x="9598" y="8055"/>
                      <a:pt x="12044" y="6523"/>
                      <a:pt x="11950" y="4140"/>
                    </a:cubicBezTo>
                    <a:cubicBezTo>
                      <a:pt x="11852" y="1672"/>
                      <a:pt x="9475" y="416"/>
                      <a:pt x="7312" y="91"/>
                    </a:cubicBezTo>
                    <a:cubicBezTo>
                      <a:pt x="6921" y="32"/>
                      <a:pt x="6509" y="1"/>
                      <a:pt x="6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7"/>
              <p:cNvSpPr/>
              <p:nvPr/>
            </p:nvSpPr>
            <p:spPr>
              <a:xfrm>
                <a:off x="2002275" y="1790250"/>
                <a:ext cx="51750" cy="126850"/>
              </a:xfrm>
              <a:custGeom>
                <a:avLst/>
                <a:gdLst/>
                <a:ahLst/>
                <a:cxnLst/>
                <a:rect l="l" t="t" r="r" b="b"/>
                <a:pathLst>
                  <a:path w="2070" h="5074" extrusionOk="0">
                    <a:moveTo>
                      <a:pt x="1699" y="0"/>
                    </a:moveTo>
                    <a:cubicBezTo>
                      <a:pt x="1637" y="0"/>
                      <a:pt x="1572" y="23"/>
                      <a:pt x="1511" y="72"/>
                    </a:cubicBezTo>
                    <a:cubicBezTo>
                      <a:pt x="1319" y="229"/>
                      <a:pt x="1295" y="418"/>
                      <a:pt x="1232" y="624"/>
                    </a:cubicBezTo>
                    <a:cubicBezTo>
                      <a:pt x="1166" y="826"/>
                      <a:pt x="1096" y="1032"/>
                      <a:pt x="1030" y="1234"/>
                    </a:cubicBezTo>
                    <a:cubicBezTo>
                      <a:pt x="900" y="1632"/>
                      <a:pt x="764" y="2023"/>
                      <a:pt x="646" y="2421"/>
                    </a:cubicBezTo>
                    <a:lnTo>
                      <a:pt x="293" y="3614"/>
                    </a:lnTo>
                    <a:cubicBezTo>
                      <a:pt x="171" y="4023"/>
                      <a:pt x="101" y="4435"/>
                      <a:pt x="28" y="4853"/>
                    </a:cubicBezTo>
                    <a:cubicBezTo>
                      <a:pt x="0" y="5000"/>
                      <a:pt x="103" y="5074"/>
                      <a:pt x="216" y="5074"/>
                    </a:cubicBezTo>
                    <a:cubicBezTo>
                      <a:pt x="302" y="5074"/>
                      <a:pt x="393" y="5032"/>
                      <a:pt x="436" y="4948"/>
                    </a:cubicBezTo>
                    <a:cubicBezTo>
                      <a:pt x="639" y="4557"/>
                      <a:pt x="831" y="4183"/>
                      <a:pt x="977" y="3768"/>
                    </a:cubicBezTo>
                    <a:lnTo>
                      <a:pt x="1375" y="2644"/>
                    </a:lnTo>
                    <a:cubicBezTo>
                      <a:pt x="1511" y="2264"/>
                      <a:pt x="1619" y="1880"/>
                      <a:pt x="1727" y="1496"/>
                    </a:cubicBezTo>
                    <a:lnTo>
                      <a:pt x="1912" y="875"/>
                    </a:lnTo>
                    <a:cubicBezTo>
                      <a:pt x="1968" y="673"/>
                      <a:pt x="2069" y="463"/>
                      <a:pt x="2003" y="254"/>
                    </a:cubicBezTo>
                    <a:cubicBezTo>
                      <a:pt x="1958" y="103"/>
                      <a:pt x="1834" y="0"/>
                      <a:pt x="1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7"/>
              <p:cNvSpPr/>
              <p:nvPr/>
            </p:nvSpPr>
            <p:spPr>
              <a:xfrm>
                <a:off x="2081050" y="1793925"/>
                <a:ext cx="45125" cy="101975"/>
              </a:xfrm>
              <a:custGeom>
                <a:avLst/>
                <a:gdLst/>
                <a:ahLst/>
                <a:cxnLst/>
                <a:rect l="l" t="t" r="r" b="b"/>
                <a:pathLst>
                  <a:path w="1805" h="4079" extrusionOk="0">
                    <a:moveTo>
                      <a:pt x="1281" y="1"/>
                    </a:moveTo>
                    <a:cubicBezTo>
                      <a:pt x="1088" y="1"/>
                      <a:pt x="909" y="119"/>
                      <a:pt x="838" y="306"/>
                    </a:cubicBezTo>
                    <a:cubicBezTo>
                      <a:pt x="646" y="857"/>
                      <a:pt x="517" y="1419"/>
                      <a:pt x="384" y="1984"/>
                    </a:cubicBezTo>
                    <a:cubicBezTo>
                      <a:pt x="314" y="2263"/>
                      <a:pt x="248" y="2550"/>
                      <a:pt x="178" y="2832"/>
                    </a:cubicBezTo>
                    <a:cubicBezTo>
                      <a:pt x="112" y="3125"/>
                      <a:pt x="63" y="3426"/>
                      <a:pt x="28" y="3726"/>
                    </a:cubicBezTo>
                    <a:cubicBezTo>
                      <a:pt x="0" y="3953"/>
                      <a:pt x="173" y="4079"/>
                      <a:pt x="353" y="4079"/>
                    </a:cubicBezTo>
                    <a:cubicBezTo>
                      <a:pt x="485" y="4079"/>
                      <a:pt x="621" y="4012"/>
                      <a:pt x="684" y="3869"/>
                    </a:cubicBezTo>
                    <a:cubicBezTo>
                      <a:pt x="806" y="3607"/>
                      <a:pt x="915" y="3342"/>
                      <a:pt x="1005" y="3066"/>
                    </a:cubicBezTo>
                    <a:cubicBezTo>
                      <a:pt x="1093" y="2794"/>
                      <a:pt x="1183" y="2518"/>
                      <a:pt x="1271" y="2243"/>
                    </a:cubicBezTo>
                    <a:lnTo>
                      <a:pt x="1532" y="1419"/>
                    </a:lnTo>
                    <a:cubicBezTo>
                      <a:pt x="1630" y="1115"/>
                      <a:pt x="1689" y="815"/>
                      <a:pt x="1756" y="512"/>
                    </a:cubicBezTo>
                    <a:cubicBezTo>
                      <a:pt x="1805" y="285"/>
                      <a:pt x="1592" y="58"/>
                      <a:pt x="1386" y="13"/>
                    </a:cubicBezTo>
                    <a:cubicBezTo>
                      <a:pt x="1351" y="5"/>
                      <a:pt x="1315" y="1"/>
                      <a:pt x="1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7"/>
              <p:cNvSpPr/>
              <p:nvPr/>
            </p:nvSpPr>
            <p:spPr>
              <a:xfrm>
                <a:off x="2158775" y="1793500"/>
                <a:ext cx="35800" cy="112150"/>
              </a:xfrm>
              <a:custGeom>
                <a:avLst/>
                <a:gdLst/>
                <a:ahLst/>
                <a:cxnLst/>
                <a:rect l="l" t="t" r="r" b="b"/>
                <a:pathLst>
                  <a:path w="1432" h="4486" extrusionOk="0">
                    <a:moveTo>
                      <a:pt x="1040" y="1"/>
                    </a:moveTo>
                    <a:cubicBezTo>
                      <a:pt x="1014" y="1"/>
                      <a:pt x="989" y="3"/>
                      <a:pt x="964" y="9"/>
                    </a:cubicBezTo>
                    <a:cubicBezTo>
                      <a:pt x="831" y="36"/>
                      <a:pt x="720" y="127"/>
                      <a:pt x="671" y="253"/>
                    </a:cubicBezTo>
                    <a:cubicBezTo>
                      <a:pt x="563" y="588"/>
                      <a:pt x="426" y="926"/>
                      <a:pt x="360" y="1268"/>
                    </a:cubicBezTo>
                    <a:cubicBezTo>
                      <a:pt x="297" y="1614"/>
                      <a:pt x="245" y="1911"/>
                      <a:pt x="186" y="2232"/>
                    </a:cubicBezTo>
                    <a:cubicBezTo>
                      <a:pt x="126" y="2553"/>
                      <a:pt x="88" y="2877"/>
                      <a:pt x="67" y="3202"/>
                    </a:cubicBezTo>
                    <a:lnTo>
                      <a:pt x="11" y="4214"/>
                    </a:lnTo>
                    <a:cubicBezTo>
                      <a:pt x="1" y="4381"/>
                      <a:pt x="141" y="4486"/>
                      <a:pt x="277" y="4486"/>
                    </a:cubicBezTo>
                    <a:cubicBezTo>
                      <a:pt x="371" y="4486"/>
                      <a:pt x="463" y="4436"/>
                      <a:pt x="503" y="4322"/>
                    </a:cubicBezTo>
                    <a:lnTo>
                      <a:pt x="842" y="3376"/>
                    </a:lnTo>
                    <a:cubicBezTo>
                      <a:pt x="953" y="3055"/>
                      <a:pt x="1041" y="2724"/>
                      <a:pt x="1107" y="2389"/>
                    </a:cubicBezTo>
                    <a:cubicBezTo>
                      <a:pt x="1177" y="2071"/>
                      <a:pt x="1257" y="1750"/>
                      <a:pt x="1320" y="1429"/>
                    </a:cubicBezTo>
                    <a:cubicBezTo>
                      <a:pt x="1386" y="1111"/>
                      <a:pt x="1393" y="755"/>
                      <a:pt x="1418" y="420"/>
                    </a:cubicBezTo>
                    <a:cubicBezTo>
                      <a:pt x="1432" y="284"/>
                      <a:pt x="1369" y="152"/>
                      <a:pt x="1257" y="75"/>
                    </a:cubicBezTo>
                    <a:cubicBezTo>
                      <a:pt x="1194" y="25"/>
                      <a:pt x="1117" y="1"/>
                      <a:pt x="1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7"/>
              <p:cNvSpPr/>
              <p:nvPr/>
            </p:nvSpPr>
            <p:spPr>
              <a:xfrm>
                <a:off x="2759900" y="1620100"/>
                <a:ext cx="38600" cy="95625"/>
              </a:xfrm>
              <a:custGeom>
                <a:avLst/>
                <a:gdLst/>
                <a:ahLst/>
                <a:cxnLst/>
                <a:rect l="l" t="t" r="r" b="b"/>
                <a:pathLst>
                  <a:path w="1544" h="3825" extrusionOk="0">
                    <a:moveTo>
                      <a:pt x="1101" y="0"/>
                    </a:moveTo>
                    <a:cubicBezTo>
                      <a:pt x="919" y="0"/>
                      <a:pt x="771" y="126"/>
                      <a:pt x="678" y="282"/>
                    </a:cubicBezTo>
                    <a:cubicBezTo>
                      <a:pt x="566" y="467"/>
                      <a:pt x="562" y="656"/>
                      <a:pt x="524" y="837"/>
                    </a:cubicBezTo>
                    <a:cubicBezTo>
                      <a:pt x="468" y="1127"/>
                      <a:pt x="405" y="1410"/>
                      <a:pt x="339" y="1696"/>
                    </a:cubicBezTo>
                    <a:cubicBezTo>
                      <a:pt x="276" y="1986"/>
                      <a:pt x="206" y="2303"/>
                      <a:pt x="137" y="2603"/>
                    </a:cubicBezTo>
                    <a:cubicBezTo>
                      <a:pt x="102" y="2757"/>
                      <a:pt x="60" y="2907"/>
                      <a:pt x="28" y="3057"/>
                    </a:cubicBezTo>
                    <a:cubicBezTo>
                      <a:pt x="1" y="3210"/>
                      <a:pt x="25" y="3437"/>
                      <a:pt x="56" y="3629"/>
                    </a:cubicBezTo>
                    <a:cubicBezTo>
                      <a:pt x="76" y="3748"/>
                      <a:pt x="198" y="3824"/>
                      <a:pt x="319" y="3824"/>
                    </a:cubicBezTo>
                    <a:cubicBezTo>
                      <a:pt x="393" y="3824"/>
                      <a:pt x="466" y="3796"/>
                      <a:pt x="514" y="3730"/>
                    </a:cubicBezTo>
                    <a:cubicBezTo>
                      <a:pt x="639" y="3559"/>
                      <a:pt x="726" y="3465"/>
                      <a:pt x="786" y="3301"/>
                    </a:cubicBezTo>
                    <a:cubicBezTo>
                      <a:pt x="842" y="3141"/>
                      <a:pt x="873" y="2980"/>
                      <a:pt x="915" y="2823"/>
                    </a:cubicBezTo>
                    <a:cubicBezTo>
                      <a:pt x="995" y="2526"/>
                      <a:pt x="1075" y="2226"/>
                      <a:pt x="1159" y="1930"/>
                    </a:cubicBezTo>
                    <a:cubicBezTo>
                      <a:pt x="1243" y="1633"/>
                      <a:pt x="1320" y="1329"/>
                      <a:pt x="1414" y="1040"/>
                    </a:cubicBezTo>
                    <a:cubicBezTo>
                      <a:pt x="1470" y="851"/>
                      <a:pt x="1543" y="666"/>
                      <a:pt x="1526" y="471"/>
                    </a:cubicBezTo>
                    <a:cubicBezTo>
                      <a:pt x="1508" y="276"/>
                      <a:pt x="1410" y="56"/>
                      <a:pt x="1191" y="10"/>
                    </a:cubicBezTo>
                    <a:cubicBezTo>
                      <a:pt x="1160" y="4"/>
                      <a:pt x="1130"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7"/>
              <p:cNvSpPr/>
              <p:nvPr/>
            </p:nvSpPr>
            <p:spPr>
              <a:xfrm>
                <a:off x="2827425" y="1580650"/>
                <a:ext cx="56750" cy="146200"/>
              </a:xfrm>
              <a:custGeom>
                <a:avLst/>
                <a:gdLst/>
                <a:ahLst/>
                <a:cxnLst/>
                <a:rect l="l" t="t" r="r" b="b"/>
                <a:pathLst>
                  <a:path w="2270" h="5848" extrusionOk="0">
                    <a:moveTo>
                      <a:pt x="1784" y="0"/>
                    </a:moveTo>
                    <a:cubicBezTo>
                      <a:pt x="1643" y="0"/>
                      <a:pt x="1499" y="60"/>
                      <a:pt x="1400" y="182"/>
                    </a:cubicBezTo>
                    <a:cubicBezTo>
                      <a:pt x="1243" y="377"/>
                      <a:pt x="1208" y="632"/>
                      <a:pt x="1145" y="873"/>
                    </a:cubicBezTo>
                    <a:cubicBezTo>
                      <a:pt x="1086" y="1110"/>
                      <a:pt x="1023" y="1334"/>
                      <a:pt x="960" y="1564"/>
                    </a:cubicBezTo>
                    <a:cubicBezTo>
                      <a:pt x="831" y="2007"/>
                      <a:pt x="692" y="2447"/>
                      <a:pt x="552" y="2887"/>
                    </a:cubicBezTo>
                    <a:cubicBezTo>
                      <a:pt x="412" y="3326"/>
                      <a:pt x="308" y="3780"/>
                      <a:pt x="200" y="4230"/>
                    </a:cubicBezTo>
                    <a:cubicBezTo>
                      <a:pt x="140" y="4471"/>
                      <a:pt x="60" y="4715"/>
                      <a:pt x="29" y="4959"/>
                    </a:cubicBezTo>
                    <a:cubicBezTo>
                      <a:pt x="1" y="5204"/>
                      <a:pt x="39" y="5413"/>
                      <a:pt x="74" y="5643"/>
                    </a:cubicBezTo>
                    <a:cubicBezTo>
                      <a:pt x="95" y="5779"/>
                      <a:pt x="211" y="5847"/>
                      <a:pt x="332" y="5847"/>
                    </a:cubicBezTo>
                    <a:cubicBezTo>
                      <a:pt x="417" y="5847"/>
                      <a:pt x="504" y="5814"/>
                      <a:pt x="563" y="5748"/>
                    </a:cubicBezTo>
                    <a:cubicBezTo>
                      <a:pt x="706" y="5588"/>
                      <a:pt x="863" y="5396"/>
                      <a:pt x="967" y="5169"/>
                    </a:cubicBezTo>
                    <a:cubicBezTo>
                      <a:pt x="1072" y="4942"/>
                      <a:pt x="1135" y="4719"/>
                      <a:pt x="1208" y="4492"/>
                    </a:cubicBezTo>
                    <a:cubicBezTo>
                      <a:pt x="1355" y="4052"/>
                      <a:pt x="1494" y="3616"/>
                      <a:pt x="1606" y="3166"/>
                    </a:cubicBezTo>
                    <a:cubicBezTo>
                      <a:pt x="1714" y="2716"/>
                      <a:pt x="1822" y="2262"/>
                      <a:pt x="1938" y="1819"/>
                    </a:cubicBezTo>
                    <a:cubicBezTo>
                      <a:pt x="1997" y="1581"/>
                      <a:pt x="2060" y="1351"/>
                      <a:pt x="2116" y="1121"/>
                    </a:cubicBezTo>
                    <a:cubicBezTo>
                      <a:pt x="2171" y="890"/>
                      <a:pt x="2269" y="629"/>
                      <a:pt x="2224" y="367"/>
                    </a:cubicBezTo>
                    <a:cubicBezTo>
                      <a:pt x="2180" y="124"/>
                      <a:pt x="1986" y="0"/>
                      <a:pt x="1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7"/>
              <p:cNvSpPr/>
              <p:nvPr/>
            </p:nvSpPr>
            <p:spPr>
              <a:xfrm>
                <a:off x="2898700" y="1594825"/>
                <a:ext cx="42700" cy="91700"/>
              </a:xfrm>
              <a:custGeom>
                <a:avLst/>
                <a:gdLst/>
                <a:ahLst/>
                <a:cxnLst/>
                <a:rect l="l" t="t" r="r" b="b"/>
                <a:pathLst>
                  <a:path w="1708" h="3668" extrusionOk="0">
                    <a:moveTo>
                      <a:pt x="1246" y="0"/>
                    </a:moveTo>
                    <a:cubicBezTo>
                      <a:pt x="1108" y="0"/>
                      <a:pt x="970" y="69"/>
                      <a:pt x="866" y="187"/>
                    </a:cubicBezTo>
                    <a:cubicBezTo>
                      <a:pt x="660" y="418"/>
                      <a:pt x="608" y="718"/>
                      <a:pt x="521" y="1011"/>
                    </a:cubicBezTo>
                    <a:cubicBezTo>
                      <a:pt x="434" y="1304"/>
                      <a:pt x="367" y="1503"/>
                      <a:pt x="298" y="1758"/>
                    </a:cubicBezTo>
                    <a:cubicBezTo>
                      <a:pt x="228" y="2009"/>
                      <a:pt x="172" y="2306"/>
                      <a:pt x="116" y="2581"/>
                    </a:cubicBezTo>
                    <a:cubicBezTo>
                      <a:pt x="85" y="2717"/>
                      <a:pt x="53" y="2853"/>
                      <a:pt x="29" y="2986"/>
                    </a:cubicBezTo>
                    <a:cubicBezTo>
                      <a:pt x="1" y="3122"/>
                      <a:pt x="18" y="3276"/>
                      <a:pt x="39" y="3422"/>
                    </a:cubicBezTo>
                    <a:cubicBezTo>
                      <a:pt x="59" y="3590"/>
                      <a:pt x="188" y="3668"/>
                      <a:pt x="326" y="3668"/>
                    </a:cubicBezTo>
                    <a:cubicBezTo>
                      <a:pt x="428" y="3668"/>
                      <a:pt x="535" y="3625"/>
                      <a:pt x="605" y="3544"/>
                    </a:cubicBezTo>
                    <a:cubicBezTo>
                      <a:pt x="706" y="3436"/>
                      <a:pt x="786" y="3307"/>
                      <a:pt x="845" y="3171"/>
                    </a:cubicBezTo>
                    <a:cubicBezTo>
                      <a:pt x="905" y="3038"/>
                      <a:pt x="954" y="2909"/>
                      <a:pt x="1002" y="2784"/>
                    </a:cubicBezTo>
                    <a:cubicBezTo>
                      <a:pt x="1100" y="2543"/>
                      <a:pt x="1208" y="2302"/>
                      <a:pt x="1282" y="2058"/>
                    </a:cubicBezTo>
                    <a:cubicBezTo>
                      <a:pt x="1358" y="1813"/>
                      <a:pt x="1439" y="1562"/>
                      <a:pt x="1515" y="1318"/>
                    </a:cubicBezTo>
                    <a:cubicBezTo>
                      <a:pt x="1557" y="1182"/>
                      <a:pt x="1603" y="1049"/>
                      <a:pt x="1641" y="917"/>
                    </a:cubicBezTo>
                    <a:cubicBezTo>
                      <a:pt x="1693" y="735"/>
                      <a:pt x="1707" y="550"/>
                      <a:pt x="1679" y="365"/>
                    </a:cubicBezTo>
                    <a:cubicBezTo>
                      <a:pt x="1659" y="191"/>
                      <a:pt x="1498" y="44"/>
                      <a:pt x="1330" y="9"/>
                    </a:cubicBezTo>
                    <a:cubicBezTo>
                      <a:pt x="1302" y="3"/>
                      <a:pt x="1274" y="0"/>
                      <a:pt x="1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7"/>
              <p:cNvSpPr/>
              <p:nvPr/>
            </p:nvSpPr>
            <p:spPr>
              <a:xfrm>
                <a:off x="1484275" y="754175"/>
                <a:ext cx="181000" cy="671325"/>
              </a:xfrm>
              <a:custGeom>
                <a:avLst/>
                <a:gdLst/>
                <a:ahLst/>
                <a:cxnLst/>
                <a:rect l="l" t="t" r="r" b="b"/>
                <a:pathLst>
                  <a:path w="7240" h="26853" extrusionOk="0">
                    <a:moveTo>
                      <a:pt x="7059" y="1"/>
                    </a:moveTo>
                    <a:cubicBezTo>
                      <a:pt x="7028" y="1"/>
                      <a:pt x="6996" y="14"/>
                      <a:pt x="6967" y="46"/>
                    </a:cubicBezTo>
                    <a:cubicBezTo>
                      <a:pt x="3913" y="3228"/>
                      <a:pt x="2032" y="7277"/>
                      <a:pt x="1030" y="11548"/>
                    </a:cubicBezTo>
                    <a:cubicBezTo>
                      <a:pt x="462" y="13960"/>
                      <a:pt x="196" y="16448"/>
                      <a:pt x="99" y="18919"/>
                    </a:cubicBezTo>
                    <a:cubicBezTo>
                      <a:pt x="1" y="21498"/>
                      <a:pt x="8" y="24136"/>
                      <a:pt x="402" y="26694"/>
                    </a:cubicBezTo>
                    <a:cubicBezTo>
                      <a:pt x="416" y="26804"/>
                      <a:pt x="499" y="26852"/>
                      <a:pt x="588" y="26852"/>
                    </a:cubicBezTo>
                    <a:cubicBezTo>
                      <a:pt x="704" y="26852"/>
                      <a:pt x="830" y="26772"/>
                      <a:pt x="832" y="26638"/>
                    </a:cubicBezTo>
                    <a:cubicBezTo>
                      <a:pt x="846" y="24174"/>
                      <a:pt x="650" y="21728"/>
                      <a:pt x="727" y="19268"/>
                    </a:cubicBezTo>
                    <a:cubicBezTo>
                      <a:pt x="807" y="16807"/>
                      <a:pt x="1076" y="14302"/>
                      <a:pt x="1613" y="11866"/>
                    </a:cubicBezTo>
                    <a:cubicBezTo>
                      <a:pt x="2552" y="7636"/>
                      <a:pt x="4353" y="3563"/>
                      <a:pt x="7155" y="238"/>
                    </a:cubicBezTo>
                    <a:cubicBezTo>
                      <a:pt x="7240" y="134"/>
                      <a:pt x="7158" y="1"/>
                      <a:pt x="7059"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7"/>
              <p:cNvSpPr/>
              <p:nvPr/>
            </p:nvSpPr>
            <p:spPr>
              <a:xfrm>
                <a:off x="2277950" y="689700"/>
                <a:ext cx="80100" cy="528075"/>
              </a:xfrm>
              <a:custGeom>
                <a:avLst/>
                <a:gdLst/>
                <a:ahLst/>
                <a:cxnLst/>
                <a:rect l="l" t="t" r="r" b="b"/>
                <a:pathLst>
                  <a:path w="3204" h="21123" extrusionOk="0">
                    <a:moveTo>
                      <a:pt x="664" y="1"/>
                    </a:moveTo>
                    <a:cubicBezTo>
                      <a:pt x="603" y="1"/>
                      <a:pt x="540" y="42"/>
                      <a:pt x="535" y="122"/>
                    </a:cubicBezTo>
                    <a:cubicBezTo>
                      <a:pt x="217" y="3916"/>
                      <a:pt x="1" y="7776"/>
                      <a:pt x="179" y="11580"/>
                    </a:cubicBezTo>
                    <a:cubicBezTo>
                      <a:pt x="332" y="14804"/>
                      <a:pt x="814" y="18371"/>
                      <a:pt x="2789" y="21034"/>
                    </a:cubicBezTo>
                    <a:cubicBezTo>
                      <a:pt x="2835" y="21096"/>
                      <a:pt x="2897" y="21123"/>
                      <a:pt x="2956" y="21123"/>
                    </a:cubicBezTo>
                    <a:cubicBezTo>
                      <a:pt x="3085" y="21123"/>
                      <a:pt x="3203" y="20995"/>
                      <a:pt x="3124" y="20835"/>
                    </a:cubicBezTo>
                    <a:cubicBezTo>
                      <a:pt x="1589" y="17687"/>
                      <a:pt x="940" y="14476"/>
                      <a:pt x="849" y="10976"/>
                    </a:cubicBezTo>
                    <a:cubicBezTo>
                      <a:pt x="751" y="7357"/>
                      <a:pt x="929" y="3745"/>
                      <a:pt x="790" y="122"/>
                    </a:cubicBezTo>
                    <a:cubicBezTo>
                      <a:pt x="786" y="41"/>
                      <a:pt x="726" y="1"/>
                      <a:pt x="664"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7"/>
              <p:cNvSpPr/>
              <p:nvPr/>
            </p:nvSpPr>
            <p:spPr>
              <a:xfrm>
                <a:off x="2507125" y="867375"/>
                <a:ext cx="129425" cy="199175"/>
              </a:xfrm>
              <a:custGeom>
                <a:avLst/>
                <a:gdLst/>
                <a:ahLst/>
                <a:cxnLst/>
                <a:rect l="l" t="t" r="r" b="b"/>
                <a:pathLst>
                  <a:path w="5177" h="7967" extrusionOk="0">
                    <a:moveTo>
                      <a:pt x="280" y="1"/>
                    </a:moveTo>
                    <a:cubicBezTo>
                      <a:pt x="137" y="1"/>
                      <a:pt x="0" y="111"/>
                      <a:pt x="61" y="288"/>
                    </a:cubicBezTo>
                    <a:cubicBezTo>
                      <a:pt x="553" y="1709"/>
                      <a:pt x="1181" y="3080"/>
                      <a:pt x="1935" y="4385"/>
                    </a:cubicBezTo>
                    <a:cubicBezTo>
                      <a:pt x="2319" y="5031"/>
                      <a:pt x="2745" y="5652"/>
                      <a:pt x="3205" y="6249"/>
                    </a:cubicBezTo>
                    <a:cubicBezTo>
                      <a:pt x="3662" y="6846"/>
                      <a:pt x="4144" y="7446"/>
                      <a:pt x="4737" y="7917"/>
                    </a:cubicBezTo>
                    <a:cubicBezTo>
                      <a:pt x="4780" y="7951"/>
                      <a:pt x="4831" y="7967"/>
                      <a:pt x="4881" y="7967"/>
                    </a:cubicBezTo>
                    <a:cubicBezTo>
                      <a:pt x="5033" y="7967"/>
                      <a:pt x="5177" y="7825"/>
                      <a:pt x="5069" y="7662"/>
                    </a:cubicBezTo>
                    <a:cubicBezTo>
                      <a:pt x="4671" y="7059"/>
                      <a:pt x="4193" y="6504"/>
                      <a:pt x="3764" y="5924"/>
                    </a:cubicBezTo>
                    <a:cubicBezTo>
                      <a:pt x="3334" y="5345"/>
                      <a:pt x="2926" y="4724"/>
                      <a:pt x="2535" y="4110"/>
                    </a:cubicBezTo>
                    <a:cubicBezTo>
                      <a:pt x="1736" y="2864"/>
                      <a:pt x="1059" y="1541"/>
                      <a:pt x="518" y="163"/>
                    </a:cubicBezTo>
                    <a:cubicBezTo>
                      <a:pt x="475" y="50"/>
                      <a:pt x="376" y="1"/>
                      <a:pt x="28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7"/>
              <p:cNvSpPr/>
              <p:nvPr/>
            </p:nvSpPr>
            <p:spPr>
              <a:xfrm>
                <a:off x="2540525" y="694875"/>
                <a:ext cx="178875" cy="382600"/>
              </a:xfrm>
              <a:custGeom>
                <a:avLst/>
                <a:gdLst/>
                <a:ahLst/>
                <a:cxnLst/>
                <a:rect l="l" t="t" r="r" b="b"/>
                <a:pathLst>
                  <a:path w="7155" h="15304" extrusionOk="0">
                    <a:moveTo>
                      <a:pt x="207" y="0"/>
                    </a:moveTo>
                    <a:cubicBezTo>
                      <a:pt x="105" y="0"/>
                      <a:pt x="1" y="86"/>
                      <a:pt x="30" y="223"/>
                    </a:cubicBezTo>
                    <a:cubicBezTo>
                      <a:pt x="1185" y="5586"/>
                      <a:pt x="3715" y="10640"/>
                      <a:pt x="6731" y="15208"/>
                    </a:cubicBezTo>
                    <a:cubicBezTo>
                      <a:pt x="6775" y="15275"/>
                      <a:pt x="6836" y="15303"/>
                      <a:pt x="6895" y="15303"/>
                    </a:cubicBezTo>
                    <a:cubicBezTo>
                      <a:pt x="7028" y="15303"/>
                      <a:pt x="7154" y="15163"/>
                      <a:pt x="7080" y="15002"/>
                    </a:cubicBezTo>
                    <a:cubicBezTo>
                      <a:pt x="4815" y="10046"/>
                      <a:pt x="2005" y="5356"/>
                      <a:pt x="369" y="125"/>
                    </a:cubicBezTo>
                    <a:cubicBezTo>
                      <a:pt x="342" y="38"/>
                      <a:pt x="275" y="0"/>
                      <a:pt x="207"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7"/>
              <p:cNvSpPr/>
              <p:nvPr/>
            </p:nvSpPr>
            <p:spPr>
              <a:xfrm>
                <a:off x="2718525" y="726625"/>
                <a:ext cx="147900" cy="237400"/>
              </a:xfrm>
              <a:custGeom>
                <a:avLst/>
                <a:gdLst/>
                <a:ahLst/>
                <a:cxnLst/>
                <a:rect l="l" t="t" r="r" b="b"/>
                <a:pathLst>
                  <a:path w="5916" h="9496" extrusionOk="0">
                    <a:moveTo>
                      <a:pt x="360" y="1"/>
                    </a:moveTo>
                    <a:cubicBezTo>
                      <a:pt x="190" y="1"/>
                      <a:pt x="1" y="158"/>
                      <a:pt x="61" y="355"/>
                    </a:cubicBezTo>
                    <a:cubicBezTo>
                      <a:pt x="1108" y="3716"/>
                      <a:pt x="2860" y="6997"/>
                      <a:pt x="5442" y="9436"/>
                    </a:cubicBezTo>
                    <a:cubicBezTo>
                      <a:pt x="5487" y="9477"/>
                      <a:pt x="5540" y="9495"/>
                      <a:pt x="5593" y="9495"/>
                    </a:cubicBezTo>
                    <a:cubicBezTo>
                      <a:pt x="5756" y="9495"/>
                      <a:pt x="5915" y="9329"/>
                      <a:pt x="5805" y="9160"/>
                    </a:cubicBezTo>
                    <a:cubicBezTo>
                      <a:pt x="4817" y="7716"/>
                      <a:pt x="3851" y="6285"/>
                      <a:pt x="2950" y="4788"/>
                    </a:cubicBezTo>
                    <a:cubicBezTo>
                      <a:pt x="2053" y="3294"/>
                      <a:pt x="1258" y="1744"/>
                      <a:pt x="574" y="143"/>
                    </a:cubicBezTo>
                    <a:cubicBezTo>
                      <a:pt x="532" y="43"/>
                      <a:pt x="449" y="1"/>
                      <a:pt x="36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7"/>
              <p:cNvSpPr/>
              <p:nvPr/>
            </p:nvSpPr>
            <p:spPr>
              <a:xfrm>
                <a:off x="2745375" y="580275"/>
                <a:ext cx="304200" cy="440275"/>
              </a:xfrm>
              <a:custGeom>
                <a:avLst/>
                <a:gdLst/>
                <a:ahLst/>
                <a:cxnLst/>
                <a:rect l="l" t="t" r="r" b="b"/>
                <a:pathLst>
                  <a:path w="12168" h="17611" extrusionOk="0">
                    <a:moveTo>
                      <a:pt x="258" y="0"/>
                    </a:moveTo>
                    <a:cubicBezTo>
                      <a:pt x="120" y="0"/>
                      <a:pt x="1" y="199"/>
                      <a:pt x="128" y="308"/>
                    </a:cubicBezTo>
                    <a:cubicBezTo>
                      <a:pt x="2770" y="2531"/>
                      <a:pt x="5502" y="4814"/>
                      <a:pt x="7568" y="7605"/>
                    </a:cubicBezTo>
                    <a:cubicBezTo>
                      <a:pt x="8573" y="8956"/>
                      <a:pt x="9411" y="10457"/>
                      <a:pt x="9938" y="12051"/>
                    </a:cubicBezTo>
                    <a:cubicBezTo>
                      <a:pt x="10496" y="13744"/>
                      <a:pt x="10569" y="15492"/>
                      <a:pt x="10597" y="17262"/>
                    </a:cubicBezTo>
                    <a:cubicBezTo>
                      <a:pt x="10601" y="17482"/>
                      <a:pt x="10788" y="17610"/>
                      <a:pt x="10969" y="17610"/>
                    </a:cubicBezTo>
                    <a:cubicBezTo>
                      <a:pt x="11111" y="17610"/>
                      <a:pt x="11251" y="17531"/>
                      <a:pt x="11295" y="17356"/>
                    </a:cubicBezTo>
                    <a:cubicBezTo>
                      <a:pt x="12168" y="13967"/>
                      <a:pt x="10489" y="10090"/>
                      <a:pt x="8552" y="7361"/>
                    </a:cubicBezTo>
                    <a:cubicBezTo>
                      <a:pt x="6382" y="4315"/>
                      <a:pt x="3422" y="2085"/>
                      <a:pt x="344" y="29"/>
                    </a:cubicBezTo>
                    <a:cubicBezTo>
                      <a:pt x="316" y="9"/>
                      <a:pt x="286" y="0"/>
                      <a:pt x="25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7"/>
              <p:cNvSpPr/>
              <p:nvPr/>
            </p:nvSpPr>
            <p:spPr>
              <a:xfrm>
                <a:off x="1883600" y="756825"/>
                <a:ext cx="136475" cy="516500"/>
              </a:xfrm>
              <a:custGeom>
                <a:avLst/>
                <a:gdLst/>
                <a:ahLst/>
                <a:cxnLst/>
                <a:rect l="l" t="t" r="r" b="b"/>
                <a:pathLst>
                  <a:path w="5459" h="20660" extrusionOk="0">
                    <a:moveTo>
                      <a:pt x="5217" y="1"/>
                    </a:moveTo>
                    <a:cubicBezTo>
                      <a:pt x="5162" y="1"/>
                      <a:pt x="5108" y="29"/>
                      <a:pt x="5072" y="97"/>
                    </a:cubicBezTo>
                    <a:cubicBezTo>
                      <a:pt x="1540" y="6413"/>
                      <a:pt x="1" y="13344"/>
                      <a:pt x="224" y="20558"/>
                    </a:cubicBezTo>
                    <a:cubicBezTo>
                      <a:pt x="224" y="20626"/>
                      <a:pt x="274" y="20660"/>
                      <a:pt x="324" y="20660"/>
                    </a:cubicBezTo>
                    <a:cubicBezTo>
                      <a:pt x="373" y="20660"/>
                      <a:pt x="423" y="20626"/>
                      <a:pt x="423" y="20558"/>
                    </a:cubicBezTo>
                    <a:cubicBezTo>
                      <a:pt x="709" y="13623"/>
                      <a:pt x="2527" y="6595"/>
                      <a:pt x="5389" y="282"/>
                    </a:cubicBezTo>
                    <a:cubicBezTo>
                      <a:pt x="5459" y="136"/>
                      <a:pt x="5337" y="1"/>
                      <a:pt x="5217"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7"/>
              <p:cNvSpPr/>
              <p:nvPr/>
            </p:nvSpPr>
            <p:spPr>
              <a:xfrm>
                <a:off x="1575725" y="1003725"/>
                <a:ext cx="63575" cy="376450"/>
              </a:xfrm>
              <a:custGeom>
                <a:avLst/>
                <a:gdLst/>
                <a:ahLst/>
                <a:cxnLst/>
                <a:rect l="l" t="t" r="r" b="b"/>
                <a:pathLst>
                  <a:path w="2543" h="15058" extrusionOk="0">
                    <a:moveTo>
                      <a:pt x="2345" y="1"/>
                    </a:moveTo>
                    <a:cubicBezTo>
                      <a:pt x="2297" y="1"/>
                      <a:pt x="2250" y="24"/>
                      <a:pt x="2227" y="79"/>
                    </a:cubicBezTo>
                    <a:cubicBezTo>
                      <a:pt x="203" y="4710"/>
                      <a:pt x="0" y="9872"/>
                      <a:pt x="220" y="14852"/>
                    </a:cubicBezTo>
                    <a:cubicBezTo>
                      <a:pt x="227" y="14989"/>
                      <a:pt x="329" y="15057"/>
                      <a:pt x="430" y="15057"/>
                    </a:cubicBezTo>
                    <a:cubicBezTo>
                      <a:pt x="533" y="15057"/>
                      <a:pt x="635" y="14988"/>
                      <a:pt x="642" y="14852"/>
                    </a:cubicBezTo>
                    <a:cubicBezTo>
                      <a:pt x="897" y="9921"/>
                      <a:pt x="813" y="4913"/>
                      <a:pt x="2506" y="195"/>
                    </a:cubicBezTo>
                    <a:cubicBezTo>
                      <a:pt x="2543" y="89"/>
                      <a:pt x="2440" y="1"/>
                      <a:pt x="2345"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7"/>
              <p:cNvSpPr/>
              <p:nvPr/>
            </p:nvSpPr>
            <p:spPr>
              <a:xfrm>
                <a:off x="964475" y="936650"/>
                <a:ext cx="240125" cy="1679800"/>
              </a:xfrm>
              <a:custGeom>
                <a:avLst/>
                <a:gdLst/>
                <a:ahLst/>
                <a:cxnLst/>
                <a:rect l="l" t="t" r="r" b="b"/>
                <a:pathLst>
                  <a:path w="9605" h="67192" extrusionOk="0">
                    <a:moveTo>
                      <a:pt x="3254" y="0"/>
                    </a:moveTo>
                    <a:cubicBezTo>
                      <a:pt x="3186" y="0"/>
                      <a:pt x="3118" y="36"/>
                      <a:pt x="3089" y="117"/>
                    </a:cubicBezTo>
                    <a:cubicBezTo>
                      <a:pt x="1" y="8793"/>
                      <a:pt x="168" y="18072"/>
                      <a:pt x="2960" y="26800"/>
                    </a:cubicBezTo>
                    <a:cubicBezTo>
                      <a:pt x="4307" y="31023"/>
                      <a:pt x="6035" y="35124"/>
                      <a:pt x="7120" y="39430"/>
                    </a:cubicBezTo>
                    <a:cubicBezTo>
                      <a:pt x="8247" y="43883"/>
                      <a:pt x="8443" y="48326"/>
                      <a:pt x="7329" y="52807"/>
                    </a:cubicBezTo>
                    <a:cubicBezTo>
                      <a:pt x="6094" y="57769"/>
                      <a:pt x="3735" y="62362"/>
                      <a:pt x="1379" y="66874"/>
                    </a:cubicBezTo>
                    <a:cubicBezTo>
                      <a:pt x="1292" y="67040"/>
                      <a:pt x="1432" y="67191"/>
                      <a:pt x="1573" y="67191"/>
                    </a:cubicBezTo>
                    <a:cubicBezTo>
                      <a:pt x="1637" y="67191"/>
                      <a:pt x="1701" y="67161"/>
                      <a:pt x="1746" y="67087"/>
                    </a:cubicBezTo>
                    <a:cubicBezTo>
                      <a:pt x="4101" y="63252"/>
                      <a:pt x="6331" y="59350"/>
                      <a:pt x="7786" y="55075"/>
                    </a:cubicBezTo>
                    <a:cubicBezTo>
                      <a:pt x="9207" y="50915"/>
                      <a:pt x="9605" y="46518"/>
                      <a:pt x="8819" y="42187"/>
                    </a:cubicBezTo>
                    <a:cubicBezTo>
                      <a:pt x="8031" y="37828"/>
                      <a:pt x="6317" y="33728"/>
                      <a:pt x="4820" y="29582"/>
                    </a:cubicBezTo>
                    <a:cubicBezTo>
                      <a:pt x="3246" y="25213"/>
                      <a:pt x="2000" y="20812"/>
                      <a:pt x="1651" y="16167"/>
                    </a:cubicBezTo>
                    <a:cubicBezTo>
                      <a:pt x="1243" y="10814"/>
                      <a:pt x="1875" y="5341"/>
                      <a:pt x="3417" y="208"/>
                    </a:cubicBezTo>
                    <a:cubicBezTo>
                      <a:pt x="3453" y="80"/>
                      <a:pt x="3354" y="0"/>
                      <a:pt x="3254"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7"/>
              <p:cNvSpPr/>
              <p:nvPr/>
            </p:nvSpPr>
            <p:spPr>
              <a:xfrm>
                <a:off x="1177450" y="2166875"/>
                <a:ext cx="254075" cy="767125"/>
              </a:xfrm>
              <a:custGeom>
                <a:avLst/>
                <a:gdLst/>
                <a:ahLst/>
                <a:cxnLst/>
                <a:rect l="l" t="t" r="r" b="b"/>
                <a:pathLst>
                  <a:path w="10163" h="30685" extrusionOk="0">
                    <a:moveTo>
                      <a:pt x="9285" y="1"/>
                    </a:moveTo>
                    <a:cubicBezTo>
                      <a:pt x="9221" y="1"/>
                      <a:pt x="9154" y="42"/>
                      <a:pt x="9158" y="115"/>
                    </a:cubicBezTo>
                    <a:cubicBezTo>
                      <a:pt x="9590" y="5667"/>
                      <a:pt x="6823" y="10839"/>
                      <a:pt x="4415" y="15655"/>
                    </a:cubicBezTo>
                    <a:cubicBezTo>
                      <a:pt x="2122" y="20237"/>
                      <a:pt x="0" y="25269"/>
                      <a:pt x="601" y="30504"/>
                    </a:cubicBezTo>
                    <a:cubicBezTo>
                      <a:pt x="613" y="30623"/>
                      <a:pt x="712" y="30685"/>
                      <a:pt x="804" y="30685"/>
                    </a:cubicBezTo>
                    <a:cubicBezTo>
                      <a:pt x="894" y="30685"/>
                      <a:pt x="977" y="30626"/>
                      <a:pt x="970" y="30504"/>
                    </a:cubicBezTo>
                    <a:cubicBezTo>
                      <a:pt x="747" y="24837"/>
                      <a:pt x="3591" y="19801"/>
                      <a:pt x="5985" y="14870"/>
                    </a:cubicBezTo>
                    <a:cubicBezTo>
                      <a:pt x="8233" y="10249"/>
                      <a:pt x="10163" y="5315"/>
                      <a:pt x="9395" y="83"/>
                    </a:cubicBezTo>
                    <a:cubicBezTo>
                      <a:pt x="9384" y="26"/>
                      <a:pt x="9336" y="1"/>
                      <a:pt x="9285"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7"/>
              <p:cNvSpPr/>
              <p:nvPr/>
            </p:nvSpPr>
            <p:spPr>
              <a:xfrm>
                <a:off x="1364550" y="2010450"/>
                <a:ext cx="202200" cy="898700"/>
              </a:xfrm>
              <a:custGeom>
                <a:avLst/>
                <a:gdLst/>
                <a:ahLst/>
                <a:cxnLst/>
                <a:rect l="l" t="t" r="r" b="b"/>
                <a:pathLst>
                  <a:path w="8088" h="35948" extrusionOk="0">
                    <a:moveTo>
                      <a:pt x="3197" y="1"/>
                    </a:moveTo>
                    <a:cubicBezTo>
                      <a:pt x="3093" y="1"/>
                      <a:pt x="2985" y="126"/>
                      <a:pt x="3056" y="233"/>
                    </a:cubicBezTo>
                    <a:cubicBezTo>
                      <a:pt x="6312" y="5101"/>
                      <a:pt x="7156" y="11240"/>
                      <a:pt x="6367" y="16960"/>
                    </a:cubicBezTo>
                    <a:cubicBezTo>
                      <a:pt x="5477" y="23413"/>
                      <a:pt x="2689" y="29345"/>
                      <a:pt x="152" y="35271"/>
                    </a:cubicBezTo>
                    <a:cubicBezTo>
                      <a:pt x="1" y="35623"/>
                      <a:pt x="296" y="35948"/>
                      <a:pt x="577" y="35948"/>
                    </a:cubicBezTo>
                    <a:cubicBezTo>
                      <a:pt x="705" y="35948"/>
                      <a:pt x="831" y="35880"/>
                      <a:pt x="909" y="35718"/>
                    </a:cubicBezTo>
                    <a:cubicBezTo>
                      <a:pt x="3851" y="29701"/>
                      <a:pt x="6674" y="23378"/>
                      <a:pt x="7428" y="16660"/>
                    </a:cubicBezTo>
                    <a:cubicBezTo>
                      <a:pt x="8088" y="10825"/>
                      <a:pt x="7076" y="4690"/>
                      <a:pt x="3293" y="48"/>
                    </a:cubicBezTo>
                    <a:cubicBezTo>
                      <a:pt x="3266" y="15"/>
                      <a:pt x="3231" y="1"/>
                      <a:pt x="3197"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7"/>
              <p:cNvSpPr/>
              <p:nvPr/>
            </p:nvSpPr>
            <p:spPr>
              <a:xfrm>
                <a:off x="1588325" y="1984200"/>
                <a:ext cx="173875" cy="443650"/>
              </a:xfrm>
              <a:custGeom>
                <a:avLst/>
                <a:gdLst/>
                <a:ahLst/>
                <a:cxnLst/>
                <a:rect l="l" t="t" r="r" b="b"/>
                <a:pathLst>
                  <a:path w="6955" h="17746" extrusionOk="0">
                    <a:moveTo>
                      <a:pt x="190" y="0"/>
                    </a:moveTo>
                    <a:cubicBezTo>
                      <a:pt x="94" y="0"/>
                      <a:pt x="1" y="93"/>
                      <a:pt x="69" y="198"/>
                    </a:cubicBezTo>
                    <a:cubicBezTo>
                      <a:pt x="1834" y="2728"/>
                      <a:pt x="3384" y="5234"/>
                      <a:pt x="4372" y="8182"/>
                    </a:cubicBezTo>
                    <a:cubicBezTo>
                      <a:pt x="4888" y="9728"/>
                      <a:pt x="5286" y="11313"/>
                      <a:pt x="5617" y="12911"/>
                    </a:cubicBezTo>
                    <a:cubicBezTo>
                      <a:pt x="5949" y="14506"/>
                      <a:pt x="6176" y="16132"/>
                      <a:pt x="6752" y="17685"/>
                    </a:cubicBezTo>
                    <a:cubicBezTo>
                      <a:pt x="6766" y="17726"/>
                      <a:pt x="6803" y="17746"/>
                      <a:pt x="6839" y="17746"/>
                    </a:cubicBezTo>
                    <a:cubicBezTo>
                      <a:pt x="6880" y="17746"/>
                      <a:pt x="6919" y="17719"/>
                      <a:pt x="6919" y="17664"/>
                    </a:cubicBezTo>
                    <a:cubicBezTo>
                      <a:pt x="6954" y="15982"/>
                      <a:pt x="6616" y="14377"/>
                      <a:pt x="6267" y="12730"/>
                    </a:cubicBezTo>
                    <a:cubicBezTo>
                      <a:pt x="5911" y="11037"/>
                      <a:pt x="5488" y="9359"/>
                      <a:pt x="4919" y="7722"/>
                    </a:cubicBezTo>
                    <a:cubicBezTo>
                      <a:pt x="3953" y="4940"/>
                      <a:pt x="2592" y="1953"/>
                      <a:pt x="282" y="34"/>
                    </a:cubicBezTo>
                    <a:cubicBezTo>
                      <a:pt x="255" y="10"/>
                      <a:pt x="222" y="0"/>
                      <a:pt x="190" y="0"/>
                    </a:cubicBezTo>
                    <a:close/>
                  </a:path>
                </a:pathLst>
              </a:custGeom>
              <a:solidFill>
                <a:srgbClr val="4F3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7"/>
              <p:cNvSpPr/>
              <p:nvPr/>
            </p:nvSpPr>
            <p:spPr>
              <a:xfrm>
                <a:off x="1160775" y="743600"/>
                <a:ext cx="166275" cy="1154850"/>
              </a:xfrm>
              <a:custGeom>
                <a:avLst/>
                <a:gdLst/>
                <a:ahLst/>
                <a:cxnLst/>
                <a:rect l="l" t="t" r="r" b="b"/>
                <a:pathLst>
                  <a:path w="6651" h="46194" extrusionOk="0">
                    <a:moveTo>
                      <a:pt x="6481" y="0"/>
                    </a:moveTo>
                    <a:cubicBezTo>
                      <a:pt x="6453" y="0"/>
                      <a:pt x="6426" y="11"/>
                      <a:pt x="6405" y="36"/>
                    </a:cubicBezTo>
                    <a:cubicBezTo>
                      <a:pt x="2604" y="4433"/>
                      <a:pt x="995" y="9898"/>
                      <a:pt x="521" y="15604"/>
                    </a:cubicBezTo>
                    <a:cubicBezTo>
                      <a:pt x="1" y="21872"/>
                      <a:pt x="556" y="28328"/>
                      <a:pt x="1603" y="34515"/>
                    </a:cubicBezTo>
                    <a:cubicBezTo>
                      <a:pt x="1931" y="36442"/>
                      <a:pt x="2314" y="38358"/>
                      <a:pt x="2751" y="40260"/>
                    </a:cubicBezTo>
                    <a:cubicBezTo>
                      <a:pt x="3187" y="42172"/>
                      <a:pt x="3574" y="44196"/>
                      <a:pt x="4377" y="45993"/>
                    </a:cubicBezTo>
                    <a:cubicBezTo>
                      <a:pt x="4441" y="46136"/>
                      <a:pt x="4544" y="46194"/>
                      <a:pt x="4653" y="46194"/>
                    </a:cubicBezTo>
                    <a:cubicBezTo>
                      <a:pt x="4872" y="46194"/>
                      <a:pt x="5110" y="45957"/>
                      <a:pt x="5075" y="45700"/>
                    </a:cubicBezTo>
                    <a:cubicBezTo>
                      <a:pt x="4852" y="44060"/>
                      <a:pt x="4321" y="42437"/>
                      <a:pt x="3941" y="40829"/>
                    </a:cubicBezTo>
                    <a:cubicBezTo>
                      <a:pt x="3560" y="39216"/>
                      <a:pt x="3211" y="37572"/>
                      <a:pt x="2908" y="35936"/>
                    </a:cubicBezTo>
                    <a:cubicBezTo>
                      <a:pt x="2273" y="32582"/>
                      <a:pt x="1728" y="29200"/>
                      <a:pt x="1411" y="25805"/>
                    </a:cubicBezTo>
                    <a:cubicBezTo>
                      <a:pt x="870" y="20106"/>
                      <a:pt x="1016" y="14327"/>
                      <a:pt x="2587" y="8792"/>
                    </a:cubicBezTo>
                    <a:cubicBezTo>
                      <a:pt x="3449" y="5742"/>
                      <a:pt x="4761" y="2772"/>
                      <a:pt x="6593" y="179"/>
                    </a:cubicBezTo>
                    <a:cubicBezTo>
                      <a:pt x="6651" y="98"/>
                      <a:pt x="6564" y="0"/>
                      <a:pt x="6481"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7"/>
              <p:cNvSpPr/>
              <p:nvPr/>
            </p:nvSpPr>
            <p:spPr>
              <a:xfrm>
                <a:off x="1032000" y="2005750"/>
                <a:ext cx="277125" cy="1093900"/>
              </a:xfrm>
              <a:custGeom>
                <a:avLst/>
                <a:gdLst/>
                <a:ahLst/>
                <a:cxnLst/>
                <a:rect l="l" t="t" r="r" b="b"/>
                <a:pathLst>
                  <a:path w="11085" h="43756" extrusionOk="0">
                    <a:moveTo>
                      <a:pt x="10330" y="0"/>
                    </a:moveTo>
                    <a:cubicBezTo>
                      <a:pt x="10246" y="0"/>
                      <a:pt x="10164" y="49"/>
                      <a:pt x="10135" y="152"/>
                    </a:cubicBezTo>
                    <a:cubicBezTo>
                      <a:pt x="9727" y="1639"/>
                      <a:pt x="9880" y="3335"/>
                      <a:pt x="9734" y="4871"/>
                    </a:cubicBezTo>
                    <a:cubicBezTo>
                      <a:pt x="9559" y="6657"/>
                      <a:pt x="9319" y="8423"/>
                      <a:pt x="8956" y="10182"/>
                    </a:cubicBezTo>
                    <a:cubicBezTo>
                      <a:pt x="8275" y="13515"/>
                      <a:pt x="7242" y="16771"/>
                      <a:pt x="5972" y="19929"/>
                    </a:cubicBezTo>
                    <a:cubicBezTo>
                      <a:pt x="3752" y="25436"/>
                      <a:pt x="1" y="31037"/>
                      <a:pt x="1247" y="37235"/>
                    </a:cubicBezTo>
                    <a:cubicBezTo>
                      <a:pt x="1770" y="39853"/>
                      <a:pt x="3152" y="42418"/>
                      <a:pt x="5571" y="43716"/>
                    </a:cubicBezTo>
                    <a:cubicBezTo>
                      <a:pt x="5622" y="43744"/>
                      <a:pt x="5672" y="43756"/>
                      <a:pt x="5718" y="43756"/>
                    </a:cubicBezTo>
                    <a:cubicBezTo>
                      <a:pt x="5978" y="43756"/>
                      <a:pt x="6140" y="43381"/>
                      <a:pt x="5871" y="43206"/>
                    </a:cubicBezTo>
                    <a:cubicBezTo>
                      <a:pt x="789" y="39978"/>
                      <a:pt x="1453" y="33383"/>
                      <a:pt x="3316" y="28497"/>
                    </a:cubicBezTo>
                    <a:cubicBezTo>
                      <a:pt x="4454" y="25516"/>
                      <a:pt x="5954" y="22697"/>
                      <a:pt x="7127" y="19730"/>
                    </a:cubicBezTo>
                    <a:cubicBezTo>
                      <a:pt x="8303" y="16764"/>
                      <a:pt x="9249" y="13728"/>
                      <a:pt x="9901" y="10611"/>
                    </a:cubicBezTo>
                    <a:cubicBezTo>
                      <a:pt x="10271" y="8880"/>
                      <a:pt x="10537" y="7132"/>
                      <a:pt x="10697" y="5370"/>
                    </a:cubicBezTo>
                    <a:cubicBezTo>
                      <a:pt x="10837" y="3733"/>
                      <a:pt x="11084" y="1730"/>
                      <a:pt x="10543" y="152"/>
                    </a:cubicBezTo>
                    <a:cubicBezTo>
                      <a:pt x="10509" y="54"/>
                      <a:pt x="10419" y="0"/>
                      <a:pt x="10330"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2" name="Google Shape;4522;p37"/>
            <p:cNvGrpSpPr/>
            <p:nvPr/>
          </p:nvGrpSpPr>
          <p:grpSpPr>
            <a:xfrm flipH="1">
              <a:off x="6844673" y="1915172"/>
              <a:ext cx="453252" cy="335924"/>
              <a:chOff x="2546475" y="2655375"/>
              <a:chExt cx="427475" cy="316850"/>
            </a:xfrm>
          </p:grpSpPr>
          <p:sp>
            <p:nvSpPr>
              <p:cNvPr id="4523" name="Google Shape;4523;p37"/>
              <p:cNvSpPr/>
              <p:nvPr/>
            </p:nvSpPr>
            <p:spPr>
              <a:xfrm>
                <a:off x="2907875" y="2655375"/>
                <a:ext cx="66075" cy="85700"/>
              </a:xfrm>
              <a:custGeom>
                <a:avLst/>
                <a:gdLst/>
                <a:ahLst/>
                <a:cxnLst/>
                <a:rect l="l" t="t" r="r" b="b"/>
                <a:pathLst>
                  <a:path w="2643" h="3428" extrusionOk="0">
                    <a:moveTo>
                      <a:pt x="1258" y="0"/>
                    </a:moveTo>
                    <a:cubicBezTo>
                      <a:pt x="1233" y="0"/>
                      <a:pt x="1209" y="1"/>
                      <a:pt x="1184" y="3"/>
                    </a:cubicBezTo>
                    <a:cubicBezTo>
                      <a:pt x="498" y="58"/>
                      <a:pt x="0" y="870"/>
                      <a:pt x="79" y="1813"/>
                    </a:cubicBezTo>
                    <a:cubicBezTo>
                      <a:pt x="152" y="2723"/>
                      <a:pt x="729" y="3427"/>
                      <a:pt x="1384" y="3427"/>
                    </a:cubicBezTo>
                    <a:cubicBezTo>
                      <a:pt x="1409" y="3427"/>
                      <a:pt x="1434" y="3426"/>
                      <a:pt x="1460" y="3424"/>
                    </a:cubicBezTo>
                    <a:cubicBezTo>
                      <a:pt x="2146" y="3368"/>
                      <a:pt x="2642" y="2557"/>
                      <a:pt x="2564" y="1614"/>
                    </a:cubicBezTo>
                    <a:cubicBezTo>
                      <a:pt x="2491" y="701"/>
                      <a:pt x="1914" y="0"/>
                      <a:pt x="1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7"/>
              <p:cNvSpPr/>
              <p:nvPr/>
            </p:nvSpPr>
            <p:spPr>
              <a:xfrm>
                <a:off x="2546475" y="2745125"/>
                <a:ext cx="66025" cy="85700"/>
              </a:xfrm>
              <a:custGeom>
                <a:avLst/>
                <a:gdLst/>
                <a:ahLst/>
                <a:cxnLst/>
                <a:rect l="l" t="t" r="r" b="b"/>
                <a:pathLst>
                  <a:path w="2641" h="3428" extrusionOk="0">
                    <a:moveTo>
                      <a:pt x="1256" y="1"/>
                    </a:moveTo>
                    <a:cubicBezTo>
                      <a:pt x="1232" y="1"/>
                      <a:pt x="1207" y="2"/>
                      <a:pt x="1182" y="4"/>
                    </a:cubicBezTo>
                    <a:cubicBezTo>
                      <a:pt x="495" y="57"/>
                      <a:pt x="0" y="869"/>
                      <a:pt x="77" y="1814"/>
                    </a:cubicBezTo>
                    <a:cubicBezTo>
                      <a:pt x="150" y="2724"/>
                      <a:pt x="727" y="3428"/>
                      <a:pt x="1382" y="3428"/>
                    </a:cubicBezTo>
                    <a:cubicBezTo>
                      <a:pt x="1407" y="3428"/>
                      <a:pt x="1433" y="3427"/>
                      <a:pt x="1458" y="3425"/>
                    </a:cubicBezTo>
                    <a:cubicBezTo>
                      <a:pt x="2146" y="3367"/>
                      <a:pt x="2640" y="2558"/>
                      <a:pt x="2564" y="1613"/>
                    </a:cubicBezTo>
                    <a:cubicBezTo>
                      <a:pt x="2490" y="700"/>
                      <a:pt x="1916" y="1"/>
                      <a:pt x="1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7"/>
              <p:cNvSpPr/>
              <p:nvPr/>
            </p:nvSpPr>
            <p:spPr>
              <a:xfrm>
                <a:off x="2738775" y="2745400"/>
                <a:ext cx="79250" cy="54125"/>
              </a:xfrm>
              <a:custGeom>
                <a:avLst/>
                <a:gdLst/>
                <a:ahLst/>
                <a:cxnLst/>
                <a:rect l="l" t="t" r="r" b="b"/>
                <a:pathLst>
                  <a:path w="3170" h="2165" extrusionOk="0">
                    <a:moveTo>
                      <a:pt x="1849" y="1"/>
                    </a:moveTo>
                    <a:cubicBezTo>
                      <a:pt x="1674" y="1"/>
                      <a:pt x="1490" y="25"/>
                      <a:pt x="1305" y="77"/>
                    </a:cubicBezTo>
                    <a:cubicBezTo>
                      <a:pt x="515" y="296"/>
                      <a:pt x="0" y="925"/>
                      <a:pt x="156" y="1480"/>
                    </a:cubicBezTo>
                    <a:cubicBezTo>
                      <a:pt x="274" y="1903"/>
                      <a:pt x="750" y="2164"/>
                      <a:pt x="1321" y="2164"/>
                    </a:cubicBezTo>
                    <a:cubicBezTo>
                      <a:pt x="1496" y="2164"/>
                      <a:pt x="1680" y="2140"/>
                      <a:pt x="1865" y="2087"/>
                    </a:cubicBezTo>
                    <a:cubicBezTo>
                      <a:pt x="2655" y="1867"/>
                      <a:pt x="3170" y="1239"/>
                      <a:pt x="3015" y="683"/>
                    </a:cubicBezTo>
                    <a:cubicBezTo>
                      <a:pt x="2896" y="259"/>
                      <a:pt x="2419" y="1"/>
                      <a:pt x="1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7"/>
              <p:cNvSpPr/>
              <p:nvPr/>
            </p:nvSpPr>
            <p:spPr>
              <a:xfrm>
                <a:off x="2712550" y="2830800"/>
                <a:ext cx="196800" cy="132125"/>
              </a:xfrm>
              <a:custGeom>
                <a:avLst/>
                <a:gdLst/>
                <a:ahLst/>
                <a:cxnLst/>
                <a:rect l="l" t="t" r="r" b="b"/>
                <a:pathLst>
                  <a:path w="7872" h="5285" extrusionOk="0">
                    <a:moveTo>
                      <a:pt x="7203" y="0"/>
                    </a:moveTo>
                    <a:cubicBezTo>
                      <a:pt x="6240" y="0"/>
                      <a:pt x="258" y="1757"/>
                      <a:pt x="124" y="2197"/>
                    </a:cubicBezTo>
                    <a:cubicBezTo>
                      <a:pt x="0" y="2609"/>
                      <a:pt x="1508" y="5285"/>
                      <a:pt x="4015" y="5285"/>
                    </a:cubicBezTo>
                    <a:cubicBezTo>
                      <a:pt x="4312" y="5285"/>
                      <a:pt x="4624" y="5247"/>
                      <a:pt x="4949" y="5163"/>
                    </a:cubicBezTo>
                    <a:cubicBezTo>
                      <a:pt x="7574" y="4488"/>
                      <a:pt x="7871" y="293"/>
                      <a:pt x="7313" y="16"/>
                    </a:cubicBezTo>
                    <a:cubicBezTo>
                      <a:pt x="7292" y="6"/>
                      <a:pt x="7255" y="0"/>
                      <a:pt x="7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7"/>
              <p:cNvSpPr/>
              <p:nvPr/>
            </p:nvSpPr>
            <p:spPr>
              <a:xfrm>
                <a:off x="2707075" y="2825100"/>
                <a:ext cx="202825" cy="147125"/>
              </a:xfrm>
              <a:custGeom>
                <a:avLst/>
                <a:gdLst/>
                <a:ahLst/>
                <a:cxnLst/>
                <a:rect l="l" t="t" r="r" b="b"/>
                <a:pathLst>
                  <a:path w="8113" h="5885" extrusionOk="0">
                    <a:moveTo>
                      <a:pt x="7429" y="448"/>
                    </a:moveTo>
                    <a:lnTo>
                      <a:pt x="7428" y="450"/>
                    </a:lnTo>
                    <a:cubicBezTo>
                      <a:pt x="7427" y="450"/>
                      <a:pt x="7426" y="450"/>
                      <a:pt x="7424" y="449"/>
                    </a:cubicBezTo>
                    <a:lnTo>
                      <a:pt x="7424" y="449"/>
                    </a:lnTo>
                    <a:cubicBezTo>
                      <a:pt x="7426" y="449"/>
                      <a:pt x="7428" y="448"/>
                      <a:pt x="7429" y="448"/>
                    </a:cubicBezTo>
                    <a:close/>
                    <a:moveTo>
                      <a:pt x="7410" y="453"/>
                    </a:moveTo>
                    <a:cubicBezTo>
                      <a:pt x="7402" y="469"/>
                      <a:pt x="7428" y="522"/>
                      <a:pt x="7434" y="584"/>
                    </a:cubicBezTo>
                    <a:cubicBezTo>
                      <a:pt x="7439" y="664"/>
                      <a:pt x="7445" y="751"/>
                      <a:pt x="7445" y="846"/>
                    </a:cubicBezTo>
                    <a:cubicBezTo>
                      <a:pt x="7441" y="1032"/>
                      <a:pt x="7430" y="1226"/>
                      <a:pt x="7415" y="1421"/>
                    </a:cubicBezTo>
                    <a:cubicBezTo>
                      <a:pt x="7399" y="1614"/>
                      <a:pt x="7388" y="1815"/>
                      <a:pt x="7353" y="2008"/>
                    </a:cubicBezTo>
                    <a:cubicBezTo>
                      <a:pt x="7319" y="2202"/>
                      <a:pt x="7255" y="2392"/>
                      <a:pt x="7196" y="2580"/>
                    </a:cubicBezTo>
                    <a:cubicBezTo>
                      <a:pt x="7060" y="2948"/>
                      <a:pt x="6934" y="3320"/>
                      <a:pt x="6749" y="3660"/>
                    </a:cubicBezTo>
                    <a:cubicBezTo>
                      <a:pt x="6583" y="4003"/>
                      <a:pt x="6337" y="4300"/>
                      <a:pt x="6032" y="4528"/>
                    </a:cubicBezTo>
                    <a:cubicBezTo>
                      <a:pt x="5737" y="4754"/>
                      <a:pt x="5441" y="4915"/>
                      <a:pt x="5076" y="5037"/>
                    </a:cubicBezTo>
                    <a:cubicBezTo>
                      <a:pt x="4711" y="5161"/>
                      <a:pt x="4341" y="5125"/>
                      <a:pt x="3952" y="5143"/>
                    </a:cubicBezTo>
                    <a:cubicBezTo>
                      <a:pt x="3936" y="5144"/>
                      <a:pt x="3919" y="5144"/>
                      <a:pt x="3903" y="5144"/>
                    </a:cubicBezTo>
                    <a:cubicBezTo>
                      <a:pt x="3536" y="5144"/>
                      <a:pt x="3207" y="4956"/>
                      <a:pt x="2865" y="4844"/>
                    </a:cubicBezTo>
                    <a:cubicBezTo>
                      <a:pt x="2518" y="4689"/>
                      <a:pt x="2193" y="4461"/>
                      <a:pt x="1909" y="4200"/>
                    </a:cubicBezTo>
                    <a:cubicBezTo>
                      <a:pt x="1624" y="3941"/>
                      <a:pt x="1325" y="3674"/>
                      <a:pt x="1122" y="3339"/>
                    </a:cubicBezTo>
                    <a:cubicBezTo>
                      <a:pt x="1028" y="3167"/>
                      <a:pt x="933" y="3001"/>
                      <a:pt x="840" y="2839"/>
                    </a:cubicBezTo>
                    <a:cubicBezTo>
                      <a:pt x="787" y="2758"/>
                      <a:pt x="758" y="2682"/>
                      <a:pt x="716" y="2603"/>
                    </a:cubicBezTo>
                    <a:lnTo>
                      <a:pt x="703" y="2564"/>
                    </a:lnTo>
                    <a:lnTo>
                      <a:pt x="703" y="2564"/>
                    </a:lnTo>
                    <a:cubicBezTo>
                      <a:pt x="725" y="2553"/>
                      <a:pt x="747" y="2543"/>
                      <a:pt x="770" y="2534"/>
                    </a:cubicBezTo>
                    <a:cubicBezTo>
                      <a:pt x="851" y="2492"/>
                      <a:pt x="945" y="2461"/>
                      <a:pt x="1035" y="2419"/>
                    </a:cubicBezTo>
                    <a:cubicBezTo>
                      <a:pt x="1223" y="2352"/>
                      <a:pt x="1400" y="2242"/>
                      <a:pt x="1582" y="2145"/>
                    </a:cubicBezTo>
                    <a:cubicBezTo>
                      <a:pt x="1958" y="1970"/>
                      <a:pt x="2378" y="1915"/>
                      <a:pt x="2759" y="1744"/>
                    </a:cubicBezTo>
                    <a:cubicBezTo>
                      <a:pt x="2952" y="1664"/>
                      <a:pt x="3151" y="1596"/>
                      <a:pt x="3352" y="1543"/>
                    </a:cubicBezTo>
                    <a:cubicBezTo>
                      <a:pt x="3556" y="1501"/>
                      <a:pt x="3757" y="1445"/>
                      <a:pt x="3954" y="1375"/>
                    </a:cubicBezTo>
                    <a:cubicBezTo>
                      <a:pt x="4337" y="1198"/>
                      <a:pt x="4748" y="1120"/>
                      <a:pt x="5151" y="1020"/>
                    </a:cubicBezTo>
                    <a:cubicBezTo>
                      <a:pt x="5350" y="956"/>
                      <a:pt x="5542" y="866"/>
                      <a:pt x="5748" y="828"/>
                    </a:cubicBezTo>
                    <a:cubicBezTo>
                      <a:pt x="5952" y="788"/>
                      <a:pt x="6153" y="733"/>
                      <a:pt x="6350" y="660"/>
                    </a:cubicBezTo>
                    <a:cubicBezTo>
                      <a:pt x="6545" y="587"/>
                      <a:pt x="6755" y="578"/>
                      <a:pt x="6956" y="545"/>
                    </a:cubicBezTo>
                    <a:cubicBezTo>
                      <a:pt x="7056" y="531"/>
                      <a:pt x="7175" y="514"/>
                      <a:pt x="7249" y="487"/>
                    </a:cubicBezTo>
                    <a:cubicBezTo>
                      <a:pt x="7294" y="471"/>
                      <a:pt x="7366" y="463"/>
                      <a:pt x="7410" y="453"/>
                    </a:cubicBezTo>
                    <a:close/>
                    <a:moveTo>
                      <a:pt x="7331" y="0"/>
                    </a:moveTo>
                    <a:cubicBezTo>
                      <a:pt x="7297" y="0"/>
                      <a:pt x="7265" y="3"/>
                      <a:pt x="7230" y="3"/>
                    </a:cubicBezTo>
                    <a:cubicBezTo>
                      <a:pt x="7217" y="3"/>
                      <a:pt x="7205" y="2"/>
                      <a:pt x="7191" y="1"/>
                    </a:cubicBezTo>
                    <a:cubicBezTo>
                      <a:pt x="7081" y="9"/>
                      <a:pt x="6970" y="22"/>
                      <a:pt x="6863" y="43"/>
                    </a:cubicBezTo>
                    <a:cubicBezTo>
                      <a:pt x="6653" y="84"/>
                      <a:pt x="6454" y="171"/>
                      <a:pt x="6240" y="184"/>
                    </a:cubicBezTo>
                    <a:cubicBezTo>
                      <a:pt x="6025" y="199"/>
                      <a:pt x="5815" y="244"/>
                      <a:pt x="5616" y="313"/>
                    </a:cubicBezTo>
                    <a:cubicBezTo>
                      <a:pt x="5419" y="385"/>
                      <a:pt x="5204" y="396"/>
                      <a:pt x="4998" y="441"/>
                    </a:cubicBezTo>
                    <a:cubicBezTo>
                      <a:pt x="4591" y="560"/>
                      <a:pt x="4197" y="709"/>
                      <a:pt x="3777" y="773"/>
                    </a:cubicBezTo>
                    <a:cubicBezTo>
                      <a:pt x="3571" y="821"/>
                      <a:pt x="3370" y="886"/>
                      <a:pt x="3175" y="968"/>
                    </a:cubicBezTo>
                    <a:cubicBezTo>
                      <a:pt x="2974" y="1038"/>
                      <a:pt x="2772" y="1098"/>
                      <a:pt x="2566" y="1147"/>
                    </a:cubicBezTo>
                    <a:cubicBezTo>
                      <a:pt x="2152" y="1233"/>
                      <a:pt x="1777" y="1450"/>
                      <a:pt x="1367" y="1567"/>
                    </a:cubicBezTo>
                    <a:cubicBezTo>
                      <a:pt x="1159" y="1618"/>
                      <a:pt x="944" y="1660"/>
                      <a:pt x="747" y="1760"/>
                    </a:cubicBezTo>
                    <a:cubicBezTo>
                      <a:pt x="641" y="1806"/>
                      <a:pt x="540" y="1859"/>
                      <a:pt x="442" y="1917"/>
                    </a:cubicBezTo>
                    <a:cubicBezTo>
                      <a:pt x="394" y="1945"/>
                      <a:pt x="340" y="1979"/>
                      <a:pt x="283" y="2018"/>
                    </a:cubicBezTo>
                    <a:cubicBezTo>
                      <a:pt x="248" y="2040"/>
                      <a:pt x="216" y="2065"/>
                      <a:pt x="185" y="2092"/>
                    </a:cubicBezTo>
                    <a:lnTo>
                      <a:pt x="135" y="2138"/>
                    </a:lnTo>
                    <a:cubicBezTo>
                      <a:pt x="101" y="2175"/>
                      <a:pt x="73" y="2215"/>
                      <a:pt x="50" y="2260"/>
                    </a:cubicBezTo>
                    <a:cubicBezTo>
                      <a:pt x="30" y="2293"/>
                      <a:pt x="17" y="2330"/>
                      <a:pt x="13" y="2370"/>
                    </a:cubicBezTo>
                    <a:lnTo>
                      <a:pt x="8" y="2456"/>
                    </a:lnTo>
                    <a:cubicBezTo>
                      <a:pt x="2" y="2508"/>
                      <a:pt x="0" y="2592"/>
                      <a:pt x="9" y="2616"/>
                    </a:cubicBezTo>
                    <a:lnTo>
                      <a:pt x="55" y="2822"/>
                    </a:lnTo>
                    <a:cubicBezTo>
                      <a:pt x="95" y="2937"/>
                      <a:pt x="128" y="3063"/>
                      <a:pt x="177" y="3165"/>
                    </a:cubicBezTo>
                    <a:cubicBezTo>
                      <a:pt x="270" y="3373"/>
                      <a:pt x="393" y="3569"/>
                      <a:pt x="542" y="3742"/>
                    </a:cubicBezTo>
                    <a:cubicBezTo>
                      <a:pt x="812" y="4099"/>
                      <a:pt x="1088" y="4453"/>
                      <a:pt x="1431" y="4745"/>
                    </a:cubicBezTo>
                    <a:cubicBezTo>
                      <a:pt x="1600" y="4893"/>
                      <a:pt x="1798" y="5003"/>
                      <a:pt x="1980" y="5138"/>
                    </a:cubicBezTo>
                    <a:cubicBezTo>
                      <a:pt x="2162" y="5273"/>
                      <a:pt x="2363" y="5382"/>
                      <a:pt x="2564" y="5490"/>
                    </a:cubicBezTo>
                    <a:cubicBezTo>
                      <a:pt x="2973" y="5705"/>
                      <a:pt x="3440" y="5767"/>
                      <a:pt x="3890" y="5840"/>
                    </a:cubicBezTo>
                    <a:cubicBezTo>
                      <a:pt x="4012" y="5871"/>
                      <a:pt x="4138" y="5884"/>
                      <a:pt x="4263" y="5884"/>
                    </a:cubicBezTo>
                    <a:cubicBezTo>
                      <a:pt x="4370" y="5884"/>
                      <a:pt x="4477" y="5874"/>
                      <a:pt x="4582" y="5857"/>
                    </a:cubicBezTo>
                    <a:cubicBezTo>
                      <a:pt x="4808" y="5818"/>
                      <a:pt x="5029" y="5763"/>
                      <a:pt x="5259" y="5745"/>
                    </a:cubicBezTo>
                    <a:cubicBezTo>
                      <a:pt x="5737" y="5676"/>
                      <a:pt x="6175" y="5417"/>
                      <a:pt x="6514" y="5092"/>
                    </a:cubicBezTo>
                    <a:cubicBezTo>
                      <a:pt x="7171" y="4428"/>
                      <a:pt x="7680" y="3651"/>
                      <a:pt x="7884" y="2777"/>
                    </a:cubicBezTo>
                    <a:cubicBezTo>
                      <a:pt x="7976" y="2342"/>
                      <a:pt x="8059" y="1910"/>
                      <a:pt x="8101" y="1463"/>
                    </a:cubicBezTo>
                    <a:cubicBezTo>
                      <a:pt x="8112" y="1235"/>
                      <a:pt x="8098" y="1007"/>
                      <a:pt x="8056" y="782"/>
                    </a:cubicBezTo>
                    <a:cubicBezTo>
                      <a:pt x="8036" y="660"/>
                      <a:pt x="8001" y="542"/>
                      <a:pt x="7955" y="428"/>
                    </a:cubicBezTo>
                    <a:cubicBezTo>
                      <a:pt x="7897" y="312"/>
                      <a:pt x="7862" y="164"/>
                      <a:pt x="7636" y="38"/>
                    </a:cubicBezTo>
                    <a:lnTo>
                      <a:pt x="7622" y="64"/>
                    </a:lnTo>
                    <a:cubicBezTo>
                      <a:pt x="7478" y="9"/>
                      <a:pt x="7399" y="0"/>
                      <a:pt x="7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0" name="Rounded Rectangle 229"/>
          <p:cNvSpPr/>
          <p:nvPr/>
        </p:nvSpPr>
        <p:spPr>
          <a:xfrm>
            <a:off x="355441" y="236769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spcBef>
                <a:spcPct val="0"/>
              </a:spcBef>
            </a:pPr>
            <a:r>
              <a:rPr lang="en-US" sz="4800" b="1">
                <a:solidFill>
                  <a:schemeClr val="bg2">
                    <a:lumMod val="50000"/>
                  </a:schemeClr>
                </a:solidFill>
                <a:cs typeface="Arial" panose="020B0604020202020204" pitchFamily="34" charset="0"/>
              </a:rPr>
              <a:t>LUYỆN ĐỌC LẠI</a:t>
            </a:r>
          </a:p>
        </p:txBody>
      </p:sp>
      <p:sp>
        <p:nvSpPr>
          <p:cNvPr id="231" name="Google Shape;5166;p39"/>
          <p:cNvSpPr txBox="1">
            <a:spLocks noGrp="1"/>
          </p:cNvSpPr>
          <p:nvPr>
            <p:ph type="title" idx="4294967295"/>
          </p:nvPr>
        </p:nvSpPr>
        <p:spPr>
          <a:xfrm>
            <a:off x="1037459" y="1538714"/>
            <a:ext cx="4014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b="1">
                <a:solidFill>
                  <a:schemeClr val="bg2">
                    <a:lumMod val="50000"/>
                  </a:schemeClr>
                </a:solidFill>
                <a:latin typeface="+mn-lt"/>
                <a:ea typeface="+mn-ea"/>
                <a:cs typeface="Arial" panose="020B0604020202020204" pitchFamily="34" charset="0"/>
              </a:rPr>
              <a:t>03</a:t>
            </a:r>
            <a:endParaRPr sz="5400" b="1">
              <a:solidFill>
                <a:schemeClr val="bg2">
                  <a:lumMod val="50000"/>
                </a:schemeClr>
              </a:solidFill>
              <a:latin typeface="+mn-lt"/>
              <a:ea typeface="+mn-ea"/>
              <a:cs typeface="Arial" panose="020B0604020202020204" pitchFamily="34" charset="0"/>
            </a:endParaRPr>
          </a:p>
        </p:txBody>
      </p:sp>
    </p:spTree>
    <p:extLst>
      <p:ext uri="{BB962C8B-B14F-4D97-AF65-F5344CB8AC3E}">
        <p14:creationId xmlns:p14="http://schemas.microsoft.com/office/powerpoint/2010/main" val="89102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p:cTn id="7" dur="500" fill="hold"/>
                                        <p:tgtEl>
                                          <p:spTgt spid="231"/>
                                        </p:tgtEl>
                                        <p:attrNameLst>
                                          <p:attrName>ppt_w</p:attrName>
                                        </p:attrNameLst>
                                      </p:cBhvr>
                                      <p:tavLst>
                                        <p:tav tm="0">
                                          <p:val>
                                            <p:fltVal val="0"/>
                                          </p:val>
                                        </p:tav>
                                        <p:tav tm="100000">
                                          <p:val>
                                            <p:strVal val="#ppt_w"/>
                                          </p:val>
                                        </p:tav>
                                      </p:tavLst>
                                    </p:anim>
                                    <p:anim calcmode="lin" valueType="num">
                                      <p:cBhvr>
                                        <p:cTn id="8" dur="500" fill="hold"/>
                                        <p:tgtEl>
                                          <p:spTgt spid="231"/>
                                        </p:tgtEl>
                                        <p:attrNameLst>
                                          <p:attrName>ppt_h</p:attrName>
                                        </p:attrNameLst>
                                      </p:cBhvr>
                                      <p:tavLst>
                                        <p:tav tm="0">
                                          <p:val>
                                            <p:fltVal val="0"/>
                                          </p:val>
                                        </p:tav>
                                        <p:tav tm="100000">
                                          <p:val>
                                            <p:strVal val="#ppt_h"/>
                                          </p:val>
                                        </p:tav>
                                      </p:tavLst>
                                    </p:anim>
                                    <p:animEffect transition="in" filter="fade">
                                      <p:cBhvr>
                                        <p:cTn id="9" dur="500"/>
                                        <p:tgtEl>
                                          <p:spTgt spid="2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0"/>
                                        </p:tgtEl>
                                        <p:attrNameLst>
                                          <p:attrName>style.visibility</p:attrName>
                                        </p:attrNameLst>
                                      </p:cBhvr>
                                      <p:to>
                                        <p:strVal val="visible"/>
                                      </p:to>
                                    </p:set>
                                    <p:anim calcmode="lin" valueType="num">
                                      <p:cBhvr>
                                        <p:cTn id="12" dur="500" fill="hold"/>
                                        <p:tgtEl>
                                          <p:spTgt spid="230"/>
                                        </p:tgtEl>
                                        <p:attrNameLst>
                                          <p:attrName>ppt_w</p:attrName>
                                        </p:attrNameLst>
                                      </p:cBhvr>
                                      <p:tavLst>
                                        <p:tav tm="0">
                                          <p:val>
                                            <p:fltVal val="0"/>
                                          </p:val>
                                        </p:tav>
                                        <p:tav tm="100000">
                                          <p:val>
                                            <p:strVal val="#ppt_w"/>
                                          </p:val>
                                        </p:tav>
                                      </p:tavLst>
                                    </p:anim>
                                    <p:anim calcmode="lin" valueType="num">
                                      <p:cBhvr>
                                        <p:cTn id="13" dur="500" fill="hold"/>
                                        <p:tgtEl>
                                          <p:spTgt spid="230"/>
                                        </p:tgtEl>
                                        <p:attrNameLst>
                                          <p:attrName>ppt_h</p:attrName>
                                        </p:attrNameLst>
                                      </p:cBhvr>
                                      <p:tavLst>
                                        <p:tav tm="0">
                                          <p:val>
                                            <p:fltVal val="0"/>
                                          </p:val>
                                        </p:tav>
                                        <p:tav tm="100000">
                                          <p:val>
                                            <p:strVal val="#ppt_h"/>
                                          </p:val>
                                        </p:tav>
                                      </p:tavLst>
                                    </p:anim>
                                    <p:animEffect transition="in" filter="fade">
                                      <p:cBhvr>
                                        <p:cTn id="14"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02"/>
        <p:cNvGrpSpPr/>
        <p:nvPr/>
      </p:nvGrpSpPr>
      <p:grpSpPr>
        <a:xfrm>
          <a:off x="0" y="0"/>
          <a:ext cx="0" cy="0"/>
          <a:chOff x="0" y="0"/>
          <a:chExt cx="0" cy="0"/>
        </a:xfrm>
      </p:grpSpPr>
      <p:sp>
        <p:nvSpPr>
          <p:cNvPr id="128" name="Rectangle 127"/>
          <p:cNvSpPr/>
          <p:nvPr/>
        </p:nvSpPr>
        <p:spPr>
          <a:xfrm>
            <a:off x="2787573" y="-172996"/>
            <a:ext cx="3775393"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130" name="Rectangle 129"/>
          <p:cNvSpPr/>
          <p:nvPr/>
        </p:nvSpPr>
        <p:spPr>
          <a:xfrm>
            <a:off x="252663" y="647678"/>
            <a:ext cx="8623225" cy="4281941"/>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131" name="TextBox 130">
            <a:extLst>
              <a:ext uri="{FF2B5EF4-FFF2-40B4-BE49-F238E27FC236}">
                <a16:creationId xmlns:a16="http://schemas.microsoft.com/office/drawing/2014/main" id="{8671BA59-C2B6-848C-E08B-A5ACB240C20C}"/>
              </a:ext>
            </a:extLst>
          </p:cNvPr>
          <p:cNvSpPr txBox="1"/>
          <p:nvPr/>
        </p:nvSpPr>
        <p:spPr>
          <a:xfrm>
            <a:off x="372979" y="647678"/>
            <a:ext cx="8277726" cy="4281941"/>
          </a:xfrm>
          <a:prstGeom prst="rect">
            <a:avLst/>
          </a:prstGeom>
          <a:noFill/>
        </p:spPr>
        <p:txBody>
          <a:bodyPr wrap="square">
            <a:spAutoFit/>
          </a:bodyPr>
          <a:lstStyle/>
          <a:p>
            <a:pPr algn="ctr">
              <a:lnSpc>
                <a:spcPct val="150000"/>
              </a:lnSpc>
            </a:pPr>
            <a:r>
              <a:rPr lang="vi-VN" sz="2400" b="1"/>
              <a:t>ĐỒNG CỎ NỞ HOA</a:t>
            </a:r>
          </a:p>
          <a:p>
            <a:pPr algn="just">
              <a:lnSpc>
                <a:spcPct val="150000"/>
              </a:lnSpc>
            </a:pPr>
            <a:r>
              <a:rPr lang="en-US" sz="1750"/>
              <a:t>          </a:t>
            </a:r>
            <a:r>
              <a:rPr lang="vi-VN" sz="1750"/>
              <a:t>Bống là một cô bé có tài hội hoạ. Người phát hiện ra điều này trước nhất là bác Lan, chị gái của bố Bống. Thực ra, lúc đầu bác Lan chỉ thấy hơi là lạ, vì con bé mới học tiểu học mà sao nó lại mê vẽ thế. Nó vẽ như người ta thở, như người ta nhìn, như người ta nghe. Nó vẽ các nàng tiên, các cô công chúa, các chàng công tử.</a:t>
            </a:r>
          </a:p>
          <a:p>
            <a:pPr algn="just">
              <a:lnSpc>
                <a:spcPct val="150000"/>
              </a:lnSpc>
            </a:pPr>
            <a:r>
              <a:rPr lang="en-US" sz="1750"/>
              <a:t>          </a:t>
            </a:r>
            <a:r>
              <a:rPr lang="vi-VN" sz="1750"/>
              <a:t>Cái Bống rất hay vẽ, nhưng đáng chú ý hơn là nó vẽ rất giống. Con mèo Kết ra con mèo Kết. Con chó Lu ra con chó Lu. Cây cau ra cây cau. Bố Lít nó ra bố Lít. Mẹ Phít nó cũng chẳng lẫn được với ai, cái mặt tròn như đồng xu với hai con mắt lá răm.</a:t>
            </a:r>
          </a:p>
        </p:txBody>
      </p:sp>
    </p:spTree>
    <p:extLst>
      <p:ext uri="{BB962C8B-B14F-4D97-AF65-F5344CB8AC3E}">
        <p14:creationId xmlns:p14="http://schemas.microsoft.com/office/powerpoint/2010/main" val="342700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0" grpId="0" animBg="1"/>
      <p:bldP spid="1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27"/>
        <p:cNvGrpSpPr/>
        <p:nvPr/>
      </p:nvGrpSpPr>
      <p:grpSpPr>
        <a:xfrm>
          <a:off x="0" y="0"/>
          <a:ext cx="0" cy="0"/>
          <a:chOff x="0" y="0"/>
          <a:chExt cx="0" cy="0"/>
        </a:xfrm>
      </p:grpSpPr>
      <p:grpSp>
        <p:nvGrpSpPr>
          <p:cNvPr id="4130" name="Google Shape;4130;p34"/>
          <p:cNvGrpSpPr/>
          <p:nvPr/>
        </p:nvGrpSpPr>
        <p:grpSpPr>
          <a:xfrm rot="5400000">
            <a:off x="8014167" y="-342715"/>
            <a:ext cx="1335330" cy="1385522"/>
            <a:chOff x="1843825" y="3806950"/>
            <a:chExt cx="1608250" cy="1668700"/>
          </a:xfrm>
        </p:grpSpPr>
        <p:sp>
          <p:nvSpPr>
            <p:cNvPr id="4131" name="Google Shape;4131;p34"/>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4"/>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4"/>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4"/>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4"/>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4"/>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4"/>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4"/>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4"/>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4"/>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4"/>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4"/>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4"/>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4"/>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4"/>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4"/>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4"/>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4"/>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4"/>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4"/>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4"/>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4"/>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4"/>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4"/>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4"/>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4"/>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4"/>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4"/>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4"/>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4"/>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4"/>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4"/>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4"/>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4"/>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4"/>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4"/>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4"/>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4"/>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4"/>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4"/>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4"/>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4"/>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4"/>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4"/>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4"/>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4"/>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4"/>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4"/>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4"/>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4"/>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4"/>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4"/>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4"/>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4"/>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4"/>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4"/>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4"/>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4"/>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4"/>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4"/>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4"/>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4"/>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4"/>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4"/>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4"/>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4"/>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4"/>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4"/>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TextBox 23"/>
          <p:cNvSpPr txBox="1"/>
          <p:nvPr/>
        </p:nvSpPr>
        <p:spPr>
          <a:xfrm>
            <a:off x="2455005" y="99922"/>
            <a:ext cx="4389782" cy="728341"/>
          </a:xfrm>
          <a:prstGeom prst="rect">
            <a:avLst/>
          </a:prstGeom>
        </p:spPr>
        <p:txBody>
          <a:bodyPr wrap="square" lIns="0" tIns="0" rIns="0" bIns="0" rtlCol="0" anchor="t">
            <a:spAutoFit/>
          </a:bodyPr>
          <a:lstStyle/>
          <a:p>
            <a:pPr algn="ctr">
              <a:lnSpc>
                <a:spcPct val="150000"/>
              </a:lnSpc>
            </a:pPr>
            <a:r>
              <a:rPr lang="en-US" sz="3600" b="1">
                <a:solidFill>
                  <a:schemeClr val="tx2">
                    <a:lumMod val="50000"/>
                  </a:schemeClr>
                </a:solidFill>
                <a:latin typeface="Arial" panose="020B0604020202020204" pitchFamily="34" charset="0"/>
                <a:cs typeface="Arial" panose="020B0604020202020204" pitchFamily="34" charset="0"/>
              </a:rPr>
              <a:t>ÔN BÀI CŨ</a:t>
            </a:r>
            <a:endParaRPr lang="en-US" sz="3600" b="1" dirty="0">
              <a:solidFill>
                <a:schemeClr val="tx2">
                  <a:lumMod val="50000"/>
                </a:schemeClr>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7F61AE3-4433-7EDE-B30A-1858707284BD}"/>
              </a:ext>
            </a:extLst>
          </p:cNvPr>
          <p:cNvSpPr txBox="1"/>
          <p:nvPr/>
        </p:nvSpPr>
        <p:spPr>
          <a:xfrm>
            <a:off x="813577" y="747343"/>
            <a:ext cx="6215181" cy="646331"/>
          </a:xfrm>
          <a:prstGeom prst="rect">
            <a:avLst/>
          </a:prstGeom>
          <a:noFill/>
        </p:spPr>
        <p:txBody>
          <a:bodyPr wrap="square">
            <a:spAutoFit/>
          </a:bodyPr>
          <a:lstStyle/>
          <a:p>
            <a:pPr marL="0" lvl="0" indent="0" algn="just" rtl="0">
              <a:lnSpc>
                <a:spcPct val="150000"/>
              </a:lnSpc>
              <a:spcBef>
                <a:spcPts val="0"/>
              </a:spcBef>
              <a:spcAft>
                <a:spcPts val="600"/>
              </a:spcAft>
              <a:buNone/>
            </a:pPr>
            <a:r>
              <a:rPr lang="en-US" sz="2400">
                <a:solidFill>
                  <a:srgbClr val="000000"/>
                </a:solidFill>
                <a:latin typeface="Arial" panose="020B0604020202020204" pitchFamily="34" charset="0"/>
                <a:cs typeface="Arial" panose="020B0604020202020204" pitchFamily="34" charset="0"/>
              </a:rPr>
              <a:t>1. </a:t>
            </a:r>
            <a:r>
              <a:rPr lang="en-US" sz="2400">
                <a:latin typeface="Arial" panose="020B0604020202020204" pitchFamily="34" charset="0"/>
                <a:cs typeface="Arial" panose="020B0604020202020204" pitchFamily="34" charset="0"/>
              </a:rPr>
              <a:t>Đ</a:t>
            </a:r>
            <a:r>
              <a:rPr lang="en-US" sz="2400">
                <a:solidFill>
                  <a:srgbClr val="000000"/>
                </a:solidFill>
                <a:latin typeface="Arial" panose="020B0604020202020204" pitchFamily="34" charset="0"/>
                <a:cs typeface="Arial" panose="020B0604020202020204" pitchFamily="34" charset="0"/>
              </a:rPr>
              <a:t>ọc nối tiếp bài </a:t>
            </a:r>
            <a:r>
              <a:rPr lang="en-US" sz="2400" i="1">
                <a:solidFill>
                  <a:srgbClr val="000000"/>
                </a:solidFill>
                <a:latin typeface="Arial" panose="020B0604020202020204" pitchFamily="34" charset="0"/>
                <a:cs typeface="Arial" panose="020B0604020202020204" pitchFamily="34" charset="0"/>
              </a:rPr>
              <a:t>“</a:t>
            </a:r>
            <a:r>
              <a:rPr lang="en-US" sz="2400" b="1" i="1">
                <a:latin typeface="Arial" panose="020B0604020202020204" pitchFamily="34" charset="0"/>
                <a:cs typeface="Arial" panose="020B0604020202020204" pitchFamily="34" charset="0"/>
              </a:rPr>
              <a:t>Vẽ màu</a:t>
            </a:r>
            <a:r>
              <a:rPr lang="en-US" sz="2400" b="1" i="1">
                <a:solidFill>
                  <a:srgbClr val="000000"/>
                </a:solidFill>
                <a:latin typeface="Arial" panose="020B0604020202020204" pitchFamily="34" charset="0"/>
                <a:cs typeface="Arial" panose="020B0604020202020204" pitchFamily="34" charset="0"/>
              </a:rPr>
              <a:t>”.</a:t>
            </a:r>
          </a:p>
        </p:txBody>
      </p:sp>
      <p:pic>
        <p:nvPicPr>
          <p:cNvPr id="78" name="Picture 77">
            <a:extLst>
              <a:ext uri="{FF2B5EF4-FFF2-40B4-BE49-F238E27FC236}">
                <a16:creationId xmlns:a16="http://schemas.microsoft.com/office/drawing/2014/main" id="{BAC033E6-492A-C1B5-B575-A085A3E129AD}"/>
              </a:ext>
            </a:extLst>
          </p:cNvPr>
          <p:cNvPicPr>
            <a:picLocks noChangeAspect="1"/>
          </p:cNvPicPr>
          <p:nvPr/>
        </p:nvPicPr>
        <p:blipFill>
          <a:blip r:embed="rId3"/>
          <a:stretch>
            <a:fillRect/>
          </a:stretch>
        </p:blipFill>
        <p:spPr>
          <a:xfrm>
            <a:off x="813577" y="1454132"/>
            <a:ext cx="7516846" cy="33190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10"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02"/>
        <p:cNvGrpSpPr/>
        <p:nvPr/>
      </p:nvGrpSpPr>
      <p:grpSpPr>
        <a:xfrm>
          <a:off x="0" y="0"/>
          <a:ext cx="0" cy="0"/>
          <a:chOff x="0" y="0"/>
          <a:chExt cx="0" cy="0"/>
        </a:xfrm>
      </p:grpSpPr>
      <p:sp>
        <p:nvSpPr>
          <p:cNvPr id="128" name="Rectangle 127"/>
          <p:cNvSpPr/>
          <p:nvPr/>
        </p:nvSpPr>
        <p:spPr>
          <a:xfrm>
            <a:off x="2811636" y="-91397"/>
            <a:ext cx="3775393"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130" name="Rectangle 129"/>
          <p:cNvSpPr/>
          <p:nvPr/>
        </p:nvSpPr>
        <p:spPr>
          <a:xfrm>
            <a:off x="252663" y="792196"/>
            <a:ext cx="8623225" cy="4224972"/>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131" name="TextBox 130">
            <a:extLst>
              <a:ext uri="{FF2B5EF4-FFF2-40B4-BE49-F238E27FC236}">
                <a16:creationId xmlns:a16="http://schemas.microsoft.com/office/drawing/2014/main" id="{8671BA59-C2B6-848C-E08B-A5ACB240C20C}"/>
              </a:ext>
            </a:extLst>
          </p:cNvPr>
          <p:cNvSpPr txBox="1"/>
          <p:nvPr/>
        </p:nvSpPr>
        <p:spPr>
          <a:xfrm>
            <a:off x="366962" y="792196"/>
            <a:ext cx="8394625" cy="4196020"/>
          </a:xfrm>
          <a:prstGeom prst="rect">
            <a:avLst/>
          </a:prstGeom>
          <a:noFill/>
        </p:spPr>
        <p:txBody>
          <a:bodyPr wrap="square">
            <a:spAutoFit/>
          </a:bodyPr>
          <a:lstStyle/>
          <a:p>
            <a:pPr algn="just">
              <a:lnSpc>
                <a:spcPct val="150000"/>
              </a:lnSpc>
            </a:pPr>
            <a:r>
              <a:rPr lang="en-US" sz="1800"/>
              <a:t>          </a:t>
            </a:r>
            <a:r>
              <a:rPr lang="vi-VN" sz="1800"/>
              <a:t>Bác Lan đưa tranh của Bống cho ông hoạ sĩ Phan xem để hỏi ý kiến. Ông hoạ sĩ xem cả xấp tranh vẽ con chó, con mèo, cây cau, chân dung bố và mẹ Bống thì tặc tặc lưỡi trầm trổ:“Chà chà! Vẽ như đồng cỏ đến kì nở hoa! Vẽ được lắm, được lắm!”. Đoạn, ông nói: “Còn những bức nào nữa, cho ông xem với nào!”. Bống đưa cho ông cả tập tranh giấu trong cặp. Ông trố mắt, chỉ từng bức:</a:t>
            </a:r>
          </a:p>
          <a:p>
            <a:pPr algn="just">
              <a:lnSpc>
                <a:spcPct val="150000"/>
              </a:lnSpc>
            </a:pPr>
            <a:r>
              <a:rPr lang="vi-VN" sz="1800"/>
              <a:t>- Sao dưới bụng con gà mái mẹ lại có một hàng chấm chấm?</a:t>
            </a:r>
          </a:p>
          <a:p>
            <a:pPr algn="just">
              <a:lnSpc>
                <a:spcPct val="150000"/>
              </a:lnSpc>
            </a:pPr>
            <a:r>
              <a:rPr lang="vi-VN" sz="1800"/>
              <a:t>- Đó là tí của nó ạ. Không có tí, gà con bú mẹ sao được ạ.</a:t>
            </a:r>
          </a:p>
          <a:p>
            <a:pPr algn="just">
              <a:lnSpc>
                <a:spcPct val="150000"/>
              </a:lnSpc>
            </a:pPr>
            <a:r>
              <a:rPr lang="vi-VN" sz="1800"/>
              <a:t>- Thế con chuột nhắt đứng cạnh cái vòng tròn có hai chóp nhọn là cái gì?</a:t>
            </a:r>
          </a:p>
          <a:p>
            <a:pPr algn="just">
              <a:lnSpc>
                <a:spcPct val="150000"/>
              </a:lnSpc>
            </a:pPr>
            <a:r>
              <a:rPr lang="vi-VN" sz="1800"/>
              <a:t>- Là lưng con mèo. Ý cháu là... hỡi tên chuột kia, mi hãy giờ hồn, mèo chưa quay đầu lại đâu!</a:t>
            </a:r>
          </a:p>
        </p:txBody>
      </p:sp>
    </p:spTree>
    <p:extLst>
      <p:ext uri="{BB962C8B-B14F-4D97-AF65-F5344CB8AC3E}">
        <p14:creationId xmlns:p14="http://schemas.microsoft.com/office/powerpoint/2010/main" val="97869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83"/>
        <p:cNvGrpSpPr/>
        <p:nvPr/>
      </p:nvGrpSpPr>
      <p:grpSpPr>
        <a:xfrm>
          <a:off x="0" y="0"/>
          <a:ext cx="0" cy="0"/>
          <a:chOff x="0" y="0"/>
          <a:chExt cx="0" cy="0"/>
        </a:xfrm>
      </p:grpSpPr>
      <p:grpSp>
        <p:nvGrpSpPr>
          <p:cNvPr id="4884" name="Google Shape;4884;p39"/>
          <p:cNvGrpSpPr/>
          <p:nvPr/>
        </p:nvGrpSpPr>
        <p:grpSpPr>
          <a:xfrm>
            <a:off x="7635607" y="1077054"/>
            <a:ext cx="543582" cy="750101"/>
            <a:chOff x="626325" y="3925200"/>
            <a:chExt cx="612625" cy="845375"/>
          </a:xfrm>
        </p:grpSpPr>
        <p:sp>
          <p:nvSpPr>
            <p:cNvPr id="4885" name="Google Shape;4885;p39"/>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9"/>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9"/>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9"/>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9" name="Google Shape;4889;p39"/>
          <p:cNvGrpSpPr/>
          <p:nvPr/>
        </p:nvGrpSpPr>
        <p:grpSpPr>
          <a:xfrm>
            <a:off x="5296178" y="592477"/>
            <a:ext cx="770513" cy="799474"/>
            <a:chOff x="1843825" y="3806950"/>
            <a:chExt cx="1608250" cy="1668700"/>
          </a:xfrm>
        </p:grpSpPr>
        <p:sp>
          <p:nvSpPr>
            <p:cNvPr id="4890" name="Google Shape;4890;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8" name="Google Shape;4958;p39"/>
          <p:cNvGrpSpPr/>
          <p:nvPr/>
        </p:nvGrpSpPr>
        <p:grpSpPr>
          <a:xfrm rot="10800000">
            <a:off x="381591" y="2710002"/>
            <a:ext cx="770513" cy="799474"/>
            <a:chOff x="1843825" y="3806950"/>
            <a:chExt cx="1608250" cy="1668700"/>
          </a:xfrm>
        </p:grpSpPr>
        <p:sp>
          <p:nvSpPr>
            <p:cNvPr id="4959" name="Google Shape;4959;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7" name="Google Shape;5027;p39"/>
          <p:cNvGrpSpPr/>
          <p:nvPr/>
        </p:nvGrpSpPr>
        <p:grpSpPr>
          <a:xfrm rot="10800000">
            <a:off x="1010797" y="563033"/>
            <a:ext cx="543589" cy="564021"/>
            <a:chOff x="1843825" y="3806950"/>
            <a:chExt cx="1608250" cy="1668700"/>
          </a:xfrm>
        </p:grpSpPr>
        <p:sp>
          <p:nvSpPr>
            <p:cNvPr id="5028" name="Google Shape;5028;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6" name="Google Shape;5096;p39"/>
          <p:cNvGrpSpPr/>
          <p:nvPr/>
        </p:nvGrpSpPr>
        <p:grpSpPr>
          <a:xfrm rot="10800000">
            <a:off x="8323732" y="4388254"/>
            <a:ext cx="543589" cy="564021"/>
            <a:chOff x="1843825" y="3806950"/>
            <a:chExt cx="1608250" cy="1668700"/>
          </a:xfrm>
        </p:grpSpPr>
        <p:sp>
          <p:nvSpPr>
            <p:cNvPr id="5097" name="Google Shape;5097;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6" name="Google Shape;5166;p39"/>
          <p:cNvSpPr txBox="1">
            <a:spLocks noGrp="1"/>
          </p:cNvSpPr>
          <p:nvPr>
            <p:ph type="title" idx="2"/>
          </p:nvPr>
        </p:nvSpPr>
        <p:spPr>
          <a:xfrm>
            <a:off x="3637873" y="1361323"/>
            <a:ext cx="177314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tx2">
                    <a:lumMod val="50000"/>
                  </a:schemeClr>
                </a:solidFill>
                <a:latin typeface="+mj-lt"/>
              </a:rPr>
              <a:t>04</a:t>
            </a:r>
            <a:endParaRPr>
              <a:solidFill>
                <a:schemeClr val="tx2">
                  <a:lumMod val="50000"/>
                </a:schemeClr>
              </a:solidFill>
              <a:latin typeface="+mj-lt"/>
            </a:endParaRPr>
          </a:p>
        </p:txBody>
      </p:sp>
      <p:grpSp>
        <p:nvGrpSpPr>
          <p:cNvPr id="5168" name="Google Shape;5168;p39"/>
          <p:cNvGrpSpPr/>
          <p:nvPr/>
        </p:nvGrpSpPr>
        <p:grpSpPr>
          <a:xfrm>
            <a:off x="7510675" y="-12"/>
            <a:ext cx="1633325" cy="1290350"/>
            <a:chOff x="1833175" y="2043150"/>
            <a:chExt cx="1633325" cy="1290350"/>
          </a:xfrm>
        </p:grpSpPr>
        <p:sp>
          <p:nvSpPr>
            <p:cNvPr id="5169" name="Google Shape;5169;p39"/>
            <p:cNvSpPr/>
            <p:nvPr/>
          </p:nvSpPr>
          <p:spPr>
            <a:xfrm>
              <a:off x="1833175" y="2043150"/>
              <a:ext cx="1633325" cy="1290350"/>
            </a:xfrm>
            <a:custGeom>
              <a:avLst/>
              <a:gdLst/>
              <a:ahLst/>
              <a:cxnLst/>
              <a:rect l="l" t="t" r="r" b="b"/>
              <a:pathLst>
                <a:path w="65333" h="51614" extrusionOk="0">
                  <a:moveTo>
                    <a:pt x="30576" y="0"/>
                  </a:moveTo>
                  <a:cubicBezTo>
                    <a:pt x="30558" y="0"/>
                    <a:pt x="30540" y="1"/>
                    <a:pt x="30522" y="3"/>
                  </a:cubicBezTo>
                  <a:cubicBezTo>
                    <a:pt x="30257" y="27"/>
                    <a:pt x="30041" y="251"/>
                    <a:pt x="29930" y="506"/>
                  </a:cubicBezTo>
                  <a:cubicBezTo>
                    <a:pt x="29819" y="761"/>
                    <a:pt x="29699" y="1071"/>
                    <a:pt x="29576" y="1351"/>
                  </a:cubicBezTo>
                  <a:cubicBezTo>
                    <a:pt x="29456" y="1627"/>
                    <a:pt x="29311" y="1892"/>
                    <a:pt x="29145" y="2142"/>
                  </a:cubicBezTo>
                  <a:cubicBezTo>
                    <a:pt x="28979" y="2385"/>
                    <a:pt x="28777" y="2600"/>
                    <a:pt x="28582" y="2816"/>
                  </a:cubicBezTo>
                  <a:cubicBezTo>
                    <a:pt x="28195" y="3249"/>
                    <a:pt x="27846" y="3704"/>
                    <a:pt x="27586" y="4224"/>
                  </a:cubicBezTo>
                  <a:cubicBezTo>
                    <a:pt x="27326" y="4739"/>
                    <a:pt x="27145" y="5290"/>
                    <a:pt x="27049" y="5861"/>
                  </a:cubicBezTo>
                  <a:cubicBezTo>
                    <a:pt x="26871" y="6920"/>
                    <a:pt x="26999" y="8005"/>
                    <a:pt x="27417" y="8992"/>
                  </a:cubicBezTo>
                  <a:cubicBezTo>
                    <a:pt x="27617" y="9461"/>
                    <a:pt x="27875" y="9902"/>
                    <a:pt x="28188" y="10301"/>
                  </a:cubicBezTo>
                  <a:cubicBezTo>
                    <a:pt x="28351" y="10513"/>
                    <a:pt x="28532" y="10713"/>
                    <a:pt x="28727" y="10896"/>
                  </a:cubicBezTo>
                  <a:cubicBezTo>
                    <a:pt x="28905" y="11069"/>
                    <a:pt x="29109" y="11225"/>
                    <a:pt x="29242" y="11435"/>
                  </a:cubicBezTo>
                  <a:cubicBezTo>
                    <a:pt x="29340" y="11593"/>
                    <a:pt x="29384" y="11798"/>
                    <a:pt x="29302" y="11962"/>
                  </a:cubicBezTo>
                  <a:cubicBezTo>
                    <a:pt x="29255" y="12055"/>
                    <a:pt x="29162" y="12092"/>
                    <a:pt x="29060" y="12092"/>
                  </a:cubicBezTo>
                  <a:cubicBezTo>
                    <a:pt x="28984" y="12092"/>
                    <a:pt x="28903" y="12071"/>
                    <a:pt x="28830" y="12039"/>
                  </a:cubicBezTo>
                  <a:cubicBezTo>
                    <a:pt x="28385" y="11851"/>
                    <a:pt x="27988" y="11507"/>
                    <a:pt x="27706" y="11117"/>
                  </a:cubicBezTo>
                  <a:cubicBezTo>
                    <a:pt x="27646" y="11033"/>
                    <a:pt x="27588" y="10946"/>
                    <a:pt x="27538" y="10857"/>
                  </a:cubicBezTo>
                  <a:cubicBezTo>
                    <a:pt x="27478" y="9396"/>
                    <a:pt x="26683" y="8048"/>
                    <a:pt x="25752" y="6946"/>
                  </a:cubicBezTo>
                  <a:cubicBezTo>
                    <a:pt x="25174" y="6267"/>
                    <a:pt x="24534" y="5644"/>
                    <a:pt x="23841" y="5086"/>
                  </a:cubicBezTo>
                  <a:cubicBezTo>
                    <a:pt x="23097" y="4484"/>
                    <a:pt x="22282" y="3967"/>
                    <a:pt x="21377" y="3642"/>
                  </a:cubicBezTo>
                  <a:cubicBezTo>
                    <a:pt x="20939" y="3480"/>
                    <a:pt x="20484" y="3389"/>
                    <a:pt x="20024" y="3314"/>
                  </a:cubicBezTo>
                  <a:cubicBezTo>
                    <a:pt x="19562" y="3242"/>
                    <a:pt x="19122" y="3187"/>
                    <a:pt x="18686" y="3050"/>
                  </a:cubicBezTo>
                  <a:cubicBezTo>
                    <a:pt x="18481" y="2992"/>
                    <a:pt x="18289" y="2905"/>
                    <a:pt x="18108" y="2795"/>
                  </a:cubicBezTo>
                  <a:cubicBezTo>
                    <a:pt x="17918" y="2681"/>
                    <a:pt x="17764" y="2532"/>
                    <a:pt x="17617" y="2371"/>
                  </a:cubicBezTo>
                  <a:cubicBezTo>
                    <a:pt x="17352" y="2076"/>
                    <a:pt x="17038" y="1750"/>
                    <a:pt x="16621" y="1750"/>
                  </a:cubicBezTo>
                  <a:cubicBezTo>
                    <a:pt x="16592" y="1750"/>
                    <a:pt x="16562" y="1752"/>
                    <a:pt x="16532" y="1755"/>
                  </a:cubicBezTo>
                  <a:cubicBezTo>
                    <a:pt x="16067" y="1805"/>
                    <a:pt x="15853" y="2272"/>
                    <a:pt x="15829" y="2708"/>
                  </a:cubicBezTo>
                  <a:cubicBezTo>
                    <a:pt x="15805" y="3144"/>
                    <a:pt x="15909" y="3656"/>
                    <a:pt x="16005" y="4116"/>
                  </a:cubicBezTo>
                  <a:cubicBezTo>
                    <a:pt x="16101" y="4576"/>
                    <a:pt x="16183" y="5042"/>
                    <a:pt x="16202" y="5521"/>
                  </a:cubicBezTo>
                  <a:cubicBezTo>
                    <a:pt x="16224" y="5998"/>
                    <a:pt x="16219" y="6498"/>
                    <a:pt x="16248" y="6989"/>
                  </a:cubicBezTo>
                  <a:cubicBezTo>
                    <a:pt x="16279" y="7480"/>
                    <a:pt x="16342" y="7916"/>
                    <a:pt x="16479" y="8361"/>
                  </a:cubicBezTo>
                  <a:cubicBezTo>
                    <a:pt x="16606" y="8773"/>
                    <a:pt x="16777" y="9170"/>
                    <a:pt x="16987" y="9545"/>
                  </a:cubicBezTo>
                  <a:cubicBezTo>
                    <a:pt x="17124" y="9791"/>
                    <a:pt x="17273" y="10027"/>
                    <a:pt x="17434" y="10255"/>
                  </a:cubicBezTo>
                  <a:cubicBezTo>
                    <a:pt x="16205" y="9683"/>
                    <a:pt x="14827" y="9435"/>
                    <a:pt x="13464" y="9435"/>
                  </a:cubicBezTo>
                  <a:cubicBezTo>
                    <a:pt x="13274" y="9435"/>
                    <a:pt x="13084" y="9440"/>
                    <a:pt x="12895" y="9449"/>
                  </a:cubicBezTo>
                  <a:cubicBezTo>
                    <a:pt x="12519" y="9469"/>
                    <a:pt x="12137" y="9503"/>
                    <a:pt x="11757" y="9503"/>
                  </a:cubicBezTo>
                  <a:cubicBezTo>
                    <a:pt x="11546" y="9503"/>
                    <a:pt x="11335" y="9493"/>
                    <a:pt x="11126" y="9464"/>
                  </a:cubicBezTo>
                  <a:cubicBezTo>
                    <a:pt x="10544" y="9384"/>
                    <a:pt x="9952" y="9139"/>
                    <a:pt x="9386" y="8903"/>
                  </a:cubicBezTo>
                  <a:cubicBezTo>
                    <a:pt x="8234" y="8419"/>
                    <a:pt x="7042" y="8075"/>
                    <a:pt x="5827" y="7784"/>
                  </a:cubicBezTo>
                  <a:lnTo>
                    <a:pt x="4917" y="7572"/>
                  </a:lnTo>
                  <a:cubicBezTo>
                    <a:pt x="4775" y="7540"/>
                    <a:pt x="4619" y="7500"/>
                    <a:pt x="4467" y="7500"/>
                  </a:cubicBezTo>
                  <a:cubicBezTo>
                    <a:pt x="4357" y="7500"/>
                    <a:pt x="4250" y="7521"/>
                    <a:pt x="4152" y="7582"/>
                  </a:cubicBezTo>
                  <a:cubicBezTo>
                    <a:pt x="3719" y="7846"/>
                    <a:pt x="3868" y="8554"/>
                    <a:pt x="4019" y="8939"/>
                  </a:cubicBezTo>
                  <a:cubicBezTo>
                    <a:pt x="4371" y="9829"/>
                    <a:pt x="5167" y="10436"/>
                    <a:pt x="5820" y="11103"/>
                  </a:cubicBezTo>
                  <a:cubicBezTo>
                    <a:pt x="6645" y="11940"/>
                    <a:pt x="7360" y="12879"/>
                    <a:pt x="8118" y="13779"/>
                  </a:cubicBezTo>
                  <a:cubicBezTo>
                    <a:pt x="8876" y="14679"/>
                    <a:pt x="9634" y="15449"/>
                    <a:pt x="10498" y="16176"/>
                  </a:cubicBezTo>
                  <a:cubicBezTo>
                    <a:pt x="11723" y="17206"/>
                    <a:pt x="13117" y="18082"/>
                    <a:pt x="14628" y="18611"/>
                  </a:cubicBezTo>
                  <a:cubicBezTo>
                    <a:pt x="13815" y="19461"/>
                    <a:pt x="12804" y="20099"/>
                    <a:pt x="11685" y="20467"/>
                  </a:cubicBezTo>
                  <a:cubicBezTo>
                    <a:pt x="11006" y="20688"/>
                    <a:pt x="10306" y="20828"/>
                    <a:pt x="9605" y="20953"/>
                  </a:cubicBezTo>
                  <a:cubicBezTo>
                    <a:pt x="8852" y="21088"/>
                    <a:pt x="8101" y="21216"/>
                    <a:pt x="7346" y="21338"/>
                  </a:cubicBezTo>
                  <a:cubicBezTo>
                    <a:pt x="6592" y="21463"/>
                    <a:pt x="5849" y="21579"/>
                    <a:pt x="5095" y="21694"/>
                  </a:cubicBezTo>
                  <a:cubicBezTo>
                    <a:pt x="4344" y="21808"/>
                    <a:pt x="3668" y="21892"/>
                    <a:pt x="2953" y="22019"/>
                  </a:cubicBezTo>
                  <a:cubicBezTo>
                    <a:pt x="2299" y="22132"/>
                    <a:pt x="1649" y="22294"/>
                    <a:pt x="1040" y="22575"/>
                  </a:cubicBezTo>
                  <a:cubicBezTo>
                    <a:pt x="756" y="22705"/>
                    <a:pt x="433" y="22862"/>
                    <a:pt x="234" y="23117"/>
                  </a:cubicBezTo>
                  <a:cubicBezTo>
                    <a:pt x="44" y="23360"/>
                    <a:pt x="0" y="23687"/>
                    <a:pt x="118" y="23971"/>
                  </a:cubicBezTo>
                  <a:cubicBezTo>
                    <a:pt x="236" y="24255"/>
                    <a:pt x="450" y="24489"/>
                    <a:pt x="725" y="24631"/>
                  </a:cubicBezTo>
                  <a:cubicBezTo>
                    <a:pt x="1059" y="24799"/>
                    <a:pt x="1442" y="24828"/>
                    <a:pt x="1808" y="24859"/>
                  </a:cubicBezTo>
                  <a:cubicBezTo>
                    <a:pt x="2176" y="24888"/>
                    <a:pt x="2518" y="24936"/>
                    <a:pt x="2867" y="25052"/>
                  </a:cubicBezTo>
                  <a:cubicBezTo>
                    <a:pt x="3216" y="25165"/>
                    <a:pt x="3538" y="25329"/>
                    <a:pt x="3856" y="25499"/>
                  </a:cubicBezTo>
                  <a:cubicBezTo>
                    <a:pt x="4506" y="25856"/>
                    <a:pt x="5129" y="26253"/>
                    <a:pt x="5788" y="26585"/>
                  </a:cubicBezTo>
                  <a:cubicBezTo>
                    <a:pt x="6453" y="26922"/>
                    <a:pt x="7139" y="27218"/>
                    <a:pt x="7839" y="27473"/>
                  </a:cubicBezTo>
                  <a:cubicBezTo>
                    <a:pt x="9211" y="27969"/>
                    <a:pt x="10652" y="28323"/>
                    <a:pt x="12106" y="28455"/>
                  </a:cubicBezTo>
                  <a:cubicBezTo>
                    <a:pt x="12376" y="28479"/>
                    <a:pt x="12646" y="28492"/>
                    <a:pt x="12915" y="28492"/>
                  </a:cubicBezTo>
                  <a:cubicBezTo>
                    <a:pt x="13356" y="28492"/>
                    <a:pt x="13796" y="28457"/>
                    <a:pt x="14233" y="28378"/>
                  </a:cubicBezTo>
                  <a:cubicBezTo>
                    <a:pt x="14936" y="28253"/>
                    <a:pt x="15550" y="28012"/>
                    <a:pt x="16161" y="27709"/>
                  </a:cubicBezTo>
                  <a:cubicBezTo>
                    <a:pt x="16770" y="27403"/>
                    <a:pt x="17348" y="27059"/>
                    <a:pt x="17916" y="26688"/>
                  </a:cubicBezTo>
                  <a:cubicBezTo>
                    <a:pt x="18481" y="26318"/>
                    <a:pt x="19028" y="25909"/>
                    <a:pt x="19511" y="25437"/>
                  </a:cubicBezTo>
                  <a:cubicBezTo>
                    <a:pt x="19995" y="24965"/>
                    <a:pt x="20366" y="24388"/>
                    <a:pt x="20760" y="23827"/>
                  </a:cubicBezTo>
                  <a:cubicBezTo>
                    <a:pt x="21117" y="23321"/>
                    <a:pt x="21547" y="22840"/>
                    <a:pt x="22168" y="22679"/>
                  </a:cubicBezTo>
                  <a:cubicBezTo>
                    <a:pt x="22274" y="22650"/>
                    <a:pt x="22382" y="22636"/>
                    <a:pt x="22491" y="22636"/>
                  </a:cubicBezTo>
                  <a:cubicBezTo>
                    <a:pt x="22564" y="22636"/>
                    <a:pt x="22637" y="22642"/>
                    <a:pt x="22710" y="22655"/>
                  </a:cubicBezTo>
                  <a:cubicBezTo>
                    <a:pt x="22977" y="23184"/>
                    <a:pt x="22748" y="23822"/>
                    <a:pt x="22397" y="24260"/>
                  </a:cubicBezTo>
                  <a:cubicBezTo>
                    <a:pt x="21964" y="24804"/>
                    <a:pt x="21384" y="25244"/>
                    <a:pt x="20823" y="25654"/>
                  </a:cubicBezTo>
                  <a:cubicBezTo>
                    <a:pt x="19694" y="26484"/>
                    <a:pt x="18479" y="27182"/>
                    <a:pt x="17333" y="27981"/>
                  </a:cubicBezTo>
                  <a:cubicBezTo>
                    <a:pt x="16756" y="28385"/>
                    <a:pt x="16197" y="28816"/>
                    <a:pt x="15680" y="29292"/>
                  </a:cubicBezTo>
                  <a:cubicBezTo>
                    <a:pt x="15162" y="29771"/>
                    <a:pt x="14635" y="30385"/>
                    <a:pt x="14193" y="30996"/>
                  </a:cubicBezTo>
                  <a:cubicBezTo>
                    <a:pt x="13271" y="32277"/>
                    <a:pt x="12544" y="33692"/>
                    <a:pt x="11781" y="35069"/>
                  </a:cubicBezTo>
                  <a:cubicBezTo>
                    <a:pt x="11372" y="35800"/>
                    <a:pt x="10956" y="36529"/>
                    <a:pt x="10558" y="37266"/>
                  </a:cubicBezTo>
                  <a:cubicBezTo>
                    <a:pt x="10467" y="37437"/>
                    <a:pt x="10395" y="37620"/>
                    <a:pt x="10428" y="37817"/>
                  </a:cubicBezTo>
                  <a:cubicBezTo>
                    <a:pt x="10465" y="37973"/>
                    <a:pt x="10563" y="38108"/>
                    <a:pt x="10703" y="38190"/>
                  </a:cubicBezTo>
                  <a:cubicBezTo>
                    <a:pt x="10821" y="38260"/>
                    <a:pt x="10945" y="38288"/>
                    <a:pt x="11069" y="38288"/>
                  </a:cubicBezTo>
                  <a:cubicBezTo>
                    <a:pt x="11269" y="38288"/>
                    <a:pt x="11470" y="38216"/>
                    <a:pt x="11656" y="38130"/>
                  </a:cubicBezTo>
                  <a:cubicBezTo>
                    <a:pt x="11945" y="37993"/>
                    <a:pt x="12216" y="37908"/>
                    <a:pt x="12536" y="37908"/>
                  </a:cubicBezTo>
                  <a:cubicBezTo>
                    <a:pt x="12549" y="37908"/>
                    <a:pt x="12562" y="37908"/>
                    <a:pt x="12575" y="37908"/>
                  </a:cubicBezTo>
                  <a:cubicBezTo>
                    <a:pt x="12912" y="37918"/>
                    <a:pt x="13227" y="37993"/>
                    <a:pt x="13545" y="38077"/>
                  </a:cubicBezTo>
                  <a:cubicBezTo>
                    <a:pt x="13865" y="38161"/>
                    <a:pt x="14195" y="38262"/>
                    <a:pt x="14530" y="38325"/>
                  </a:cubicBezTo>
                  <a:cubicBezTo>
                    <a:pt x="14866" y="38390"/>
                    <a:pt x="15211" y="38424"/>
                    <a:pt x="15552" y="38424"/>
                  </a:cubicBezTo>
                  <a:cubicBezTo>
                    <a:pt x="16924" y="38421"/>
                    <a:pt x="18257" y="37916"/>
                    <a:pt x="19427" y="37230"/>
                  </a:cubicBezTo>
                  <a:cubicBezTo>
                    <a:pt x="20067" y="36857"/>
                    <a:pt x="20669" y="36424"/>
                    <a:pt x="21227" y="35940"/>
                  </a:cubicBezTo>
                  <a:cubicBezTo>
                    <a:pt x="21815" y="35430"/>
                    <a:pt x="22310" y="34840"/>
                    <a:pt x="22751" y="34200"/>
                  </a:cubicBezTo>
                  <a:cubicBezTo>
                    <a:pt x="23194" y="33560"/>
                    <a:pt x="23605" y="32838"/>
                    <a:pt x="24019" y="32149"/>
                  </a:cubicBezTo>
                  <a:lnTo>
                    <a:pt x="25307" y="30000"/>
                  </a:lnTo>
                  <a:cubicBezTo>
                    <a:pt x="25502" y="29673"/>
                    <a:pt x="25687" y="29341"/>
                    <a:pt x="25906" y="29028"/>
                  </a:cubicBezTo>
                  <a:cubicBezTo>
                    <a:pt x="26123" y="28715"/>
                    <a:pt x="26327" y="28493"/>
                    <a:pt x="26618" y="28330"/>
                  </a:cubicBezTo>
                  <a:cubicBezTo>
                    <a:pt x="26698" y="28287"/>
                    <a:pt x="26794" y="28255"/>
                    <a:pt x="26881" y="28255"/>
                  </a:cubicBezTo>
                  <a:cubicBezTo>
                    <a:pt x="26922" y="28255"/>
                    <a:pt x="26961" y="28262"/>
                    <a:pt x="26996" y="28279"/>
                  </a:cubicBezTo>
                  <a:cubicBezTo>
                    <a:pt x="27105" y="28335"/>
                    <a:pt x="27124" y="28400"/>
                    <a:pt x="27153" y="28498"/>
                  </a:cubicBezTo>
                  <a:cubicBezTo>
                    <a:pt x="27232" y="28773"/>
                    <a:pt x="27155" y="29071"/>
                    <a:pt x="27071" y="29338"/>
                  </a:cubicBezTo>
                  <a:cubicBezTo>
                    <a:pt x="26958" y="29702"/>
                    <a:pt x="26792" y="30046"/>
                    <a:pt x="26577" y="30361"/>
                  </a:cubicBezTo>
                  <a:cubicBezTo>
                    <a:pt x="26553" y="30400"/>
                    <a:pt x="26544" y="30448"/>
                    <a:pt x="26553" y="30493"/>
                  </a:cubicBezTo>
                  <a:cubicBezTo>
                    <a:pt x="26546" y="30503"/>
                    <a:pt x="26539" y="30513"/>
                    <a:pt x="26534" y="30525"/>
                  </a:cubicBezTo>
                  <a:cubicBezTo>
                    <a:pt x="25827" y="31721"/>
                    <a:pt x="24876" y="32744"/>
                    <a:pt x="24084" y="33882"/>
                  </a:cubicBezTo>
                  <a:cubicBezTo>
                    <a:pt x="23254" y="35076"/>
                    <a:pt x="22683" y="36424"/>
                    <a:pt x="22498" y="37872"/>
                  </a:cubicBezTo>
                  <a:cubicBezTo>
                    <a:pt x="22315" y="39324"/>
                    <a:pt x="22575" y="40753"/>
                    <a:pt x="22611" y="42200"/>
                  </a:cubicBezTo>
                  <a:cubicBezTo>
                    <a:pt x="22628" y="42936"/>
                    <a:pt x="22541" y="43658"/>
                    <a:pt x="22460" y="44387"/>
                  </a:cubicBezTo>
                  <a:cubicBezTo>
                    <a:pt x="22419" y="44763"/>
                    <a:pt x="22383" y="45138"/>
                    <a:pt x="22375" y="45514"/>
                  </a:cubicBezTo>
                  <a:cubicBezTo>
                    <a:pt x="22371" y="45800"/>
                    <a:pt x="22378" y="46099"/>
                    <a:pt x="22493" y="46363"/>
                  </a:cubicBezTo>
                  <a:cubicBezTo>
                    <a:pt x="22606" y="46628"/>
                    <a:pt x="22835" y="46854"/>
                    <a:pt x="23141" y="46886"/>
                  </a:cubicBezTo>
                  <a:cubicBezTo>
                    <a:pt x="23174" y="46889"/>
                    <a:pt x="23207" y="46891"/>
                    <a:pt x="23239" y="46891"/>
                  </a:cubicBezTo>
                  <a:cubicBezTo>
                    <a:pt x="23495" y="46891"/>
                    <a:pt x="23698" y="46776"/>
                    <a:pt x="23887" y="46628"/>
                  </a:cubicBezTo>
                  <a:cubicBezTo>
                    <a:pt x="24096" y="46462"/>
                    <a:pt x="24301" y="46221"/>
                    <a:pt x="24500" y="46007"/>
                  </a:cubicBezTo>
                  <a:cubicBezTo>
                    <a:pt x="24734" y="45759"/>
                    <a:pt x="24982" y="45526"/>
                    <a:pt x="25239" y="45304"/>
                  </a:cubicBezTo>
                  <a:cubicBezTo>
                    <a:pt x="25762" y="44859"/>
                    <a:pt x="26313" y="44452"/>
                    <a:pt x="26847" y="44026"/>
                  </a:cubicBezTo>
                  <a:cubicBezTo>
                    <a:pt x="28332" y="42849"/>
                    <a:pt x="29528" y="41350"/>
                    <a:pt x="30351" y="39646"/>
                  </a:cubicBezTo>
                  <a:cubicBezTo>
                    <a:pt x="30900" y="38517"/>
                    <a:pt x="31283" y="37319"/>
                    <a:pt x="31490" y="36084"/>
                  </a:cubicBezTo>
                  <a:cubicBezTo>
                    <a:pt x="31593" y="35461"/>
                    <a:pt x="31648" y="34830"/>
                    <a:pt x="31660" y="34200"/>
                  </a:cubicBezTo>
                  <a:cubicBezTo>
                    <a:pt x="31663" y="33887"/>
                    <a:pt x="31658" y="33574"/>
                    <a:pt x="31636" y="33264"/>
                  </a:cubicBezTo>
                  <a:cubicBezTo>
                    <a:pt x="31615" y="32955"/>
                    <a:pt x="31569" y="32599"/>
                    <a:pt x="31557" y="32265"/>
                  </a:cubicBezTo>
                  <a:cubicBezTo>
                    <a:pt x="31545" y="31933"/>
                    <a:pt x="31567" y="31591"/>
                    <a:pt x="31728" y="31300"/>
                  </a:cubicBezTo>
                  <a:cubicBezTo>
                    <a:pt x="31793" y="31182"/>
                    <a:pt x="31882" y="31061"/>
                    <a:pt x="32009" y="31008"/>
                  </a:cubicBezTo>
                  <a:cubicBezTo>
                    <a:pt x="32043" y="30994"/>
                    <a:pt x="32079" y="30986"/>
                    <a:pt x="32116" y="30986"/>
                  </a:cubicBezTo>
                  <a:cubicBezTo>
                    <a:pt x="32121" y="30986"/>
                    <a:pt x="32127" y="30986"/>
                    <a:pt x="32132" y="30987"/>
                  </a:cubicBezTo>
                  <a:cubicBezTo>
                    <a:pt x="32163" y="30992"/>
                    <a:pt x="32195" y="31006"/>
                    <a:pt x="32221" y="31023"/>
                  </a:cubicBezTo>
                  <a:cubicBezTo>
                    <a:pt x="32390" y="31153"/>
                    <a:pt x="32433" y="31444"/>
                    <a:pt x="32447" y="31649"/>
                  </a:cubicBezTo>
                  <a:cubicBezTo>
                    <a:pt x="32474" y="32017"/>
                    <a:pt x="32484" y="32383"/>
                    <a:pt x="32503" y="32751"/>
                  </a:cubicBezTo>
                  <a:cubicBezTo>
                    <a:pt x="32520" y="33117"/>
                    <a:pt x="32541" y="33504"/>
                    <a:pt x="32561" y="33882"/>
                  </a:cubicBezTo>
                  <a:cubicBezTo>
                    <a:pt x="32561" y="33940"/>
                    <a:pt x="32587" y="33995"/>
                    <a:pt x="32635" y="34031"/>
                  </a:cubicBezTo>
                  <a:cubicBezTo>
                    <a:pt x="32635" y="34055"/>
                    <a:pt x="32640" y="34077"/>
                    <a:pt x="32652" y="34099"/>
                  </a:cubicBezTo>
                  <a:cubicBezTo>
                    <a:pt x="32659" y="34120"/>
                    <a:pt x="32671" y="34140"/>
                    <a:pt x="32688" y="34154"/>
                  </a:cubicBezTo>
                  <a:cubicBezTo>
                    <a:pt x="32654" y="35475"/>
                    <a:pt x="32399" y="36777"/>
                    <a:pt x="32214" y="38084"/>
                  </a:cubicBezTo>
                  <a:cubicBezTo>
                    <a:pt x="32002" y="39564"/>
                    <a:pt x="31896" y="41056"/>
                    <a:pt x="32226" y="42525"/>
                  </a:cubicBezTo>
                  <a:cubicBezTo>
                    <a:pt x="32529" y="43877"/>
                    <a:pt x="33157" y="45126"/>
                    <a:pt x="34021" y="46207"/>
                  </a:cubicBezTo>
                  <a:cubicBezTo>
                    <a:pt x="34885" y="47287"/>
                    <a:pt x="35915" y="48195"/>
                    <a:pt x="36871" y="49184"/>
                  </a:cubicBezTo>
                  <a:cubicBezTo>
                    <a:pt x="37335" y="49670"/>
                    <a:pt x="37785" y="50171"/>
                    <a:pt x="38175" y="50719"/>
                  </a:cubicBezTo>
                  <a:cubicBezTo>
                    <a:pt x="38370" y="50994"/>
                    <a:pt x="38534" y="51369"/>
                    <a:pt x="38840" y="51538"/>
                  </a:cubicBezTo>
                  <a:cubicBezTo>
                    <a:pt x="38933" y="51589"/>
                    <a:pt x="39036" y="51614"/>
                    <a:pt x="39137" y="51614"/>
                  </a:cubicBezTo>
                  <a:cubicBezTo>
                    <a:pt x="39369" y="51614"/>
                    <a:pt x="39593" y="51481"/>
                    <a:pt x="39670" y="51230"/>
                  </a:cubicBezTo>
                  <a:cubicBezTo>
                    <a:pt x="39718" y="51071"/>
                    <a:pt x="39730" y="50900"/>
                    <a:pt x="39766" y="50736"/>
                  </a:cubicBezTo>
                  <a:cubicBezTo>
                    <a:pt x="39802" y="50575"/>
                    <a:pt x="39850" y="50421"/>
                    <a:pt x="39903" y="50265"/>
                  </a:cubicBezTo>
                  <a:cubicBezTo>
                    <a:pt x="40009" y="49966"/>
                    <a:pt x="40142" y="49675"/>
                    <a:pt x="40298" y="49398"/>
                  </a:cubicBezTo>
                  <a:cubicBezTo>
                    <a:pt x="40616" y="48818"/>
                    <a:pt x="41010" y="48286"/>
                    <a:pt x="41412" y="47762"/>
                  </a:cubicBezTo>
                  <a:cubicBezTo>
                    <a:pt x="41817" y="47239"/>
                    <a:pt x="42272" y="46676"/>
                    <a:pt x="42661" y="46103"/>
                  </a:cubicBezTo>
                  <a:cubicBezTo>
                    <a:pt x="43054" y="45533"/>
                    <a:pt x="43393" y="44886"/>
                    <a:pt x="43627" y="44209"/>
                  </a:cubicBezTo>
                  <a:cubicBezTo>
                    <a:pt x="44127" y="42770"/>
                    <a:pt x="44180" y="41206"/>
                    <a:pt x="44033" y="39701"/>
                  </a:cubicBezTo>
                  <a:cubicBezTo>
                    <a:pt x="43886" y="38197"/>
                    <a:pt x="43518" y="36674"/>
                    <a:pt x="43203" y="35172"/>
                  </a:cubicBezTo>
                  <a:cubicBezTo>
                    <a:pt x="43044" y="34419"/>
                    <a:pt x="42893" y="33665"/>
                    <a:pt x="42791" y="32903"/>
                  </a:cubicBezTo>
                  <a:cubicBezTo>
                    <a:pt x="42710" y="32296"/>
                    <a:pt x="42587" y="31615"/>
                    <a:pt x="42789" y="31018"/>
                  </a:cubicBezTo>
                  <a:cubicBezTo>
                    <a:pt x="42837" y="30864"/>
                    <a:pt x="42929" y="30727"/>
                    <a:pt x="43054" y="30626"/>
                  </a:cubicBezTo>
                  <a:cubicBezTo>
                    <a:pt x="43282" y="30830"/>
                    <a:pt x="43439" y="31095"/>
                    <a:pt x="43562" y="31379"/>
                  </a:cubicBezTo>
                  <a:cubicBezTo>
                    <a:pt x="43711" y="31711"/>
                    <a:pt x="43838" y="32055"/>
                    <a:pt x="43964" y="32397"/>
                  </a:cubicBezTo>
                  <a:cubicBezTo>
                    <a:pt x="44235" y="33124"/>
                    <a:pt x="44486" y="33860"/>
                    <a:pt x="44741" y="34594"/>
                  </a:cubicBezTo>
                  <a:cubicBezTo>
                    <a:pt x="45222" y="35976"/>
                    <a:pt x="45737" y="37360"/>
                    <a:pt x="46471" y="38628"/>
                  </a:cubicBezTo>
                  <a:cubicBezTo>
                    <a:pt x="47150" y="39805"/>
                    <a:pt x="48016" y="40881"/>
                    <a:pt x="49123" y="41680"/>
                  </a:cubicBezTo>
                  <a:cubicBezTo>
                    <a:pt x="49747" y="42125"/>
                    <a:pt x="50438" y="42457"/>
                    <a:pt x="51140" y="42763"/>
                  </a:cubicBezTo>
                  <a:cubicBezTo>
                    <a:pt x="51841" y="43066"/>
                    <a:pt x="52635" y="43381"/>
                    <a:pt x="53398" y="43653"/>
                  </a:cubicBezTo>
                  <a:cubicBezTo>
                    <a:pt x="54914" y="44188"/>
                    <a:pt x="56476" y="44609"/>
                    <a:pt x="58067" y="44840"/>
                  </a:cubicBezTo>
                  <a:cubicBezTo>
                    <a:pt x="58474" y="44900"/>
                    <a:pt x="58883" y="44946"/>
                    <a:pt x="59292" y="44982"/>
                  </a:cubicBezTo>
                  <a:cubicBezTo>
                    <a:pt x="59353" y="44987"/>
                    <a:pt x="59415" y="44990"/>
                    <a:pt x="59477" y="44990"/>
                  </a:cubicBezTo>
                  <a:cubicBezTo>
                    <a:pt x="59755" y="44990"/>
                    <a:pt x="60024" y="44925"/>
                    <a:pt x="60168" y="44647"/>
                  </a:cubicBezTo>
                  <a:cubicBezTo>
                    <a:pt x="60310" y="44368"/>
                    <a:pt x="60267" y="44034"/>
                    <a:pt x="60216" y="43740"/>
                  </a:cubicBezTo>
                  <a:cubicBezTo>
                    <a:pt x="60149" y="43381"/>
                    <a:pt x="60096" y="43035"/>
                    <a:pt x="60081" y="42671"/>
                  </a:cubicBezTo>
                  <a:cubicBezTo>
                    <a:pt x="60048" y="41981"/>
                    <a:pt x="60057" y="41285"/>
                    <a:pt x="60004" y="40590"/>
                  </a:cubicBezTo>
                  <a:cubicBezTo>
                    <a:pt x="59956" y="39940"/>
                    <a:pt x="59877" y="39292"/>
                    <a:pt x="59768" y="38650"/>
                  </a:cubicBezTo>
                  <a:cubicBezTo>
                    <a:pt x="59554" y="37369"/>
                    <a:pt x="59222" y="36113"/>
                    <a:pt x="58779" y="34895"/>
                  </a:cubicBezTo>
                  <a:cubicBezTo>
                    <a:pt x="58339" y="33675"/>
                    <a:pt x="57788" y="32496"/>
                    <a:pt x="57135" y="31374"/>
                  </a:cubicBezTo>
                  <a:cubicBezTo>
                    <a:pt x="56558" y="30383"/>
                    <a:pt x="55901" y="29439"/>
                    <a:pt x="55169" y="28554"/>
                  </a:cubicBezTo>
                  <a:lnTo>
                    <a:pt x="55169" y="28554"/>
                  </a:lnTo>
                  <a:cubicBezTo>
                    <a:pt x="55260" y="28560"/>
                    <a:pt x="55352" y="28562"/>
                    <a:pt x="55443" y="28562"/>
                  </a:cubicBezTo>
                  <a:cubicBezTo>
                    <a:pt x="56652" y="28562"/>
                    <a:pt x="57857" y="28064"/>
                    <a:pt x="58940" y="27567"/>
                  </a:cubicBezTo>
                  <a:cubicBezTo>
                    <a:pt x="59662" y="27235"/>
                    <a:pt x="60382" y="26893"/>
                    <a:pt x="61143" y="26667"/>
                  </a:cubicBezTo>
                  <a:cubicBezTo>
                    <a:pt x="61525" y="26549"/>
                    <a:pt x="61920" y="26474"/>
                    <a:pt x="62317" y="26443"/>
                  </a:cubicBezTo>
                  <a:cubicBezTo>
                    <a:pt x="62455" y="26433"/>
                    <a:pt x="62593" y="26429"/>
                    <a:pt x="62730" y="26429"/>
                  </a:cubicBezTo>
                  <a:cubicBezTo>
                    <a:pt x="63038" y="26429"/>
                    <a:pt x="63344" y="26450"/>
                    <a:pt x="63650" y="26477"/>
                  </a:cubicBezTo>
                  <a:lnTo>
                    <a:pt x="64310" y="26544"/>
                  </a:lnTo>
                  <a:cubicBezTo>
                    <a:pt x="64419" y="26554"/>
                    <a:pt x="64535" y="26572"/>
                    <a:pt x="64648" y="26572"/>
                  </a:cubicBezTo>
                  <a:cubicBezTo>
                    <a:pt x="64749" y="26572"/>
                    <a:pt x="64849" y="26558"/>
                    <a:pt x="64943" y="26513"/>
                  </a:cubicBezTo>
                  <a:cubicBezTo>
                    <a:pt x="65333" y="26320"/>
                    <a:pt x="65234" y="25832"/>
                    <a:pt x="65046" y="25531"/>
                  </a:cubicBezTo>
                  <a:cubicBezTo>
                    <a:pt x="64948" y="25367"/>
                    <a:pt x="64810" y="25225"/>
                    <a:pt x="64683" y="25086"/>
                  </a:cubicBezTo>
                  <a:cubicBezTo>
                    <a:pt x="64558" y="24944"/>
                    <a:pt x="64408" y="24799"/>
                    <a:pt x="64264" y="24664"/>
                  </a:cubicBezTo>
                  <a:cubicBezTo>
                    <a:pt x="63973" y="24395"/>
                    <a:pt x="63662" y="24144"/>
                    <a:pt x="63337" y="23916"/>
                  </a:cubicBezTo>
                  <a:cubicBezTo>
                    <a:pt x="62016" y="22989"/>
                    <a:pt x="60464" y="22424"/>
                    <a:pt x="58897" y="22077"/>
                  </a:cubicBezTo>
                  <a:cubicBezTo>
                    <a:pt x="57087" y="21670"/>
                    <a:pt x="55229" y="21528"/>
                    <a:pt x="53393" y="21297"/>
                  </a:cubicBezTo>
                  <a:cubicBezTo>
                    <a:pt x="53535" y="21165"/>
                    <a:pt x="53670" y="21023"/>
                    <a:pt x="53795" y="20876"/>
                  </a:cubicBezTo>
                  <a:cubicBezTo>
                    <a:pt x="54072" y="20558"/>
                    <a:pt x="54348" y="20272"/>
                    <a:pt x="54743" y="20106"/>
                  </a:cubicBezTo>
                  <a:cubicBezTo>
                    <a:pt x="55138" y="19940"/>
                    <a:pt x="55619" y="19856"/>
                    <a:pt x="56062" y="19757"/>
                  </a:cubicBezTo>
                  <a:cubicBezTo>
                    <a:pt x="56551" y="19646"/>
                    <a:pt x="57039" y="19516"/>
                    <a:pt x="57518" y="19370"/>
                  </a:cubicBezTo>
                  <a:cubicBezTo>
                    <a:pt x="58498" y="19069"/>
                    <a:pt x="59453" y="18698"/>
                    <a:pt x="60382" y="18260"/>
                  </a:cubicBezTo>
                  <a:cubicBezTo>
                    <a:pt x="61203" y="17873"/>
                    <a:pt x="62007" y="17427"/>
                    <a:pt x="62719" y="16862"/>
                  </a:cubicBezTo>
                  <a:cubicBezTo>
                    <a:pt x="63511" y="16236"/>
                    <a:pt x="64192" y="15466"/>
                    <a:pt x="64577" y="14525"/>
                  </a:cubicBezTo>
                  <a:cubicBezTo>
                    <a:pt x="64637" y="14376"/>
                    <a:pt x="64560" y="14212"/>
                    <a:pt x="64384" y="14210"/>
                  </a:cubicBezTo>
                  <a:cubicBezTo>
                    <a:pt x="64315" y="14209"/>
                    <a:pt x="64246" y="14209"/>
                    <a:pt x="64176" y="14209"/>
                  </a:cubicBezTo>
                  <a:cubicBezTo>
                    <a:pt x="62833" y="14209"/>
                    <a:pt x="61488" y="14317"/>
                    <a:pt x="60153" y="14441"/>
                  </a:cubicBezTo>
                  <a:cubicBezTo>
                    <a:pt x="58748" y="14571"/>
                    <a:pt x="57326" y="14720"/>
                    <a:pt x="55906" y="14775"/>
                  </a:cubicBezTo>
                  <a:cubicBezTo>
                    <a:pt x="55567" y="14788"/>
                    <a:pt x="55230" y="14795"/>
                    <a:pt x="54894" y="14795"/>
                  </a:cubicBezTo>
                  <a:cubicBezTo>
                    <a:pt x="53823" y="14795"/>
                    <a:pt x="52765" y="14723"/>
                    <a:pt x="51711" y="14534"/>
                  </a:cubicBezTo>
                  <a:cubicBezTo>
                    <a:pt x="50941" y="14395"/>
                    <a:pt x="50180" y="14217"/>
                    <a:pt x="49400" y="14140"/>
                  </a:cubicBezTo>
                  <a:cubicBezTo>
                    <a:pt x="49116" y="14111"/>
                    <a:pt x="48830" y="14097"/>
                    <a:pt x="48544" y="14097"/>
                  </a:cubicBezTo>
                  <a:cubicBezTo>
                    <a:pt x="48200" y="14097"/>
                    <a:pt x="47855" y="14118"/>
                    <a:pt x="47513" y="14161"/>
                  </a:cubicBezTo>
                  <a:cubicBezTo>
                    <a:pt x="46245" y="14313"/>
                    <a:pt x="45022" y="14734"/>
                    <a:pt x="43932" y="15396"/>
                  </a:cubicBezTo>
                  <a:cubicBezTo>
                    <a:pt x="43802" y="15478"/>
                    <a:pt x="43672" y="15560"/>
                    <a:pt x="43547" y="15646"/>
                  </a:cubicBezTo>
                  <a:cubicBezTo>
                    <a:pt x="43971" y="14871"/>
                    <a:pt x="44587" y="14212"/>
                    <a:pt x="45018" y="13439"/>
                  </a:cubicBezTo>
                  <a:cubicBezTo>
                    <a:pt x="45528" y="12518"/>
                    <a:pt x="45754" y="11478"/>
                    <a:pt x="45826" y="10436"/>
                  </a:cubicBezTo>
                  <a:cubicBezTo>
                    <a:pt x="45971" y="8352"/>
                    <a:pt x="45468" y="6287"/>
                    <a:pt x="45535" y="4200"/>
                  </a:cubicBezTo>
                  <a:cubicBezTo>
                    <a:pt x="45547" y="3791"/>
                    <a:pt x="45631" y="3351"/>
                    <a:pt x="45501" y="2949"/>
                  </a:cubicBezTo>
                  <a:cubicBezTo>
                    <a:pt x="45398" y="2627"/>
                    <a:pt x="45145" y="2413"/>
                    <a:pt x="44842" y="2413"/>
                  </a:cubicBezTo>
                  <a:cubicBezTo>
                    <a:pt x="44764" y="2413"/>
                    <a:pt x="44682" y="2427"/>
                    <a:pt x="44599" y="2458"/>
                  </a:cubicBezTo>
                  <a:cubicBezTo>
                    <a:pt x="44197" y="2609"/>
                    <a:pt x="43992" y="2985"/>
                    <a:pt x="43706" y="3259"/>
                  </a:cubicBezTo>
                  <a:cubicBezTo>
                    <a:pt x="43420" y="3531"/>
                    <a:pt x="43020" y="3772"/>
                    <a:pt x="42637" y="3962"/>
                  </a:cubicBezTo>
                  <a:cubicBezTo>
                    <a:pt x="42255" y="4152"/>
                    <a:pt x="41807" y="4335"/>
                    <a:pt x="41396" y="4530"/>
                  </a:cubicBezTo>
                  <a:cubicBezTo>
                    <a:pt x="40979" y="4725"/>
                    <a:pt x="40575" y="4939"/>
                    <a:pt x="40183" y="5175"/>
                  </a:cubicBezTo>
                  <a:cubicBezTo>
                    <a:pt x="39386" y="5656"/>
                    <a:pt x="38640" y="6224"/>
                    <a:pt x="37990" y="6893"/>
                  </a:cubicBezTo>
                  <a:cubicBezTo>
                    <a:pt x="36633" y="8282"/>
                    <a:pt x="35713" y="10142"/>
                    <a:pt x="35692" y="12104"/>
                  </a:cubicBezTo>
                  <a:cubicBezTo>
                    <a:pt x="35689" y="12251"/>
                    <a:pt x="35694" y="12397"/>
                    <a:pt x="35704" y="12544"/>
                  </a:cubicBezTo>
                  <a:cubicBezTo>
                    <a:pt x="35545" y="12496"/>
                    <a:pt x="35415" y="12373"/>
                    <a:pt x="35328" y="12236"/>
                  </a:cubicBezTo>
                  <a:cubicBezTo>
                    <a:pt x="35189" y="12015"/>
                    <a:pt x="35160" y="11757"/>
                    <a:pt x="35165" y="11504"/>
                  </a:cubicBezTo>
                  <a:cubicBezTo>
                    <a:pt x="35172" y="11252"/>
                    <a:pt x="35215" y="10965"/>
                    <a:pt x="35249" y="10698"/>
                  </a:cubicBezTo>
                  <a:cubicBezTo>
                    <a:pt x="35283" y="10431"/>
                    <a:pt x="35299" y="10202"/>
                    <a:pt x="35316" y="9952"/>
                  </a:cubicBezTo>
                  <a:cubicBezTo>
                    <a:pt x="35372" y="8968"/>
                    <a:pt x="35314" y="7979"/>
                    <a:pt x="35143" y="7006"/>
                  </a:cubicBezTo>
                  <a:cubicBezTo>
                    <a:pt x="34811" y="5095"/>
                    <a:pt x="34024" y="3254"/>
                    <a:pt x="32784" y="1757"/>
                  </a:cubicBezTo>
                  <a:cubicBezTo>
                    <a:pt x="32481" y="1391"/>
                    <a:pt x="32151" y="1047"/>
                    <a:pt x="31795" y="732"/>
                  </a:cubicBezTo>
                  <a:cubicBezTo>
                    <a:pt x="31615" y="576"/>
                    <a:pt x="31432" y="422"/>
                    <a:pt x="31239" y="280"/>
                  </a:cubicBezTo>
                  <a:cubicBezTo>
                    <a:pt x="31060" y="147"/>
                    <a:pt x="30822" y="0"/>
                    <a:pt x="30576"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9"/>
            <p:cNvSpPr/>
            <p:nvPr/>
          </p:nvSpPr>
          <p:spPr>
            <a:xfrm>
              <a:off x="2300075" y="2326650"/>
              <a:ext cx="104700" cy="80175"/>
            </a:xfrm>
            <a:custGeom>
              <a:avLst/>
              <a:gdLst/>
              <a:ahLst/>
              <a:cxnLst/>
              <a:rect l="l" t="t" r="r" b="b"/>
              <a:pathLst>
                <a:path w="4188" h="3207" extrusionOk="0">
                  <a:moveTo>
                    <a:pt x="232" y="0"/>
                  </a:moveTo>
                  <a:cubicBezTo>
                    <a:pt x="192" y="0"/>
                    <a:pt x="152" y="10"/>
                    <a:pt x="121" y="30"/>
                  </a:cubicBezTo>
                  <a:cubicBezTo>
                    <a:pt x="29" y="83"/>
                    <a:pt x="0" y="215"/>
                    <a:pt x="51" y="321"/>
                  </a:cubicBezTo>
                  <a:cubicBezTo>
                    <a:pt x="614" y="1488"/>
                    <a:pt x="1639" y="2427"/>
                    <a:pt x="2840" y="2906"/>
                  </a:cubicBezTo>
                  <a:cubicBezTo>
                    <a:pt x="3184" y="3040"/>
                    <a:pt x="3541" y="3142"/>
                    <a:pt x="3904" y="3202"/>
                  </a:cubicBezTo>
                  <a:cubicBezTo>
                    <a:pt x="3920" y="3205"/>
                    <a:pt x="3935" y="3206"/>
                    <a:pt x="3950" y="3206"/>
                  </a:cubicBezTo>
                  <a:cubicBezTo>
                    <a:pt x="4049" y="3206"/>
                    <a:pt x="4136" y="3148"/>
                    <a:pt x="4161" y="3048"/>
                  </a:cubicBezTo>
                  <a:cubicBezTo>
                    <a:pt x="4188" y="2930"/>
                    <a:pt x="4118" y="2812"/>
                    <a:pt x="4005" y="2790"/>
                  </a:cubicBezTo>
                  <a:cubicBezTo>
                    <a:pt x="2802" y="2588"/>
                    <a:pt x="1719" y="1948"/>
                    <a:pt x="965" y="992"/>
                  </a:cubicBezTo>
                  <a:cubicBezTo>
                    <a:pt x="749" y="716"/>
                    <a:pt x="563" y="415"/>
                    <a:pt x="412" y="99"/>
                  </a:cubicBezTo>
                  <a:cubicBezTo>
                    <a:pt x="379" y="33"/>
                    <a:pt x="305"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9"/>
            <p:cNvSpPr/>
            <p:nvPr/>
          </p:nvSpPr>
          <p:spPr>
            <a:xfrm>
              <a:off x="2251400" y="2491850"/>
              <a:ext cx="112175" cy="31325"/>
            </a:xfrm>
            <a:custGeom>
              <a:avLst/>
              <a:gdLst/>
              <a:ahLst/>
              <a:cxnLst/>
              <a:rect l="l" t="t" r="r" b="b"/>
              <a:pathLst>
                <a:path w="4487" h="1253" extrusionOk="0">
                  <a:moveTo>
                    <a:pt x="4191" y="0"/>
                  </a:moveTo>
                  <a:cubicBezTo>
                    <a:pt x="4156" y="0"/>
                    <a:pt x="4118" y="12"/>
                    <a:pt x="4080" y="38"/>
                  </a:cubicBezTo>
                  <a:cubicBezTo>
                    <a:pt x="3183" y="652"/>
                    <a:pt x="2102" y="829"/>
                    <a:pt x="1034" y="829"/>
                  </a:cubicBezTo>
                  <a:cubicBezTo>
                    <a:pt x="758" y="829"/>
                    <a:pt x="483" y="818"/>
                    <a:pt x="212" y="798"/>
                  </a:cubicBezTo>
                  <a:cubicBezTo>
                    <a:pt x="208" y="798"/>
                    <a:pt x="203" y="798"/>
                    <a:pt x="199" y="798"/>
                  </a:cubicBezTo>
                  <a:cubicBezTo>
                    <a:pt x="89" y="798"/>
                    <a:pt x="0" y="915"/>
                    <a:pt x="5" y="1017"/>
                  </a:cubicBezTo>
                  <a:cubicBezTo>
                    <a:pt x="12" y="1123"/>
                    <a:pt x="109" y="1212"/>
                    <a:pt x="222" y="1222"/>
                  </a:cubicBezTo>
                  <a:cubicBezTo>
                    <a:pt x="491" y="1241"/>
                    <a:pt x="765" y="1252"/>
                    <a:pt x="1040" y="1252"/>
                  </a:cubicBezTo>
                  <a:cubicBezTo>
                    <a:pt x="2184" y="1252"/>
                    <a:pt x="3346" y="1055"/>
                    <a:pt x="4299" y="401"/>
                  </a:cubicBezTo>
                  <a:cubicBezTo>
                    <a:pt x="4487" y="273"/>
                    <a:pt x="4367"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9"/>
            <p:cNvSpPr/>
            <p:nvPr/>
          </p:nvSpPr>
          <p:spPr>
            <a:xfrm>
              <a:off x="3025300" y="2687150"/>
              <a:ext cx="190675" cy="73350"/>
            </a:xfrm>
            <a:custGeom>
              <a:avLst/>
              <a:gdLst/>
              <a:ahLst/>
              <a:cxnLst/>
              <a:rect l="l" t="t" r="r" b="b"/>
              <a:pathLst>
                <a:path w="7627" h="2934" extrusionOk="0">
                  <a:moveTo>
                    <a:pt x="323" y="1"/>
                  </a:moveTo>
                  <a:cubicBezTo>
                    <a:pt x="128" y="1"/>
                    <a:pt x="1" y="292"/>
                    <a:pt x="213" y="397"/>
                  </a:cubicBezTo>
                  <a:cubicBezTo>
                    <a:pt x="1987" y="1258"/>
                    <a:pt x="3780" y="2132"/>
                    <a:pt x="5698" y="2623"/>
                  </a:cubicBezTo>
                  <a:cubicBezTo>
                    <a:pt x="6237" y="2760"/>
                    <a:pt x="6786" y="2863"/>
                    <a:pt x="7342" y="2931"/>
                  </a:cubicBezTo>
                  <a:cubicBezTo>
                    <a:pt x="7356" y="2933"/>
                    <a:pt x="7369" y="2934"/>
                    <a:pt x="7383" y="2934"/>
                  </a:cubicBezTo>
                  <a:cubicBezTo>
                    <a:pt x="7481" y="2934"/>
                    <a:pt x="7570" y="2880"/>
                    <a:pt x="7597" y="2774"/>
                  </a:cubicBezTo>
                  <a:cubicBezTo>
                    <a:pt x="7626" y="2654"/>
                    <a:pt x="7554" y="2534"/>
                    <a:pt x="7441" y="2519"/>
                  </a:cubicBezTo>
                  <a:cubicBezTo>
                    <a:pt x="5503" y="2288"/>
                    <a:pt x="3677" y="1566"/>
                    <a:pt x="1920" y="745"/>
                  </a:cubicBezTo>
                  <a:cubicBezTo>
                    <a:pt x="1414" y="510"/>
                    <a:pt x="919" y="267"/>
                    <a:pt x="418" y="23"/>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9"/>
            <p:cNvSpPr/>
            <p:nvPr/>
          </p:nvSpPr>
          <p:spPr>
            <a:xfrm>
              <a:off x="2971800" y="2541075"/>
              <a:ext cx="217875" cy="47550"/>
            </a:xfrm>
            <a:custGeom>
              <a:avLst/>
              <a:gdLst/>
              <a:ahLst/>
              <a:cxnLst/>
              <a:rect l="l" t="t" r="r" b="b"/>
              <a:pathLst>
                <a:path w="8715" h="1902" extrusionOk="0">
                  <a:moveTo>
                    <a:pt x="314" y="0"/>
                  </a:moveTo>
                  <a:cubicBezTo>
                    <a:pt x="147" y="0"/>
                    <a:pt x="0" y="217"/>
                    <a:pt x="159" y="362"/>
                  </a:cubicBezTo>
                  <a:cubicBezTo>
                    <a:pt x="1013" y="1140"/>
                    <a:pt x="2221" y="1402"/>
                    <a:pt x="3321" y="1623"/>
                  </a:cubicBezTo>
                  <a:cubicBezTo>
                    <a:pt x="4147" y="1792"/>
                    <a:pt x="4990" y="1902"/>
                    <a:pt x="5832" y="1902"/>
                  </a:cubicBezTo>
                  <a:cubicBezTo>
                    <a:pt x="6109" y="1902"/>
                    <a:pt x="6385" y="1890"/>
                    <a:pt x="6661" y="1864"/>
                  </a:cubicBezTo>
                  <a:cubicBezTo>
                    <a:pt x="7285" y="1811"/>
                    <a:pt x="7896" y="1679"/>
                    <a:pt x="8486" y="1474"/>
                  </a:cubicBezTo>
                  <a:cubicBezTo>
                    <a:pt x="8715" y="1392"/>
                    <a:pt x="8641" y="1054"/>
                    <a:pt x="8437" y="1054"/>
                  </a:cubicBezTo>
                  <a:cubicBezTo>
                    <a:pt x="8414" y="1054"/>
                    <a:pt x="8389" y="1058"/>
                    <a:pt x="8363" y="1067"/>
                  </a:cubicBezTo>
                  <a:cubicBezTo>
                    <a:pt x="7546" y="1358"/>
                    <a:pt x="6689" y="1476"/>
                    <a:pt x="5828" y="1476"/>
                  </a:cubicBezTo>
                  <a:cubicBezTo>
                    <a:pt x="5626" y="1476"/>
                    <a:pt x="5424" y="1470"/>
                    <a:pt x="5222" y="1457"/>
                  </a:cubicBezTo>
                  <a:cubicBezTo>
                    <a:pt x="4158" y="1395"/>
                    <a:pt x="3095" y="1185"/>
                    <a:pt x="2074" y="887"/>
                  </a:cubicBezTo>
                  <a:cubicBezTo>
                    <a:pt x="1487" y="711"/>
                    <a:pt x="909" y="475"/>
                    <a:pt x="452" y="57"/>
                  </a:cubicBezTo>
                  <a:cubicBezTo>
                    <a:pt x="409" y="17"/>
                    <a:pt x="361"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9"/>
            <p:cNvSpPr/>
            <p:nvPr/>
          </p:nvSpPr>
          <p:spPr>
            <a:xfrm>
              <a:off x="2256075" y="2824400"/>
              <a:ext cx="82275" cy="62325"/>
            </a:xfrm>
            <a:custGeom>
              <a:avLst/>
              <a:gdLst/>
              <a:ahLst/>
              <a:cxnLst/>
              <a:rect l="l" t="t" r="r" b="b"/>
              <a:pathLst>
                <a:path w="3291" h="2493" extrusionOk="0">
                  <a:moveTo>
                    <a:pt x="2979" y="0"/>
                  </a:moveTo>
                  <a:cubicBezTo>
                    <a:pt x="2930" y="0"/>
                    <a:pt x="2880" y="19"/>
                    <a:pt x="2836" y="64"/>
                  </a:cubicBezTo>
                  <a:cubicBezTo>
                    <a:pt x="2061" y="866"/>
                    <a:pt x="1173" y="1551"/>
                    <a:pt x="201" y="2098"/>
                  </a:cubicBezTo>
                  <a:cubicBezTo>
                    <a:pt x="0" y="2214"/>
                    <a:pt x="130" y="2492"/>
                    <a:pt x="320" y="2492"/>
                  </a:cubicBezTo>
                  <a:cubicBezTo>
                    <a:pt x="353" y="2492"/>
                    <a:pt x="389" y="2484"/>
                    <a:pt x="425" y="2464"/>
                  </a:cubicBezTo>
                  <a:cubicBezTo>
                    <a:pt x="1426" y="1896"/>
                    <a:pt x="2343" y="1188"/>
                    <a:pt x="3144" y="360"/>
                  </a:cubicBezTo>
                  <a:cubicBezTo>
                    <a:pt x="3290" y="210"/>
                    <a:pt x="3142" y="0"/>
                    <a:pt x="2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9"/>
            <p:cNvSpPr/>
            <p:nvPr/>
          </p:nvSpPr>
          <p:spPr>
            <a:xfrm>
              <a:off x="2356350" y="2683575"/>
              <a:ext cx="99825" cy="118275"/>
            </a:xfrm>
            <a:custGeom>
              <a:avLst/>
              <a:gdLst/>
              <a:ahLst/>
              <a:cxnLst/>
              <a:rect l="l" t="t" r="r" b="b"/>
              <a:pathLst>
                <a:path w="3993" h="4731" extrusionOk="0">
                  <a:moveTo>
                    <a:pt x="3745" y="0"/>
                  </a:moveTo>
                  <a:cubicBezTo>
                    <a:pt x="3670" y="0"/>
                    <a:pt x="3601" y="44"/>
                    <a:pt x="3554" y="111"/>
                  </a:cubicBezTo>
                  <a:cubicBezTo>
                    <a:pt x="2746" y="1276"/>
                    <a:pt x="1874" y="2395"/>
                    <a:pt x="948" y="3468"/>
                  </a:cubicBezTo>
                  <a:cubicBezTo>
                    <a:pt x="683" y="3772"/>
                    <a:pt x="413" y="4073"/>
                    <a:pt x="142" y="4369"/>
                  </a:cubicBezTo>
                  <a:cubicBezTo>
                    <a:pt x="0" y="4523"/>
                    <a:pt x="146" y="4730"/>
                    <a:pt x="304" y="4730"/>
                  </a:cubicBezTo>
                  <a:cubicBezTo>
                    <a:pt x="353" y="4730"/>
                    <a:pt x="404" y="4710"/>
                    <a:pt x="447" y="4662"/>
                  </a:cubicBezTo>
                  <a:cubicBezTo>
                    <a:pt x="1424" y="3601"/>
                    <a:pt x="2344" y="2487"/>
                    <a:pt x="3203" y="1327"/>
                  </a:cubicBezTo>
                  <a:cubicBezTo>
                    <a:pt x="3446" y="992"/>
                    <a:pt x="3689" y="655"/>
                    <a:pt x="3925" y="316"/>
                  </a:cubicBezTo>
                  <a:cubicBezTo>
                    <a:pt x="3992" y="222"/>
                    <a:pt x="3937" y="77"/>
                    <a:pt x="3843" y="27"/>
                  </a:cubicBezTo>
                  <a:cubicBezTo>
                    <a:pt x="3810" y="9"/>
                    <a:pt x="3777" y="0"/>
                    <a:pt x="3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9"/>
            <p:cNvSpPr/>
            <p:nvPr/>
          </p:nvSpPr>
          <p:spPr>
            <a:xfrm>
              <a:off x="2351175" y="2762150"/>
              <a:ext cx="84125" cy="96275"/>
            </a:xfrm>
            <a:custGeom>
              <a:avLst/>
              <a:gdLst/>
              <a:ahLst/>
              <a:cxnLst/>
              <a:rect l="l" t="t" r="r" b="b"/>
              <a:pathLst>
                <a:path w="3365" h="3851" extrusionOk="0">
                  <a:moveTo>
                    <a:pt x="3116" y="0"/>
                  </a:moveTo>
                  <a:cubicBezTo>
                    <a:pt x="3041" y="0"/>
                    <a:pt x="2971" y="44"/>
                    <a:pt x="2926" y="109"/>
                  </a:cubicBezTo>
                  <a:cubicBezTo>
                    <a:pt x="2086" y="1305"/>
                    <a:pt x="1157" y="2436"/>
                    <a:pt x="146" y="3490"/>
                  </a:cubicBezTo>
                  <a:cubicBezTo>
                    <a:pt x="0" y="3644"/>
                    <a:pt x="148" y="3851"/>
                    <a:pt x="308" y="3851"/>
                  </a:cubicBezTo>
                  <a:cubicBezTo>
                    <a:pt x="357" y="3851"/>
                    <a:pt x="406" y="3832"/>
                    <a:pt x="450" y="3786"/>
                  </a:cubicBezTo>
                  <a:cubicBezTo>
                    <a:pt x="1484" y="2703"/>
                    <a:pt x="2438" y="1543"/>
                    <a:pt x="3299" y="316"/>
                  </a:cubicBezTo>
                  <a:cubicBezTo>
                    <a:pt x="3364" y="224"/>
                    <a:pt x="3306" y="80"/>
                    <a:pt x="3215" y="27"/>
                  </a:cubicBezTo>
                  <a:cubicBezTo>
                    <a:pt x="3182" y="9"/>
                    <a:pt x="3148"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9"/>
            <p:cNvSpPr/>
            <p:nvPr/>
          </p:nvSpPr>
          <p:spPr>
            <a:xfrm>
              <a:off x="2453200" y="2970325"/>
              <a:ext cx="18600" cy="83900"/>
            </a:xfrm>
            <a:custGeom>
              <a:avLst/>
              <a:gdLst/>
              <a:ahLst/>
              <a:cxnLst/>
              <a:rect l="l" t="t" r="r" b="b"/>
              <a:pathLst>
                <a:path w="744" h="3356" extrusionOk="0">
                  <a:moveTo>
                    <a:pt x="518" y="1"/>
                  </a:moveTo>
                  <a:cubicBezTo>
                    <a:pt x="418" y="1"/>
                    <a:pt x="328" y="67"/>
                    <a:pt x="318" y="164"/>
                  </a:cubicBezTo>
                  <a:lnTo>
                    <a:pt x="12" y="3093"/>
                  </a:lnTo>
                  <a:cubicBezTo>
                    <a:pt x="0" y="3209"/>
                    <a:pt x="46" y="3320"/>
                    <a:pt x="169" y="3349"/>
                  </a:cubicBezTo>
                  <a:cubicBezTo>
                    <a:pt x="188" y="3353"/>
                    <a:pt x="208" y="3356"/>
                    <a:pt x="227" y="3356"/>
                  </a:cubicBezTo>
                  <a:cubicBezTo>
                    <a:pt x="327" y="3356"/>
                    <a:pt x="414" y="3289"/>
                    <a:pt x="424" y="3192"/>
                  </a:cubicBezTo>
                  <a:lnTo>
                    <a:pt x="732" y="266"/>
                  </a:lnTo>
                  <a:cubicBezTo>
                    <a:pt x="744" y="152"/>
                    <a:pt x="696" y="37"/>
                    <a:pt x="576" y="8"/>
                  </a:cubicBezTo>
                  <a:cubicBezTo>
                    <a:pt x="556" y="3"/>
                    <a:pt x="537"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9"/>
            <p:cNvSpPr/>
            <p:nvPr/>
          </p:nvSpPr>
          <p:spPr>
            <a:xfrm>
              <a:off x="2475025" y="2774625"/>
              <a:ext cx="82600" cy="169125"/>
            </a:xfrm>
            <a:custGeom>
              <a:avLst/>
              <a:gdLst/>
              <a:ahLst/>
              <a:cxnLst/>
              <a:rect l="l" t="t" r="r" b="b"/>
              <a:pathLst>
                <a:path w="3304" h="6765" extrusionOk="0">
                  <a:moveTo>
                    <a:pt x="3011" y="1"/>
                  </a:moveTo>
                  <a:cubicBezTo>
                    <a:pt x="2945" y="1"/>
                    <a:pt x="2878" y="30"/>
                    <a:pt x="2834" y="101"/>
                  </a:cubicBezTo>
                  <a:cubicBezTo>
                    <a:pt x="1871" y="1653"/>
                    <a:pt x="1086" y="3311"/>
                    <a:pt x="492" y="5039"/>
                  </a:cubicBezTo>
                  <a:cubicBezTo>
                    <a:pt x="328" y="5526"/>
                    <a:pt x="177" y="6017"/>
                    <a:pt x="42" y="6512"/>
                  </a:cubicBezTo>
                  <a:cubicBezTo>
                    <a:pt x="1" y="6666"/>
                    <a:pt x="128" y="6764"/>
                    <a:pt x="253" y="6764"/>
                  </a:cubicBezTo>
                  <a:cubicBezTo>
                    <a:pt x="340" y="6764"/>
                    <a:pt x="425" y="6718"/>
                    <a:pt x="453" y="6611"/>
                  </a:cubicBezTo>
                  <a:cubicBezTo>
                    <a:pt x="925" y="4883"/>
                    <a:pt x="1589" y="3215"/>
                    <a:pt x="2437" y="1639"/>
                  </a:cubicBezTo>
                  <a:cubicBezTo>
                    <a:pt x="2677" y="1186"/>
                    <a:pt x="2935" y="741"/>
                    <a:pt x="3202" y="308"/>
                  </a:cubicBezTo>
                  <a:cubicBezTo>
                    <a:pt x="3303" y="147"/>
                    <a:pt x="3158" y="1"/>
                    <a:pt x="3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9"/>
            <p:cNvSpPr/>
            <p:nvPr/>
          </p:nvSpPr>
          <p:spPr>
            <a:xfrm>
              <a:off x="2515100" y="2909725"/>
              <a:ext cx="24875" cy="41700"/>
            </a:xfrm>
            <a:custGeom>
              <a:avLst/>
              <a:gdLst/>
              <a:ahLst/>
              <a:cxnLst/>
              <a:rect l="l" t="t" r="r" b="b"/>
              <a:pathLst>
                <a:path w="995" h="1668" extrusionOk="0">
                  <a:moveTo>
                    <a:pt x="785" y="1"/>
                  </a:moveTo>
                  <a:cubicBezTo>
                    <a:pt x="780" y="1"/>
                    <a:pt x="776" y="1"/>
                    <a:pt x="771" y="1"/>
                  </a:cubicBezTo>
                  <a:cubicBezTo>
                    <a:pt x="665" y="8"/>
                    <a:pt x="574" y="100"/>
                    <a:pt x="562" y="220"/>
                  </a:cubicBezTo>
                  <a:cubicBezTo>
                    <a:pt x="562" y="261"/>
                    <a:pt x="557" y="304"/>
                    <a:pt x="547" y="345"/>
                  </a:cubicBezTo>
                  <a:cubicBezTo>
                    <a:pt x="540" y="398"/>
                    <a:pt x="528" y="451"/>
                    <a:pt x="513" y="502"/>
                  </a:cubicBezTo>
                  <a:cubicBezTo>
                    <a:pt x="501" y="555"/>
                    <a:pt x="487" y="608"/>
                    <a:pt x="470" y="658"/>
                  </a:cubicBezTo>
                  <a:cubicBezTo>
                    <a:pt x="456" y="704"/>
                    <a:pt x="441" y="747"/>
                    <a:pt x="422" y="788"/>
                  </a:cubicBezTo>
                  <a:cubicBezTo>
                    <a:pt x="340" y="981"/>
                    <a:pt x="225" y="1156"/>
                    <a:pt x="85" y="1313"/>
                  </a:cubicBezTo>
                  <a:cubicBezTo>
                    <a:pt x="8" y="1392"/>
                    <a:pt x="1" y="1534"/>
                    <a:pt x="90" y="1609"/>
                  </a:cubicBezTo>
                  <a:cubicBezTo>
                    <a:pt x="136" y="1647"/>
                    <a:pt x="190" y="1668"/>
                    <a:pt x="244" y="1668"/>
                  </a:cubicBezTo>
                  <a:cubicBezTo>
                    <a:pt x="297" y="1668"/>
                    <a:pt x="349" y="1647"/>
                    <a:pt x="388" y="1604"/>
                  </a:cubicBezTo>
                  <a:cubicBezTo>
                    <a:pt x="740" y="1219"/>
                    <a:pt x="951" y="726"/>
                    <a:pt x="988" y="206"/>
                  </a:cubicBezTo>
                  <a:cubicBezTo>
                    <a:pt x="994" y="98"/>
                    <a:pt x="8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9"/>
            <p:cNvSpPr/>
            <p:nvPr/>
          </p:nvSpPr>
          <p:spPr>
            <a:xfrm>
              <a:off x="2548250" y="2782075"/>
              <a:ext cx="41250" cy="91825"/>
            </a:xfrm>
            <a:custGeom>
              <a:avLst/>
              <a:gdLst/>
              <a:ahLst/>
              <a:cxnLst/>
              <a:rect l="l" t="t" r="r" b="b"/>
              <a:pathLst>
                <a:path w="1650" h="3673" extrusionOk="0">
                  <a:moveTo>
                    <a:pt x="1402" y="1"/>
                  </a:moveTo>
                  <a:cubicBezTo>
                    <a:pt x="1307" y="1"/>
                    <a:pt x="1232" y="72"/>
                    <a:pt x="1197" y="164"/>
                  </a:cubicBezTo>
                  <a:cubicBezTo>
                    <a:pt x="812" y="1247"/>
                    <a:pt x="427" y="2330"/>
                    <a:pt x="39" y="3413"/>
                  </a:cubicBezTo>
                  <a:cubicBezTo>
                    <a:pt x="1" y="3521"/>
                    <a:pt x="95" y="3644"/>
                    <a:pt x="196" y="3668"/>
                  </a:cubicBezTo>
                  <a:cubicBezTo>
                    <a:pt x="209" y="3671"/>
                    <a:pt x="222" y="3673"/>
                    <a:pt x="236" y="3673"/>
                  </a:cubicBezTo>
                  <a:cubicBezTo>
                    <a:pt x="326" y="3673"/>
                    <a:pt x="417" y="3606"/>
                    <a:pt x="451" y="3512"/>
                  </a:cubicBezTo>
                  <a:cubicBezTo>
                    <a:pt x="838" y="2429"/>
                    <a:pt x="1226" y="1346"/>
                    <a:pt x="1611" y="263"/>
                  </a:cubicBezTo>
                  <a:cubicBezTo>
                    <a:pt x="1650" y="154"/>
                    <a:pt x="1556" y="31"/>
                    <a:pt x="1455" y="7"/>
                  </a:cubicBezTo>
                  <a:cubicBezTo>
                    <a:pt x="1437" y="3"/>
                    <a:pt x="1419" y="1"/>
                    <a:pt x="1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9"/>
            <p:cNvSpPr/>
            <p:nvPr/>
          </p:nvSpPr>
          <p:spPr>
            <a:xfrm>
              <a:off x="2707975" y="3067200"/>
              <a:ext cx="28050" cy="73700"/>
            </a:xfrm>
            <a:custGeom>
              <a:avLst/>
              <a:gdLst/>
              <a:ahLst/>
              <a:cxnLst/>
              <a:rect l="l" t="t" r="r" b="b"/>
              <a:pathLst>
                <a:path w="1122" h="2948" extrusionOk="0">
                  <a:moveTo>
                    <a:pt x="264" y="1"/>
                  </a:moveTo>
                  <a:cubicBezTo>
                    <a:pt x="137" y="1"/>
                    <a:pt x="0" y="110"/>
                    <a:pt x="40" y="273"/>
                  </a:cubicBezTo>
                  <a:lnTo>
                    <a:pt x="676" y="2800"/>
                  </a:lnTo>
                  <a:cubicBezTo>
                    <a:pt x="701" y="2903"/>
                    <a:pt x="779" y="2948"/>
                    <a:pt x="860" y="2948"/>
                  </a:cubicBezTo>
                  <a:cubicBezTo>
                    <a:pt x="987" y="2948"/>
                    <a:pt x="1122" y="2840"/>
                    <a:pt x="1082" y="2679"/>
                  </a:cubicBezTo>
                  <a:lnTo>
                    <a:pt x="447" y="147"/>
                  </a:lnTo>
                  <a:cubicBezTo>
                    <a:pt x="421" y="45"/>
                    <a:pt x="344"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9"/>
            <p:cNvSpPr/>
            <p:nvPr/>
          </p:nvSpPr>
          <p:spPr>
            <a:xfrm>
              <a:off x="2698800" y="2826300"/>
              <a:ext cx="19100" cy="189400"/>
            </a:xfrm>
            <a:custGeom>
              <a:avLst/>
              <a:gdLst/>
              <a:ahLst/>
              <a:cxnLst/>
              <a:rect l="l" t="t" r="r" b="b"/>
              <a:pathLst>
                <a:path w="764" h="7576" extrusionOk="0">
                  <a:moveTo>
                    <a:pt x="533" y="0"/>
                  </a:moveTo>
                  <a:cubicBezTo>
                    <a:pt x="434" y="0"/>
                    <a:pt x="347" y="67"/>
                    <a:pt x="335" y="164"/>
                  </a:cubicBezTo>
                  <a:cubicBezTo>
                    <a:pt x="87" y="2031"/>
                    <a:pt x="0" y="3918"/>
                    <a:pt x="78" y="5800"/>
                  </a:cubicBezTo>
                  <a:cubicBezTo>
                    <a:pt x="102" y="6327"/>
                    <a:pt x="133" y="6854"/>
                    <a:pt x="181" y="7377"/>
                  </a:cubicBezTo>
                  <a:cubicBezTo>
                    <a:pt x="193" y="7510"/>
                    <a:pt x="301" y="7576"/>
                    <a:pt x="406" y="7576"/>
                  </a:cubicBezTo>
                  <a:cubicBezTo>
                    <a:pt x="515" y="7576"/>
                    <a:pt x="619" y="7505"/>
                    <a:pt x="607" y="7365"/>
                  </a:cubicBezTo>
                  <a:cubicBezTo>
                    <a:pt x="441" y="5521"/>
                    <a:pt x="431" y="3663"/>
                    <a:pt x="583" y="1817"/>
                  </a:cubicBezTo>
                  <a:cubicBezTo>
                    <a:pt x="624" y="1297"/>
                    <a:pt x="677" y="780"/>
                    <a:pt x="747" y="262"/>
                  </a:cubicBezTo>
                  <a:cubicBezTo>
                    <a:pt x="763" y="149"/>
                    <a:pt x="710" y="36"/>
                    <a:pt x="590" y="7"/>
                  </a:cubicBezTo>
                  <a:cubicBezTo>
                    <a:pt x="571" y="2"/>
                    <a:pt x="552"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9"/>
            <p:cNvSpPr/>
            <p:nvPr/>
          </p:nvSpPr>
          <p:spPr>
            <a:xfrm>
              <a:off x="2804450" y="3101525"/>
              <a:ext cx="15675" cy="56800"/>
            </a:xfrm>
            <a:custGeom>
              <a:avLst/>
              <a:gdLst/>
              <a:ahLst/>
              <a:cxnLst/>
              <a:rect l="l" t="t" r="r" b="b"/>
              <a:pathLst>
                <a:path w="627" h="2272" extrusionOk="0">
                  <a:moveTo>
                    <a:pt x="373" y="1"/>
                  </a:moveTo>
                  <a:cubicBezTo>
                    <a:pt x="287" y="1"/>
                    <a:pt x="205" y="49"/>
                    <a:pt x="184" y="158"/>
                  </a:cubicBezTo>
                  <a:cubicBezTo>
                    <a:pt x="51" y="789"/>
                    <a:pt x="1" y="1431"/>
                    <a:pt x="27" y="2074"/>
                  </a:cubicBezTo>
                  <a:cubicBezTo>
                    <a:pt x="33" y="2207"/>
                    <a:pt x="137" y="2272"/>
                    <a:pt x="240" y="2272"/>
                  </a:cubicBezTo>
                  <a:cubicBezTo>
                    <a:pt x="349" y="2272"/>
                    <a:pt x="457" y="2200"/>
                    <a:pt x="451" y="2060"/>
                  </a:cubicBezTo>
                  <a:cubicBezTo>
                    <a:pt x="422" y="1455"/>
                    <a:pt x="472" y="851"/>
                    <a:pt x="595" y="259"/>
                  </a:cubicBezTo>
                  <a:cubicBezTo>
                    <a:pt x="626" y="100"/>
                    <a:pt x="496"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9"/>
            <p:cNvSpPr/>
            <p:nvPr/>
          </p:nvSpPr>
          <p:spPr>
            <a:xfrm>
              <a:off x="2814500" y="2841825"/>
              <a:ext cx="19400" cy="195175"/>
            </a:xfrm>
            <a:custGeom>
              <a:avLst/>
              <a:gdLst/>
              <a:ahLst/>
              <a:cxnLst/>
              <a:rect l="l" t="t" r="r" b="b"/>
              <a:pathLst>
                <a:path w="776" h="7807" extrusionOk="0">
                  <a:moveTo>
                    <a:pt x="227" y="0"/>
                  </a:moveTo>
                  <a:cubicBezTo>
                    <a:pt x="225" y="0"/>
                    <a:pt x="224" y="0"/>
                    <a:pt x="222" y="0"/>
                  </a:cubicBezTo>
                  <a:cubicBezTo>
                    <a:pt x="99" y="2"/>
                    <a:pt x="1" y="106"/>
                    <a:pt x="17" y="219"/>
                  </a:cubicBezTo>
                  <a:cubicBezTo>
                    <a:pt x="280" y="2116"/>
                    <a:pt x="354" y="4036"/>
                    <a:pt x="241" y="5947"/>
                  </a:cubicBezTo>
                  <a:cubicBezTo>
                    <a:pt x="210" y="6484"/>
                    <a:pt x="162" y="7016"/>
                    <a:pt x="99" y="7545"/>
                  </a:cubicBezTo>
                  <a:cubicBezTo>
                    <a:pt x="87" y="7658"/>
                    <a:pt x="135" y="7774"/>
                    <a:pt x="256" y="7800"/>
                  </a:cubicBezTo>
                  <a:cubicBezTo>
                    <a:pt x="274" y="7804"/>
                    <a:pt x="292" y="7806"/>
                    <a:pt x="309" y="7806"/>
                  </a:cubicBezTo>
                  <a:cubicBezTo>
                    <a:pt x="410" y="7806"/>
                    <a:pt x="501" y="7744"/>
                    <a:pt x="513" y="7644"/>
                  </a:cubicBezTo>
                  <a:cubicBezTo>
                    <a:pt x="739" y="5716"/>
                    <a:pt x="776" y="3771"/>
                    <a:pt x="619" y="1839"/>
                  </a:cubicBezTo>
                  <a:cubicBezTo>
                    <a:pt x="576" y="1290"/>
                    <a:pt x="516" y="749"/>
                    <a:pt x="443" y="207"/>
                  </a:cubicBezTo>
                  <a:cubicBezTo>
                    <a:pt x="424" y="95"/>
                    <a:pt x="349"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9"/>
            <p:cNvSpPr/>
            <p:nvPr/>
          </p:nvSpPr>
          <p:spPr>
            <a:xfrm>
              <a:off x="2849050" y="2847650"/>
              <a:ext cx="12775" cy="117600"/>
            </a:xfrm>
            <a:custGeom>
              <a:avLst/>
              <a:gdLst/>
              <a:ahLst/>
              <a:cxnLst/>
              <a:rect l="l" t="t" r="r" b="b"/>
              <a:pathLst>
                <a:path w="511" h="4704" extrusionOk="0">
                  <a:moveTo>
                    <a:pt x="234" y="0"/>
                  </a:moveTo>
                  <a:cubicBezTo>
                    <a:pt x="126" y="0"/>
                    <a:pt x="18" y="72"/>
                    <a:pt x="24" y="212"/>
                  </a:cubicBezTo>
                  <a:cubicBezTo>
                    <a:pt x="84" y="1642"/>
                    <a:pt x="79" y="3071"/>
                    <a:pt x="5" y="4499"/>
                  </a:cubicBezTo>
                  <a:cubicBezTo>
                    <a:pt x="0" y="4613"/>
                    <a:pt x="113" y="4703"/>
                    <a:pt x="220" y="4703"/>
                  </a:cubicBezTo>
                  <a:cubicBezTo>
                    <a:pt x="221" y="4703"/>
                    <a:pt x="222" y="4703"/>
                    <a:pt x="224" y="4703"/>
                  </a:cubicBezTo>
                  <a:cubicBezTo>
                    <a:pt x="332" y="4701"/>
                    <a:pt x="424" y="4602"/>
                    <a:pt x="428" y="4484"/>
                  </a:cubicBezTo>
                  <a:cubicBezTo>
                    <a:pt x="505" y="3057"/>
                    <a:pt x="510" y="1625"/>
                    <a:pt x="448" y="200"/>
                  </a:cubicBezTo>
                  <a:cubicBezTo>
                    <a:pt x="442" y="66"/>
                    <a:pt x="337"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9"/>
            <p:cNvSpPr/>
            <p:nvPr/>
          </p:nvSpPr>
          <p:spPr>
            <a:xfrm>
              <a:off x="2603625" y="2293325"/>
              <a:ext cx="64525" cy="88800"/>
            </a:xfrm>
            <a:custGeom>
              <a:avLst/>
              <a:gdLst/>
              <a:ahLst/>
              <a:cxnLst/>
              <a:rect l="l" t="t" r="r" b="b"/>
              <a:pathLst>
                <a:path w="2581" h="3552" extrusionOk="0">
                  <a:moveTo>
                    <a:pt x="218" y="0"/>
                  </a:moveTo>
                  <a:cubicBezTo>
                    <a:pt x="200" y="0"/>
                    <a:pt x="181" y="3"/>
                    <a:pt x="164" y="8"/>
                  </a:cubicBezTo>
                  <a:cubicBezTo>
                    <a:pt x="63" y="39"/>
                    <a:pt x="0" y="159"/>
                    <a:pt x="24" y="272"/>
                  </a:cubicBezTo>
                  <a:cubicBezTo>
                    <a:pt x="301" y="1596"/>
                    <a:pt x="1117" y="2773"/>
                    <a:pt x="2238" y="3521"/>
                  </a:cubicBezTo>
                  <a:cubicBezTo>
                    <a:pt x="2268" y="3542"/>
                    <a:pt x="2302" y="3551"/>
                    <a:pt x="2335" y="3551"/>
                  </a:cubicBezTo>
                  <a:cubicBezTo>
                    <a:pt x="2411" y="3551"/>
                    <a:pt x="2489" y="3505"/>
                    <a:pt x="2527" y="3442"/>
                  </a:cubicBezTo>
                  <a:cubicBezTo>
                    <a:pt x="2580" y="3348"/>
                    <a:pt x="2539" y="3216"/>
                    <a:pt x="2443" y="3153"/>
                  </a:cubicBezTo>
                  <a:cubicBezTo>
                    <a:pt x="1410" y="2463"/>
                    <a:pt x="686" y="1363"/>
                    <a:pt x="431" y="150"/>
                  </a:cubicBezTo>
                  <a:cubicBezTo>
                    <a:pt x="409" y="58"/>
                    <a:pt x="310"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9"/>
            <p:cNvSpPr/>
            <p:nvPr/>
          </p:nvSpPr>
          <p:spPr>
            <a:xfrm>
              <a:off x="2589950" y="2195050"/>
              <a:ext cx="15925" cy="57675"/>
            </a:xfrm>
            <a:custGeom>
              <a:avLst/>
              <a:gdLst/>
              <a:ahLst/>
              <a:cxnLst/>
              <a:rect l="l" t="t" r="r" b="b"/>
              <a:pathLst>
                <a:path w="637" h="2307" extrusionOk="0">
                  <a:moveTo>
                    <a:pt x="405" y="1"/>
                  </a:moveTo>
                  <a:cubicBezTo>
                    <a:pt x="309" y="1"/>
                    <a:pt x="221" y="66"/>
                    <a:pt x="198" y="163"/>
                  </a:cubicBezTo>
                  <a:cubicBezTo>
                    <a:pt x="13" y="812"/>
                    <a:pt x="1" y="1498"/>
                    <a:pt x="160" y="2155"/>
                  </a:cubicBezTo>
                  <a:cubicBezTo>
                    <a:pt x="182" y="2248"/>
                    <a:pt x="278" y="2307"/>
                    <a:pt x="371" y="2307"/>
                  </a:cubicBezTo>
                  <a:cubicBezTo>
                    <a:pt x="389" y="2307"/>
                    <a:pt x="407" y="2304"/>
                    <a:pt x="424" y="2300"/>
                  </a:cubicBezTo>
                  <a:cubicBezTo>
                    <a:pt x="533" y="2264"/>
                    <a:pt x="595" y="2146"/>
                    <a:pt x="564" y="2035"/>
                  </a:cubicBezTo>
                  <a:cubicBezTo>
                    <a:pt x="427" y="1450"/>
                    <a:pt x="441" y="839"/>
                    <a:pt x="610" y="264"/>
                  </a:cubicBezTo>
                  <a:cubicBezTo>
                    <a:pt x="636" y="151"/>
                    <a:pt x="566" y="35"/>
                    <a:pt x="453" y="6"/>
                  </a:cubicBezTo>
                  <a:cubicBezTo>
                    <a:pt x="437" y="2"/>
                    <a:pt x="421"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9"/>
            <p:cNvSpPr/>
            <p:nvPr/>
          </p:nvSpPr>
          <p:spPr>
            <a:xfrm>
              <a:off x="2800825" y="2326950"/>
              <a:ext cx="67975" cy="84050"/>
            </a:xfrm>
            <a:custGeom>
              <a:avLst/>
              <a:gdLst/>
              <a:ahLst/>
              <a:cxnLst/>
              <a:rect l="l" t="t" r="r" b="b"/>
              <a:pathLst>
                <a:path w="2719" h="3362" extrusionOk="0">
                  <a:moveTo>
                    <a:pt x="2482" y="0"/>
                  </a:moveTo>
                  <a:cubicBezTo>
                    <a:pt x="2385" y="0"/>
                    <a:pt x="2300" y="65"/>
                    <a:pt x="2273" y="162"/>
                  </a:cubicBezTo>
                  <a:cubicBezTo>
                    <a:pt x="1903" y="1298"/>
                    <a:pt x="1171" y="2280"/>
                    <a:pt x="189" y="2963"/>
                  </a:cubicBezTo>
                  <a:cubicBezTo>
                    <a:pt x="1" y="3089"/>
                    <a:pt x="124" y="3362"/>
                    <a:pt x="298" y="3362"/>
                  </a:cubicBezTo>
                  <a:cubicBezTo>
                    <a:pt x="333" y="3362"/>
                    <a:pt x="371" y="3351"/>
                    <a:pt x="408" y="3324"/>
                  </a:cubicBezTo>
                  <a:cubicBezTo>
                    <a:pt x="1484" y="2581"/>
                    <a:pt x="2285" y="1505"/>
                    <a:pt x="2685" y="261"/>
                  </a:cubicBezTo>
                  <a:cubicBezTo>
                    <a:pt x="2718" y="152"/>
                    <a:pt x="2634" y="32"/>
                    <a:pt x="2531" y="6"/>
                  </a:cubicBezTo>
                  <a:cubicBezTo>
                    <a:pt x="2514" y="2"/>
                    <a:pt x="2498" y="0"/>
                    <a:pt x="2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9"/>
            <p:cNvSpPr/>
            <p:nvPr/>
          </p:nvSpPr>
          <p:spPr>
            <a:xfrm>
              <a:off x="2874650" y="2235900"/>
              <a:ext cx="34150" cy="57150"/>
            </a:xfrm>
            <a:custGeom>
              <a:avLst/>
              <a:gdLst/>
              <a:ahLst/>
              <a:cxnLst/>
              <a:rect l="l" t="t" r="r" b="b"/>
              <a:pathLst>
                <a:path w="1366" h="2286" extrusionOk="0">
                  <a:moveTo>
                    <a:pt x="1120" y="0"/>
                  </a:moveTo>
                  <a:cubicBezTo>
                    <a:pt x="1022" y="0"/>
                    <a:pt x="949" y="70"/>
                    <a:pt x="916" y="163"/>
                  </a:cubicBezTo>
                  <a:cubicBezTo>
                    <a:pt x="692" y="788"/>
                    <a:pt x="418" y="1393"/>
                    <a:pt x="93" y="1973"/>
                  </a:cubicBezTo>
                  <a:cubicBezTo>
                    <a:pt x="0" y="2138"/>
                    <a:pt x="147" y="2286"/>
                    <a:pt x="290" y="2286"/>
                  </a:cubicBezTo>
                  <a:cubicBezTo>
                    <a:pt x="356" y="2286"/>
                    <a:pt x="422" y="2254"/>
                    <a:pt x="463" y="2180"/>
                  </a:cubicBezTo>
                  <a:cubicBezTo>
                    <a:pt x="803" y="1563"/>
                    <a:pt x="1092" y="923"/>
                    <a:pt x="1327" y="264"/>
                  </a:cubicBezTo>
                  <a:cubicBezTo>
                    <a:pt x="1366" y="155"/>
                    <a:pt x="1274" y="30"/>
                    <a:pt x="1171" y="6"/>
                  </a:cubicBezTo>
                  <a:cubicBezTo>
                    <a:pt x="1153" y="2"/>
                    <a:pt x="1136"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9"/>
            <p:cNvSpPr/>
            <p:nvPr/>
          </p:nvSpPr>
          <p:spPr>
            <a:xfrm>
              <a:off x="2876300" y="2296350"/>
              <a:ext cx="42250" cy="69500"/>
            </a:xfrm>
            <a:custGeom>
              <a:avLst/>
              <a:gdLst/>
              <a:ahLst/>
              <a:cxnLst/>
              <a:rect l="l" t="t" r="r" b="b"/>
              <a:pathLst>
                <a:path w="1690" h="2780" extrusionOk="0">
                  <a:moveTo>
                    <a:pt x="1438" y="0"/>
                  </a:moveTo>
                  <a:cubicBezTo>
                    <a:pt x="1351" y="0"/>
                    <a:pt x="1264" y="46"/>
                    <a:pt x="1233" y="151"/>
                  </a:cubicBezTo>
                  <a:cubicBezTo>
                    <a:pt x="977" y="984"/>
                    <a:pt x="585" y="1769"/>
                    <a:pt x="70" y="2471"/>
                  </a:cubicBezTo>
                  <a:cubicBezTo>
                    <a:pt x="0" y="2563"/>
                    <a:pt x="60" y="2710"/>
                    <a:pt x="152" y="2758"/>
                  </a:cubicBezTo>
                  <a:cubicBezTo>
                    <a:pt x="179" y="2772"/>
                    <a:pt x="209" y="2779"/>
                    <a:pt x="240" y="2779"/>
                  </a:cubicBezTo>
                  <a:cubicBezTo>
                    <a:pt x="313" y="2779"/>
                    <a:pt x="392" y="2742"/>
                    <a:pt x="441" y="2676"/>
                  </a:cubicBezTo>
                  <a:cubicBezTo>
                    <a:pt x="977" y="1942"/>
                    <a:pt x="1384" y="1121"/>
                    <a:pt x="1644" y="253"/>
                  </a:cubicBezTo>
                  <a:cubicBezTo>
                    <a:pt x="1690" y="97"/>
                    <a:pt x="1564" y="0"/>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9"/>
            <p:cNvSpPr/>
            <p:nvPr/>
          </p:nvSpPr>
          <p:spPr>
            <a:xfrm>
              <a:off x="2329900" y="2244550"/>
              <a:ext cx="95875" cy="119975"/>
            </a:xfrm>
            <a:custGeom>
              <a:avLst/>
              <a:gdLst/>
              <a:ahLst/>
              <a:cxnLst/>
              <a:rect l="l" t="t" r="r" b="b"/>
              <a:pathLst>
                <a:path w="3835" h="4799" extrusionOk="0">
                  <a:moveTo>
                    <a:pt x="233" y="0"/>
                  </a:moveTo>
                  <a:cubicBezTo>
                    <a:pt x="193" y="0"/>
                    <a:pt x="154" y="10"/>
                    <a:pt x="121" y="31"/>
                  </a:cubicBezTo>
                  <a:cubicBezTo>
                    <a:pt x="32" y="89"/>
                    <a:pt x="1" y="216"/>
                    <a:pt x="49" y="322"/>
                  </a:cubicBezTo>
                  <a:cubicBezTo>
                    <a:pt x="668" y="1648"/>
                    <a:pt x="1508" y="2859"/>
                    <a:pt x="2533" y="3903"/>
                  </a:cubicBezTo>
                  <a:cubicBezTo>
                    <a:pt x="2826" y="4197"/>
                    <a:pt x="3130" y="4476"/>
                    <a:pt x="3450" y="4741"/>
                  </a:cubicBezTo>
                  <a:cubicBezTo>
                    <a:pt x="3493" y="4778"/>
                    <a:pt x="3547" y="4799"/>
                    <a:pt x="3601" y="4799"/>
                  </a:cubicBezTo>
                  <a:cubicBezTo>
                    <a:pt x="3655" y="4799"/>
                    <a:pt x="3708" y="4779"/>
                    <a:pt x="3751" y="4736"/>
                  </a:cubicBezTo>
                  <a:cubicBezTo>
                    <a:pt x="3835" y="4649"/>
                    <a:pt x="3830" y="4510"/>
                    <a:pt x="3743" y="4435"/>
                  </a:cubicBezTo>
                  <a:cubicBezTo>
                    <a:pt x="2644" y="3518"/>
                    <a:pt x="1707" y="2418"/>
                    <a:pt x="978" y="1184"/>
                  </a:cubicBezTo>
                  <a:cubicBezTo>
                    <a:pt x="774" y="832"/>
                    <a:pt x="586" y="471"/>
                    <a:pt x="413" y="101"/>
                  </a:cubicBezTo>
                  <a:cubicBezTo>
                    <a:pt x="380" y="34"/>
                    <a:pt x="306"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9"/>
            <p:cNvSpPr/>
            <p:nvPr/>
          </p:nvSpPr>
          <p:spPr>
            <a:xfrm>
              <a:off x="2442475" y="2371100"/>
              <a:ext cx="35300" cy="19025"/>
            </a:xfrm>
            <a:custGeom>
              <a:avLst/>
              <a:gdLst/>
              <a:ahLst/>
              <a:cxnLst/>
              <a:rect l="l" t="t" r="r" b="b"/>
              <a:pathLst>
                <a:path w="1412" h="761" extrusionOk="0">
                  <a:moveTo>
                    <a:pt x="227" y="0"/>
                  </a:moveTo>
                  <a:cubicBezTo>
                    <a:pt x="134" y="0"/>
                    <a:pt x="41" y="76"/>
                    <a:pt x="23" y="165"/>
                  </a:cubicBezTo>
                  <a:cubicBezTo>
                    <a:pt x="1" y="271"/>
                    <a:pt x="68" y="382"/>
                    <a:pt x="179" y="420"/>
                  </a:cubicBezTo>
                  <a:lnTo>
                    <a:pt x="1134" y="752"/>
                  </a:lnTo>
                  <a:cubicBezTo>
                    <a:pt x="1151" y="758"/>
                    <a:pt x="1168" y="760"/>
                    <a:pt x="1185" y="760"/>
                  </a:cubicBezTo>
                  <a:cubicBezTo>
                    <a:pt x="1278" y="760"/>
                    <a:pt x="1374" y="683"/>
                    <a:pt x="1392" y="596"/>
                  </a:cubicBezTo>
                  <a:cubicBezTo>
                    <a:pt x="1411" y="490"/>
                    <a:pt x="1346" y="379"/>
                    <a:pt x="1236" y="338"/>
                  </a:cubicBezTo>
                  <a:lnTo>
                    <a:pt x="278" y="9"/>
                  </a:lnTo>
                  <a:cubicBezTo>
                    <a:pt x="261" y="3"/>
                    <a:pt x="244"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9"/>
            <p:cNvSpPr/>
            <p:nvPr/>
          </p:nvSpPr>
          <p:spPr>
            <a:xfrm>
              <a:off x="2420525" y="2307875"/>
              <a:ext cx="75525" cy="60250"/>
            </a:xfrm>
            <a:custGeom>
              <a:avLst/>
              <a:gdLst/>
              <a:ahLst/>
              <a:cxnLst/>
              <a:rect l="l" t="t" r="r" b="b"/>
              <a:pathLst>
                <a:path w="3021" h="2410" extrusionOk="0">
                  <a:moveTo>
                    <a:pt x="247" y="0"/>
                  </a:moveTo>
                  <a:cubicBezTo>
                    <a:pt x="213" y="0"/>
                    <a:pt x="177" y="10"/>
                    <a:pt x="142" y="32"/>
                  </a:cubicBezTo>
                  <a:cubicBezTo>
                    <a:pt x="37" y="97"/>
                    <a:pt x="0" y="232"/>
                    <a:pt x="73" y="323"/>
                  </a:cubicBezTo>
                  <a:cubicBezTo>
                    <a:pt x="771" y="1202"/>
                    <a:pt x="1661" y="1907"/>
                    <a:pt x="2674" y="2386"/>
                  </a:cubicBezTo>
                  <a:cubicBezTo>
                    <a:pt x="2708" y="2402"/>
                    <a:pt x="2745" y="2410"/>
                    <a:pt x="2781" y="2410"/>
                  </a:cubicBezTo>
                  <a:cubicBezTo>
                    <a:pt x="2855" y="2410"/>
                    <a:pt x="2926" y="2376"/>
                    <a:pt x="2963" y="2307"/>
                  </a:cubicBezTo>
                  <a:cubicBezTo>
                    <a:pt x="3021" y="2201"/>
                    <a:pt x="2985" y="2066"/>
                    <a:pt x="2881" y="2018"/>
                  </a:cubicBezTo>
                  <a:cubicBezTo>
                    <a:pt x="1928" y="1572"/>
                    <a:pt x="1093" y="918"/>
                    <a:pt x="434" y="100"/>
                  </a:cubicBezTo>
                  <a:cubicBezTo>
                    <a:pt x="385" y="41"/>
                    <a:pt x="318"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9"/>
            <p:cNvSpPr/>
            <p:nvPr/>
          </p:nvSpPr>
          <p:spPr>
            <a:xfrm>
              <a:off x="2127325" y="2372975"/>
              <a:ext cx="84025" cy="48250"/>
            </a:xfrm>
            <a:custGeom>
              <a:avLst/>
              <a:gdLst/>
              <a:ahLst/>
              <a:cxnLst/>
              <a:rect l="l" t="t" r="r" b="b"/>
              <a:pathLst>
                <a:path w="3361" h="1930" extrusionOk="0">
                  <a:moveTo>
                    <a:pt x="242" y="0"/>
                  </a:moveTo>
                  <a:cubicBezTo>
                    <a:pt x="165" y="0"/>
                    <a:pt x="86" y="47"/>
                    <a:pt x="51" y="112"/>
                  </a:cubicBezTo>
                  <a:cubicBezTo>
                    <a:pt x="1" y="203"/>
                    <a:pt x="39" y="335"/>
                    <a:pt x="133" y="400"/>
                  </a:cubicBezTo>
                  <a:cubicBezTo>
                    <a:pt x="1033" y="1007"/>
                    <a:pt x="1998" y="1515"/>
                    <a:pt x="3011" y="1909"/>
                  </a:cubicBezTo>
                  <a:cubicBezTo>
                    <a:pt x="3047" y="1922"/>
                    <a:pt x="3084" y="1929"/>
                    <a:pt x="3120" y="1929"/>
                  </a:cubicBezTo>
                  <a:cubicBezTo>
                    <a:pt x="3192" y="1929"/>
                    <a:pt x="3260" y="1899"/>
                    <a:pt x="3300" y="1825"/>
                  </a:cubicBezTo>
                  <a:cubicBezTo>
                    <a:pt x="3360" y="1715"/>
                    <a:pt x="3324" y="1580"/>
                    <a:pt x="3218" y="1536"/>
                  </a:cubicBezTo>
                  <a:cubicBezTo>
                    <a:pt x="2205" y="1142"/>
                    <a:pt x="1240" y="636"/>
                    <a:pt x="340" y="30"/>
                  </a:cubicBezTo>
                  <a:cubicBezTo>
                    <a:pt x="310" y="9"/>
                    <a:pt x="277"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9"/>
            <p:cNvSpPr/>
            <p:nvPr/>
          </p:nvSpPr>
          <p:spPr>
            <a:xfrm>
              <a:off x="2249350" y="2433500"/>
              <a:ext cx="113250" cy="34525"/>
            </a:xfrm>
            <a:custGeom>
              <a:avLst/>
              <a:gdLst/>
              <a:ahLst/>
              <a:cxnLst/>
              <a:rect l="l" t="t" r="r" b="b"/>
              <a:pathLst>
                <a:path w="4530" h="1381" extrusionOk="0">
                  <a:moveTo>
                    <a:pt x="238" y="1"/>
                  </a:moveTo>
                  <a:cubicBezTo>
                    <a:pt x="165" y="1"/>
                    <a:pt x="97" y="34"/>
                    <a:pt x="58" y="105"/>
                  </a:cubicBezTo>
                  <a:cubicBezTo>
                    <a:pt x="0" y="210"/>
                    <a:pt x="37" y="345"/>
                    <a:pt x="140" y="393"/>
                  </a:cubicBezTo>
                  <a:cubicBezTo>
                    <a:pt x="1454" y="993"/>
                    <a:pt x="2874" y="1330"/>
                    <a:pt x="4318" y="1380"/>
                  </a:cubicBezTo>
                  <a:cubicBezTo>
                    <a:pt x="4320" y="1380"/>
                    <a:pt x="4323" y="1380"/>
                    <a:pt x="4325" y="1380"/>
                  </a:cubicBezTo>
                  <a:cubicBezTo>
                    <a:pt x="4435" y="1380"/>
                    <a:pt x="4530" y="1270"/>
                    <a:pt x="4523" y="1161"/>
                  </a:cubicBezTo>
                  <a:cubicBezTo>
                    <a:pt x="4520" y="1041"/>
                    <a:pt x="4419" y="964"/>
                    <a:pt x="4306" y="957"/>
                  </a:cubicBezTo>
                  <a:cubicBezTo>
                    <a:pt x="2939" y="908"/>
                    <a:pt x="1594" y="591"/>
                    <a:pt x="347" y="25"/>
                  </a:cubicBezTo>
                  <a:cubicBezTo>
                    <a:pt x="312" y="9"/>
                    <a:pt x="274"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9"/>
            <p:cNvSpPr/>
            <p:nvPr/>
          </p:nvSpPr>
          <p:spPr>
            <a:xfrm>
              <a:off x="2281400" y="2408925"/>
              <a:ext cx="105750" cy="35450"/>
            </a:xfrm>
            <a:custGeom>
              <a:avLst/>
              <a:gdLst/>
              <a:ahLst/>
              <a:cxnLst/>
              <a:rect l="l" t="t" r="r" b="b"/>
              <a:pathLst>
                <a:path w="4230" h="1418" extrusionOk="0">
                  <a:moveTo>
                    <a:pt x="323" y="1"/>
                  </a:moveTo>
                  <a:cubicBezTo>
                    <a:pt x="127" y="1"/>
                    <a:pt x="0" y="293"/>
                    <a:pt x="213" y="397"/>
                  </a:cubicBezTo>
                  <a:cubicBezTo>
                    <a:pt x="1409" y="970"/>
                    <a:pt x="2702" y="1316"/>
                    <a:pt x="4023" y="1417"/>
                  </a:cubicBezTo>
                  <a:cubicBezTo>
                    <a:pt x="4026" y="1418"/>
                    <a:pt x="4029" y="1418"/>
                    <a:pt x="4033" y="1418"/>
                  </a:cubicBezTo>
                  <a:cubicBezTo>
                    <a:pt x="4143" y="1418"/>
                    <a:pt x="4230" y="1301"/>
                    <a:pt x="4227" y="1201"/>
                  </a:cubicBezTo>
                  <a:cubicBezTo>
                    <a:pt x="4225" y="1073"/>
                    <a:pt x="4121" y="1001"/>
                    <a:pt x="4008" y="991"/>
                  </a:cubicBezTo>
                  <a:cubicBezTo>
                    <a:pt x="2762" y="895"/>
                    <a:pt x="1544" y="565"/>
                    <a:pt x="418" y="24"/>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9"/>
            <p:cNvSpPr/>
            <p:nvPr/>
          </p:nvSpPr>
          <p:spPr>
            <a:xfrm>
              <a:off x="2957750" y="2790825"/>
              <a:ext cx="38475" cy="54825"/>
            </a:xfrm>
            <a:custGeom>
              <a:avLst/>
              <a:gdLst/>
              <a:ahLst/>
              <a:cxnLst/>
              <a:rect l="l" t="t" r="r" b="b"/>
              <a:pathLst>
                <a:path w="1539" h="2193" extrusionOk="0">
                  <a:moveTo>
                    <a:pt x="229" y="1"/>
                  </a:moveTo>
                  <a:cubicBezTo>
                    <a:pt x="189" y="1"/>
                    <a:pt x="150" y="11"/>
                    <a:pt x="119" y="30"/>
                  </a:cubicBezTo>
                  <a:cubicBezTo>
                    <a:pt x="32" y="83"/>
                    <a:pt x="1" y="216"/>
                    <a:pt x="47" y="322"/>
                  </a:cubicBezTo>
                  <a:cubicBezTo>
                    <a:pt x="328" y="952"/>
                    <a:pt x="684" y="1547"/>
                    <a:pt x="1106" y="2093"/>
                  </a:cubicBezTo>
                  <a:cubicBezTo>
                    <a:pt x="1152" y="2154"/>
                    <a:pt x="1220" y="2193"/>
                    <a:pt x="1291" y="2193"/>
                  </a:cubicBezTo>
                  <a:cubicBezTo>
                    <a:pt x="1326" y="2193"/>
                    <a:pt x="1362" y="2183"/>
                    <a:pt x="1397" y="2163"/>
                  </a:cubicBezTo>
                  <a:cubicBezTo>
                    <a:pt x="1503" y="2100"/>
                    <a:pt x="1539" y="1961"/>
                    <a:pt x="1467" y="1872"/>
                  </a:cubicBezTo>
                  <a:cubicBezTo>
                    <a:pt x="1045" y="1325"/>
                    <a:pt x="689" y="731"/>
                    <a:pt x="408" y="103"/>
                  </a:cubicBezTo>
                  <a:cubicBezTo>
                    <a:pt x="378" y="34"/>
                    <a:pt x="302"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9"/>
            <p:cNvSpPr/>
            <p:nvPr/>
          </p:nvSpPr>
          <p:spPr>
            <a:xfrm>
              <a:off x="3014500" y="2874975"/>
              <a:ext cx="105025" cy="105600"/>
            </a:xfrm>
            <a:custGeom>
              <a:avLst/>
              <a:gdLst/>
              <a:ahLst/>
              <a:cxnLst/>
              <a:rect l="l" t="t" r="r" b="b"/>
              <a:pathLst>
                <a:path w="4201" h="4224" extrusionOk="0">
                  <a:moveTo>
                    <a:pt x="244" y="0"/>
                  </a:moveTo>
                  <a:cubicBezTo>
                    <a:pt x="209" y="0"/>
                    <a:pt x="172" y="10"/>
                    <a:pt x="138" y="31"/>
                  </a:cubicBezTo>
                  <a:cubicBezTo>
                    <a:pt x="32" y="94"/>
                    <a:pt x="0" y="229"/>
                    <a:pt x="68" y="323"/>
                  </a:cubicBezTo>
                  <a:cubicBezTo>
                    <a:pt x="905" y="1447"/>
                    <a:pt x="1858" y="2481"/>
                    <a:pt x="2908" y="3410"/>
                  </a:cubicBezTo>
                  <a:cubicBezTo>
                    <a:pt x="3204" y="3673"/>
                    <a:pt x="3505" y="3923"/>
                    <a:pt x="3815" y="4166"/>
                  </a:cubicBezTo>
                  <a:cubicBezTo>
                    <a:pt x="3860" y="4203"/>
                    <a:pt x="3915" y="4223"/>
                    <a:pt x="3970" y="4223"/>
                  </a:cubicBezTo>
                  <a:cubicBezTo>
                    <a:pt x="4022" y="4223"/>
                    <a:pt x="4074" y="4204"/>
                    <a:pt x="4116" y="4161"/>
                  </a:cubicBezTo>
                  <a:cubicBezTo>
                    <a:pt x="4200" y="4075"/>
                    <a:pt x="4200" y="3933"/>
                    <a:pt x="4109" y="3861"/>
                  </a:cubicBezTo>
                  <a:cubicBezTo>
                    <a:pt x="3031" y="3013"/>
                    <a:pt x="2039" y="2060"/>
                    <a:pt x="1156" y="1013"/>
                  </a:cubicBezTo>
                  <a:cubicBezTo>
                    <a:pt x="903" y="717"/>
                    <a:pt x="662" y="412"/>
                    <a:pt x="429" y="104"/>
                  </a:cubicBezTo>
                  <a:cubicBezTo>
                    <a:pt x="384" y="41"/>
                    <a:pt x="31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9"/>
            <p:cNvSpPr/>
            <p:nvPr/>
          </p:nvSpPr>
          <p:spPr>
            <a:xfrm>
              <a:off x="3015450" y="2747150"/>
              <a:ext cx="132175" cy="131775"/>
            </a:xfrm>
            <a:custGeom>
              <a:avLst/>
              <a:gdLst/>
              <a:ahLst/>
              <a:cxnLst/>
              <a:rect l="l" t="t" r="r" b="b"/>
              <a:pathLst>
                <a:path w="5287" h="5271" extrusionOk="0">
                  <a:moveTo>
                    <a:pt x="229" y="0"/>
                  </a:moveTo>
                  <a:cubicBezTo>
                    <a:pt x="177" y="0"/>
                    <a:pt x="126" y="19"/>
                    <a:pt x="85" y="61"/>
                  </a:cubicBezTo>
                  <a:cubicBezTo>
                    <a:pt x="1" y="148"/>
                    <a:pt x="1" y="290"/>
                    <a:pt x="90" y="362"/>
                  </a:cubicBezTo>
                  <a:cubicBezTo>
                    <a:pt x="1486" y="1455"/>
                    <a:pt x="2769" y="2682"/>
                    <a:pt x="3924" y="4028"/>
                  </a:cubicBezTo>
                  <a:cubicBezTo>
                    <a:pt x="4244" y="4396"/>
                    <a:pt x="4554" y="4776"/>
                    <a:pt x="4853" y="5171"/>
                  </a:cubicBezTo>
                  <a:cubicBezTo>
                    <a:pt x="4902" y="5231"/>
                    <a:pt x="4970" y="5270"/>
                    <a:pt x="5041" y="5270"/>
                  </a:cubicBezTo>
                  <a:cubicBezTo>
                    <a:pt x="5075" y="5270"/>
                    <a:pt x="5110" y="5261"/>
                    <a:pt x="5144" y="5241"/>
                  </a:cubicBezTo>
                  <a:cubicBezTo>
                    <a:pt x="5250" y="5176"/>
                    <a:pt x="5286" y="5041"/>
                    <a:pt x="5216" y="4947"/>
                  </a:cubicBezTo>
                  <a:cubicBezTo>
                    <a:pt x="4126" y="3530"/>
                    <a:pt x="2901" y="2218"/>
                    <a:pt x="1558" y="1034"/>
                  </a:cubicBezTo>
                  <a:cubicBezTo>
                    <a:pt x="1175" y="697"/>
                    <a:pt x="786" y="372"/>
                    <a:pt x="386" y="57"/>
                  </a:cubicBezTo>
                  <a:cubicBezTo>
                    <a:pt x="339" y="21"/>
                    <a:pt x="284"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9"/>
            <p:cNvSpPr/>
            <p:nvPr/>
          </p:nvSpPr>
          <p:spPr>
            <a:xfrm>
              <a:off x="3168950" y="2913700"/>
              <a:ext cx="42625" cy="52725"/>
            </a:xfrm>
            <a:custGeom>
              <a:avLst/>
              <a:gdLst/>
              <a:ahLst/>
              <a:cxnLst/>
              <a:rect l="l" t="t" r="r" b="b"/>
              <a:pathLst>
                <a:path w="1705" h="2109" extrusionOk="0">
                  <a:moveTo>
                    <a:pt x="234" y="0"/>
                  </a:moveTo>
                  <a:cubicBezTo>
                    <a:pt x="173" y="0"/>
                    <a:pt x="111" y="25"/>
                    <a:pt x="73" y="66"/>
                  </a:cubicBezTo>
                  <a:cubicBezTo>
                    <a:pt x="0" y="145"/>
                    <a:pt x="3" y="278"/>
                    <a:pt x="80" y="364"/>
                  </a:cubicBezTo>
                  <a:cubicBezTo>
                    <a:pt x="506" y="884"/>
                    <a:pt x="893" y="1435"/>
                    <a:pt x="1242" y="2011"/>
                  </a:cubicBezTo>
                  <a:cubicBezTo>
                    <a:pt x="1286" y="2080"/>
                    <a:pt x="1348" y="2109"/>
                    <a:pt x="1411" y="2109"/>
                  </a:cubicBezTo>
                  <a:cubicBezTo>
                    <a:pt x="1558" y="2109"/>
                    <a:pt x="1704" y="1952"/>
                    <a:pt x="1603" y="1787"/>
                  </a:cubicBezTo>
                  <a:cubicBezTo>
                    <a:pt x="1235" y="1183"/>
                    <a:pt x="824" y="605"/>
                    <a:pt x="371" y="61"/>
                  </a:cubicBezTo>
                  <a:cubicBezTo>
                    <a:pt x="338" y="19"/>
                    <a:pt x="286"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9"/>
            <p:cNvSpPr/>
            <p:nvPr/>
          </p:nvSpPr>
          <p:spPr>
            <a:xfrm>
              <a:off x="3113525" y="2795500"/>
              <a:ext cx="67425" cy="82000"/>
            </a:xfrm>
            <a:custGeom>
              <a:avLst/>
              <a:gdLst/>
              <a:ahLst/>
              <a:cxnLst/>
              <a:rect l="l" t="t" r="r" b="b"/>
              <a:pathLst>
                <a:path w="2697" h="3280" extrusionOk="0">
                  <a:moveTo>
                    <a:pt x="229" y="0"/>
                  </a:moveTo>
                  <a:cubicBezTo>
                    <a:pt x="177" y="0"/>
                    <a:pt x="125" y="20"/>
                    <a:pt x="85" y="62"/>
                  </a:cubicBezTo>
                  <a:cubicBezTo>
                    <a:pt x="3" y="149"/>
                    <a:pt x="1" y="289"/>
                    <a:pt x="90" y="363"/>
                  </a:cubicBezTo>
                  <a:cubicBezTo>
                    <a:pt x="1019" y="1131"/>
                    <a:pt x="1767" y="2091"/>
                    <a:pt x="2285" y="3179"/>
                  </a:cubicBezTo>
                  <a:cubicBezTo>
                    <a:pt x="2316" y="3248"/>
                    <a:pt x="2390" y="3280"/>
                    <a:pt x="2464" y="3280"/>
                  </a:cubicBezTo>
                  <a:cubicBezTo>
                    <a:pt x="2504" y="3280"/>
                    <a:pt x="2544" y="3270"/>
                    <a:pt x="2576" y="3251"/>
                  </a:cubicBezTo>
                  <a:cubicBezTo>
                    <a:pt x="2665" y="3198"/>
                    <a:pt x="2696" y="3061"/>
                    <a:pt x="2646" y="2960"/>
                  </a:cubicBezTo>
                  <a:cubicBezTo>
                    <a:pt x="2112" y="1839"/>
                    <a:pt x="1339" y="847"/>
                    <a:pt x="384" y="58"/>
                  </a:cubicBezTo>
                  <a:cubicBezTo>
                    <a:pt x="338" y="21"/>
                    <a:pt x="283"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9"/>
            <p:cNvSpPr/>
            <p:nvPr/>
          </p:nvSpPr>
          <p:spPr>
            <a:xfrm>
              <a:off x="2947550" y="2488525"/>
              <a:ext cx="158175" cy="23525"/>
            </a:xfrm>
            <a:custGeom>
              <a:avLst/>
              <a:gdLst/>
              <a:ahLst/>
              <a:cxnLst/>
              <a:rect l="l" t="t" r="r" b="b"/>
              <a:pathLst>
                <a:path w="6327" h="941" extrusionOk="0">
                  <a:moveTo>
                    <a:pt x="316" y="1"/>
                  </a:moveTo>
                  <a:cubicBezTo>
                    <a:pt x="122" y="1"/>
                    <a:pt x="1" y="289"/>
                    <a:pt x="212" y="395"/>
                  </a:cubicBezTo>
                  <a:cubicBezTo>
                    <a:pt x="898" y="741"/>
                    <a:pt x="1670" y="772"/>
                    <a:pt x="2421" y="801"/>
                  </a:cubicBezTo>
                  <a:lnTo>
                    <a:pt x="4789" y="888"/>
                  </a:lnTo>
                  <a:lnTo>
                    <a:pt x="6118" y="941"/>
                  </a:lnTo>
                  <a:cubicBezTo>
                    <a:pt x="6119" y="941"/>
                    <a:pt x="6120" y="941"/>
                    <a:pt x="6121" y="941"/>
                  </a:cubicBezTo>
                  <a:cubicBezTo>
                    <a:pt x="6235" y="941"/>
                    <a:pt x="6327" y="827"/>
                    <a:pt x="6325" y="719"/>
                  </a:cubicBezTo>
                  <a:cubicBezTo>
                    <a:pt x="6320" y="599"/>
                    <a:pt x="6219" y="520"/>
                    <a:pt x="6103" y="515"/>
                  </a:cubicBezTo>
                  <a:lnTo>
                    <a:pt x="3824" y="428"/>
                  </a:lnTo>
                  <a:lnTo>
                    <a:pt x="2683" y="385"/>
                  </a:lnTo>
                  <a:cubicBezTo>
                    <a:pt x="2317" y="373"/>
                    <a:pt x="1947" y="366"/>
                    <a:pt x="1579" y="330"/>
                  </a:cubicBezTo>
                  <a:cubicBezTo>
                    <a:pt x="1213" y="293"/>
                    <a:pt x="777" y="207"/>
                    <a:pt x="416" y="26"/>
                  </a:cubicBezTo>
                  <a:cubicBezTo>
                    <a:pt x="382" y="9"/>
                    <a:pt x="348"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9"/>
            <p:cNvSpPr/>
            <p:nvPr/>
          </p:nvSpPr>
          <p:spPr>
            <a:xfrm>
              <a:off x="3140075" y="2484550"/>
              <a:ext cx="82850" cy="26425"/>
            </a:xfrm>
            <a:custGeom>
              <a:avLst/>
              <a:gdLst/>
              <a:ahLst/>
              <a:cxnLst/>
              <a:rect l="l" t="t" r="r" b="b"/>
              <a:pathLst>
                <a:path w="3314" h="1057" extrusionOk="0">
                  <a:moveTo>
                    <a:pt x="3015" y="0"/>
                  </a:moveTo>
                  <a:cubicBezTo>
                    <a:pt x="2995" y="0"/>
                    <a:pt x="2973" y="3"/>
                    <a:pt x="2951" y="10"/>
                  </a:cubicBezTo>
                  <a:cubicBezTo>
                    <a:pt x="2053" y="279"/>
                    <a:pt x="1136" y="486"/>
                    <a:pt x="207" y="631"/>
                  </a:cubicBezTo>
                  <a:cubicBezTo>
                    <a:pt x="97" y="647"/>
                    <a:pt x="0" y="724"/>
                    <a:pt x="3" y="850"/>
                  </a:cubicBezTo>
                  <a:cubicBezTo>
                    <a:pt x="7" y="963"/>
                    <a:pt x="94" y="1056"/>
                    <a:pt x="198" y="1056"/>
                  </a:cubicBezTo>
                  <a:cubicBezTo>
                    <a:pt x="207" y="1056"/>
                    <a:pt x="215" y="1055"/>
                    <a:pt x="224" y="1054"/>
                  </a:cubicBezTo>
                  <a:cubicBezTo>
                    <a:pt x="1187" y="907"/>
                    <a:pt x="2140" y="693"/>
                    <a:pt x="3076" y="416"/>
                  </a:cubicBezTo>
                  <a:cubicBezTo>
                    <a:pt x="3314" y="348"/>
                    <a:pt x="3233" y="0"/>
                    <a:pt x="3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9"/>
            <p:cNvSpPr/>
            <p:nvPr/>
          </p:nvSpPr>
          <p:spPr>
            <a:xfrm>
              <a:off x="3255400" y="2459150"/>
              <a:ext cx="27475" cy="17525"/>
            </a:xfrm>
            <a:custGeom>
              <a:avLst/>
              <a:gdLst/>
              <a:ahLst/>
              <a:cxnLst/>
              <a:rect l="l" t="t" r="r" b="b"/>
              <a:pathLst>
                <a:path w="1099" h="701" extrusionOk="0">
                  <a:moveTo>
                    <a:pt x="884" y="0"/>
                  </a:moveTo>
                  <a:cubicBezTo>
                    <a:pt x="863" y="0"/>
                    <a:pt x="842" y="4"/>
                    <a:pt x="822" y="10"/>
                  </a:cubicBezTo>
                  <a:lnTo>
                    <a:pt x="160" y="282"/>
                  </a:lnTo>
                  <a:cubicBezTo>
                    <a:pt x="107" y="301"/>
                    <a:pt x="61" y="337"/>
                    <a:pt x="32" y="385"/>
                  </a:cubicBezTo>
                  <a:cubicBezTo>
                    <a:pt x="6" y="436"/>
                    <a:pt x="1" y="494"/>
                    <a:pt x="18" y="547"/>
                  </a:cubicBezTo>
                  <a:cubicBezTo>
                    <a:pt x="32" y="602"/>
                    <a:pt x="68" y="645"/>
                    <a:pt x="116" y="674"/>
                  </a:cubicBezTo>
                  <a:cubicBezTo>
                    <a:pt x="148" y="688"/>
                    <a:pt x="185" y="700"/>
                    <a:pt x="222" y="700"/>
                  </a:cubicBezTo>
                  <a:cubicBezTo>
                    <a:pt x="242" y="700"/>
                    <a:pt x="262" y="697"/>
                    <a:pt x="280" y="689"/>
                  </a:cubicBezTo>
                  <a:lnTo>
                    <a:pt x="942" y="414"/>
                  </a:lnTo>
                  <a:cubicBezTo>
                    <a:pt x="992" y="397"/>
                    <a:pt x="1038" y="364"/>
                    <a:pt x="1067" y="316"/>
                  </a:cubicBezTo>
                  <a:cubicBezTo>
                    <a:pt x="1091" y="265"/>
                    <a:pt x="1098" y="205"/>
                    <a:pt x="1086" y="150"/>
                  </a:cubicBezTo>
                  <a:cubicBezTo>
                    <a:pt x="1069" y="97"/>
                    <a:pt x="1031" y="53"/>
                    <a:pt x="983" y="27"/>
                  </a:cubicBezTo>
                  <a:cubicBezTo>
                    <a:pt x="953" y="9"/>
                    <a:pt x="919" y="0"/>
                    <a:pt x="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9"/>
            <p:cNvSpPr/>
            <p:nvPr/>
          </p:nvSpPr>
          <p:spPr>
            <a:xfrm>
              <a:off x="3093625" y="2468775"/>
              <a:ext cx="89200" cy="17900"/>
            </a:xfrm>
            <a:custGeom>
              <a:avLst/>
              <a:gdLst/>
              <a:ahLst/>
              <a:cxnLst/>
              <a:rect l="l" t="t" r="r" b="b"/>
              <a:pathLst>
                <a:path w="3568" h="716" extrusionOk="0">
                  <a:moveTo>
                    <a:pt x="225" y="0"/>
                  </a:moveTo>
                  <a:cubicBezTo>
                    <a:pt x="133" y="0"/>
                    <a:pt x="44" y="78"/>
                    <a:pt x="24" y="167"/>
                  </a:cubicBezTo>
                  <a:cubicBezTo>
                    <a:pt x="0" y="270"/>
                    <a:pt x="72" y="383"/>
                    <a:pt x="181" y="422"/>
                  </a:cubicBezTo>
                  <a:cubicBezTo>
                    <a:pt x="753" y="617"/>
                    <a:pt x="1350" y="715"/>
                    <a:pt x="1948" y="715"/>
                  </a:cubicBezTo>
                  <a:cubicBezTo>
                    <a:pt x="2410" y="715"/>
                    <a:pt x="2872" y="657"/>
                    <a:pt x="3324" y="540"/>
                  </a:cubicBezTo>
                  <a:cubicBezTo>
                    <a:pt x="3568" y="475"/>
                    <a:pt x="3483" y="125"/>
                    <a:pt x="3261" y="125"/>
                  </a:cubicBezTo>
                  <a:cubicBezTo>
                    <a:pt x="3242" y="125"/>
                    <a:pt x="3222" y="127"/>
                    <a:pt x="3201" y="133"/>
                  </a:cubicBezTo>
                  <a:cubicBezTo>
                    <a:pt x="2788" y="238"/>
                    <a:pt x="2364" y="291"/>
                    <a:pt x="1942" y="291"/>
                  </a:cubicBezTo>
                  <a:cubicBezTo>
                    <a:pt x="1378" y="291"/>
                    <a:pt x="816" y="197"/>
                    <a:pt x="279" y="10"/>
                  </a:cubicBezTo>
                  <a:cubicBezTo>
                    <a:pt x="261" y="3"/>
                    <a:pt x="243"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9"/>
            <p:cNvSpPr/>
            <p:nvPr/>
          </p:nvSpPr>
          <p:spPr>
            <a:xfrm>
              <a:off x="2077100" y="2633000"/>
              <a:ext cx="134800" cy="24850"/>
            </a:xfrm>
            <a:custGeom>
              <a:avLst/>
              <a:gdLst/>
              <a:ahLst/>
              <a:cxnLst/>
              <a:rect l="l" t="t" r="r" b="b"/>
              <a:pathLst>
                <a:path w="5392" h="994" extrusionOk="0">
                  <a:moveTo>
                    <a:pt x="5151" y="1"/>
                  </a:moveTo>
                  <a:cubicBezTo>
                    <a:pt x="5132" y="1"/>
                    <a:pt x="5114" y="3"/>
                    <a:pt x="5095" y="7"/>
                  </a:cubicBezTo>
                  <a:cubicBezTo>
                    <a:pt x="3507" y="341"/>
                    <a:pt x="1892" y="529"/>
                    <a:pt x="270" y="570"/>
                  </a:cubicBezTo>
                  <a:cubicBezTo>
                    <a:pt x="1" y="579"/>
                    <a:pt x="9" y="993"/>
                    <a:pt x="275" y="993"/>
                  </a:cubicBezTo>
                  <a:cubicBezTo>
                    <a:pt x="278" y="993"/>
                    <a:pt x="281" y="993"/>
                    <a:pt x="284" y="993"/>
                  </a:cubicBezTo>
                  <a:cubicBezTo>
                    <a:pt x="1942" y="948"/>
                    <a:pt x="3593" y="753"/>
                    <a:pt x="5218" y="413"/>
                  </a:cubicBezTo>
                  <a:cubicBezTo>
                    <a:pt x="5331" y="389"/>
                    <a:pt x="5391" y="252"/>
                    <a:pt x="5360" y="149"/>
                  </a:cubicBezTo>
                  <a:cubicBezTo>
                    <a:pt x="5330" y="50"/>
                    <a:pt x="5243" y="1"/>
                    <a:pt x="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9"/>
            <p:cNvSpPr/>
            <p:nvPr/>
          </p:nvSpPr>
          <p:spPr>
            <a:xfrm>
              <a:off x="2257475" y="2543575"/>
              <a:ext cx="109775" cy="74225"/>
            </a:xfrm>
            <a:custGeom>
              <a:avLst/>
              <a:gdLst/>
              <a:ahLst/>
              <a:cxnLst/>
              <a:rect l="l" t="t" r="r" b="b"/>
              <a:pathLst>
                <a:path w="4391" h="2969" extrusionOk="0">
                  <a:moveTo>
                    <a:pt x="4160" y="0"/>
                  </a:moveTo>
                  <a:cubicBezTo>
                    <a:pt x="4103" y="0"/>
                    <a:pt x="4045" y="25"/>
                    <a:pt x="3995" y="65"/>
                  </a:cubicBezTo>
                  <a:cubicBezTo>
                    <a:pt x="2804" y="1042"/>
                    <a:pt x="1507" y="1887"/>
                    <a:pt x="130" y="2582"/>
                  </a:cubicBezTo>
                  <a:cubicBezTo>
                    <a:pt x="29" y="2633"/>
                    <a:pt x="0" y="2782"/>
                    <a:pt x="58" y="2874"/>
                  </a:cubicBezTo>
                  <a:cubicBezTo>
                    <a:pt x="96" y="2936"/>
                    <a:pt x="168" y="2969"/>
                    <a:pt x="241" y="2969"/>
                  </a:cubicBezTo>
                  <a:cubicBezTo>
                    <a:pt x="278" y="2969"/>
                    <a:pt x="315" y="2960"/>
                    <a:pt x="349" y="2943"/>
                  </a:cubicBezTo>
                  <a:cubicBezTo>
                    <a:pt x="1760" y="2231"/>
                    <a:pt x="3086" y="1362"/>
                    <a:pt x="4304" y="356"/>
                  </a:cubicBezTo>
                  <a:cubicBezTo>
                    <a:pt x="4390" y="284"/>
                    <a:pt x="4373" y="130"/>
                    <a:pt x="4296" y="58"/>
                  </a:cubicBezTo>
                  <a:cubicBezTo>
                    <a:pt x="4255" y="18"/>
                    <a:pt x="4208" y="0"/>
                    <a:pt x="4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9"/>
            <p:cNvSpPr/>
            <p:nvPr/>
          </p:nvSpPr>
          <p:spPr>
            <a:xfrm>
              <a:off x="2202550" y="2561825"/>
              <a:ext cx="92900" cy="52950"/>
            </a:xfrm>
            <a:custGeom>
              <a:avLst/>
              <a:gdLst/>
              <a:ahLst/>
              <a:cxnLst/>
              <a:rect l="l" t="t" r="r" b="b"/>
              <a:pathLst>
                <a:path w="3716" h="2118" extrusionOk="0">
                  <a:moveTo>
                    <a:pt x="3464" y="0"/>
                  </a:moveTo>
                  <a:cubicBezTo>
                    <a:pt x="3428" y="0"/>
                    <a:pt x="3393" y="10"/>
                    <a:pt x="3362" y="33"/>
                  </a:cubicBezTo>
                  <a:cubicBezTo>
                    <a:pt x="2412" y="750"/>
                    <a:pt x="1355" y="1311"/>
                    <a:pt x="231" y="1698"/>
                  </a:cubicBezTo>
                  <a:cubicBezTo>
                    <a:pt x="0" y="1779"/>
                    <a:pt x="77" y="2117"/>
                    <a:pt x="284" y="2117"/>
                  </a:cubicBezTo>
                  <a:cubicBezTo>
                    <a:pt x="306" y="2117"/>
                    <a:pt x="329" y="2113"/>
                    <a:pt x="354" y="2105"/>
                  </a:cubicBezTo>
                  <a:cubicBezTo>
                    <a:pt x="1511" y="1708"/>
                    <a:pt x="2602" y="1130"/>
                    <a:pt x="3581" y="396"/>
                  </a:cubicBezTo>
                  <a:cubicBezTo>
                    <a:pt x="3675" y="327"/>
                    <a:pt x="3716" y="211"/>
                    <a:pt x="3653" y="105"/>
                  </a:cubicBezTo>
                  <a:cubicBezTo>
                    <a:pt x="3614" y="43"/>
                    <a:pt x="3538"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9"/>
            <p:cNvSpPr/>
            <p:nvPr/>
          </p:nvSpPr>
          <p:spPr>
            <a:xfrm>
              <a:off x="3026175" y="2620225"/>
              <a:ext cx="134550" cy="56750"/>
            </a:xfrm>
            <a:custGeom>
              <a:avLst/>
              <a:gdLst/>
              <a:ahLst/>
              <a:cxnLst/>
              <a:rect l="l" t="t" r="r" b="b"/>
              <a:pathLst>
                <a:path w="5382" h="2270" extrusionOk="0">
                  <a:moveTo>
                    <a:pt x="283" y="0"/>
                  </a:moveTo>
                  <a:cubicBezTo>
                    <a:pt x="138" y="0"/>
                    <a:pt x="1" y="176"/>
                    <a:pt x="94" y="342"/>
                  </a:cubicBezTo>
                  <a:cubicBezTo>
                    <a:pt x="417" y="891"/>
                    <a:pt x="1014" y="1167"/>
                    <a:pt x="1586" y="1379"/>
                  </a:cubicBezTo>
                  <a:cubicBezTo>
                    <a:pt x="2311" y="1644"/>
                    <a:pt x="3054" y="1861"/>
                    <a:pt x="3808" y="2029"/>
                  </a:cubicBezTo>
                  <a:cubicBezTo>
                    <a:pt x="4231" y="2125"/>
                    <a:pt x="4662" y="2202"/>
                    <a:pt x="5095" y="2267"/>
                  </a:cubicBezTo>
                  <a:cubicBezTo>
                    <a:pt x="5107" y="2269"/>
                    <a:pt x="5118" y="2270"/>
                    <a:pt x="5130" y="2270"/>
                  </a:cubicBezTo>
                  <a:cubicBezTo>
                    <a:pt x="5229" y="2270"/>
                    <a:pt x="5325" y="2214"/>
                    <a:pt x="5350" y="2111"/>
                  </a:cubicBezTo>
                  <a:cubicBezTo>
                    <a:pt x="5382" y="1993"/>
                    <a:pt x="5310" y="1870"/>
                    <a:pt x="5194" y="1853"/>
                  </a:cubicBezTo>
                  <a:cubicBezTo>
                    <a:pt x="4460" y="1745"/>
                    <a:pt x="3733" y="1593"/>
                    <a:pt x="3018" y="1394"/>
                  </a:cubicBezTo>
                  <a:cubicBezTo>
                    <a:pt x="2665" y="1297"/>
                    <a:pt x="2316" y="1187"/>
                    <a:pt x="1969" y="1066"/>
                  </a:cubicBezTo>
                  <a:cubicBezTo>
                    <a:pt x="1687" y="970"/>
                    <a:pt x="1403" y="867"/>
                    <a:pt x="1141" y="729"/>
                  </a:cubicBezTo>
                  <a:cubicBezTo>
                    <a:pt x="881" y="590"/>
                    <a:pt x="616" y="392"/>
                    <a:pt x="460" y="118"/>
                  </a:cubicBezTo>
                  <a:cubicBezTo>
                    <a:pt x="412" y="34"/>
                    <a:pt x="347" y="0"/>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9"/>
            <p:cNvSpPr/>
            <p:nvPr/>
          </p:nvSpPr>
          <p:spPr>
            <a:xfrm>
              <a:off x="3192925" y="2662025"/>
              <a:ext cx="65425" cy="14050"/>
            </a:xfrm>
            <a:custGeom>
              <a:avLst/>
              <a:gdLst/>
              <a:ahLst/>
              <a:cxnLst/>
              <a:rect l="l" t="t" r="r" b="b"/>
              <a:pathLst>
                <a:path w="2617" h="562" extrusionOk="0">
                  <a:moveTo>
                    <a:pt x="2310" y="1"/>
                  </a:moveTo>
                  <a:cubicBezTo>
                    <a:pt x="2291" y="1"/>
                    <a:pt x="2272" y="3"/>
                    <a:pt x="2252" y="8"/>
                  </a:cubicBezTo>
                  <a:cubicBezTo>
                    <a:pt x="1913" y="96"/>
                    <a:pt x="1566" y="140"/>
                    <a:pt x="1218" y="140"/>
                  </a:cubicBezTo>
                  <a:cubicBezTo>
                    <a:pt x="928" y="140"/>
                    <a:pt x="637" y="109"/>
                    <a:pt x="351" y="47"/>
                  </a:cubicBezTo>
                  <a:cubicBezTo>
                    <a:pt x="333" y="43"/>
                    <a:pt x="317" y="41"/>
                    <a:pt x="301" y="41"/>
                  </a:cubicBezTo>
                  <a:cubicBezTo>
                    <a:pt x="72" y="41"/>
                    <a:pt x="0" y="406"/>
                    <a:pt x="252" y="458"/>
                  </a:cubicBezTo>
                  <a:cubicBezTo>
                    <a:pt x="570" y="527"/>
                    <a:pt x="894" y="561"/>
                    <a:pt x="1217" y="561"/>
                  </a:cubicBezTo>
                  <a:cubicBezTo>
                    <a:pt x="1605" y="561"/>
                    <a:pt x="1993" y="512"/>
                    <a:pt x="2372" y="415"/>
                  </a:cubicBezTo>
                  <a:cubicBezTo>
                    <a:pt x="2617" y="352"/>
                    <a:pt x="2533" y="1"/>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9"/>
            <p:cNvSpPr/>
            <p:nvPr/>
          </p:nvSpPr>
          <p:spPr>
            <a:xfrm>
              <a:off x="3147300" y="2637275"/>
              <a:ext cx="73425" cy="12325"/>
            </a:xfrm>
            <a:custGeom>
              <a:avLst/>
              <a:gdLst/>
              <a:ahLst/>
              <a:cxnLst/>
              <a:rect l="l" t="t" r="r" b="b"/>
              <a:pathLst>
                <a:path w="2937" h="493" extrusionOk="0">
                  <a:moveTo>
                    <a:pt x="2732" y="1"/>
                  </a:moveTo>
                  <a:cubicBezTo>
                    <a:pt x="2726" y="1"/>
                    <a:pt x="2721" y="1"/>
                    <a:pt x="2715" y="2"/>
                  </a:cubicBezTo>
                  <a:cubicBezTo>
                    <a:pt x="2308" y="48"/>
                    <a:pt x="1899" y="71"/>
                    <a:pt x="1490" y="71"/>
                  </a:cubicBezTo>
                  <a:cubicBezTo>
                    <a:pt x="1087" y="71"/>
                    <a:pt x="684" y="48"/>
                    <a:pt x="284" y="4"/>
                  </a:cubicBezTo>
                  <a:cubicBezTo>
                    <a:pt x="271" y="2"/>
                    <a:pt x="258" y="2"/>
                    <a:pt x="245" y="2"/>
                  </a:cubicBezTo>
                  <a:cubicBezTo>
                    <a:pt x="144" y="2"/>
                    <a:pt x="52" y="52"/>
                    <a:pt x="27" y="160"/>
                  </a:cubicBezTo>
                  <a:cubicBezTo>
                    <a:pt x="0" y="283"/>
                    <a:pt x="70" y="401"/>
                    <a:pt x="183" y="418"/>
                  </a:cubicBezTo>
                  <a:cubicBezTo>
                    <a:pt x="616" y="467"/>
                    <a:pt x="1051" y="492"/>
                    <a:pt x="1486" y="492"/>
                  </a:cubicBezTo>
                  <a:cubicBezTo>
                    <a:pt x="1900" y="492"/>
                    <a:pt x="2313" y="470"/>
                    <a:pt x="2724" y="425"/>
                  </a:cubicBezTo>
                  <a:cubicBezTo>
                    <a:pt x="2840" y="413"/>
                    <a:pt x="2936" y="327"/>
                    <a:pt x="2934" y="206"/>
                  </a:cubicBezTo>
                  <a:cubicBezTo>
                    <a:pt x="2927" y="103"/>
                    <a:pt x="2838"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9"/>
            <p:cNvSpPr/>
            <p:nvPr/>
          </p:nvSpPr>
          <p:spPr>
            <a:xfrm>
              <a:off x="2363375" y="2322675"/>
              <a:ext cx="669375" cy="519100"/>
            </a:xfrm>
            <a:custGeom>
              <a:avLst/>
              <a:gdLst/>
              <a:ahLst/>
              <a:cxnLst/>
              <a:rect l="l" t="t" r="r" b="b"/>
              <a:pathLst>
                <a:path w="26775" h="20764" extrusionOk="0">
                  <a:moveTo>
                    <a:pt x="6675" y="1"/>
                  </a:moveTo>
                  <a:cubicBezTo>
                    <a:pt x="6601" y="1"/>
                    <a:pt x="6530" y="49"/>
                    <a:pt x="6491" y="116"/>
                  </a:cubicBezTo>
                  <a:cubicBezTo>
                    <a:pt x="6483" y="116"/>
                    <a:pt x="6475" y="115"/>
                    <a:pt x="6468" y="115"/>
                  </a:cubicBezTo>
                  <a:cubicBezTo>
                    <a:pt x="6376" y="115"/>
                    <a:pt x="6297" y="180"/>
                    <a:pt x="6282" y="273"/>
                  </a:cubicBezTo>
                  <a:cubicBezTo>
                    <a:pt x="6014" y="1669"/>
                    <a:pt x="4734" y="2516"/>
                    <a:pt x="3449" y="2872"/>
                  </a:cubicBezTo>
                  <a:cubicBezTo>
                    <a:pt x="3066" y="2976"/>
                    <a:pt x="2679" y="3050"/>
                    <a:pt x="2286" y="3101"/>
                  </a:cubicBezTo>
                  <a:cubicBezTo>
                    <a:pt x="2173" y="3115"/>
                    <a:pt x="2077" y="3197"/>
                    <a:pt x="2082" y="3320"/>
                  </a:cubicBezTo>
                  <a:cubicBezTo>
                    <a:pt x="2082" y="3334"/>
                    <a:pt x="2084" y="3351"/>
                    <a:pt x="2089" y="3366"/>
                  </a:cubicBezTo>
                  <a:cubicBezTo>
                    <a:pt x="1170" y="4054"/>
                    <a:pt x="383" y="4968"/>
                    <a:pt x="130" y="6114"/>
                  </a:cubicBezTo>
                  <a:cubicBezTo>
                    <a:pt x="0" y="6701"/>
                    <a:pt x="12" y="7337"/>
                    <a:pt x="224" y="7905"/>
                  </a:cubicBezTo>
                  <a:cubicBezTo>
                    <a:pt x="337" y="8208"/>
                    <a:pt x="501" y="8487"/>
                    <a:pt x="648" y="8776"/>
                  </a:cubicBezTo>
                  <a:cubicBezTo>
                    <a:pt x="790" y="9055"/>
                    <a:pt x="893" y="9351"/>
                    <a:pt x="958" y="9659"/>
                  </a:cubicBezTo>
                  <a:cubicBezTo>
                    <a:pt x="1021" y="9972"/>
                    <a:pt x="1059" y="10287"/>
                    <a:pt x="1134" y="10598"/>
                  </a:cubicBezTo>
                  <a:cubicBezTo>
                    <a:pt x="1203" y="10884"/>
                    <a:pt x="1300" y="11166"/>
                    <a:pt x="1422" y="11433"/>
                  </a:cubicBezTo>
                  <a:cubicBezTo>
                    <a:pt x="1666" y="11962"/>
                    <a:pt x="2012" y="12441"/>
                    <a:pt x="2438" y="12838"/>
                  </a:cubicBezTo>
                  <a:cubicBezTo>
                    <a:pt x="2669" y="13055"/>
                    <a:pt x="2927" y="13250"/>
                    <a:pt x="3129" y="13498"/>
                  </a:cubicBezTo>
                  <a:cubicBezTo>
                    <a:pt x="3331" y="13743"/>
                    <a:pt x="3444" y="14003"/>
                    <a:pt x="3560" y="14273"/>
                  </a:cubicBezTo>
                  <a:cubicBezTo>
                    <a:pt x="3798" y="14836"/>
                    <a:pt x="4046" y="15389"/>
                    <a:pt x="4392" y="15897"/>
                  </a:cubicBezTo>
                  <a:cubicBezTo>
                    <a:pt x="5095" y="16927"/>
                    <a:pt x="6147" y="17738"/>
                    <a:pt x="7420" y="17844"/>
                  </a:cubicBezTo>
                  <a:cubicBezTo>
                    <a:pt x="7493" y="17851"/>
                    <a:pt x="7567" y="17854"/>
                    <a:pt x="7641" y="17854"/>
                  </a:cubicBezTo>
                  <a:cubicBezTo>
                    <a:pt x="7698" y="17854"/>
                    <a:pt x="7756" y="17852"/>
                    <a:pt x="7812" y="17849"/>
                  </a:cubicBezTo>
                  <a:cubicBezTo>
                    <a:pt x="8967" y="18985"/>
                    <a:pt x="10508" y="19685"/>
                    <a:pt x="12115" y="19844"/>
                  </a:cubicBezTo>
                  <a:cubicBezTo>
                    <a:pt x="12332" y="19865"/>
                    <a:pt x="12548" y="19875"/>
                    <a:pt x="12764" y="19875"/>
                  </a:cubicBezTo>
                  <a:cubicBezTo>
                    <a:pt x="12930" y="19875"/>
                    <a:pt x="13097" y="19869"/>
                    <a:pt x="13263" y="19856"/>
                  </a:cubicBezTo>
                  <a:lnTo>
                    <a:pt x="13273" y="19864"/>
                  </a:lnTo>
                  <a:cubicBezTo>
                    <a:pt x="14058" y="20338"/>
                    <a:pt x="14955" y="20602"/>
                    <a:pt x="15863" y="20701"/>
                  </a:cubicBezTo>
                  <a:cubicBezTo>
                    <a:pt x="16229" y="20742"/>
                    <a:pt x="16592" y="20763"/>
                    <a:pt x="16953" y="20763"/>
                  </a:cubicBezTo>
                  <a:cubicBezTo>
                    <a:pt x="17489" y="20763"/>
                    <a:pt x="18019" y="20716"/>
                    <a:pt x="18541" y="20612"/>
                  </a:cubicBezTo>
                  <a:cubicBezTo>
                    <a:pt x="18864" y="20549"/>
                    <a:pt x="19177" y="20434"/>
                    <a:pt x="19461" y="20268"/>
                  </a:cubicBezTo>
                  <a:cubicBezTo>
                    <a:pt x="19791" y="20371"/>
                    <a:pt x="20134" y="20423"/>
                    <a:pt x="20476" y="20423"/>
                  </a:cubicBezTo>
                  <a:cubicBezTo>
                    <a:pt x="20774" y="20423"/>
                    <a:pt x="21072" y="20383"/>
                    <a:pt x="21362" y="20304"/>
                  </a:cubicBezTo>
                  <a:cubicBezTo>
                    <a:pt x="22050" y="20119"/>
                    <a:pt x="22659" y="19714"/>
                    <a:pt x="23100" y="19156"/>
                  </a:cubicBezTo>
                  <a:cubicBezTo>
                    <a:pt x="23215" y="19007"/>
                    <a:pt x="23321" y="18848"/>
                    <a:pt x="23413" y="18679"/>
                  </a:cubicBezTo>
                  <a:cubicBezTo>
                    <a:pt x="24062" y="18355"/>
                    <a:pt x="24705" y="18003"/>
                    <a:pt x="25237" y="17507"/>
                  </a:cubicBezTo>
                  <a:cubicBezTo>
                    <a:pt x="25841" y="16949"/>
                    <a:pt x="26219" y="16210"/>
                    <a:pt x="26301" y="15389"/>
                  </a:cubicBezTo>
                  <a:cubicBezTo>
                    <a:pt x="26334" y="15050"/>
                    <a:pt x="26313" y="14711"/>
                    <a:pt x="26238" y="14379"/>
                  </a:cubicBezTo>
                  <a:cubicBezTo>
                    <a:pt x="26775" y="12971"/>
                    <a:pt x="26592" y="11358"/>
                    <a:pt x="25696" y="10133"/>
                  </a:cubicBezTo>
                  <a:cubicBezTo>
                    <a:pt x="25456" y="9806"/>
                    <a:pt x="25174" y="9512"/>
                    <a:pt x="24857" y="9260"/>
                  </a:cubicBezTo>
                  <a:cubicBezTo>
                    <a:pt x="24830" y="9238"/>
                    <a:pt x="24801" y="9223"/>
                    <a:pt x="24772" y="9214"/>
                  </a:cubicBezTo>
                  <a:cubicBezTo>
                    <a:pt x="24426" y="8648"/>
                    <a:pt x="23973" y="8148"/>
                    <a:pt x="23562" y="7623"/>
                  </a:cubicBezTo>
                  <a:cubicBezTo>
                    <a:pt x="23285" y="7267"/>
                    <a:pt x="23027" y="6896"/>
                    <a:pt x="22840" y="6492"/>
                  </a:cubicBezTo>
                  <a:cubicBezTo>
                    <a:pt x="22654" y="6085"/>
                    <a:pt x="22558" y="5604"/>
                    <a:pt x="22484" y="5137"/>
                  </a:cubicBezTo>
                  <a:cubicBezTo>
                    <a:pt x="22407" y="4670"/>
                    <a:pt x="22289" y="4208"/>
                    <a:pt x="21937" y="3881"/>
                  </a:cubicBezTo>
                  <a:cubicBezTo>
                    <a:pt x="21899" y="3841"/>
                    <a:pt x="21848" y="3821"/>
                    <a:pt x="21796" y="3821"/>
                  </a:cubicBezTo>
                  <a:cubicBezTo>
                    <a:pt x="21760" y="3821"/>
                    <a:pt x="21724" y="3831"/>
                    <a:pt x="21692" y="3852"/>
                  </a:cubicBezTo>
                  <a:cubicBezTo>
                    <a:pt x="21657" y="3827"/>
                    <a:pt x="21617" y="3816"/>
                    <a:pt x="21575" y="3816"/>
                  </a:cubicBezTo>
                  <a:cubicBezTo>
                    <a:pt x="21535" y="3816"/>
                    <a:pt x="21494" y="3826"/>
                    <a:pt x="21456" y="3842"/>
                  </a:cubicBezTo>
                  <a:cubicBezTo>
                    <a:pt x="21084" y="4015"/>
                    <a:pt x="20674" y="4077"/>
                    <a:pt x="20258" y="4077"/>
                  </a:cubicBezTo>
                  <a:cubicBezTo>
                    <a:pt x="19767" y="4077"/>
                    <a:pt x="19267" y="3991"/>
                    <a:pt x="18809" y="3900"/>
                  </a:cubicBezTo>
                  <a:cubicBezTo>
                    <a:pt x="17848" y="3707"/>
                    <a:pt x="16922" y="3375"/>
                    <a:pt x="16053" y="2920"/>
                  </a:cubicBezTo>
                  <a:cubicBezTo>
                    <a:pt x="15559" y="2660"/>
                    <a:pt x="15088" y="2362"/>
                    <a:pt x="14643" y="2023"/>
                  </a:cubicBezTo>
                  <a:cubicBezTo>
                    <a:pt x="14595" y="1988"/>
                    <a:pt x="14541" y="1968"/>
                    <a:pt x="14488" y="1968"/>
                  </a:cubicBezTo>
                  <a:cubicBezTo>
                    <a:pt x="14449" y="1968"/>
                    <a:pt x="14410" y="1979"/>
                    <a:pt x="14375" y="2003"/>
                  </a:cubicBezTo>
                  <a:cubicBezTo>
                    <a:pt x="14334" y="1971"/>
                    <a:pt x="14283" y="1955"/>
                    <a:pt x="14232" y="1955"/>
                  </a:cubicBezTo>
                  <a:cubicBezTo>
                    <a:pt x="14195" y="1955"/>
                    <a:pt x="14159" y="1963"/>
                    <a:pt x="14125" y="1982"/>
                  </a:cubicBezTo>
                  <a:cubicBezTo>
                    <a:pt x="13599" y="2237"/>
                    <a:pt x="13020" y="2353"/>
                    <a:pt x="12439" y="2353"/>
                  </a:cubicBezTo>
                  <a:cubicBezTo>
                    <a:pt x="12003" y="2353"/>
                    <a:pt x="11566" y="2288"/>
                    <a:pt x="11150" y="2167"/>
                  </a:cubicBezTo>
                  <a:cubicBezTo>
                    <a:pt x="10623" y="2011"/>
                    <a:pt x="10120" y="1780"/>
                    <a:pt x="9658" y="1481"/>
                  </a:cubicBezTo>
                  <a:cubicBezTo>
                    <a:pt x="9430" y="1337"/>
                    <a:pt x="9208" y="1178"/>
                    <a:pt x="8996" y="1007"/>
                  </a:cubicBezTo>
                  <a:cubicBezTo>
                    <a:pt x="8780" y="834"/>
                    <a:pt x="8563" y="660"/>
                    <a:pt x="8303" y="552"/>
                  </a:cubicBezTo>
                  <a:cubicBezTo>
                    <a:pt x="8046" y="444"/>
                    <a:pt x="7771" y="410"/>
                    <a:pt x="7495" y="360"/>
                  </a:cubicBezTo>
                  <a:cubicBezTo>
                    <a:pt x="7218" y="309"/>
                    <a:pt x="6992" y="256"/>
                    <a:pt x="6811" y="64"/>
                  </a:cubicBezTo>
                  <a:cubicBezTo>
                    <a:pt x="6769" y="19"/>
                    <a:pt x="6721" y="1"/>
                    <a:pt x="6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9"/>
            <p:cNvSpPr/>
            <p:nvPr/>
          </p:nvSpPr>
          <p:spPr>
            <a:xfrm>
              <a:off x="2444175" y="2518650"/>
              <a:ext cx="29325" cy="60775"/>
            </a:xfrm>
            <a:custGeom>
              <a:avLst/>
              <a:gdLst/>
              <a:ahLst/>
              <a:cxnLst/>
              <a:rect l="l" t="t" r="r" b="b"/>
              <a:pathLst>
                <a:path w="1173" h="2431" extrusionOk="0">
                  <a:moveTo>
                    <a:pt x="214" y="1"/>
                  </a:moveTo>
                  <a:cubicBezTo>
                    <a:pt x="195" y="1"/>
                    <a:pt x="177" y="3"/>
                    <a:pt x="159" y="8"/>
                  </a:cubicBezTo>
                  <a:cubicBezTo>
                    <a:pt x="56" y="39"/>
                    <a:pt x="0" y="159"/>
                    <a:pt x="17" y="273"/>
                  </a:cubicBezTo>
                  <a:cubicBezTo>
                    <a:pt x="145" y="995"/>
                    <a:pt x="393" y="1690"/>
                    <a:pt x="751" y="2330"/>
                  </a:cubicBezTo>
                  <a:cubicBezTo>
                    <a:pt x="787" y="2396"/>
                    <a:pt x="860" y="2430"/>
                    <a:pt x="933" y="2430"/>
                  </a:cubicBezTo>
                  <a:cubicBezTo>
                    <a:pt x="972" y="2430"/>
                    <a:pt x="1011" y="2420"/>
                    <a:pt x="1045" y="2400"/>
                  </a:cubicBezTo>
                  <a:cubicBezTo>
                    <a:pt x="1141" y="2338"/>
                    <a:pt x="1172" y="2208"/>
                    <a:pt x="1112" y="2109"/>
                  </a:cubicBezTo>
                  <a:cubicBezTo>
                    <a:pt x="775" y="1498"/>
                    <a:pt x="542" y="836"/>
                    <a:pt x="424" y="150"/>
                  </a:cubicBezTo>
                  <a:cubicBezTo>
                    <a:pt x="410" y="58"/>
                    <a:pt x="308"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9"/>
            <p:cNvSpPr/>
            <p:nvPr/>
          </p:nvSpPr>
          <p:spPr>
            <a:xfrm>
              <a:off x="2453450" y="2433100"/>
              <a:ext cx="39300" cy="57675"/>
            </a:xfrm>
            <a:custGeom>
              <a:avLst/>
              <a:gdLst/>
              <a:ahLst/>
              <a:cxnLst/>
              <a:rect l="l" t="t" r="r" b="b"/>
              <a:pathLst>
                <a:path w="1572" h="2307" extrusionOk="0">
                  <a:moveTo>
                    <a:pt x="1340" y="1"/>
                  </a:moveTo>
                  <a:cubicBezTo>
                    <a:pt x="1283" y="1"/>
                    <a:pt x="1227" y="24"/>
                    <a:pt x="1182" y="65"/>
                  </a:cubicBezTo>
                  <a:cubicBezTo>
                    <a:pt x="602" y="590"/>
                    <a:pt x="200" y="1285"/>
                    <a:pt x="36" y="2051"/>
                  </a:cubicBezTo>
                  <a:cubicBezTo>
                    <a:pt x="1" y="2207"/>
                    <a:pt x="130" y="2306"/>
                    <a:pt x="254" y="2306"/>
                  </a:cubicBezTo>
                  <a:cubicBezTo>
                    <a:pt x="339" y="2306"/>
                    <a:pt x="423" y="2259"/>
                    <a:pt x="448" y="2149"/>
                  </a:cubicBezTo>
                  <a:cubicBezTo>
                    <a:pt x="597" y="1459"/>
                    <a:pt x="960" y="833"/>
                    <a:pt x="1485" y="359"/>
                  </a:cubicBezTo>
                  <a:cubicBezTo>
                    <a:pt x="1572" y="282"/>
                    <a:pt x="1557" y="133"/>
                    <a:pt x="1480" y="58"/>
                  </a:cubicBezTo>
                  <a:cubicBezTo>
                    <a:pt x="1439" y="19"/>
                    <a:pt x="1389"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9"/>
            <p:cNvSpPr/>
            <p:nvPr/>
          </p:nvSpPr>
          <p:spPr>
            <a:xfrm>
              <a:off x="2512400" y="2386150"/>
              <a:ext cx="42500" cy="26375"/>
            </a:xfrm>
            <a:custGeom>
              <a:avLst/>
              <a:gdLst/>
              <a:ahLst/>
              <a:cxnLst/>
              <a:rect l="l" t="t" r="r" b="b"/>
              <a:pathLst>
                <a:path w="1700" h="1055" extrusionOk="0">
                  <a:moveTo>
                    <a:pt x="1454" y="0"/>
                  </a:moveTo>
                  <a:cubicBezTo>
                    <a:pt x="1417" y="0"/>
                    <a:pt x="1379" y="10"/>
                    <a:pt x="1343" y="30"/>
                  </a:cubicBezTo>
                  <a:lnTo>
                    <a:pt x="133" y="663"/>
                  </a:lnTo>
                  <a:cubicBezTo>
                    <a:pt x="32" y="716"/>
                    <a:pt x="1" y="865"/>
                    <a:pt x="61" y="956"/>
                  </a:cubicBezTo>
                  <a:cubicBezTo>
                    <a:pt x="102" y="1019"/>
                    <a:pt x="170" y="1055"/>
                    <a:pt x="241" y="1055"/>
                  </a:cubicBezTo>
                  <a:cubicBezTo>
                    <a:pt x="279" y="1055"/>
                    <a:pt x="317" y="1045"/>
                    <a:pt x="352" y="1024"/>
                  </a:cubicBezTo>
                  <a:lnTo>
                    <a:pt x="1567" y="391"/>
                  </a:lnTo>
                  <a:cubicBezTo>
                    <a:pt x="1666" y="338"/>
                    <a:pt x="1700" y="189"/>
                    <a:pt x="1637" y="97"/>
                  </a:cubicBezTo>
                  <a:cubicBezTo>
                    <a:pt x="1595" y="34"/>
                    <a:pt x="1525"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9"/>
            <p:cNvSpPr/>
            <p:nvPr/>
          </p:nvSpPr>
          <p:spPr>
            <a:xfrm>
              <a:off x="2475875" y="2478125"/>
              <a:ext cx="19100" cy="44350"/>
            </a:xfrm>
            <a:custGeom>
              <a:avLst/>
              <a:gdLst/>
              <a:ahLst/>
              <a:cxnLst/>
              <a:rect l="l" t="t" r="r" b="b"/>
              <a:pathLst>
                <a:path w="764" h="1774" extrusionOk="0">
                  <a:moveTo>
                    <a:pt x="524" y="0"/>
                  </a:moveTo>
                  <a:cubicBezTo>
                    <a:pt x="449" y="0"/>
                    <a:pt x="377" y="39"/>
                    <a:pt x="338" y="110"/>
                  </a:cubicBezTo>
                  <a:cubicBezTo>
                    <a:pt x="99" y="555"/>
                    <a:pt x="1" y="1063"/>
                    <a:pt x="56" y="1566"/>
                  </a:cubicBezTo>
                  <a:cubicBezTo>
                    <a:pt x="68" y="1672"/>
                    <a:pt x="147" y="1774"/>
                    <a:pt x="260" y="1774"/>
                  </a:cubicBezTo>
                  <a:cubicBezTo>
                    <a:pt x="265" y="1774"/>
                    <a:pt x="270" y="1774"/>
                    <a:pt x="275" y="1773"/>
                  </a:cubicBezTo>
                  <a:cubicBezTo>
                    <a:pt x="395" y="1766"/>
                    <a:pt x="492" y="1672"/>
                    <a:pt x="480" y="1554"/>
                  </a:cubicBezTo>
                  <a:cubicBezTo>
                    <a:pt x="427" y="1128"/>
                    <a:pt x="506" y="695"/>
                    <a:pt x="708" y="315"/>
                  </a:cubicBezTo>
                  <a:cubicBezTo>
                    <a:pt x="764" y="216"/>
                    <a:pt x="730" y="76"/>
                    <a:pt x="626" y="26"/>
                  </a:cubicBezTo>
                  <a:cubicBezTo>
                    <a:pt x="594" y="8"/>
                    <a:pt x="559" y="0"/>
                    <a:pt x="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9"/>
            <p:cNvSpPr/>
            <p:nvPr/>
          </p:nvSpPr>
          <p:spPr>
            <a:xfrm>
              <a:off x="2553275" y="2663800"/>
              <a:ext cx="59275" cy="58100"/>
            </a:xfrm>
            <a:custGeom>
              <a:avLst/>
              <a:gdLst/>
              <a:ahLst/>
              <a:cxnLst/>
              <a:rect l="l" t="t" r="r" b="b"/>
              <a:pathLst>
                <a:path w="2371" h="2324" extrusionOk="0">
                  <a:moveTo>
                    <a:pt x="295" y="1"/>
                  </a:moveTo>
                  <a:cubicBezTo>
                    <a:pt x="147" y="1"/>
                    <a:pt x="0" y="159"/>
                    <a:pt x="103" y="320"/>
                  </a:cubicBezTo>
                  <a:cubicBezTo>
                    <a:pt x="601" y="1102"/>
                    <a:pt x="1258" y="1776"/>
                    <a:pt x="2029" y="2296"/>
                  </a:cubicBezTo>
                  <a:cubicBezTo>
                    <a:pt x="2057" y="2315"/>
                    <a:pt x="2090" y="2323"/>
                    <a:pt x="2124" y="2323"/>
                  </a:cubicBezTo>
                  <a:cubicBezTo>
                    <a:pt x="2201" y="2323"/>
                    <a:pt x="2281" y="2279"/>
                    <a:pt x="2317" y="2214"/>
                  </a:cubicBezTo>
                  <a:cubicBezTo>
                    <a:pt x="2370" y="2120"/>
                    <a:pt x="2329" y="1988"/>
                    <a:pt x="2233" y="1925"/>
                  </a:cubicBezTo>
                  <a:cubicBezTo>
                    <a:pt x="1526" y="1441"/>
                    <a:pt x="924" y="820"/>
                    <a:pt x="464" y="98"/>
                  </a:cubicBezTo>
                  <a:cubicBezTo>
                    <a:pt x="420" y="29"/>
                    <a:pt x="35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9"/>
            <p:cNvSpPr/>
            <p:nvPr/>
          </p:nvSpPr>
          <p:spPr>
            <a:xfrm>
              <a:off x="2640850" y="2734675"/>
              <a:ext cx="42575" cy="21175"/>
            </a:xfrm>
            <a:custGeom>
              <a:avLst/>
              <a:gdLst/>
              <a:ahLst/>
              <a:cxnLst/>
              <a:rect l="l" t="t" r="r" b="b"/>
              <a:pathLst>
                <a:path w="1703" h="847" extrusionOk="0">
                  <a:moveTo>
                    <a:pt x="237" y="1"/>
                  </a:moveTo>
                  <a:cubicBezTo>
                    <a:pt x="164" y="1"/>
                    <a:pt x="91" y="34"/>
                    <a:pt x="54" y="108"/>
                  </a:cubicBezTo>
                  <a:cubicBezTo>
                    <a:pt x="1" y="216"/>
                    <a:pt x="30" y="344"/>
                    <a:pt x="138" y="397"/>
                  </a:cubicBezTo>
                  <a:cubicBezTo>
                    <a:pt x="550" y="592"/>
                    <a:pt x="980" y="741"/>
                    <a:pt x="1423" y="842"/>
                  </a:cubicBezTo>
                  <a:cubicBezTo>
                    <a:pt x="1438" y="845"/>
                    <a:pt x="1453" y="847"/>
                    <a:pt x="1468" y="847"/>
                  </a:cubicBezTo>
                  <a:cubicBezTo>
                    <a:pt x="1565" y="847"/>
                    <a:pt x="1653" y="782"/>
                    <a:pt x="1678" y="686"/>
                  </a:cubicBezTo>
                  <a:cubicBezTo>
                    <a:pt x="1702" y="570"/>
                    <a:pt x="1635" y="459"/>
                    <a:pt x="1522" y="428"/>
                  </a:cubicBezTo>
                  <a:cubicBezTo>
                    <a:pt x="1115" y="337"/>
                    <a:pt x="720" y="202"/>
                    <a:pt x="343" y="24"/>
                  </a:cubicBezTo>
                  <a:cubicBezTo>
                    <a:pt x="310" y="9"/>
                    <a:pt x="274"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9"/>
            <p:cNvSpPr/>
            <p:nvPr/>
          </p:nvSpPr>
          <p:spPr>
            <a:xfrm>
              <a:off x="2607175" y="2683600"/>
              <a:ext cx="64400" cy="37525"/>
            </a:xfrm>
            <a:custGeom>
              <a:avLst/>
              <a:gdLst/>
              <a:ahLst/>
              <a:cxnLst/>
              <a:rect l="l" t="t" r="r" b="b"/>
              <a:pathLst>
                <a:path w="2576" h="1501" extrusionOk="0">
                  <a:moveTo>
                    <a:pt x="242" y="1"/>
                  </a:moveTo>
                  <a:cubicBezTo>
                    <a:pt x="165" y="1"/>
                    <a:pt x="86" y="45"/>
                    <a:pt x="51" y="110"/>
                  </a:cubicBezTo>
                  <a:cubicBezTo>
                    <a:pt x="0" y="204"/>
                    <a:pt x="39" y="336"/>
                    <a:pt x="130" y="399"/>
                  </a:cubicBezTo>
                  <a:cubicBezTo>
                    <a:pt x="809" y="844"/>
                    <a:pt x="1533" y="1210"/>
                    <a:pt x="2294" y="1492"/>
                  </a:cubicBezTo>
                  <a:cubicBezTo>
                    <a:pt x="2311" y="1498"/>
                    <a:pt x="2328" y="1500"/>
                    <a:pt x="2345" y="1500"/>
                  </a:cubicBezTo>
                  <a:cubicBezTo>
                    <a:pt x="2438" y="1500"/>
                    <a:pt x="2528" y="1420"/>
                    <a:pt x="2549" y="1335"/>
                  </a:cubicBezTo>
                  <a:cubicBezTo>
                    <a:pt x="2575" y="1232"/>
                    <a:pt x="2503" y="1119"/>
                    <a:pt x="2395" y="1080"/>
                  </a:cubicBezTo>
                  <a:cubicBezTo>
                    <a:pt x="1670" y="808"/>
                    <a:pt x="982" y="457"/>
                    <a:pt x="339" y="28"/>
                  </a:cubicBezTo>
                  <a:cubicBezTo>
                    <a:pt x="310" y="9"/>
                    <a:pt x="27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9"/>
            <p:cNvSpPr/>
            <p:nvPr/>
          </p:nvSpPr>
          <p:spPr>
            <a:xfrm>
              <a:off x="2824400" y="2736675"/>
              <a:ext cx="74000" cy="25750"/>
            </a:xfrm>
            <a:custGeom>
              <a:avLst/>
              <a:gdLst/>
              <a:ahLst/>
              <a:cxnLst/>
              <a:rect l="l" t="t" r="r" b="b"/>
              <a:pathLst>
                <a:path w="2960" h="1030" extrusionOk="0">
                  <a:moveTo>
                    <a:pt x="2724" y="1"/>
                  </a:moveTo>
                  <a:cubicBezTo>
                    <a:pt x="2686" y="1"/>
                    <a:pt x="2646" y="11"/>
                    <a:pt x="2611" y="30"/>
                  </a:cubicBezTo>
                  <a:cubicBezTo>
                    <a:pt x="1886" y="403"/>
                    <a:pt x="1082" y="601"/>
                    <a:pt x="269" y="606"/>
                  </a:cubicBezTo>
                  <a:cubicBezTo>
                    <a:pt x="0" y="608"/>
                    <a:pt x="11" y="1029"/>
                    <a:pt x="281" y="1029"/>
                  </a:cubicBezTo>
                  <a:cubicBezTo>
                    <a:pt x="282" y="1029"/>
                    <a:pt x="283" y="1029"/>
                    <a:pt x="283" y="1029"/>
                  </a:cubicBezTo>
                  <a:cubicBezTo>
                    <a:pt x="1171" y="1020"/>
                    <a:pt x="2045" y="803"/>
                    <a:pt x="2832" y="391"/>
                  </a:cubicBezTo>
                  <a:cubicBezTo>
                    <a:pt x="2931" y="336"/>
                    <a:pt x="2960" y="192"/>
                    <a:pt x="2902" y="100"/>
                  </a:cubicBezTo>
                  <a:cubicBezTo>
                    <a:pt x="2861" y="33"/>
                    <a:pt x="2794" y="1"/>
                    <a:pt x="2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9"/>
            <p:cNvSpPr/>
            <p:nvPr/>
          </p:nvSpPr>
          <p:spPr>
            <a:xfrm>
              <a:off x="2912625" y="2683925"/>
              <a:ext cx="36750" cy="45075"/>
            </a:xfrm>
            <a:custGeom>
              <a:avLst/>
              <a:gdLst/>
              <a:ahLst/>
              <a:cxnLst/>
              <a:rect l="l" t="t" r="r" b="b"/>
              <a:pathLst>
                <a:path w="1470" h="1803" extrusionOk="0">
                  <a:moveTo>
                    <a:pt x="1238" y="0"/>
                  </a:moveTo>
                  <a:cubicBezTo>
                    <a:pt x="1162" y="0"/>
                    <a:pt x="1083" y="35"/>
                    <a:pt x="1050" y="107"/>
                  </a:cubicBezTo>
                  <a:cubicBezTo>
                    <a:pt x="834" y="619"/>
                    <a:pt x="502" y="1079"/>
                    <a:pt x="85" y="1447"/>
                  </a:cubicBezTo>
                  <a:cubicBezTo>
                    <a:pt x="1" y="1527"/>
                    <a:pt x="13" y="1674"/>
                    <a:pt x="92" y="1748"/>
                  </a:cubicBezTo>
                  <a:cubicBezTo>
                    <a:pt x="129" y="1785"/>
                    <a:pt x="180" y="1803"/>
                    <a:pt x="232" y="1803"/>
                  </a:cubicBezTo>
                  <a:cubicBezTo>
                    <a:pt x="288" y="1803"/>
                    <a:pt x="347" y="1782"/>
                    <a:pt x="393" y="1743"/>
                  </a:cubicBezTo>
                  <a:cubicBezTo>
                    <a:pt x="836" y="1346"/>
                    <a:pt x="1187" y="860"/>
                    <a:pt x="1423" y="314"/>
                  </a:cubicBezTo>
                  <a:cubicBezTo>
                    <a:pt x="1469" y="208"/>
                    <a:pt x="1447" y="85"/>
                    <a:pt x="1339" y="25"/>
                  </a:cubicBezTo>
                  <a:cubicBezTo>
                    <a:pt x="1310" y="8"/>
                    <a:pt x="1274"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9"/>
            <p:cNvSpPr/>
            <p:nvPr/>
          </p:nvSpPr>
          <p:spPr>
            <a:xfrm>
              <a:off x="2864800" y="2682800"/>
              <a:ext cx="49600" cy="46225"/>
            </a:xfrm>
            <a:custGeom>
              <a:avLst/>
              <a:gdLst/>
              <a:ahLst/>
              <a:cxnLst/>
              <a:rect l="l" t="t" r="r" b="b"/>
              <a:pathLst>
                <a:path w="1984" h="1849" extrusionOk="0">
                  <a:moveTo>
                    <a:pt x="1754" y="0"/>
                  </a:moveTo>
                  <a:cubicBezTo>
                    <a:pt x="1677" y="0"/>
                    <a:pt x="1598" y="37"/>
                    <a:pt x="1565" y="108"/>
                  </a:cubicBezTo>
                  <a:cubicBezTo>
                    <a:pt x="1295" y="708"/>
                    <a:pt x="795" y="1196"/>
                    <a:pt x="179" y="1430"/>
                  </a:cubicBezTo>
                  <a:cubicBezTo>
                    <a:pt x="73" y="1473"/>
                    <a:pt x="1" y="1581"/>
                    <a:pt x="37" y="1694"/>
                  </a:cubicBezTo>
                  <a:cubicBezTo>
                    <a:pt x="66" y="1787"/>
                    <a:pt x="148" y="1848"/>
                    <a:pt x="236" y="1848"/>
                  </a:cubicBezTo>
                  <a:cubicBezTo>
                    <a:pt x="258" y="1848"/>
                    <a:pt x="280" y="1845"/>
                    <a:pt x="301" y="1836"/>
                  </a:cubicBezTo>
                  <a:cubicBezTo>
                    <a:pt x="1023" y="1562"/>
                    <a:pt x="1611" y="1016"/>
                    <a:pt x="1936" y="313"/>
                  </a:cubicBezTo>
                  <a:cubicBezTo>
                    <a:pt x="1984" y="209"/>
                    <a:pt x="1960" y="84"/>
                    <a:pt x="1854" y="24"/>
                  </a:cubicBezTo>
                  <a:cubicBezTo>
                    <a:pt x="1824" y="8"/>
                    <a:pt x="1789" y="0"/>
                    <a:pt x="1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9"/>
            <p:cNvSpPr/>
            <p:nvPr/>
          </p:nvSpPr>
          <p:spPr>
            <a:xfrm>
              <a:off x="2854150" y="2485225"/>
              <a:ext cx="33700" cy="42525"/>
            </a:xfrm>
            <a:custGeom>
              <a:avLst/>
              <a:gdLst/>
              <a:ahLst/>
              <a:cxnLst/>
              <a:rect l="l" t="t" r="r" b="b"/>
              <a:pathLst>
                <a:path w="1348" h="1701" extrusionOk="0">
                  <a:moveTo>
                    <a:pt x="230" y="0"/>
                  </a:moveTo>
                  <a:cubicBezTo>
                    <a:pt x="178" y="0"/>
                    <a:pt x="127" y="19"/>
                    <a:pt x="87" y="64"/>
                  </a:cubicBezTo>
                  <a:cubicBezTo>
                    <a:pt x="5" y="158"/>
                    <a:pt x="1" y="291"/>
                    <a:pt x="92" y="363"/>
                  </a:cubicBezTo>
                  <a:cubicBezTo>
                    <a:pt x="196" y="442"/>
                    <a:pt x="292" y="529"/>
                    <a:pt x="381" y="623"/>
                  </a:cubicBezTo>
                  <a:lnTo>
                    <a:pt x="448" y="700"/>
                  </a:lnTo>
                  <a:lnTo>
                    <a:pt x="477" y="731"/>
                  </a:lnTo>
                  <a:lnTo>
                    <a:pt x="487" y="743"/>
                  </a:lnTo>
                  <a:cubicBezTo>
                    <a:pt x="525" y="796"/>
                    <a:pt x="566" y="847"/>
                    <a:pt x="602" y="900"/>
                  </a:cubicBezTo>
                  <a:cubicBezTo>
                    <a:pt x="672" y="1005"/>
                    <a:pt x="737" y="1116"/>
                    <a:pt x="790" y="1232"/>
                  </a:cubicBezTo>
                  <a:cubicBezTo>
                    <a:pt x="790" y="1234"/>
                    <a:pt x="804" y="1261"/>
                    <a:pt x="804" y="1261"/>
                  </a:cubicBezTo>
                  <a:cubicBezTo>
                    <a:pt x="804" y="1261"/>
                    <a:pt x="803" y="1261"/>
                    <a:pt x="802" y="1259"/>
                  </a:cubicBezTo>
                  <a:lnTo>
                    <a:pt x="802" y="1259"/>
                  </a:lnTo>
                  <a:cubicBezTo>
                    <a:pt x="807" y="1268"/>
                    <a:pt x="812" y="1278"/>
                    <a:pt x="814" y="1289"/>
                  </a:cubicBezTo>
                  <a:cubicBezTo>
                    <a:pt x="829" y="1318"/>
                    <a:pt x="841" y="1350"/>
                    <a:pt x="850" y="1381"/>
                  </a:cubicBezTo>
                  <a:cubicBezTo>
                    <a:pt x="874" y="1446"/>
                    <a:pt x="896" y="1508"/>
                    <a:pt x="915" y="1571"/>
                  </a:cubicBezTo>
                  <a:cubicBezTo>
                    <a:pt x="953" y="1661"/>
                    <a:pt x="1029" y="1701"/>
                    <a:pt x="1106" y="1701"/>
                  </a:cubicBezTo>
                  <a:cubicBezTo>
                    <a:pt x="1226" y="1701"/>
                    <a:pt x="1348" y="1602"/>
                    <a:pt x="1319" y="1448"/>
                  </a:cubicBezTo>
                  <a:cubicBezTo>
                    <a:pt x="1163" y="897"/>
                    <a:pt x="836" y="411"/>
                    <a:pt x="388" y="57"/>
                  </a:cubicBezTo>
                  <a:cubicBezTo>
                    <a:pt x="343" y="22"/>
                    <a:pt x="286"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9"/>
            <p:cNvSpPr/>
            <p:nvPr/>
          </p:nvSpPr>
          <p:spPr>
            <a:xfrm>
              <a:off x="2887250" y="2495100"/>
              <a:ext cx="42125" cy="59850"/>
            </a:xfrm>
            <a:custGeom>
              <a:avLst/>
              <a:gdLst/>
              <a:ahLst/>
              <a:cxnLst/>
              <a:rect l="l" t="t" r="r" b="b"/>
              <a:pathLst>
                <a:path w="1685" h="2394" extrusionOk="0">
                  <a:moveTo>
                    <a:pt x="308" y="0"/>
                  </a:moveTo>
                  <a:cubicBezTo>
                    <a:pt x="143" y="0"/>
                    <a:pt x="0" y="217"/>
                    <a:pt x="152" y="365"/>
                  </a:cubicBezTo>
                  <a:cubicBezTo>
                    <a:pt x="684" y="878"/>
                    <a:pt x="1062" y="1527"/>
                    <a:pt x="1245" y="2245"/>
                  </a:cubicBezTo>
                  <a:cubicBezTo>
                    <a:pt x="1271" y="2335"/>
                    <a:pt x="1364" y="2394"/>
                    <a:pt x="1456" y="2394"/>
                  </a:cubicBezTo>
                  <a:cubicBezTo>
                    <a:pt x="1474" y="2394"/>
                    <a:pt x="1492" y="2391"/>
                    <a:pt x="1509" y="2387"/>
                  </a:cubicBezTo>
                  <a:cubicBezTo>
                    <a:pt x="1620" y="2351"/>
                    <a:pt x="1685" y="2233"/>
                    <a:pt x="1651" y="2122"/>
                  </a:cubicBezTo>
                  <a:cubicBezTo>
                    <a:pt x="1447" y="1335"/>
                    <a:pt x="1030" y="623"/>
                    <a:pt x="448" y="59"/>
                  </a:cubicBezTo>
                  <a:cubicBezTo>
                    <a:pt x="404" y="18"/>
                    <a:pt x="355"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9"/>
            <p:cNvSpPr/>
            <p:nvPr/>
          </p:nvSpPr>
          <p:spPr>
            <a:xfrm>
              <a:off x="2642375" y="2438975"/>
              <a:ext cx="73350" cy="30700"/>
            </a:xfrm>
            <a:custGeom>
              <a:avLst/>
              <a:gdLst/>
              <a:ahLst/>
              <a:cxnLst/>
              <a:rect l="l" t="t" r="r" b="b"/>
              <a:pathLst>
                <a:path w="2934" h="1228" extrusionOk="0">
                  <a:moveTo>
                    <a:pt x="244" y="1"/>
                  </a:moveTo>
                  <a:cubicBezTo>
                    <a:pt x="144" y="1"/>
                    <a:pt x="50" y="59"/>
                    <a:pt x="26" y="160"/>
                  </a:cubicBezTo>
                  <a:cubicBezTo>
                    <a:pt x="0" y="273"/>
                    <a:pt x="67" y="398"/>
                    <a:pt x="183" y="415"/>
                  </a:cubicBezTo>
                  <a:cubicBezTo>
                    <a:pt x="996" y="555"/>
                    <a:pt x="1786" y="819"/>
                    <a:pt x="2520" y="1202"/>
                  </a:cubicBezTo>
                  <a:cubicBezTo>
                    <a:pt x="2554" y="1220"/>
                    <a:pt x="2587" y="1228"/>
                    <a:pt x="2619" y="1228"/>
                  </a:cubicBezTo>
                  <a:cubicBezTo>
                    <a:pt x="2810" y="1228"/>
                    <a:pt x="2933" y="939"/>
                    <a:pt x="2724" y="831"/>
                  </a:cubicBezTo>
                  <a:cubicBezTo>
                    <a:pt x="1957" y="430"/>
                    <a:pt x="1134" y="150"/>
                    <a:pt x="282" y="4"/>
                  </a:cubicBezTo>
                  <a:cubicBezTo>
                    <a:pt x="269" y="2"/>
                    <a:pt x="256"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9"/>
            <p:cNvSpPr/>
            <p:nvPr/>
          </p:nvSpPr>
          <p:spPr>
            <a:xfrm>
              <a:off x="2702575" y="2435225"/>
              <a:ext cx="52625" cy="31300"/>
            </a:xfrm>
            <a:custGeom>
              <a:avLst/>
              <a:gdLst/>
              <a:ahLst/>
              <a:cxnLst/>
              <a:rect l="l" t="t" r="r" b="b"/>
              <a:pathLst>
                <a:path w="2105" h="1252" extrusionOk="0">
                  <a:moveTo>
                    <a:pt x="294" y="0"/>
                  </a:moveTo>
                  <a:cubicBezTo>
                    <a:pt x="71" y="0"/>
                    <a:pt x="0" y="360"/>
                    <a:pt x="247" y="418"/>
                  </a:cubicBezTo>
                  <a:cubicBezTo>
                    <a:pt x="795" y="553"/>
                    <a:pt x="1303" y="820"/>
                    <a:pt x="1724" y="1196"/>
                  </a:cubicBezTo>
                  <a:cubicBezTo>
                    <a:pt x="1766" y="1233"/>
                    <a:pt x="1819" y="1252"/>
                    <a:pt x="1872" y="1252"/>
                  </a:cubicBezTo>
                  <a:cubicBezTo>
                    <a:pt x="1927" y="1252"/>
                    <a:pt x="1983" y="1231"/>
                    <a:pt x="2025" y="1188"/>
                  </a:cubicBezTo>
                  <a:cubicBezTo>
                    <a:pt x="2100" y="1111"/>
                    <a:pt x="2105" y="967"/>
                    <a:pt x="2020" y="890"/>
                  </a:cubicBezTo>
                  <a:cubicBezTo>
                    <a:pt x="1541" y="464"/>
                    <a:pt x="969" y="161"/>
                    <a:pt x="348" y="7"/>
                  </a:cubicBezTo>
                  <a:cubicBezTo>
                    <a:pt x="329" y="2"/>
                    <a:pt x="311"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9"/>
            <p:cNvSpPr/>
            <p:nvPr/>
          </p:nvSpPr>
          <p:spPr>
            <a:xfrm>
              <a:off x="2693025" y="2488975"/>
              <a:ext cx="44250" cy="20900"/>
            </a:xfrm>
            <a:custGeom>
              <a:avLst/>
              <a:gdLst/>
              <a:ahLst/>
              <a:cxnLst/>
              <a:rect l="l" t="t" r="r" b="b"/>
              <a:pathLst>
                <a:path w="1770" h="836" extrusionOk="0">
                  <a:moveTo>
                    <a:pt x="230" y="1"/>
                  </a:moveTo>
                  <a:cubicBezTo>
                    <a:pt x="138" y="1"/>
                    <a:pt x="43" y="73"/>
                    <a:pt x="25" y="165"/>
                  </a:cubicBezTo>
                  <a:cubicBezTo>
                    <a:pt x="0" y="275"/>
                    <a:pt x="70" y="389"/>
                    <a:pt x="181" y="420"/>
                  </a:cubicBezTo>
                  <a:lnTo>
                    <a:pt x="1490" y="829"/>
                  </a:lnTo>
                  <a:cubicBezTo>
                    <a:pt x="1506" y="834"/>
                    <a:pt x="1522" y="836"/>
                    <a:pt x="1539" y="836"/>
                  </a:cubicBezTo>
                  <a:cubicBezTo>
                    <a:pt x="1632" y="836"/>
                    <a:pt x="1727" y="765"/>
                    <a:pt x="1745" y="673"/>
                  </a:cubicBezTo>
                  <a:cubicBezTo>
                    <a:pt x="1769" y="559"/>
                    <a:pt x="1700" y="446"/>
                    <a:pt x="1589" y="417"/>
                  </a:cubicBezTo>
                  <a:lnTo>
                    <a:pt x="280" y="8"/>
                  </a:lnTo>
                  <a:cubicBezTo>
                    <a:pt x="264"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9"/>
            <p:cNvSpPr/>
            <p:nvPr/>
          </p:nvSpPr>
          <p:spPr>
            <a:xfrm>
              <a:off x="2589650" y="2601875"/>
              <a:ext cx="24650" cy="28175"/>
            </a:xfrm>
            <a:custGeom>
              <a:avLst/>
              <a:gdLst/>
              <a:ahLst/>
              <a:cxnLst/>
              <a:rect l="l" t="t" r="r" b="b"/>
              <a:pathLst>
                <a:path w="986" h="1127" extrusionOk="0">
                  <a:moveTo>
                    <a:pt x="246" y="1"/>
                  </a:moveTo>
                  <a:cubicBezTo>
                    <a:pt x="226" y="1"/>
                    <a:pt x="206" y="4"/>
                    <a:pt x="186" y="10"/>
                  </a:cubicBezTo>
                  <a:cubicBezTo>
                    <a:pt x="83" y="46"/>
                    <a:pt x="1" y="164"/>
                    <a:pt x="44" y="274"/>
                  </a:cubicBezTo>
                  <a:cubicBezTo>
                    <a:pt x="160" y="583"/>
                    <a:pt x="350" y="854"/>
                    <a:pt x="600" y="1069"/>
                  </a:cubicBezTo>
                  <a:cubicBezTo>
                    <a:pt x="643" y="1106"/>
                    <a:pt x="700" y="1127"/>
                    <a:pt x="756" y="1127"/>
                  </a:cubicBezTo>
                  <a:cubicBezTo>
                    <a:pt x="809" y="1127"/>
                    <a:pt x="862" y="1107"/>
                    <a:pt x="901" y="1064"/>
                  </a:cubicBezTo>
                  <a:cubicBezTo>
                    <a:pt x="983" y="972"/>
                    <a:pt x="985" y="840"/>
                    <a:pt x="896" y="765"/>
                  </a:cubicBezTo>
                  <a:cubicBezTo>
                    <a:pt x="814" y="696"/>
                    <a:pt x="740" y="621"/>
                    <a:pt x="672" y="539"/>
                  </a:cubicBezTo>
                  <a:cubicBezTo>
                    <a:pt x="595" y="438"/>
                    <a:pt x="530" y="330"/>
                    <a:pt x="477" y="214"/>
                  </a:cubicBezTo>
                  <a:lnTo>
                    <a:pt x="451" y="152"/>
                  </a:lnTo>
                  <a:cubicBezTo>
                    <a:pt x="432" y="99"/>
                    <a:pt x="398" y="55"/>
                    <a:pt x="350" y="29"/>
                  </a:cubicBezTo>
                  <a:cubicBezTo>
                    <a:pt x="319" y="10"/>
                    <a:pt x="2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9" name="Google Shape;5329;p39"/>
          <p:cNvSpPr/>
          <p:nvPr/>
        </p:nvSpPr>
        <p:spPr>
          <a:xfrm flipH="1">
            <a:off x="593769" y="17039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9"/>
          <p:cNvSpPr/>
          <p:nvPr/>
        </p:nvSpPr>
        <p:spPr>
          <a:xfrm flipH="1">
            <a:off x="852235" y="4397125"/>
            <a:ext cx="168286"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9"/>
          <p:cNvSpPr/>
          <p:nvPr/>
        </p:nvSpPr>
        <p:spPr>
          <a:xfrm flipH="1">
            <a:off x="4039285" y="3943875"/>
            <a:ext cx="168286"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9"/>
          <p:cNvSpPr/>
          <p:nvPr/>
        </p:nvSpPr>
        <p:spPr>
          <a:xfrm>
            <a:off x="6582885" y="17590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9"/>
          <p:cNvSpPr/>
          <p:nvPr/>
        </p:nvSpPr>
        <p:spPr>
          <a:xfrm flipH="1">
            <a:off x="3409119" y="64873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9"/>
          <p:cNvSpPr/>
          <p:nvPr/>
        </p:nvSpPr>
        <p:spPr>
          <a:xfrm>
            <a:off x="7473185" y="427493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9"/>
          <p:cNvSpPr/>
          <p:nvPr/>
        </p:nvSpPr>
        <p:spPr>
          <a:xfrm>
            <a:off x="8482362" y="3454652"/>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6" name="Google Shape;5336;p39"/>
          <p:cNvGrpSpPr/>
          <p:nvPr/>
        </p:nvGrpSpPr>
        <p:grpSpPr>
          <a:xfrm rot="5400000">
            <a:off x="7865517" y="1197110"/>
            <a:ext cx="1335330" cy="1385522"/>
            <a:chOff x="1843825" y="3806950"/>
            <a:chExt cx="1608250" cy="1668700"/>
          </a:xfrm>
        </p:grpSpPr>
        <p:sp>
          <p:nvSpPr>
            <p:cNvPr id="5337" name="Google Shape;5337;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 name="Rectangle 524"/>
          <p:cNvSpPr/>
          <p:nvPr/>
        </p:nvSpPr>
        <p:spPr>
          <a:xfrm>
            <a:off x="1223848" y="2255247"/>
            <a:ext cx="6656202" cy="2308324"/>
          </a:xfrm>
          <a:prstGeom prst="rect">
            <a:avLst/>
          </a:prstGeom>
        </p:spPr>
        <p:txBody>
          <a:bodyPr wrap="square">
            <a:spAutoFit/>
          </a:bodyPr>
          <a:lstStyle/>
          <a:p>
            <a:pPr algn="ctr">
              <a:lnSpc>
                <a:spcPct val="150000"/>
              </a:lnSpc>
            </a:pPr>
            <a:r>
              <a:rPr lang="vi-VN" sz="4800" b="1">
                <a:solidFill>
                  <a:schemeClr val="tx2">
                    <a:lumMod val="50000"/>
                  </a:schemeClr>
                </a:solidFill>
                <a:cs typeface="Arial" panose="020B0604020202020204" pitchFamily="34" charset="0"/>
              </a:rPr>
              <a:t>LUYỆN TẬP THEO VĂN BẢN ĐỌC</a:t>
            </a:r>
          </a:p>
        </p:txBody>
      </p:sp>
    </p:spTree>
    <p:extLst>
      <p:ext uri="{BB962C8B-B14F-4D97-AF65-F5344CB8AC3E}">
        <p14:creationId xmlns:p14="http://schemas.microsoft.com/office/powerpoint/2010/main" val="406425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66"/>
                                        </p:tgtEl>
                                        <p:attrNameLst>
                                          <p:attrName>style.visibility</p:attrName>
                                        </p:attrNameLst>
                                      </p:cBhvr>
                                      <p:to>
                                        <p:strVal val="visible"/>
                                      </p:to>
                                    </p:set>
                                    <p:anim calcmode="lin" valueType="num">
                                      <p:cBhvr>
                                        <p:cTn id="7" dur="500" fill="hold"/>
                                        <p:tgtEl>
                                          <p:spTgt spid="5166"/>
                                        </p:tgtEl>
                                        <p:attrNameLst>
                                          <p:attrName>ppt_w</p:attrName>
                                        </p:attrNameLst>
                                      </p:cBhvr>
                                      <p:tavLst>
                                        <p:tav tm="0">
                                          <p:val>
                                            <p:fltVal val="0"/>
                                          </p:val>
                                        </p:tav>
                                        <p:tav tm="100000">
                                          <p:val>
                                            <p:strVal val="#ppt_w"/>
                                          </p:val>
                                        </p:tav>
                                      </p:tavLst>
                                    </p:anim>
                                    <p:anim calcmode="lin" valueType="num">
                                      <p:cBhvr>
                                        <p:cTn id="8" dur="500" fill="hold"/>
                                        <p:tgtEl>
                                          <p:spTgt spid="5166"/>
                                        </p:tgtEl>
                                        <p:attrNameLst>
                                          <p:attrName>ppt_h</p:attrName>
                                        </p:attrNameLst>
                                      </p:cBhvr>
                                      <p:tavLst>
                                        <p:tav tm="0">
                                          <p:val>
                                            <p:fltVal val="0"/>
                                          </p:val>
                                        </p:tav>
                                        <p:tav tm="100000">
                                          <p:val>
                                            <p:strVal val="#ppt_h"/>
                                          </p:val>
                                        </p:tav>
                                      </p:tavLst>
                                    </p:anim>
                                    <p:animEffect transition="in" filter="fade">
                                      <p:cBhvr>
                                        <p:cTn id="9" dur="500"/>
                                        <p:tgtEl>
                                          <p:spTgt spid="516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25"/>
                                        </p:tgtEl>
                                        <p:attrNameLst>
                                          <p:attrName>style.visibility</p:attrName>
                                        </p:attrNameLst>
                                      </p:cBhvr>
                                      <p:to>
                                        <p:strVal val="visible"/>
                                      </p:to>
                                    </p:set>
                                    <p:anim calcmode="lin" valueType="num">
                                      <p:cBhvr>
                                        <p:cTn id="12" dur="500" fill="hold"/>
                                        <p:tgtEl>
                                          <p:spTgt spid="525"/>
                                        </p:tgtEl>
                                        <p:attrNameLst>
                                          <p:attrName>ppt_w</p:attrName>
                                        </p:attrNameLst>
                                      </p:cBhvr>
                                      <p:tavLst>
                                        <p:tav tm="0">
                                          <p:val>
                                            <p:fltVal val="0"/>
                                          </p:val>
                                        </p:tav>
                                        <p:tav tm="100000">
                                          <p:val>
                                            <p:strVal val="#ppt_w"/>
                                          </p:val>
                                        </p:tav>
                                      </p:tavLst>
                                    </p:anim>
                                    <p:anim calcmode="lin" valueType="num">
                                      <p:cBhvr>
                                        <p:cTn id="13" dur="500" fill="hold"/>
                                        <p:tgtEl>
                                          <p:spTgt spid="525"/>
                                        </p:tgtEl>
                                        <p:attrNameLst>
                                          <p:attrName>ppt_h</p:attrName>
                                        </p:attrNameLst>
                                      </p:cBhvr>
                                      <p:tavLst>
                                        <p:tav tm="0">
                                          <p:val>
                                            <p:fltVal val="0"/>
                                          </p:val>
                                        </p:tav>
                                        <p:tav tm="100000">
                                          <p:val>
                                            <p:strVal val="#ppt_h"/>
                                          </p:val>
                                        </p:tav>
                                      </p:tavLst>
                                    </p:anim>
                                    <p:animEffect transition="in" filter="fade">
                                      <p:cBhvr>
                                        <p:cTn id="14"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6" grpId="0"/>
      <p:bldP spid="5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08"/>
        <p:cNvGrpSpPr/>
        <p:nvPr/>
      </p:nvGrpSpPr>
      <p:grpSpPr>
        <a:xfrm>
          <a:off x="0" y="0"/>
          <a:ext cx="0" cy="0"/>
          <a:chOff x="0" y="0"/>
          <a:chExt cx="0" cy="0"/>
        </a:xfrm>
      </p:grpSpPr>
      <p:sp>
        <p:nvSpPr>
          <p:cNvPr id="268" name="Google Shape;708;p42"/>
          <p:cNvSpPr txBox="1">
            <a:spLocks noGrp="1"/>
          </p:cNvSpPr>
          <p:nvPr/>
        </p:nvSpPr>
        <p:spPr>
          <a:xfrm>
            <a:off x="629104" y="1058940"/>
            <a:ext cx="7903431" cy="601816"/>
          </a:xfrm>
          <a:prstGeom prst="rect">
            <a:avLst/>
          </a:prstGeom>
          <a:solidFill>
            <a:srgbClr val="FFFFFF"/>
          </a:solidFill>
          <a:ln w="19050">
            <a:solidFill>
              <a:schemeClr val="accent2">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15000"/>
              </a:lnSpc>
              <a:spcBef>
                <a:spcPts val="0"/>
              </a:spcBef>
              <a:spcAft>
                <a:spcPts val="0"/>
              </a:spcAft>
              <a:buClr>
                <a:schemeClr val="dk1"/>
              </a:buClr>
              <a:buSzPts val="1850"/>
              <a:buFont typeface="Source Sans 3"/>
              <a:buNone/>
              <a:defRPr sz="15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9pPr>
          </a:lstStyle>
          <a:p>
            <a:pPr marL="0" lvl="0" indent="0" algn="ctr"/>
            <a:r>
              <a:rPr lang="en-US" sz="2000" b="1">
                <a:solidFill>
                  <a:schemeClr val="accent2">
                    <a:lumMod val="50000"/>
                  </a:schemeClr>
                </a:solidFill>
                <a:latin typeface="+mj-lt"/>
              </a:rPr>
              <a:t>Tìm nghĩa ở cột B phù hợp với mỗi từ ở cột A. </a:t>
            </a:r>
            <a:endParaRPr sz="2000" b="1">
              <a:solidFill>
                <a:schemeClr val="accent2">
                  <a:lumMod val="50000"/>
                </a:schemeClr>
              </a:solidFill>
              <a:latin typeface="+mj-lt"/>
            </a:endParaRPr>
          </a:p>
        </p:txBody>
      </p:sp>
      <p:sp>
        <p:nvSpPr>
          <p:cNvPr id="269" name="Rounded Rectangle 268"/>
          <p:cNvSpPr/>
          <p:nvPr/>
        </p:nvSpPr>
        <p:spPr>
          <a:xfrm>
            <a:off x="629104" y="1918943"/>
            <a:ext cx="1690650" cy="772357"/>
          </a:xfrm>
          <a:prstGeom prst="roundRect">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2000" b="1">
                <a:solidFill>
                  <a:schemeClr val="accent2">
                    <a:lumMod val="50000"/>
                  </a:schemeClr>
                </a:solidFill>
              </a:rPr>
              <a:t>Sáng tác</a:t>
            </a:r>
            <a:endParaRPr lang="en-US" sz="2000">
              <a:solidFill>
                <a:schemeClr val="accent2">
                  <a:lumMod val="50000"/>
                </a:schemeClr>
              </a:solidFill>
            </a:endParaRPr>
          </a:p>
        </p:txBody>
      </p:sp>
      <p:sp>
        <p:nvSpPr>
          <p:cNvPr id="270" name="Rounded Rectangle 269"/>
          <p:cNvSpPr/>
          <p:nvPr/>
        </p:nvSpPr>
        <p:spPr>
          <a:xfrm>
            <a:off x="2803359" y="1918942"/>
            <a:ext cx="5711722" cy="772357"/>
          </a:xfrm>
          <a:prstGeom prst="roundRect">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nSpc>
                <a:spcPct val="150000"/>
              </a:lnSpc>
            </a:pPr>
            <a:r>
              <a:rPr lang="vi-VN" sz="1900">
                <a:solidFill>
                  <a:schemeClr val="accent2">
                    <a:lumMod val="50000"/>
                  </a:schemeClr>
                </a:solidFill>
              </a:rPr>
              <a:t>tạo ra những giá trị mới về vật chất hoặc tinh thần.</a:t>
            </a:r>
            <a:endParaRPr lang="en-US" sz="1900">
              <a:solidFill>
                <a:schemeClr val="accent2">
                  <a:lumMod val="50000"/>
                </a:schemeClr>
              </a:solidFill>
            </a:endParaRPr>
          </a:p>
        </p:txBody>
      </p:sp>
      <p:sp>
        <p:nvSpPr>
          <p:cNvPr id="271" name="Rounded Rectangle 270"/>
          <p:cNvSpPr/>
          <p:nvPr/>
        </p:nvSpPr>
        <p:spPr>
          <a:xfrm>
            <a:off x="629104" y="2889502"/>
            <a:ext cx="1690650" cy="772357"/>
          </a:xfrm>
          <a:prstGeom prst="roundRect">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b="1">
                <a:solidFill>
                  <a:schemeClr val="accent2">
                    <a:lumMod val="50000"/>
                  </a:schemeClr>
                </a:solidFill>
              </a:rPr>
              <a:t>Sáng tạo</a:t>
            </a:r>
            <a:endParaRPr lang="en-US" sz="2000">
              <a:solidFill>
                <a:schemeClr val="accent2">
                  <a:lumMod val="50000"/>
                </a:schemeClr>
              </a:solidFill>
            </a:endParaRPr>
          </a:p>
        </p:txBody>
      </p:sp>
      <p:sp>
        <p:nvSpPr>
          <p:cNvPr id="272" name="Rounded Rectangle 271"/>
          <p:cNvSpPr/>
          <p:nvPr/>
        </p:nvSpPr>
        <p:spPr>
          <a:xfrm>
            <a:off x="2803359" y="2889501"/>
            <a:ext cx="5711722" cy="772357"/>
          </a:xfrm>
          <a:prstGeom prst="roundRect">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nSpc>
                <a:spcPct val="150000"/>
              </a:lnSpc>
            </a:pPr>
            <a:r>
              <a:rPr lang="vi-VN" sz="1900">
                <a:solidFill>
                  <a:schemeClr val="accent2">
                    <a:lumMod val="50000"/>
                  </a:schemeClr>
                </a:solidFill>
              </a:rPr>
              <a:t>nghĩ và chế tạo ra cái trước đó chưa từng có</a:t>
            </a:r>
            <a:endParaRPr lang="en-US" sz="1900">
              <a:solidFill>
                <a:schemeClr val="accent2">
                  <a:lumMod val="50000"/>
                </a:schemeClr>
              </a:solidFill>
            </a:endParaRPr>
          </a:p>
        </p:txBody>
      </p:sp>
      <p:sp>
        <p:nvSpPr>
          <p:cNvPr id="273" name="Rounded Rectangle 272"/>
          <p:cNvSpPr/>
          <p:nvPr/>
        </p:nvSpPr>
        <p:spPr>
          <a:xfrm>
            <a:off x="629104" y="3928256"/>
            <a:ext cx="1690650" cy="772357"/>
          </a:xfrm>
          <a:prstGeom prst="roundRect">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b="1">
                <a:solidFill>
                  <a:schemeClr val="accent2">
                    <a:lumMod val="50000"/>
                  </a:schemeClr>
                </a:solidFill>
              </a:rPr>
              <a:t>Sáng chế</a:t>
            </a:r>
            <a:endParaRPr lang="en-US" sz="2000">
              <a:solidFill>
                <a:schemeClr val="accent2">
                  <a:lumMod val="50000"/>
                </a:schemeClr>
              </a:solidFill>
            </a:endParaRPr>
          </a:p>
        </p:txBody>
      </p:sp>
      <p:sp>
        <p:nvSpPr>
          <p:cNvPr id="274" name="Rounded Rectangle 273"/>
          <p:cNvSpPr/>
          <p:nvPr/>
        </p:nvSpPr>
        <p:spPr>
          <a:xfrm>
            <a:off x="2803359" y="3928255"/>
            <a:ext cx="5711722" cy="772357"/>
          </a:xfrm>
          <a:prstGeom prst="roundRect">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nSpc>
                <a:spcPct val="150000"/>
              </a:lnSpc>
            </a:pPr>
            <a:r>
              <a:rPr lang="en-US" sz="1900">
                <a:solidFill>
                  <a:schemeClr val="accent2">
                    <a:lumMod val="50000"/>
                  </a:schemeClr>
                </a:solidFill>
              </a:rPr>
              <a:t>làm ra tác phẩm văn học, nghệ thuật.</a:t>
            </a:r>
          </a:p>
        </p:txBody>
      </p:sp>
      <p:sp>
        <p:nvSpPr>
          <p:cNvPr id="275" name="Oval 274"/>
          <p:cNvSpPr/>
          <p:nvPr/>
        </p:nvSpPr>
        <p:spPr>
          <a:xfrm>
            <a:off x="232341" y="831127"/>
            <a:ext cx="639192" cy="572543"/>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1</a:t>
            </a:r>
          </a:p>
        </p:txBody>
      </p:sp>
      <p:cxnSp>
        <p:nvCxnSpPr>
          <p:cNvPr id="276" name="Straight Connector 275"/>
          <p:cNvCxnSpPr>
            <a:stCxn id="269" idx="3"/>
            <a:endCxn id="274" idx="1"/>
          </p:cNvCxnSpPr>
          <p:nvPr/>
        </p:nvCxnSpPr>
        <p:spPr>
          <a:xfrm>
            <a:off x="2319754" y="2305122"/>
            <a:ext cx="483605" cy="2009312"/>
          </a:xfrm>
          <a:prstGeom prst="line">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grpSp>
        <p:nvGrpSpPr>
          <p:cNvPr id="5409" name="Google Shape;5409;p40"/>
          <p:cNvGrpSpPr/>
          <p:nvPr/>
        </p:nvGrpSpPr>
        <p:grpSpPr>
          <a:xfrm rot="5400000">
            <a:off x="8449861" y="828115"/>
            <a:ext cx="543589" cy="564021"/>
            <a:chOff x="1843825" y="3806950"/>
            <a:chExt cx="1608250" cy="1668700"/>
          </a:xfrm>
        </p:grpSpPr>
        <p:sp>
          <p:nvSpPr>
            <p:cNvPr id="5410" name="Google Shape;5410;p40"/>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40"/>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40"/>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40"/>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40"/>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40"/>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40"/>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40"/>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40"/>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40"/>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40"/>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40"/>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40"/>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40"/>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40"/>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40"/>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40"/>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40"/>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40"/>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40"/>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40"/>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40"/>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40"/>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40"/>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40"/>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40"/>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40"/>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40"/>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40"/>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40"/>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40"/>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40"/>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40"/>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40"/>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40"/>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40"/>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40"/>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40"/>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40"/>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40"/>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40"/>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40"/>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40"/>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40"/>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40"/>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40"/>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40"/>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40"/>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40"/>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40"/>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40"/>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40"/>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40"/>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40"/>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40"/>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40"/>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40"/>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40"/>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40"/>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40"/>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40"/>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40"/>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40"/>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40"/>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40"/>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40"/>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40"/>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40"/>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8" name="Google Shape;5528;p40"/>
          <p:cNvSpPr/>
          <p:nvPr/>
        </p:nvSpPr>
        <p:spPr>
          <a:xfrm flipH="1">
            <a:off x="629104" y="3809100"/>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9" name="Google Shape;5529;p40"/>
          <p:cNvGrpSpPr/>
          <p:nvPr/>
        </p:nvGrpSpPr>
        <p:grpSpPr>
          <a:xfrm rot="10800000">
            <a:off x="8233153" y="4211926"/>
            <a:ext cx="770513" cy="799474"/>
            <a:chOff x="1843825" y="3806950"/>
            <a:chExt cx="1608250" cy="1668700"/>
          </a:xfrm>
        </p:grpSpPr>
        <p:sp>
          <p:nvSpPr>
            <p:cNvPr id="5530" name="Google Shape;5530;p40"/>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40"/>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40"/>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40"/>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40"/>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40"/>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40"/>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40"/>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40"/>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40"/>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40"/>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40"/>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40"/>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40"/>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40"/>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40"/>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40"/>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40"/>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40"/>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40"/>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40"/>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40"/>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40"/>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40"/>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40"/>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40"/>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40"/>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40"/>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40"/>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40"/>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40"/>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40"/>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40"/>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40"/>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40"/>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40"/>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40"/>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40"/>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40"/>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40"/>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40"/>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40"/>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40"/>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40"/>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40"/>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40"/>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40"/>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40"/>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40"/>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40"/>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40"/>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40"/>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40"/>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40"/>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40"/>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40"/>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40"/>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40"/>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40"/>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40"/>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40"/>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40"/>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40"/>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40"/>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40"/>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40"/>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40"/>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40"/>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Rectangle 266"/>
          <p:cNvSpPr/>
          <p:nvPr/>
        </p:nvSpPr>
        <p:spPr>
          <a:xfrm>
            <a:off x="900857" y="-4136"/>
            <a:ext cx="7596951" cy="820674"/>
          </a:xfrm>
          <a:prstGeom prst="rect">
            <a:avLst/>
          </a:prstGeom>
        </p:spPr>
        <p:txBody>
          <a:bodyPr wrap="none">
            <a:spAutoFit/>
          </a:bodyPr>
          <a:lstStyle/>
          <a:p>
            <a:pPr algn="ctr">
              <a:lnSpc>
                <a:spcPct val="150000"/>
              </a:lnSpc>
            </a:pPr>
            <a:r>
              <a:rPr lang="vi-VN" sz="3600" b="1">
                <a:solidFill>
                  <a:schemeClr val="tx2">
                    <a:lumMod val="50000"/>
                  </a:schemeClr>
                </a:solidFill>
                <a:cs typeface="Arial" panose="020B0604020202020204" pitchFamily="34" charset="0"/>
              </a:rPr>
              <a:t>LUYỆN TẬP THEO VĂN BẢN ĐỌC</a:t>
            </a:r>
          </a:p>
        </p:txBody>
      </p:sp>
      <p:grpSp>
        <p:nvGrpSpPr>
          <p:cNvPr id="289" name="Google Shape;5409;p40"/>
          <p:cNvGrpSpPr/>
          <p:nvPr/>
        </p:nvGrpSpPr>
        <p:grpSpPr>
          <a:xfrm rot="5400000">
            <a:off x="117690" y="126422"/>
            <a:ext cx="492697" cy="530130"/>
            <a:chOff x="1843825" y="3806950"/>
            <a:chExt cx="1608250" cy="1668700"/>
          </a:xfrm>
        </p:grpSpPr>
        <p:sp>
          <p:nvSpPr>
            <p:cNvPr id="290" name="Google Shape;5410;p40"/>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411;p40"/>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5412;p40"/>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5413;p40"/>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5414;p40"/>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5415;p40"/>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5416;p40"/>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5417;p40"/>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5418;p40"/>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5419;p40"/>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5420;p40"/>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5421;p40"/>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5422;p40"/>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5423;p40"/>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5424;p40"/>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5425;p40"/>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5426;p40"/>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5427;p40"/>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5428;p40"/>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5429;p40"/>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5430;p40"/>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5431;p40"/>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5432;p40"/>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5433;p40"/>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5434;p40"/>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5435;p40"/>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5436;p40"/>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5437;p40"/>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5438;p40"/>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5439;p40"/>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5440;p40"/>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5441;p40"/>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5442;p40"/>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5443;p40"/>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5444;p40"/>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5445;p40"/>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5446;p40"/>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5447;p40"/>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5448;p40"/>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5449;p40"/>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5450;p40"/>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5451;p40"/>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5452;p40"/>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5453;p40"/>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5454;p40"/>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5455;p40"/>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5456;p40"/>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5457;p40"/>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5458;p40"/>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5459;p40"/>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5460;p40"/>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5461;p40"/>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5462;p40"/>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5463;p40"/>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5464;p40"/>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5465;p40"/>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5466;p40"/>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5467;p40"/>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5468;p40"/>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5469;p40"/>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5470;p40"/>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5471;p40"/>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5472;p40"/>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5473;p40"/>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5474;p40"/>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5475;p40"/>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5476;p40"/>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5477;p40"/>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3" name="Straight Connector 362"/>
          <p:cNvCxnSpPr>
            <a:stCxn id="271" idx="3"/>
            <a:endCxn id="272" idx="1"/>
          </p:cNvCxnSpPr>
          <p:nvPr/>
        </p:nvCxnSpPr>
        <p:spPr>
          <a:xfrm flipV="1">
            <a:off x="2319754" y="3275680"/>
            <a:ext cx="483605" cy="1"/>
          </a:xfrm>
          <a:prstGeom prst="line">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cxnSp>
        <p:nvCxnSpPr>
          <p:cNvPr id="366" name="Straight Connector 365"/>
          <p:cNvCxnSpPr>
            <a:stCxn id="273" idx="3"/>
            <a:endCxn id="270" idx="1"/>
          </p:cNvCxnSpPr>
          <p:nvPr/>
        </p:nvCxnSpPr>
        <p:spPr>
          <a:xfrm flipV="1">
            <a:off x="2319754" y="2305121"/>
            <a:ext cx="483605" cy="2009314"/>
          </a:xfrm>
          <a:prstGeom prst="line">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barn(inVertical)">
                                      <p:cBhvr>
                                        <p:cTn id="7" dur="5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fade">
                                      <p:cBhvr>
                                        <p:cTn id="12" dur="500"/>
                                        <p:tgtEl>
                                          <p:spTgt spid="27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68"/>
                                        </p:tgtEl>
                                        <p:attrNameLst>
                                          <p:attrName>style.visibility</p:attrName>
                                        </p:attrNameLst>
                                      </p:cBhvr>
                                      <p:to>
                                        <p:strVal val="visible"/>
                                      </p:to>
                                    </p:set>
                                    <p:animEffect transition="in" filter="wipe(left)">
                                      <p:cBhvr>
                                        <p:cTn id="16" dur="500"/>
                                        <p:tgtEl>
                                          <p:spTgt spid="26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9"/>
                                        </p:tgtEl>
                                        <p:attrNameLst>
                                          <p:attrName>style.visibility</p:attrName>
                                        </p:attrNameLst>
                                      </p:cBhvr>
                                      <p:to>
                                        <p:strVal val="visible"/>
                                      </p:to>
                                    </p:set>
                                    <p:animEffect transition="in" filter="fade">
                                      <p:cBhvr>
                                        <p:cTn id="21" dur="500"/>
                                        <p:tgtEl>
                                          <p:spTgt spid="26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1"/>
                                        </p:tgtEl>
                                        <p:attrNameLst>
                                          <p:attrName>style.visibility</p:attrName>
                                        </p:attrNameLst>
                                      </p:cBhvr>
                                      <p:to>
                                        <p:strVal val="visible"/>
                                      </p:to>
                                    </p:set>
                                    <p:animEffect transition="in" filter="fade">
                                      <p:cBhvr>
                                        <p:cTn id="24" dur="500"/>
                                        <p:tgtEl>
                                          <p:spTgt spid="27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Effect transition="in" filter="fade">
                                      <p:cBhvr>
                                        <p:cTn id="27" dur="500"/>
                                        <p:tgtEl>
                                          <p:spTgt spid="2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0"/>
                                        </p:tgtEl>
                                        <p:attrNameLst>
                                          <p:attrName>style.visibility</p:attrName>
                                        </p:attrNameLst>
                                      </p:cBhvr>
                                      <p:to>
                                        <p:strVal val="visible"/>
                                      </p:to>
                                    </p:set>
                                    <p:animEffect transition="in" filter="fade">
                                      <p:cBhvr>
                                        <p:cTn id="30" dur="500"/>
                                        <p:tgtEl>
                                          <p:spTgt spid="27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2"/>
                                        </p:tgtEl>
                                        <p:attrNameLst>
                                          <p:attrName>style.visibility</p:attrName>
                                        </p:attrNameLst>
                                      </p:cBhvr>
                                      <p:to>
                                        <p:strVal val="visible"/>
                                      </p:to>
                                    </p:set>
                                    <p:animEffect transition="in" filter="fade">
                                      <p:cBhvr>
                                        <p:cTn id="33" dur="500"/>
                                        <p:tgtEl>
                                          <p:spTgt spid="27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4"/>
                                        </p:tgtEl>
                                        <p:attrNameLst>
                                          <p:attrName>style.visibility</p:attrName>
                                        </p:attrNameLst>
                                      </p:cBhvr>
                                      <p:to>
                                        <p:strVal val="visible"/>
                                      </p:to>
                                    </p:set>
                                    <p:animEffect transition="in" filter="fade">
                                      <p:cBhvr>
                                        <p:cTn id="36" dur="500"/>
                                        <p:tgtEl>
                                          <p:spTgt spid="27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76"/>
                                        </p:tgtEl>
                                        <p:attrNameLst>
                                          <p:attrName>style.visibility</p:attrName>
                                        </p:attrNameLst>
                                      </p:cBhvr>
                                      <p:to>
                                        <p:strVal val="visible"/>
                                      </p:to>
                                    </p:set>
                                    <p:animEffect transition="in" filter="wipe(left)">
                                      <p:cBhvr>
                                        <p:cTn id="41" dur="500"/>
                                        <p:tgtEl>
                                          <p:spTgt spid="27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63"/>
                                        </p:tgtEl>
                                        <p:attrNameLst>
                                          <p:attrName>style.visibility</p:attrName>
                                        </p:attrNameLst>
                                      </p:cBhvr>
                                      <p:to>
                                        <p:strVal val="visible"/>
                                      </p:to>
                                    </p:set>
                                    <p:animEffect transition="in" filter="wipe(left)">
                                      <p:cBhvr>
                                        <p:cTn id="46" dur="500"/>
                                        <p:tgtEl>
                                          <p:spTgt spid="36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66"/>
                                        </p:tgtEl>
                                        <p:attrNameLst>
                                          <p:attrName>style.visibility</p:attrName>
                                        </p:attrNameLst>
                                      </p:cBhvr>
                                      <p:to>
                                        <p:strVal val="visible"/>
                                      </p:to>
                                    </p:set>
                                    <p:animEffect transition="in" filter="wipe(left)">
                                      <p:cBhvr>
                                        <p:cTn id="51"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P spid="269" grpId="0" animBg="1"/>
      <p:bldP spid="270" grpId="0" animBg="1"/>
      <p:bldP spid="271" grpId="0" animBg="1"/>
      <p:bldP spid="272" grpId="0" animBg="1"/>
      <p:bldP spid="273" grpId="0" animBg="1"/>
      <p:bldP spid="274" grpId="0" animBg="1"/>
      <p:bldP spid="275" grpId="0" animBg="1"/>
      <p:bldP spid="2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08"/>
        <p:cNvGrpSpPr/>
        <p:nvPr/>
      </p:nvGrpSpPr>
      <p:grpSpPr>
        <a:xfrm>
          <a:off x="0" y="0"/>
          <a:ext cx="0" cy="0"/>
          <a:chOff x="0" y="0"/>
          <a:chExt cx="0" cy="0"/>
        </a:xfrm>
      </p:grpSpPr>
      <p:sp>
        <p:nvSpPr>
          <p:cNvPr id="268" name="Google Shape;708;p42"/>
          <p:cNvSpPr txBox="1">
            <a:spLocks noGrp="1"/>
          </p:cNvSpPr>
          <p:nvPr/>
        </p:nvSpPr>
        <p:spPr>
          <a:xfrm>
            <a:off x="629104" y="1107967"/>
            <a:ext cx="7903431" cy="642755"/>
          </a:xfrm>
          <a:prstGeom prst="rect">
            <a:avLst/>
          </a:prstGeom>
          <a:solidFill>
            <a:srgbClr val="FFFFFF"/>
          </a:solidFill>
          <a:ln w="19050">
            <a:solidFill>
              <a:schemeClr val="accent2">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15000"/>
              </a:lnSpc>
              <a:spcBef>
                <a:spcPts val="0"/>
              </a:spcBef>
              <a:spcAft>
                <a:spcPts val="0"/>
              </a:spcAft>
              <a:buClr>
                <a:schemeClr val="dk1"/>
              </a:buClr>
              <a:buSzPts val="1850"/>
              <a:buFont typeface="Source Sans 3"/>
              <a:buNone/>
              <a:defRPr sz="15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9pPr>
          </a:lstStyle>
          <a:p>
            <a:pPr marL="0" lvl="0" indent="0" algn="ctr"/>
            <a:r>
              <a:rPr lang="en-US" sz="2400" b="1">
                <a:solidFill>
                  <a:schemeClr val="accent2">
                    <a:lumMod val="50000"/>
                  </a:schemeClr>
                </a:solidFill>
                <a:latin typeface="+mj-lt"/>
              </a:rPr>
              <a:t>Đặt 1 - 2 câu với từ ở cột A, bài tập 1</a:t>
            </a:r>
            <a:endParaRPr sz="2400" b="1">
              <a:solidFill>
                <a:schemeClr val="accent2">
                  <a:lumMod val="50000"/>
                </a:schemeClr>
              </a:solidFill>
              <a:latin typeface="+mj-lt"/>
            </a:endParaRPr>
          </a:p>
        </p:txBody>
      </p:sp>
      <p:sp>
        <p:nvSpPr>
          <p:cNvPr id="275" name="Oval 274"/>
          <p:cNvSpPr/>
          <p:nvPr/>
        </p:nvSpPr>
        <p:spPr>
          <a:xfrm>
            <a:off x="232341" y="831127"/>
            <a:ext cx="639192" cy="572543"/>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2</a:t>
            </a:r>
          </a:p>
        </p:txBody>
      </p:sp>
      <p:grpSp>
        <p:nvGrpSpPr>
          <p:cNvPr id="5409" name="Google Shape;5409;p40"/>
          <p:cNvGrpSpPr/>
          <p:nvPr/>
        </p:nvGrpSpPr>
        <p:grpSpPr>
          <a:xfrm rot="5400000">
            <a:off x="8449861" y="828115"/>
            <a:ext cx="543589" cy="564021"/>
            <a:chOff x="1843825" y="3806950"/>
            <a:chExt cx="1608250" cy="1668700"/>
          </a:xfrm>
        </p:grpSpPr>
        <p:sp>
          <p:nvSpPr>
            <p:cNvPr id="5410" name="Google Shape;5410;p40"/>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40"/>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40"/>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40"/>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40"/>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40"/>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40"/>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40"/>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40"/>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40"/>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40"/>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40"/>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40"/>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40"/>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40"/>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40"/>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40"/>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40"/>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40"/>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40"/>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40"/>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40"/>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40"/>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40"/>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40"/>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40"/>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40"/>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40"/>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40"/>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40"/>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40"/>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40"/>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40"/>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40"/>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40"/>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40"/>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40"/>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40"/>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40"/>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40"/>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40"/>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40"/>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40"/>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40"/>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40"/>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40"/>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40"/>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40"/>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40"/>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40"/>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40"/>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40"/>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40"/>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40"/>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40"/>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40"/>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40"/>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40"/>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40"/>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40"/>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40"/>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40"/>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40"/>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40"/>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40"/>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40"/>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40"/>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40"/>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9" name="Google Shape;5529;p40"/>
          <p:cNvGrpSpPr/>
          <p:nvPr/>
        </p:nvGrpSpPr>
        <p:grpSpPr>
          <a:xfrm rot="10800000">
            <a:off x="8233153" y="4211926"/>
            <a:ext cx="770513" cy="799474"/>
            <a:chOff x="1843825" y="3806950"/>
            <a:chExt cx="1608250" cy="1668700"/>
          </a:xfrm>
        </p:grpSpPr>
        <p:sp>
          <p:nvSpPr>
            <p:cNvPr id="5530" name="Google Shape;5530;p40"/>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40"/>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40"/>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40"/>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40"/>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40"/>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40"/>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40"/>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40"/>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40"/>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40"/>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40"/>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40"/>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40"/>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40"/>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40"/>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40"/>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40"/>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40"/>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40"/>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40"/>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40"/>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40"/>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40"/>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40"/>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40"/>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40"/>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40"/>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40"/>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40"/>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40"/>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40"/>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40"/>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40"/>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40"/>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40"/>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40"/>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40"/>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40"/>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40"/>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40"/>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40"/>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40"/>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40"/>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40"/>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40"/>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40"/>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40"/>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40"/>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40"/>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40"/>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40"/>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40"/>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40"/>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40"/>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40"/>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40"/>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40"/>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40"/>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40"/>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40"/>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40"/>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40"/>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40"/>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40"/>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40"/>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40"/>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40"/>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Rectangle 266"/>
          <p:cNvSpPr/>
          <p:nvPr/>
        </p:nvSpPr>
        <p:spPr>
          <a:xfrm>
            <a:off x="900855" y="67053"/>
            <a:ext cx="7596951" cy="820674"/>
          </a:xfrm>
          <a:prstGeom prst="rect">
            <a:avLst/>
          </a:prstGeom>
        </p:spPr>
        <p:txBody>
          <a:bodyPr wrap="none">
            <a:spAutoFit/>
          </a:bodyPr>
          <a:lstStyle/>
          <a:p>
            <a:pPr algn="ctr">
              <a:lnSpc>
                <a:spcPct val="150000"/>
              </a:lnSpc>
            </a:pPr>
            <a:r>
              <a:rPr lang="vi-VN" sz="3600" b="1">
                <a:solidFill>
                  <a:schemeClr val="tx2">
                    <a:lumMod val="50000"/>
                  </a:schemeClr>
                </a:solidFill>
                <a:cs typeface="Arial" panose="020B0604020202020204" pitchFamily="34" charset="0"/>
              </a:rPr>
              <a:t>LUYỆN TẬP THEO VĂN BẢN ĐỌC</a:t>
            </a:r>
          </a:p>
        </p:txBody>
      </p:sp>
      <p:grpSp>
        <p:nvGrpSpPr>
          <p:cNvPr id="289" name="Google Shape;5409;p40"/>
          <p:cNvGrpSpPr/>
          <p:nvPr/>
        </p:nvGrpSpPr>
        <p:grpSpPr>
          <a:xfrm rot="5400000">
            <a:off x="117690" y="126422"/>
            <a:ext cx="492697" cy="530130"/>
            <a:chOff x="1843825" y="3806950"/>
            <a:chExt cx="1608250" cy="1668700"/>
          </a:xfrm>
        </p:grpSpPr>
        <p:sp>
          <p:nvSpPr>
            <p:cNvPr id="290" name="Google Shape;5410;p40"/>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411;p40"/>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5412;p40"/>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5413;p40"/>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5414;p40"/>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5415;p40"/>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5416;p40"/>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5417;p40"/>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5418;p40"/>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5419;p40"/>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5420;p40"/>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5421;p40"/>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5422;p40"/>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5423;p40"/>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5424;p40"/>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5425;p40"/>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5426;p40"/>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5427;p40"/>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5428;p40"/>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5429;p40"/>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5430;p40"/>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5431;p40"/>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5432;p40"/>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5433;p40"/>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5434;p40"/>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5435;p40"/>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5436;p40"/>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5437;p40"/>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5438;p40"/>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5439;p40"/>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5440;p40"/>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5441;p40"/>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5442;p40"/>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5443;p40"/>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5444;p40"/>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5445;p40"/>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5446;p40"/>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5447;p40"/>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5448;p40"/>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5449;p40"/>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5450;p40"/>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5451;p40"/>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5452;p40"/>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5453;p40"/>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5454;p40"/>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5455;p40"/>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5456;p40"/>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5457;p40"/>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5458;p40"/>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5459;p40"/>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5460;p40"/>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5461;p40"/>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5462;p40"/>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5463;p40"/>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5464;p40"/>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5465;p40"/>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5466;p40"/>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5467;p40"/>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5468;p40"/>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5469;p40"/>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5470;p40"/>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5471;p40"/>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5472;p40"/>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5473;p40"/>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5474;p40"/>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5475;p40"/>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5476;p40"/>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5477;p40"/>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TextBox 221">
            <a:extLst>
              <a:ext uri="{FF2B5EF4-FFF2-40B4-BE49-F238E27FC236}">
                <a16:creationId xmlns:a16="http://schemas.microsoft.com/office/drawing/2014/main" id="{8671BA59-C2B6-848C-E08B-A5ACB240C20C}"/>
              </a:ext>
            </a:extLst>
          </p:cNvPr>
          <p:cNvSpPr txBox="1"/>
          <p:nvPr/>
        </p:nvSpPr>
        <p:spPr>
          <a:xfrm>
            <a:off x="3804092" y="1897692"/>
            <a:ext cx="1790479" cy="537391"/>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2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629104" y="2378810"/>
            <a:ext cx="7867843" cy="2277547"/>
          </a:xfrm>
          <a:prstGeom prst="rect">
            <a:avLst/>
          </a:prstGeom>
        </p:spPr>
        <p:txBody>
          <a:bodyPr wrap="square">
            <a:spAutoFit/>
          </a:bodyPr>
          <a:lstStyle/>
          <a:p>
            <a:pPr algn="just">
              <a:lnSpc>
                <a:spcPct val="150000"/>
              </a:lnSpc>
              <a:spcAft>
                <a:spcPts val="600"/>
              </a:spcAft>
            </a:pPr>
            <a:r>
              <a:rPr lang="nl-NL" sz="2200">
                <a:latin typeface="+mj-lt"/>
                <a:ea typeface="SimSun" panose="02010600030101010101" pitchFamily="2" charset="-122"/>
                <a:cs typeface="Times New Roman" panose="02020603050405020304" pitchFamily="18" charset="0"/>
              </a:rPr>
              <a:t>+ Bống vẽ rất sáng tạo.</a:t>
            </a:r>
            <a:endParaRPr lang="en-US" sz="2200">
              <a:latin typeface="+mj-lt"/>
              <a:ea typeface="SimSun" panose="02010600030101010101" pitchFamily="2" charset="-122"/>
              <a:cs typeface="Times New Roman" panose="02020603050405020304" pitchFamily="18" charset="0"/>
            </a:endParaRPr>
          </a:p>
          <a:p>
            <a:pPr algn="just">
              <a:lnSpc>
                <a:spcPct val="150000"/>
              </a:lnSpc>
              <a:spcAft>
                <a:spcPts val="600"/>
              </a:spcAft>
            </a:pPr>
            <a:r>
              <a:rPr lang="nl-NL" sz="2200">
                <a:latin typeface="+mj-lt"/>
                <a:ea typeface="SimSun" panose="02010600030101010101" pitchFamily="2" charset="-122"/>
                <a:cs typeface="Times New Roman" panose="02020603050405020304" pitchFamily="18" charset="0"/>
              </a:rPr>
              <a:t>+ Ê-đi-xơn đã sáng chế ra đèn sợi đốt, máy chiếu phim,...</a:t>
            </a:r>
          </a:p>
          <a:p>
            <a:pPr algn="just">
              <a:lnSpc>
                <a:spcPct val="150000"/>
              </a:lnSpc>
              <a:spcAft>
                <a:spcPts val="600"/>
              </a:spcAft>
            </a:pPr>
            <a:r>
              <a:rPr lang="nl-NL" sz="2200">
                <a:effectLst/>
                <a:latin typeface="+mj-lt"/>
                <a:ea typeface="SimSun" panose="02010600030101010101" pitchFamily="2" charset="-122"/>
                <a:cs typeface="Times New Roman" panose="02020603050405020304" pitchFamily="18" charset="0"/>
              </a:rPr>
              <a:t>+ Nhà văn Ma Văn Kháng đã rất thành công trong v</a:t>
            </a:r>
            <a:r>
              <a:rPr lang="nl-NL" sz="2200">
                <a:latin typeface="+mj-lt"/>
                <a:ea typeface="SimSun" panose="02010600030101010101" pitchFamily="2" charset="-122"/>
                <a:cs typeface="Times New Roman" panose="02020603050405020304" pitchFamily="18" charset="0"/>
              </a:rPr>
              <a:t>iệc sáng tác ra truyện ngắn Đồng cỏ nở hoa</a:t>
            </a:r>
            <a:r>
              <a:rPr lang="nl-NL" sz="2200">
                <a:effectLst/>
                <a:latin typeface="+mj-lt"/>
                <a:ea typeface="SimSun" panose="02010600030101010101" pitchFamily="2" charset="-122"/>
                <a:cs typeface="Times New Roman" panose="02020603050405020304" pitchFamily="18" charset="0"/>
              </a:rPr>
              <a:t> </a:t>
            </a:r>
            <a:endParaRPr lang="en-US" sz="2200">
              <a:effectLst/>
              <a:latin typeface="+mj-l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852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68"/>
                                        </p:tgtEl>
                                        <p:attrNameLst>
                                          <p:attrName>style.visibility</p:attrName>
                                        </p:attrNameLst>
                                      </p:cBhvr>
                                      <p:to>
                                        <p:strVal val="visible"/>
                                      </p:to>
                                    </p:set>
                                    <p:animEffect transition="in" filter="barn(inVertical)">
                                      <p:cBhvr>
                                        <p:cTn id="11" dur="500"/>
                                        <p:tgtEl>
                                          <p:spTgt spid="26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fade">
                                      <p:cBhvr>
                                        <p:cTn id="15" dur="500"/>
                                        <p:tgtEl>
                                          <p:spTgt spid="2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P spid="275" grpId="0" animBg="1"/>
      <p:bldP spid="222"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7958" y="197370"/>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spcBef>
                <a:spcPct val="0"/>
              </a:spcBef>
            </a:pPr>
            <a:r>
              <a:rPr lang="en" sz="3600" b="1">
                <a:solidFill>
                  <a:schemeClr val="bg2">
                    <a:lumMod val="50000"/>
                  </a:schemeClr>
                </a:solidFill>
                <a:cs typeface="Arial" panose="020B0604020202020204" pitchFamily="34" charset="0"/>
              </a:rPr>
              <a:t>CỦNG CỐ, DẶN DÒ</a:t>
            </a:r>
            <a:endParaRPr lang="en-US" sz="3600" dirty="0">
              <a:solidFill>
                <a:schemeClr val="bg2">
                  <a:lumMod val="50000"/>
                </a:schemeClr>
              </a:solidFill>
              <a:cs typeface="Arial" panose="020B0604020202020204" pitchFamily="34" charset="0"/>
            </a:endParaRPr>
          </a:p>
        </p:txBody>
      </p:sp>
      <p:sp>
        <p:nvSpPr>
          <p:cNvPr id="6" name="TextBox 5">
            <a:extLst>
              <a:ext uri="{FF2B5EF4-FFF2-40B4-BE49-F238E27FC236}">
                <a16:creationId xmlns:a16="http://schemas.microsoft.com/office/drawing/2014/main" id="{0605E903-F187-8D9D-7F46-B96D3A68E1A3}"/>
              </a:ext>
            </a:extLst>
          </p:cNvPr>
          <p:cNvSpPr txBox="1"/>
          <p:nvPr/>
        </p:nvSpPr>
        <p:spPr>
          <a:xfrm>
            <a:off x="3620444" y="3562748"/>
            <a:ext cx="11140942" cy="1225868"/>
          </a:xfrm>
          <a:prstGeom prst="roundRect">
            <a:avLst/>
          </a:prstGeom>
          <a:noFill/>
        </p:spPr>
        <p:txBody>
          <a:bodyPr wrap="square">
            <a:spAutoFit/>
          </a:bodyPr>
          <a:lstStyle/>
          <a:p>
            <a:pPr marL="0" lvl="0" indent="0" algn="ctr">
              <a:spcBef>
                <a:spcPct val="0"/>
              </a:spcBef>
            </a:pPr>
            <a:endParaRPr lang="en-US" sz="6600" dirty="0">
              <a:latin typeface="Arial" panose="020B0604020202020204" pitchFamily="34" charset="0"/>
              <a:cs typeface="Arial" panose="020B0604020202020204" pitchFamily="34" charset="0"/>
            </a:endParaRPr>
          </a:p>
        </p:txBody>
      </p:sp>
      <p:sp>
        <p:nvSpPr>
          <p:cNvPr id="7" name="Freeform 9">
            <a:extLst>
              <a:ext uri="{FF2B5EF4-FFF2-40B4-BE49-F238E27FC236}">
                <a16:creationId xmlns:a16="http://schemas.microsoft.com/office/drawing/2014/main" id="{D8F86FB1-AEE8-CDCC-BADC-518CA0BC6FB9}"/>
              </a:ext>
            </a:extLst>
          </p:cNvPr>
          <p:cNvSpPr/>
          <p:nvPr/>
        </p:nvSpPr>
        <p:spPr>
          <a:xfrm rot="5400000">
            <a:off x="4080501" y="-2002692"/>
            <a:ext cx="907917" cy="7659707"/>
          </a:xfrm>
          <a:prstGeom prst="roundRect">
            <a:avLst/>
          </a:prstGeom>
          <a:solidFill>
            <a:srgbClr val="FFFFFF"/>
          </a:solidFill>
          <a:ln w="19050">
            <a:solidFill>
              <a:schemeClr val="bg2">
                <a:lumMod val="50000"/>
              </a:schemeClr>
            </a:solidFill>
          </a:ln>
        </p:spPr>
        <p:txBody>
          <a:bodyPr/>
          <a:lstStyle/>
          <a:p>
            <a:endParaRPr lang="en-US"/>
          </a:p>
        </p:txBody>
      </p:sp>
      <p:sp>
        <p:nvSpPr>
          <p:cNvPr id="8" name="TextBox 7">
            <a:extLst>
              <a:ext uri="{FF2B5EF4-FFF2-40B4-BE49-F238E27FC236}">
                <a16:creationId xmlns:a16="http://schemas.microsoft.com/office/drawing/2014/main" id="{4A7180F8-B199-EE94-62C2-A863755ED707}"/>
              </a:ext>
            </a:extLst>
          </p:cNvPr>
          <p:cNvSpPr txBox="1"/>
          <p:nvPr/>
        </p:nvSpPr>
        <p:spPr>
          <a:xfrm>
            <a:off x="704606" y="1416531"/>
            <a:ext cx="7342965" cy="639324"/>
          </a:xfrm>
          <a:prstGeom prst="roundRect">
            <a:avLst/>
          </a:prstGeom>
          <a:noFill/>
        </p:spPr>
        <p:txBody>
          <a:bodyPr wrap="square">
            <a:spAutoFit/>
          </a:bodyPr>
          <a:lstStyle/>
          <a:p>
            <a:pPr algn="ctr">
              <a:lnSpc>
                <a:spcPct val="150000"/>
              </a:lnSpc>
              <a:spcBef>
                <a:spcPts val="300"/>
              </a:spcBef>
              <a:spcAft>
                <a:spcPts val="300"/>
              </a:spcAft>
            </a:pPr>
            <a:r>
              <a:rPr lang="nl-NL" sz="2400">
                <a:latin typeface="Arial" panose="020B0604020202020204" pitchFamily="34" charset="0"/>
                <a:ea typeface="Calibri" panose="020F0502020204030204" pitchFamily="34" charset="0"/>
                <a:cs typeface="Arial" panose="020B0604020202020204" pitchFamily="34" charset="0"/>
              </a:rPr>
              <a:t>Đọc lại bài </a:t>
            </a:r>
            <a:r>
              <a:rPr lang="nl-NL" sz="2400" b="1">
                <a:latin typeface="Arial" panose="020B0604020202020204" pitchFamily="34" charset="0"/>
                <a:ea typeface="Calibri" panose="020F0502020204030204" pitchFamily="34" charset="0"/>
                <a:cs typeface="Arial" panose="020B0604020202020204" pitchFamily="34" charset="0"/>
              </a:rPr>
              <a:t>Đồng cỏ nở hoa</a:t>
            </a:r>
            <a:r>
              <a:rPr lang="nl-NL" sz="2400">
                <a:latin typeface="Arial" panose="020B0604020202020204" pitchFamily="34" charset="0"/>
                <a:ea typeface="Calibri" panose="020F0502020204030204" pitchFamily="34" charset="0"/>
                <a:cs typeface="Arial" panose="020B0604020202020204" pitchFamily="34" charset="0"/>
              </a:rPr>
              <a:t>, 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Freeform 9">
            <a:extLst>
              <a:ext uri="{FF2B5EF4-FFF2-40B4-BE49-F238E27FC236}">
                <a16:creationId xmlns:a16="http://schemas.microsoft.com/office/drawing/2014/main" id="{324C7525-B644-0EBB-5A10-1A65B529C2A8}"/>
              </a:ext>
            </a:extLst>
          </p:cNvPr>
          <p:cNvSpPr/>
          <p:nvPr/>
        </p:nvSpPr>
        <p:spPr>
          <a:xfrm rot="5400000">
            <a:off x="4095598" y="-881359"/>
            <a:ext cx="877724" cy="7659705"/>
          </a:xfrm>
          <a:prstGeom prst="roundRect">
            <a:avLst/>
          </a:prstGeom>
          <a:solidFill>
            <a:srgbClr val="FFFFFF"/>
          </a:solidFill>
          <a:ln w="19050">
            <a:solidFill>
              <a:schemeClr val="bg2">
                <a:lumMod val="50000"/>
              </a:schemeClr>
            </a:solidFill>
          </a:ln>
        </p:spPr>
        <p:txBody>
          <a:bodyPr/>
          <a:lstStyle/>
          <a:p>
            <a:endParaRPr lang="en-US"/>
          </a:p>
        </p:txBody>
      </p:sp>
      <p:sp>
        <p:nvSpPr>
          <p:cNvPr id="10" name="TextBox 9">
            <a:extLst>
              <a:ext uri="{FF2B5EF4-FFF2-40B4-BE49-F238E27FC236}">
                <a16:creationId xmlns:a16="http://schemas.microsoft.com/office/drawing/2014/main" id="{5D19B8CE-59FC-5193-BD37-1418679128FF}"/>
              </a:ext>
            </a:extLst>
          </p:cNvPr>
          <p:cNvSpPr txBox="1"/>
          <p:nvPr/>
        </p:nvSpPr>
        <p:spPr>
          <a:xfrm>
            <a:off x="917870" y="2551919"/>
            <a:ext cx="7045032"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Freeform 9">
            <a:extLst>
              <a:ext uri="{FF2B5EF4-FFF2-40B4-BE49-F238E27FC236}">
                <a16:creationId xmlns:a16="http://schemas.microsoft.com/office/drawing/2014/main" id="{BA4EF70B-803E-FDFF-401B-8D0D91F25E75}"/>
              </a:ext>
            </a:extLst>
          </p:cNvPr>
          <p:cNvSpPr/>
          <p:nvPr/>
        </p:nvSpPr>
        <p:spPr>
          <a:xfrm rot="5400000">
            <a:off x="4049815" y="217539"/>
            <a:ext cx="969286" cy="7659705"/>
          </a:xfrm>
          <a:prstGeom prst="roundRect">
            <a:avLst/>
          </a:prstGeom>
          <a:solidFill>
            <a:srgbClr val="FFFFFF"/>
          </a:solidFill>
          <a:ln w="19050">
            <a:solidFill>
              <a:schemeClr val="bg2">
                <a:lumMod val="50000"/>
              </a:schemeClr>
            </a:solidFill>
          </a:ln>
        </p:spPr>
        <p:txBody>
          <a:bodyPr/>
          <a:lstStyle/>
          <a:p>
            <a:endParaRPr lang="en-US"/>
          </a:p>
        </p:txBody>
      </p:sp>
      <p:sp>
        <p:nvSpPr>
          <p:cNvPr id="12" name="TextBox 11">
            <a:extLst>
              <a:ext uri="{FF2B5EF4-FFF2-40B4-BE49-F238E27FC236}">
                <a16:creationId xmlns:a16="http://schemas.microsoft.com/office/drawing/2014/main" id="{2ED2231A-5838-2B0E-B207-3743C80D15FB}"/>
              </a:ext>
            </a:extLst>
          </p:cNvPr>
          <p:cNvSpPr txBox="1"/>
          <p:nvPr/>
        </p:nvSpPr>
        <p:spPr>
          <a:xfrm>
            <a:off x="589548" y="3679015"/>
            <a:ext cx="7652084" cy="715089"/>
          </a:xfrm>
          <a:prstGeom prst="roundRect">
            <a:avLst/>
          </a:prstGeom>
          <a:noFill/>
        </p:spPr>
        <p:txBody>
          <a:bodyPr wrap="square">
            <a:spAutoFit/>
          </a:bodyPr>
          <a:lstStyle/>
          <a:p>
            <a:pPr algn="ctr">
              <a:lnSpc>
                <a:spcPct val="150000"/>
              </a:lnSpc>
              <a:spcBef>
                <a:spcPts val="300"/>
              </a:spcBef>
              <a:spcAft>
                <a:spcPts val="300"/>
              </a:spcAft>
            </a:pPr>
            <a:r>
              <a:rPr lang="vi-VN" sz="2400">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TÌM Ý CHO ĐOẠN VĂN TƯỞNG TƯỢNG </a:t>
            </a:r>
            <a:endParaRPr lang="en-US" sz="2400" b="1"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640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animBg="1"/>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49"/>
        <p:cNvGrpSpPr/>
        <p:nvPr/>
      </p:nvGrpSpPr>
      <p:grpSpPr>
        <a:xfrm>
          <a:off x="0" y="0"/>
          <a:ext cx="0" cy="0"/>
          <a:chOff x="0" y="0"/>
          <a:chExt cx="0" cy="0"/>
        </a:xfrm>
      </p:grpSpPr>
      <p:grpSp>
        <p:nvGrpSpPr>
          <p:cNvPr id="6452" name="Google Shape;6452;p46"/>
          <p:cNvGrpSpPr/>
          <p:nvPr/>
        </p:nvGrpSpPr>
        <p:grpSpPr>
          <a:xfrm rot="5400000" flipH="1">
            <a:off x="7398869" y="251763"/>
            <a:ext cx="1633325" cy="1290350"/>
            <a:chOff x="1833175" y="2043150"/>
            <a:chExt cx="1633325" cy="1290350"/>
          </a:xfrm>
        </p:grpSpPr>
        <p:sp>
          <p:nvSpPr>
            <p:cNvPr id="6453" name="Google Shape;6453;p46"/>
            <p:cNvSpPr/>
            <p:nvPr/>
          </p:nvSpPr>
          <p:spPr>
            <a:xfrm>
              <a:off x="1833175" y="2043150"/>
              <a:ext cx="1633325" cy="1290350"/>
            </a:xfrm>
            <a:custGeom>
              <a:avLst/>
              <a:gdLst/>
              <a:ahLst/>
              <a:cxnLst/>
              <a:rect l="l" t="t" r="r" b="b"/>
              <a:pathLst>
                <a:path w="65333" h="51614" extrusionOk="0">
                  <a:moveTo>
                    <a:pt x="30576" y="0"/>
                  </a:moveTo>
                  <a:cubicBezTo>
                    <a:pt x="30558" y="0"/>
                    <a:pt x="30540" y="1"/>
                    <a:pt x="30522" y="3"/>
                  </a:cubicBezTo>
                  <a:cubicBezTo>
                    <a:pt x="30257" y="27"/>
                    <a:pt x="30041" y="251"/>
                    <a:pt x="29930" y="506"/>
                  </a:cubicBezTo>
                  <a:cubicBezTo>
                    <a:pt x="29819" y="761"/>
                    <a:pt x="29699" y="1071"/>
                    <a:pt x="29576" y="1351"/>
                  </a:cubicBezTo>
                  <a:cubicBezTo>
                    <a:pt x="29456" y="1627"/>
                    <a:pt x="29311" y="1892"/>
                    <a:pt x="29145" y="2142"/>
                  </a:cubicBezTo>
                  <a:cubicBezTo>
                    <a:pt x="28979" y="2385"/>
                    <a:pt x="28777" y="2600"/>
                    <a:pt x="28582" y="2816"/>
                  </a:cubicBezTo>
                  <a:cubicBezTo>
                    <a:pt x="28195" y="3249"/>
                    <a:pt x="27846" y="3704"/>
                    <a:pt x="27586" y="4224"/>
                  </a:cubicBezTo>
                  <a:cubicBezTo>
                    <a:pt x="27326" y="4739"/>
                    <a:pt x="27145" y="5290"/>
                    <a:pt x="27049" y="5861"/>
                  </a:cubicBezTo>
                  <a:cubicBezTo>
                    <a:pt x="26871" y="6920"/>
                    <a:pt x="26999" y="8005"/>
                    <a:pt x="27417" y="8992"/>
                  </a:cubicBezTo>
                  <a:cubicBezTo>
                    <a:pt x="27617" y="9461"/>
                    <a:pt x="27875" y="9902"/>
                    <a:pt x="28188" y="10301"/>
                  </a:cubicBezTo>
                  <a:cubicBezTo>
                    <a:pt x="28351" y="10513"/>
                    <a:pt x="28532" y="10713"/>
                    <a:pt x="28727" y="10896"/>
                  </a:cubicBezTo>
                  <a:cubicBezTo>
                    <a:pt x="28905" y="11069"/>
                    <a:pt x="29109" y="11225"/>
                    <a:pt x="29242" y="11435"/>
                  </a:cubicBezTo>
                  <a:cubicBezTo>
                    <a:pt x="29340" y="11593"/>
                    <a:pt x="29384" y="11798"/>
                    <a:pt x="29302" y="11962"/>
                  </a:cubicBezTo>
                  <a:cubicBezTo>
                    <a:pt x="29255" y="12055"/>
                    <a:pt x="29162" y="12092"/>
                    <a:pt x="29060" y="12092"/>
                  </a:cubicBezTo>
                  <a:cubicBezTo>
                    <a:pt x="28984" y="12092"/>
                    <a:pt x="28903" y="12071"/>
                    <a:pt x="28830" y="12039"/>
                  </a:cubicBezTo>
                  <a:cubicBezTo>
                    <a:pt x="28385" y="11851"/>
                    <a:pt x="27988" y="11507"/>
                    <a:pt x="27706" y="11117"/>
                  </a:cubicBezTo>
                  <a:cubicBezTo>
                    <a:pt x="27646" y="11033"/>
                    <a:pt x="27588" y="10946"/>
                    <a:pt x="27538" y="10857"/>
                  </a:cubicBezTo>
                  <a:cubicBezTo>
                    <a:pt x="27478" y="9396"/>
                    <a:pt x="26683" y="8048"/>
                    <a:pt x="25752" y="6946"/>
                  </a:cubicBezTo>
                  <a:cubicBezTo>
                    <a:pt x="25174" y="6267"/>
                    <a:pt x="24534" y="5644"/>
                    <a:pt x="23841" y="5086"/>
                  </a:cubicBezTo>
                  <a:cubicBezTo>
                    <a:pt x="23097" y="4484"/>
                    <a:pt x="22282" y="3967"/>
                    <a:pt x="21377" y="3642"/>
                  </a:cubicBezTo>
                  <a:cubicBezTo>
                    <a:pt x="20939" y="3480"/>
                    <a:pt x="20484" y="3389"/>
                    <a:pt x="20024" y="3314"/>
                  </a:cubicBezTo>
                  <a:cubicBezTo>
                    <a:pt x="19562" y="3242"/>
                    <a:pt x="19122" y="3187"/>
                    <a:pt x="18686" y="3050"/>
                  </a:cubicBezTo>
                  <a:cubicBezTo>
                    <a:pt x="18481" y="2992"/>
                    <a:pt x="18289" y="2905"/>
                    <a:pt x="18108" y="2795"/>
                  </a:cubicBezTo>
                  <a:cubicBezTo>
                    <a:pt x="17918" y="2681"/>
                    <a:pt x="17764" y="2532"/>
                    <a:pt x="17617" y="2371"/>
                  </a:cubicBezTo>
                  <a:cubicBezTo>
                    <a:pt x="17352" y="2076"/>
                    <a:pt x="17038" y="1750"/>
                    <a:pt x="16621" y="1750"/>
                  </a:cubicBezTo>
                  <a:cubicBezTo>
                    <a:pt x="16592" y="1750"/>
                    <a:pt x="16562" y="1752"/>
                    <a:pt x="16532" y="1755"/>
                  </a:cubicBezTo>
                  <a:cubicBezTo>
                    <a:pt x="16067" y="1805"/>
                    <a:pt x="15853" y="2272"/>
                    <a:pt x="15829" y="2708"/>
                  </a:cubicBezTo>
                  <a:cubicBezTo>
                    <a:pt x="15805" y="3144"/>
                    <a:pt x="15909" y="3656"/>
                    <a:pt x="16005" y="4116"/>
                  </a:cubicBezTo>
                  <a:cubicBezTo>
                    <a:pt x="16101" y="4576"/>
                    <a:pt x="16183" y="5042"/>
                    <a:pt x="16202" y="5521"/>
                  </a:cubicBezTo>
                  <a:cubicBezTo>
                    <a:pt x="16224" y="5998"/>
                    <a:pt x="16219" y="6498"/>
                    <a:pt x="16248" y="6989"/>
                  </a:cubicBezTo>
                  <a:cubicBezTo>
                    <a:pt x="16279" y="7480"/>
                    <a:pt x="16342" y="7916"/>
                    <a:pt x="16479" y="8361"/>
                  </a:cubicBezTo>
                  <a:cubicBezTo>
                    <a:pt x="16606" y="8773"/>
                    <a:pt x="16777" y="9170"/>
                    <a:pt x="16987" y="9545"/>
                  </a:cubicBezTo>
                  <a:cubicBezTo>
                    <a:pt x="17124" y="9791"/>
                    <a:pt x="17273" y="10027"/>
                    <a:pt x="17434" y="10255"/>
                  </a:cubicBezTo>
                  <a:cubicBezTo>
                    <a:pt x="16205" y="9683"/>
                    <a:pt x="14827" y="9435"/>
                    <a:pt x="13464" y="9435"/>
                  </a:cubicBezTo>
                  <a:cubicBezTo>
                    <a:pt x="13274" y="9435"/>
                    <a:pt x="13084" y="9440"/>
                    <a:pt x="12895" y="9449"/>
                  </a:cubicBezTo>
                  <a:cubicBezTo>
                    <a:pt x="12519" y="9469"/>
                    <a:pt x="12137" y="9503"/>
                    <a:pt x="11757" y="9503"/>
                  </a:cubicBezTo>
                  <a:cubicBezTo>
                    <a:pt x="11546" y="9503"/>
                    <a:pt x="11335" y="9493"/>
                    <a:pt x="11126" y="9464"/>
                  </a:cubicBezTo>
                  <a:cubicBezTo>
                    <a:pt x="10544" y="9384"/>
                    <a:pt x="9952" y="9139"/>
                    <a:pt x="9386" y="8903"/>
                  </a:cubicBezTo>
                  <a:cubicBezTo>
                    <a:pt x="8234" y="8419"/>
                    <a:pt x="7042" y="8075"/>
                    <a:pt x="5827" y="7784"/>
                  </a:cubicBezTo>
                  <a:lnTo>
                    <a:pt x="4917" y="7572"/>
                  </a:lnTo>
                  <a:cubicBezTo>
                    <a:pt x="4775" y="7540"/>
                    <a:pt x="4619" y="7500"/>
                    <a:pt x="4467" y="7500"/>
                  </a:cubicBezTo>
                  <a:cubicBezTo>
                    <a:pt x="4357" y="7500"/>
                    <a:pt x="4250" y="7521"/>
                    <a:pt x="4152" y="7582"/>
                  </a:cubicBezTo>
                  <a:cubicBezTo>
                    <a:pt x="3719" y="7846"/>
                    <a:pt x="3868" y="8554"/>
                    <a:pt x="4019" y="8939"/>
                  </a:cubicBezTo>
                  <a:cubicBezTo>
                    <a:pt x="4371" y="9829"/>
                    <a:pt x="5167" y="10436"/>
                    <a:pt x="5820" y="11103"/>
                  </a:cubicBezTo>
                  <a:cubicBezTo>
                    <a:pt x="6645" y="11940"/>
                    <a:pt x="7360" y="12879"/>
                    <a:pt x="8118" y="13779"/>
                  </a:cubicBezTo>
                  <a:cubicBezTo>
                    <a:pt x="8876" y="14679"/>
                    <a:pt x="9634" y="15449"/>
                    <a:pt x="10498" y="16176"/>
                  </a:cubicBezTo>
                  <a:cubicBezTo>
                    <a:pt x="11723" y="17206"/>
                    <a:pt x="13117" y="18082"/>
                    <a:pt x="14628" y="18611"/>
                  </a:cubicBezTo>
                  <a:cubicBezTo>
                    <a:pt x="13815" y="19461"/>
                    <a:pt x="12804" y="20099"/>
                    <a:pt x="11685" y="20467"/>
                  </a:cubicBezTo>
                  <a:cubicBezTo>
                    <a:pt x="11006" y="20688"/>
                    <a:pt x="10306" y="20828"/>
                    <a:pt x="9605" y="20953"/>
                  </a:cubicBezTo>
                  <a:cubicBezTo>
                    <a:pt x="8852" y="21088"/>
                    <a:pt x="8101" y="21216"/>
                    <a:pt x="7346" y="21338"/>
                  </a:cubicBezTo>
                  <a:cubicBezTo>
                    <a:pt x="6592" y="21463"/>
                    <a:pt x="5849" y="21579"/>
                    <a:pt x="5095" y="21694"/>
                  </a:cubicBezTo>
                  <a:cubicBezTo>
                    <a:pt x="4344" y="21808"/>
                    <a:pt x="3668" y="21892"/>
                    <a:pt x="2953" y="22019"/>
                  </a:cubicBezTo>
                  <a:cubicBezTo>
                    <a:pt x="2299" y="22132"/>
                    <a:pt x="1649" y="22294"/>
                    <a:pt x="1040" y="22575"/>
                  </a:cubicBezTo>
                  <a:cubicBezTo>
                    <a:pt x="756" y="22705"/>
                    <a:pt x="433" y="22862"/>
                    <a:pt x="234" y="23117"/>
                  </a:cubicBezTo>
                  <a:cubicBezTo>
                    <a:pt x="44" y="23360"/>
                    <a:pt x="0" y="23687"/>
                    <a:pt x="118" y="23971"/>
                  </a:cubicBezTo>
                  <a:cubicBezTo>
                    <a:pt x="236" y="24255"/>
                    <a:pt x="450" y="24489"/>
                    <a:pt x="725" y="24631"/>
                  </a:cubicBezTo>
                  <a:cubicBezTo>
                    <a:pt x="1059" y="24799"/>
                    <a:pt x="1442" y="24828"/>
                    <a:pt x="1808" y="24859"/>
                  </a:cubicBezTo>
                  <a:cubicBezTo>
                    <a:pt x="2176" y="24888"/>
                    <a:pt x="2518" y="24936"/>
                    <a:pt x="2867" y="25052"/>
                  </a:cubicBezTo>
                  <a:cubicBezTo>
                    <a:pt x="3216" y="25165"/>
                    <a:pt x="3538" y="25329"/>
                    <a:pt x="3856" y="25499"/>
                  </a:cubicBezTo>
                  <a:cubicBezTo>
                    <a:pt x="4506" y="25856"/>
                    <a:pt x="5129" y="26253"/>
                    <a:pt x="5788" y="26585"/>
                  </a:cubicBezTo>
                  <a:cubicBezTo>
                    <a:pt x="6453" y="26922"/>
                    <a:pt x="7139" y="27218"/>
                    <a:pt x="7839" y="27473"/>
                  </a:cubicBezTo>
                  <a:cubicBezTo>
                    <a:pt x="9211" y="27969"/>
                    <a:pt x="10652" y="28323"/>
                    <a:pt x="12106" y="28455"/>
                  </a:cubicBezTo>
                  <a:cubicBezTo>
                    <a:pt x="12376" y="28479"/>
                    <a:pt x="12646" y="28492"/>
                    <a:pt x="12915" y="28492"/>
                  </a:cubicBezTo>
                  <a:cubicBezTo>
                    <a:pt x="13356" y="28492"/>
                    <a:pt x="13796" y="28457"/>
                    <a:pt x="14233" y="28378"/>
                  </a:cubicBezTo>
                  <a:cubicBezTo>
                    <a:pt x="14936" y="28253"/>
                    <a:pt x="15550" y="28012"/>
                    <a:pt x="16161" y="27709"/>
                  </a:cubicBezTo>
                  <a:cubicBezTo>
                    <a:pt x="16770" y="27403"/>
                    <a:pt x="17348" y="27059"/>
                    <a:pt x="17916" y="26688"/>
                  </a:cubicBezTo>
                  <a:cubicBezTo>
                    <a:pt x="18481" y="26318"/>
                    <a:pt x="19028" y="25909"/>
                    <a:pt x="19511" y="25437"/>
                  </a:cubicBezTo>
                  <a:cubicBezTo>
                    <a:pt x="19995" y="24965"/>
                    <a:pt x="20366" y="24388"/>
                    <a:pt x="20760" y="23827"/>
                  </a:cubicBezTo>
                  <a:cubicBezTo>
                    <a:pt x="21117" y="23321"/>
                    <a:pt x="21547" y="22840"/>
                    <a:pt x="22168" y="22679"/>
                  </a:cubicBezTo>
                  <a:cubicBezTo>
                    <a:pt x="22274" y="22650"/>
                    <a:pt x="22382" y="22636"/>
                    <a:pt x="22491" y="22636"/>
                  </a:cubicBezTo>
                  <a:cubicBezTo>
                    <a:pt x="22564" y="22636"/>
                    <a:pt x="22637" y="22642"/>
                    <a:pt x="22710" y="22655"/>
                  </a:cubicBezTo>
                  <a:cubicBezTo>
                    <a:pt x="22977" y="23184"/>
                    <a:pt x="22748" y="23822"/>
                    <a:pt x="22397" y="24260"/>
                  </a:cubicBezTo>
                  <a:cubicBezTo>
                    <a:pt x="21964" y="24804"/>
                    <a:pt x="21384" y="25244"/>
                    <a:pt x="20823" y="25654"/>
                  </a:cubicBezTo>
                  <a:cubicBezTo>
                    <a:pt x="19694" y="26484"/>
                    <a:pt x="18479" y="27182"/>
                    <a:pt x="17333" y="27981"/>
                  </a:cubicBezTo>
                  <a:cubicBezTo>
                    <a:pt x="16756" y="28385"/>
                    <a:pt x="16197" y="28816"/>
                    <a:pt x="15680" y="29292"/>
                  </a:cubicBezTo>
                  <a:cubicBezTo>
                    <a:pt x="15162" y="29771"/>
                    <a:pt x="14635" y="30385"/>
                    <a:pt x="14193" y="30996"/>
                  </a:cubicBezTo>
                  <a:cubicBezTo>
                    <a:pt x="13271" y="32277"/>
                    <a:pt x="12544" y="33692"/>
                    <a:pt x="11781" y="35069"/>
                  </a:cubicBezTo>
                  <a:cubicBezTo>
                    <a:pt x="11372" y="35800"/>
                    <a:pt x="10956" y="36529"/>
                    <a:pt x="10558" y="37266"/>
                  </a:cubicBezTo>
                  <a:cubicBezTo>
                    <a:pt x="10467" y="37437"/>
                    <a:pt x="10395" y="37620"/>
                    <a:pt x="10428" y="37817"/>
                  </a:cubicBezTo>
                  <a:cubicBezTo>
                    <a:pt x="10465" y="37973"/>
                    <a:pt x="10563" y="38108"/>
                    <a:pt x="10703" y="38190"/>
                  </a:cubicBezTo>
                  <a:cubicBezTo>
                    <a:pt x="10821" y="38260"/>
                    <a:pt x="10945" y="38288"/>
                    <a:pt x="11069" y="38288"/>
                  </a:cubicBezTo>
                  <a:cubicBezTo>
                    <a:pt x="11269" y="38288"/>
                    <a:pt x="11470" y="38216"/>
                    <a:pt x="11656" y="38130"/>
                  </a:cubicBezTo>
                  <a:cubicBezTo>
                    <a:pt x="11945" y="37993"/>
                    <a:pt x="12216" y="37908"/>
                    <a:pt x="12536" y="37908"/>
                  </a:cubicBezTo>
                  <a:cubicBezTo>
                    <a:pt x="12549" y="37908"/>
                    <a:pt x="12562" y="37908"/>
                    <a:pt x="12575" y="37908"/>
                  </a:cubicBezTo>
                  <a:cubicBezTo>
                    <a:pt x="12912" y="37918"/>
                    <a:pt x="13227" y="37993"/>
                    <a:pt x="13545" y="38077"/>
                  </a:cubicBezTo>
                  <a:cubicBezTo>
                    <a:pt x="13865" y="38161"/>
                    <a:pt x="14195" y="38262"/>
                    <a:pt x="14530" y="38325"/>
                  </a:cubicBezTo>
                  <a:cubicBezTo>
                    <a:pt x="14866" y="38390"/>
                    <a:pt x="15211" y="38424"/>
                    <a:pt x="15552" y="38424"/>
                  </a:cubicBezTo>
                  <a:cubicBezTo>
                    <a:pt x="16924" y="38421"/>
                    <a:pt x="18257" y="37916"/>
                    <a:pt x="19427" y="37230"/>
                  </a:cubicBezTo>
                  <a:cubicBezTo>
                    <a:pt x="20067" y="36857"/>
                    <a:pt x="20669" y="36424"/>
                    <a:pt x="21227" y="35940"/>
                  </a:cubicBezTo>
                  <a:cubicBezTo>
                    <a:pt x="21815" y="35430"/>
                    <a:pt x="22310" y="34840"/>
                    <a:pt x="22751" y="34200"/>
                  </a:cubicBezTo>
                  <a:cubicBezTo>
                    <a:pt x="23194" y="33560"/>
                    <a:pt x="23605" y="32838"/>
                    <a:pt x="24019" y="32149"/>
                  </a:cubicBezTo>
                  <a:lnTo>
                    <a:pt x="25307" y="30000"/>
                  </a:lnTo>
                  <a:cubicBezTo>
                    <a:pt x="25502" y="29673"/>
                    <a:pt x="25687" y="29341"/>
                    <a:pt x="25906" y="29028"/>
                  </a:cubicBezTo>
                  <a:cubicBezTo>
                    <a:pt x="26123" y="28715"/>
                    <a:pt x="26327" y="28493"/>
                    <a:pt x="26618" y="28330"/>
                  </a:cubicBezTo>
                  <a:cubicBezTo>
                    <a:pt x="26698" y="28287"/>
                    <a:pt x="26794" y="28255"/>
                    <a:pt x="26881" y="28255"/>
                  </a:cubicBezTo>
                  <a:cubicBezTo>
                    <a:pt x="26922" y="28255"/>
                    <a:pt x="26961" y="28262"/>
                    <a:pt x="26996" y="28279"/>
                  </a:cubicBezTo>
                  <a:cubicBezTo>
                    <a:pt x="27105" y="28335"/>
                    <a:pt x="27124" y="28400"/>
                    <a:pt x="27153" y="28498"/>
                  </a:cubicBezTo>
                  <a:cubicBezTo>
                    <a:pt x="27232" y="28773"/>
                    <a:pt x="27155" y="29071"/>
                    <a:pt x="27071" y="29338"/>
                  </a:cubicBezTo>
                  <a:cubicBezTo>
                    <a:pt x="26958" y="29702"/>
                    <a:pt x="26792" y="30046"/>
                    <a:pt x="26577" y="30361"/>
                  </a:cubicBezTo>
                  <a:cubicBezTo>
                    <a:pt x="26553" y="30400"/>
                    <a:pt x="26544" y="30448"/>
                    <a:pt x="26553" y="30493"/>
                  </a:cubicBezTo>
                  <a:cubicBezTo>
                    <a:pt x="26546" y="30503"/>
                    <a:pt x="26539" y="30513"/>
                    <a:pt x="26534" y="30525"/>
                  </a:cubicBezTo>
                  <a:cubicBezTo>
                    <a:pt x="25827" y="31721"/>
                    <a:pt x="24876" y="32744"/>
                    <a:pt x="24084" y="33882"/>
                  </a:cubicBezTo>
                  <a:cubicBezTo>
                    <a:pt x="23254" y="35076"/>
                    <a:pt x="22683" y="36424"/>
                    <a:pt x="22498" y="37872"/>
                  </a:cubicBezTo>
                  <a:cubicBezTo>
                    <a:pt x="22315" y="39324"/>
                    <a:pt x="22575" y="40753"/>
                    <a:pt x="22611" y="42200"/>
                  </a:cubicBezTo>
                  <a:cubicBezTo>
                    <a:pt x="22628" y="42936"/>
                    <a:pt x="22541" y="43658"/>
                    <a:pt x="22460" y="44387"/>
                  </a:cubicBezTo>
                  <a:cubicBezTo>
                    <a:pt x="22419" y="44763"/>
                    <a:pt x="22383" y="45138"/>
                    <a:pt x="22375" y="45514"/>
                  </a:cubicBezTo>
                  <a:cubicBezTo>
                    <a:pt x="22371" y="45800"/>
                    <a:pt x="22378" y="46099"/>
                    <a:pt x="22493" y="46363"/>
                  </a:cubicBezTo>
                  <a:cubicBezTo>
                    <a:pt x="22606" y="46628"/>
                    <a:pt x="22835" y="46854"/>
                    <a:pt x="23141" y="46886"/>
                  </a:cubicBezTo>
                  <a:cubicBezTo>
                    <a:pt x="23174" y="46889"/>
                    <a:pt x="23207" y="46891"/>
                    <a:pt x="23239" y="46891"/>
                  </a:cubicBezTo>
                  <a:cubicBezTo>
                    <a:pt x="23495" y="46891"/>
                    <a:pt x="23698" y="46776"/>
                    <a:pt x="23887" y="46628"/>
                  </a:cubicBezTo>
                  <a:cubicBezTo>
                    <a:pt x="24096" y="46462"/>
                    <a:pt x="24301" y="46221"/>
                    <a:pt x="24500" y="46007"/>
                  </a:cubicBezTo>
                  <a:cubicBezTo>
                    <a:pt x="24734" y="45759"/>
                    <a:pt x="24982" y="45526"/>
                    <a:pt x="25239" y="45304"/>
                  </a:cubicBezTo>
                  <a:cubicBezTo>
                    <a:pt x="25762" y="44859"/>
                    <a:pt x="26313" y="44452"/>
                    <a:pt x="26847" y="44026"/>
                  </a:cubicBezTo>
                  <a:cubicBezTo>
                    <a:pt x="28332" y="42849"/>
                    <a:pt x="29528" y="41350"/>
                    <a:pt x="30351" y="39646"/>
                  </a:cubicBezTo>
                  <a:cubicBezTo>
                    <a:pt x="30900" y="38517"/>
                    <a:pt x="31283" y="37319"/>
                    <a:pt x="31490" y="36084"/>
                  </a:cubicBezTo>
                  <a:cubicBezTo>
                    <a:pt x="31593" y="35461"/>
                    <a:pt x="31648" y="34830"/>
                    <a:pt x="31660" y="34200"/>
                  </a:cubicBezTo>
                  <a:cubicBezTo>
                    <a:pt x="31663" y="33887"/>
                    <a:pt x="31658" y="33574"/>
                    <a:pt x="31636" y="33264"/>
                  </a:cubicBezTo>
                  <a:cubicBezTo>
                    <a:pt x="31615" y="32955"/>
                    <a:pt x="31569" y="32599"/>
                    <a:pt x="31557" y="32265"/>
                  </a:cubicBezTo>
                  <a:cubicBezTo>
                    <a:pt x="31545" y="31933"/>
                    <a:pt x="31567" y="31591"/>
                    <a:pt x="31728" y="31300"/>
                  </a:cubicBezTo>
                  <a:cubicBezTo>
                    <a:pt x="31793" y="31182"/>
                    <a:pt x="31882" y="31061"/>
                    <a:pt x="32009" y="31008"/>
                  </a:cubicBezTo>
                  <a:cubicBezTo>
                    <a:pt x="32043" y="30994"/>
                    <a:pt x="32079" y="30986"/>
                    <a:pt x="32116" y="30986"/>
                  </a:cubicBezTo>
                  <a:cubicBezTo>
                    <a:pt x="32121" y="30986"/>
                    <a:pt x="32127" y="30986"/>
                    <a:pt x="32132" y="30987"/>
                  </a:cubicBezTo>
                  <a:cubicBezTo>
                    <a:pt x="32163" y="30992"/>
                    <a:pt x="32195" y="31006"/>
                    <a:pt x="32221" y="31023"/>
                  </a:cubicBezTo>
                  <a:cubicBezTo>
                    <a:pt x="32390" y="31153"/>
                    <a:pt x="32433" y="31444"/>
                    <a:pt x="32447" y="31649"/>
                  </a:cubicBezTo>
                  <a:cubicBezTo>
                    <a:pt x="32474" y="32017"/>
                    <a:pt x="32484" y="32383"/>
                    <a:pt x="32503" y="32751"/>
                  </a:cubicBezTo>
                  <a:cubicBezTo>
                    <a:pt x="32520" y="33117"/>
                    <a:pt x="32541" y="33504"/>
                    <a:pt x="32561" y="33882"/>
                  </a:cubicBezTo>
                  <a:cubicBezTo>
                    <a:pt x="32561" y="33940"/>
                    <a:pt x="32587" y="33995"/>
                    <a:pt x="32635" y="34031"/>
                  </a:cubicBezTo>
                  <a:cubicBezTo>
                    <a:pt x="32635" y="34055"/>
                    <a:pt x="32640" y="34077"/>
                    <a:pt x="32652" y="34099"/>
                  </a:cubicBezTo>
                  <a:cubicBezTo>
                    <a:pt x="32659" y="34120"/>
                    <a:pt x="32671" y="34140"/>
                    <a:pt x="32688" y="34154"/>
                  </a:cubicBezTo>
                  <a:cubicBezTo>
                    <a:pt x="32654" y="35475"/>
                    <a:pt x="32399" y="36777"/>
                    <a:pt x="32214" y="38084"/>
                  </a:cubicBezTo>
                  <a:cubicBezTo>
                    <a:pt x="32002" y="39564"/>
                    <a:pt x="31896" y="41056"/>
                    <a:pt x="32226" y="42525"/>
                  </a:cubicBezTo>
                  <a:cubicBezTo>
                    <a:pt x="32529" y="43877"/>
                    <a:pt x="33157" y="45126"/>
                    <a:pt x="34021" y="46207"/>
                  </a:cubicBezTo>
                  <a:cubicBezTo>
                    <a:pt x="34885" y="47287"/>
                    <a:pt x="35915" y="48195"/>
                    <a:pt x="36871" y="49184"/>
                  </a:cubicBezTo>
                  <a:cubicBezTo>
                    <a:pt x="37335" y="49670"/>
                    <a:pt x="37785" y="50171"/>
                    <a:pt x="38175" y="50719"/>
                  </a:cubicBezTo>
                  <a:cubicBezTo>
                    <a:pt x="38370" y="50994"/>
                    <a:pt x="38534" y="51369"/>
                    <a:pt x="38840" y="51538"/>
                  </a:cubicBezTo>
                  <a:cubicBezTo>
                    <a:pt x="38933" y="51589"/>
                    <a:pt x="39036" y="51614"/>
                    <a:pt x="39137" y="51614"/>
                  </a:cubicBezTo>
                  <a:cubicBezTo>
                    <a:pt x="39369" y="51614"/>
                    <a:pt x="39593" y="51481"/>
                    <a:pt x="39670" y="51230"/>
                  </a:cubicBezTo>
                  <a:cubicBezTo>
                    <a:pt x="39718" y="51071"/>
                    <a:pt x="39730" y="50900"/>
                    <a:pt x="39766" y="50736"/>
                  </a:cubicBezTo>
                  <a:cubicBezTo>
                    <a:pt x="39802" y="50575"/>
                    <a:pt x="39850" y="50421"/>
                    <a:pt x="39903" y="50265"/>
                  </a:cubicBezTo>
                  <a:cubicBezTo>
                    <a:pt x="40009" y="49966"/>
                    <a:pt x="40142" y="49675"/>
                    <a:pt x="40298" y="49398"/>
                  </a:cubicBezTo>
                  <a:cubicBezTo>
                    <a:pt x="40616" y="48818"/>
                    <a:pt x="41010" y="48286"/>
                    <a:pt x="41412" y="47762"/>
                  </a:cubicBezTo>
                  <a:cubicBezTo>
                    <a:pt x="41817" y="47239"/>
                    <a:pt x="42272" y="46676"/>
                    <a:pt x="42661" y="46103"/>
                  </a:cubicBezTo>
                  <a:cubicBezTo>
                    <a:pt x="43054" y="45533"/>
                    <a:pt x="43393" y="44886"/>
                    <a:pt x="43627" y="44209"/>
                  </a:cubicBezTo>
                  <a:cubicBezTo>
                    <a:pt x="44127" y="42770"/>
                    <a:pt x="44180" y="41206"/>
                    <a:pt x="44033" y="39701"/>
                  </a:cubicBezTo>
                  <a:cubicBezTo>
                    <a:pt x="43886" y="38197"/>
                    <a:pt x="43518" y="36674"/>
                    <a:pt x="43203" y="35172"/>
                  </a:cubicBezTo>
                  <a:cubicBezTo>
                    <a:pt x="43044" y="34419"/>
                    <a:pt x="42893" y="33665"/>
                    <a:pt x="42791" y="32903"/>
                  </a:cubicBezTo>
                  <a:cubicBezTo>
                    <a:pt x="42710" y="32296"/>
                    <a:pt x="42587" y="31615"/>
                    <a:pt x="42789" y="31018"/>
                  </a:cubicBezTo>
                  <a:cubicBezTo>
                    <a:pt x="42837" y="30864"/>
                    <a:pt x="42929" y="30727"/>
                    <a:pt x="43054" y="30626"/>
                  </a:cubicBezTo>
                  <a:cubicBezTo>
                    <a:pt x="43282" y="30830"/>
                    <a:pt x="43439" y="31095"/>
                    <a:pt x="43562" y="31379"/>
                  </a:cubicBezTo>
                  <a:cubicBezTo>
                    <a:pt x="43711" y="31711"/>
                    <a:pt x="43838" y="32055"/>
                    <a:pt x="43964" y="32397"/>
                  </a:cubicBezTo>
                  <a:cubicBezTo>
                    <a:pt x="44235" y="33124"/>
                    <a:pt x="44486" y="33860"/>
                    <a:pt x="44741" y="34594"/>
                  </a:cubicBezTo>
                  <a:cubicBezTo>
                    <a:pt x="45222" y="35976"/>
                    <a:pt x="45737" y="37360"/>
                    <a:pt x="46471" y="38628"/>
                  </a:cubicBezTo>
                  <a:cubicBezTo>
                    <a:pt x="47150" y="39805"/>
                    <a:pt x="48016" y="40881"/>
                    <a:pt x="49123" y="41680"/>
                  </a:cubicBezTo>
                  <a:cubicBezTo>
                    <a:pt x="49747" y="42125"/>
                    <a:pt x="50438" y="42457"/>
                    <a:pt x="51140" y="42763"/>
                  </a:cubicBezTo>
                  <a:cubicBezTo>
                    <a:pt x="51841" y="43066"/>
                    <a:pt x="52635" y="43381"/>
                    <a:pt x="53398" y="43653"/>
                  </a:cubicBezTo>
                  <a:cubicBezTo>
                    <a:pt x="54914" y="44188"/>
                    <a:pt x="56476" y="44609"/>
                    <a:pt x="58067" y="44840"/>
                  </a:cubicBezTo>
                  <a:cubicBezTo>
                    <a:pt x="58474" y="44900"/>
                    <a:pt x="58883" y="44946"/>
                    <a:pt x="59292" y="44982"/>
                  </a:cubicBezTo>
                  <a:cubicBezTo>
                    <a:pt x="59353" y="44987"/>
                    <a:pt x="59415" y="44990"/>
                    <a:pt x="59477" y="44990"/>
                  </a:cubicBezTo>
                  <a:cubicBezTo>
                    <a:pt x="59755" y="44990"/>
                    <a:pt x="60024" y="44925"/>
                    <a:pt x="60168" y="44647"/>
                  </a:cubicBezTo>
                  <a:cubicBezTo>
                    <a:pt x="60310" y="44368"/>
                    <a:pt x="60267" y="44034"/>
                    <a:pt x="60216" y="43740"/>
                  </a:cubicBezTo>
                  <a:cubicBezTo>
                    <a:pt x="60149" y="43381"/>
                    <a:pt x="60096" y="43035"/>
                    <a:pt x="60081" y="42671"/>
                  </a:cubicBezTo>
                  <a:cubicBezTo>
                    <a:pt x="60048" y="41981"/>
                    <a:pt x="60057" y="41285"/>
                    <a:pt x="60004" y="40590"/>
                  </a:cubicBezTo>
                  <a:cubicBezTo>
                    <a:pt x="59956" y="39940"/>
                    <a:pt x="59877" y="39292"/>
                    <a:pt x="59768" y="38650"/>
                  </a:cubicBezTo>
                  <a:cubicBezTo>
                    <a:pt x="59554" y="37369"/>
                    <a:pt x="59222" y="36113"/>
                    <a:pt x="58779" y="34895"/>
                  </a:cubicBezTo>
                  <a:cubicBezTo>
                    <a:pt x="58339" y="33675"/>
                    <a:pt x="57788" y="32496"/>
                    <a:pt x="57135" y="31374"/>
                  </a:cubicBezTo>
                  <a:cubicBezTo>
                    <a:pt x="56558" y="30383"/>
                    <a:pt x="55901" y="29439"/>
                    <a:pt x="55169" y="28554"/>
                  </a:cubicBezTo>
                  <a:lnTo>
                    <a:pt x="55169" y="28554"/>
                  </a:lnTo>
                  <a:cubicBezTo>
                    <a:pt x="55260" y="28560"/>
                    <a:pt x="55352" y="28562"/>
                    <a:pt x="55443" y="28562"/>
                  </a:cubicBezTo>
                  <a:cubicBezTo>
                    <a:pt x="56652" y="28562"/>
                    <a:pt x="57857" y="28064"/>
                    <a:pt x="58940" y="27567"/>
                  </a:cubicBezTo>
                  <a:cubicBezTo>
                    <a:pt x="59662" y="27235"/>
                    <a:pt x="60382" y="26893"/>
                    <a:pt x="61143" y="26667"/>
                  </a:cubicBezTo>
                  <a:cubicBezTo>
                    <a:pt x="61525" y="26549"/>
                    <a:pt x="61920" y="26474"/>
                    <a:pt x="62317" y="26443"/>
                  </a:cubicBezTo>
                  <a:cubicBezTo>
                    <a:pt x="62455" y="26433"/>
                    <a:pt x="62593" y="26429"/>
                    <a:pt x="62730" y="26429"/>
                  </a:cubicBezTo>
                  <a:cubicBezTo>
                    <a:pt x="63038" y="26429"/>
                    <a:pt x="63344" y="26450"/>
                    <a:pt x="63650" y="26477"/>
                  </a:cubicBezTo>
                  <a:lnTo>
                    <a:pt x="64310" y="26544"/>
                  </a:lnTo>
                  <a:cubicBezTo>
                    <a:pt x="64419" y="26554"/>
                    <a:pt x="64535" y="26572"/>
                    <a:pt x="64648" y="26572"/>
                  </a:cubicBezTo>
                  <a:cubicBezTo>
                    <a:pt x="64749" y="26572"/>
                    <a:pt x="64849" y="26558"/>
                    <a:pt x="64943" y="26513"/>
                  </a:cubicBezTo>
                  <a:cubicBezTo>
                    <a:pt x="65333" y="26320"/>
                    <a:pt x="65234" y="25832"/>
                    <a:pt x="65046" y="25531"/>
                  </a:cubicBezTo>
                  <a:cubicBezTo>
                    <a:pt x="64948" y="25367"/>
                    <a:pt x="64810" y="25225"/>
                    <a:pt x="64683" y="25086"/>
                  </a:cubicBezTo>
                  <a:cubicBezTo>
                    <a:pt x="64558" y="24944"/>
                    <a:pt x="64408" y="24799"/>
                    <a:pt x="64264" y="24664"/>
                  </a:cubicBezTo>
                  <a:cubicBezTo>
                    <a:pt x="63973" y="24395"/>
                    <a:pt x="63662" y="24144"/>
                    <a:pt x="63337" y="23916"/>
                  </a:cubicBezTo>
                  <a:cubicBezTo>
                    <a:pt x="62016" y="22989"/>
                    <a:pt x="60464" y="22424"/>
                    <a:pt x="58897" y="22077"/>
                  </a:cubicBezTo>
                  <a:cubicBezTo>
                    <a:pt x="57087" y="21670"/>
                    <a:pt x="55229" y="21528"/>
                    <a:pt x="53393" y="21297"/>
                  </a:cubicBezTo>
                  <a:cubicBezTo>
                    <a:pt x="53535" y="21165"/>
                    <a:pt x="53670" y="21023"/>
                    <a:pt x="53795" y="20876"/>
                  </a:cubicBezTo>
                  <a:cubicBezTo>
                    <a:pt x="54072" y="20558"/>
                    <a:pt x="54348" y="20272"/>
                    <a:pt x="54743" y="20106"/>
                  </a:cubicBezTo>
                  <a:cubicBezTo>
                    <a:pt x="55138" y="19940"/>
                    <a:pt x="55619" y="19856"/>
                    <a:pt x="56062" y="19757"/>
                  </a:cubicBezTo>
                  <a:cubicBezTo>
                    <a:pt x="56551" y="19646"/>
                    <a:pt x="57039" y="19516"/>
                    <a:pt x="57518" y="19370"/>
                  </a:cubicBezTo>
                  <a:cubicBezTo>
                    <a:pt x="58498" y="19069"/>
                    <a:pt x="59453" y="18698"/>
                    <a:pt x="60382" y="18260"/>
                  </a:cubicBezTo>
                  <a:cubicBezTo>
                    <a:pt x="61203" y="17873"/>
                    <a:pt x="62007" y="17427"/>
                    <a:pt x="62719" y="16862"/>
                  </a:cubicBezTo>
                  <a:cubicBezTo>
                    <a:pt x="63511" y="16236"/>
                    <a:pt x="64192" y="15466"/>
                    <a:pt x="64577" y="14525"/>
                  </a:cubicBezTo>
                  <a:cubicBezTo>
                    <a:pt x="64637" y="14376"/>
                    <a:pt x="64560" y="14212"/>
                    <a:pt x="64384" y="14210"/>
                  </a:cubicBezTo>
                  <a:cubicBezTo>
                    <a:pt x="64315" y="14209"/>
                    <a:pt x="64246" y="14209"/>
                    <a:pt x="64176" y="14209"/>
                  </a:cubicBezTo>
                  <a:cubicBezTo>
                    <a:pt x="62833" y="14209"/>
                    <a:pt x="61488" y="14317"/>
                    <a:pt x="60153" y="14441"/>
                  </a:cubicBezTo>
                  <a:cubicBezTo>
                    <a:pt x="58748" y="14571"/>
                    <a:pt x="57326" y="14720"/>
                    <a:pt x="55906" y="14775"/>
                  </a:cubicBezTo>
                  <a:cubicBezTo>
                    <a:pt x="55567" y="14788"/>
                    <a:pt x="55230" y="14795"/>
                    <a:pt x="54894" y="14795"/>
                  </a:cubicBezTo>
                  <a:cubicBezTo>
                    <a:pt x="53823" y="14795"/>
                    <a:pt x="52765" y="14723"/>
                    <a:pt x="51711" y="14534"/>
                  </a:cubicBezTo>
                  <a:cubicBezTo>
                    <a:pt x="50941" y="14395"/>
                    <a:pt x="50180" y="14217"/>
                    <a:pt x="49400" y="14140"/>
                  </a:cubicBezTo>
                  <a:cubicBezTo>
                    <a:pt x="49116" y="14111"/>
                    <a:pt x="48830" y="14097"/>
                    <a:pt x="48544" y="14097"/>
                  </a:cubicBezTo>
                  <a:cubicBezTo>
                    <a:pt x="48200" y="14097"/>
                    <a:pt x="47855" y="14118"/>
                    <a:pt x="47513" y="14161"/>
                  </a:cubicBezTo>
                  <a:cubicBezTo>
                    <a:pt x="46245" y="14313"/>
                    <a:pt x="45022" y="14734"/>
                    <a:pt x="43932" y="15396"/>
                  </a:cubicBezTo>
                  <a:cubicBezTo>
                    <a:pt x="43802" y="15478"/>
                    <a:pt x="43672" y="15560"/>
                    <a:pt x="43547" y="15646"/>
                  </a:cubicBezTo>
                  <a:cubicBezTo>
                    <a:pt x="43971" y="14871"/>
                    <a:pt x="44587" y="14212"/>
                    <a:pt x="45018" y="13439"/>
                  </a:cubicBezTo>
                  <a:cubicBezTo>
                    <a:pt x="45528" y="12518"/>
                    <a:pt x="45754" y="11478"/>
                    <a:pt x="45826" y="10436"/>
                  </a:cubicBezTo>
                  <a:cubicBezTo>
                    <a:pt x="45971" y="8352"/>
                    <a:pt x="45468" y="6287"/>
                    <a:pt x="45535" y="4200"/>
                  </a:cubicBezTo>
                  <a:cubicBezTo>
                    <a:pt x="45547" y="3791"/>
                    <a:pt x="45631" y="3351"/>
                    <a:pt x="45501" y="2949"/>
                  </a:cubicBezTo>
                  <a:cubicBezTo>
                    <a:pt x="45398" y="2627"/>
                    <a:pt x="45145" y="2413"/>
                    <a:pt x="44842" y="2413"/>
                  </a:cubicBezTo>
                  <a:cubicBezTo>
                    <a:pt x="44764" y="2413"/>
                    <a:pt x="44682" y="2427"/>
                    <a:pt x="44599" y="2458"/>
                  </a:cubicBezTo>
                  <a:cubicBezTo>
                    <a:pt x="44197" y="2609"/>
                    <a:pt x="43992" y="2985"/>
                    <a:pt x="43706" y="3259"/>
                  </a:cubicBezTo>
                  <a:cubicBezTo>
                    <a:pt x="43420" y="3531"/>
                    <a:pt x="43020" y="3772"/>
                    <a:pt x="42637" y="3962"/>
                  </a:cubicBezTo>
                  <a:cubicBezTo>
                    <a:pt x="42255" y="4152"/>
                    <a:pt x="41807" y="4335"/>
                    <a:pt x="41396" y="4530"/>
                  </a:cubicBezTo>
                  <a:cubicBezTo>
                    <a:pt x="40979" y="4725"/>
                    <a:pt x="40575" y="4939"/>
                    <a:pt x="40183" y="5175"/>
                  </a:cubicBezTo>
                  <a:cubicBezTo>
                    <a:pt x="39386" y="5656"/>
                    <a:pt x="38640" y="6224"/>
                    <a:pt x="37990" y="6893"/>
                  </a:cubicBezTo>
                  <a:cubicBezTo>
                    <a:pt x="36633" y="8282"/>
                    <a:pt x="35713" y="10142"/>
                    <a:pt x="35692" y="12104"/>
                  </a:cubicBezTo>
                  <a:cubicBezTo>
                    <a:pt x="35689" y="12251"/>
                    <a:pt x="35694" y="12397"/>
                    <a:pt x="35704" y="12544"/>
                  </a:cubicBezTo>
                  <a:cubicBezTo>
                    <a:pt x="35545" y="12496"/>
                    <a:pt x="35415" y="12373"/>
                    <a:pt x="35328" y="12236"/>
                  </a:cubicBezTo>
                  <a:cubicBezTo>
                    <a:pt x="35189" y="12015"/>
                    <a:pt x="35160" y="11757"/>
                    <a:pt x="35165" y="11504"/>
                  </a:cubicBezTo>
                  <a:cubicBezTo>
                    <a:pt x="35172" y="11252"/>
                    <a:pt x="35215" y="10965"/>
                    <a:pt x="35249" y="10698"/>
                  </a:cubicBezTo>
                  <a:cubicBezTo>
                    <a:pt x="35283" y="10431"/>
                    <a:pt x="35299" y="10202"/>
                    <a:pt x="35316" y="9952"/>
                  </a:cubicBezTo>
                  <a:cubicBezTo>
                    <a:pt x="35372" y="8968"/>
                    <a:pt x="35314" y="7979"/>
                    <a:pt x="35143" y="7006"/>
                  </a:cubicBezTo>
                  <a:cubicBezTo>
                    <a:pt x="34811" y="5095"/>
                    <a:pt x="34024" y="3254"/>
                    <a:pt x="32784" y="1757"/>
                  </a:cubicBezTo>
                  <a:cubicBezTo>
                    <a:pt x="32481" y="1391"/>
                    <a:pt x="32151" y="1047"/>
                    <a:pt x="31795" y="732"/>
                  </a:cubicBezTo>
                  <a:cubicBezTo>
                    <a:pt x="31615" y="576"/>
                    <a:pt x="31432" y="422"/>
                    <a:pt x="31239" y="280"/>
                  </a:cubicBezTo>
                  <a:cubicBezTo>
                    <a:pt x="31060" y="147"/>
                    <a:pt x="30822" y="0"/>
                    <a:pt x="30576"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46"/>
            <p:cNvSpPr/>
            <p:nvPr/>
          </p:nvSpPr>
          <p:spPr>
            <a:xfrm>
              <a:off x="2300075" y="2326650"/>
              <a:ext cx="104700" cy="80175"/>
            </a:xfrm>
            <a:custGeom>
              <a:avLst/>
              <a:gdLst/>
              <a:ahLst/>
              <a:cxnLst/>
              <a:rect l="l" t="t" r="r" b="b"/>
              <a:pathLst>
                <a:path w="4188" h="3207" extrusionOk="0">
                  <a:moveTo>
                    <a:pt x="232" y="0"/>
                  </a:moveTo>
                  <a:cubicBezTo>
                    <a:pt x="192" y="0"/>
                    <a:pt x="152" y="10"/>
                    <a:pt x="121" y="30"/>
                  </a:cubicBezTo>
                  <a:cubicBezTo>
                    <a:pt x="29" y="83"/>
                    <a:pt x="0" y="215"/>
                    <a:pt x="51" y="321"/>
                  </a:cubicBezTo>
                  <a:cubicBezTo>
                    <a:pt x="614" y="1488"/>
                    <a:pt x="1639" y="2427"/>
                    <a:pt x="2840" y="2906"/>
                  </a:cubicBezTo>
                  <a:cubicBezTo>
                    <a:pt x="3184" y="3040"/>
                    <a:pt x="3541" y="3142"/>
                    <a:pt x="3904" y="3202"/>
                  </a:cubicBezTo>
                  <a:cubicBezTo>
                    <a:pt x="3920" y="3205"/>
                    <a:pt x="3935" y="3206"/>
                    <a:pt x="3950" y="3206"/>
                  </a:cubicBezTo>
                  <a:cubicBezTo>
                    <a:pt x="4049" y="3206"/>
                    <a:pt x="4136" y="3148"/>
                    <a:pt x="4161" y="3048"/>
                  </a:cubicBezTo>
                  <a:cubicBezTo>
                    <a:pt x="4188" y="2930"/>
                    <a:pt x="4118" y="2812"/>
                    <a:pt x="4005" y="2790"/>
                  </a:cubicBezTo>
                  <a:cubicBezTo>
                    <a:pt x="2802" y="2588"/>
                    <a:pt x="1719" y="1948"/>
                    <a:pt x="965" y="992"/>
                  </a:cubicBezTo>
                  <a:cubicBezTo>
                    <a:pt x="749" y="716"/>
                    <a:pt x="563" y="415"/>
                    <a:pt x="412" y="99"/>
                  </a:cubicBezTo>
                  <a:cubicBezTo>
                    <a:pt x="379" y="33"/>
                    <a:pt x="305"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46"/>
            <p:cNvSpPr/>
            <p:nvPr/>
          </p:nvSpPr>
          <p:spPr>
            <a:xfrm>
              <a:off x="2251400" y="2491850"/>
              <a:ext cx="112175" cy="31325"/>
            </a:xfrm>
            <a:custGeom>
              <a:avLst/>
              <a:gdLst/>
              <a:ahLst/>
              <a:cxnLst/>
              <a:rect l="l" t="t" r="r" b="b"/>
              <a:pathLst>
                <a:path w="4487" h="1253" extrusionOk="0">
                  <a:moveTo>
                    <a:pt x="4191" y="0"/>
                  </a:moveTo>
                  <a:cubicBezTo>
                    <a:pt x="4156" y="0"/>
                    <a:pt x="4118" y="12"/>
                    <a:pt x="4080" y="38"/>
                  </a:cubicBezTo>
                  <a:cubicBezTo>
                    <a:pt x="3183" y="652"/>
                    <a:pt x="2102" y="829"/>
                    <a:pt x="1034" y="829"/>
                  </a:cubicBezTo>
                  <a:cubicBezTo>
                    <a:pt x="758" y="829"/>
                    <a:pt x="483" y="818"/>
                    <a:pt x="212" y="798"/>
                  </a:cubicBezTo>
                  <a:cubicBezTo>
                    <a:pt x="208" y="798"/>
                    <a:pt x="203" y="798"/>
                    <a:pt x="199" y="798"/>
                  </a:cubicBezTo>
                  <a:cubicBezTo>
                    <a:pt x="89" y="798"/>
                    <a:pt x="0" y="915"/>
                    <a:pt x="5" y="1017"/>
                  </a:cubicBezTo>
                  <a:cubicBezTo>
                    <a:pt x="12" y="1123"/>
                    <a:pt x="109" y="1212"/>
                    <a:pt x="222" y="1222"/>
                  </a:cubicBezTo>
                  <a:cubicBezTo>
                    <a:pt x="491" y="1241"/>
                    <a:pt x="765" y="1252"/>
                    <a:pt x="1040" y="1252"/>
                  </a:cubicBezTo>
                  <a:cubicBezTo>
                    <a:pt x="2184" y="1252"/>
                    <a:pt x="3346" y="1055"/>
                    <a:pt x="4299" y="401"/>
                  </a:cubicBezTo>
                  <a:cubicBezTo>
                    <a:pt x="4487" y="273"/>
                    <a:pt x="4367"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46"/>
            <p:cNvSpPr/>
            <p:nvPr/>
          </p:nvSpPr>
          <p:spPr>
            <a:xfrm>
              <a:off x="3025300" y="2687150"/>
              <a:ext cx="190675" cy="73350"/>
            </a:xfrm>
            <a:custGeom>
              <a:avLst/>
              <a:gdLst/>
              <a:ahLst/>
              <a:cxnLst/>
              <a:rect l="l" t="t" r="r" b="b"/>
              <a:pathLst>
                <a:path w="7627" h="2934" extrusionOk="0">
                  <a:moveTo>
                    <a:pt x="323" y="1"/>
                  </a:moveTo>
                  <a:cubicBezTo>
                    <a:pt x="128" y="1"/>
                    <a:pt x="1" y="292"/>
                    <a:pt x="213" y="397"/>
                  </a:cubicBezTo>
                  <a:cubicBezTo>
                    <a:pt x="1987" y="1258"/>
                    <a:pt x="3780" y="2132"/>
                    <a:pt x="5698" y="2623"/>
                  </a:cubicBezTo>
                  <a:cubicBezTo>
                    <a:pt x="6237" y="2760"/>
                    <a:pt x="6786" y="2863"/>
                    <a:pt x="7342" y="2931"/>
                  </a:cubicBezTo>
                  <a:cubicBezTo>
                    <a:pt x="7356" y="2933"/>
                    <a:pt x="7369" y="2934"/>
                    <a:pt x="7383" y="2934"/>
                  </a:cubicBezTo>
                  <a:cubicBezTo>
                    <a:pt x="7481" y="2934"/>
                    <a:pt x="7570" y="2880"/>
                    <a:pt x="7597" y="2774"/>
                  </a:cubicBezTo>
                  <a:cubicBezTo>
                    <a:pt x="7626" y="2654"/>
                    <a:pt x="7554" y="2534"/>
                    <a:pt x="7441" y="2519"/>
                  </a:cubicBezTo>
                  <a:cubicBezTo>
                    <a:pt x="5503" y="2288"/>
                    <a:pt x="3677" y="1566"/>
                    <a:pt x="1920" y="745"/>
                  </a:cubicBezTo>
                  <a:cubicBezTo>
                    <a:pt x="1414" y="510"/>
                    <a:pt x="919" y="267"/>
                    <a:pt x="418" y="23"/>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46"/>
            <p:cNvSpPr/>
            <p:nvPr/>
          </p:nvSpPr>
          <p:spPr>
            <a:xfrm>
              <a:off x="2971800" y="2541075"/>
              <a:ext cx="217875" cy="47550"/>
            </a:xfrm>
            <a:custGeom>
              <a:avLst/>
              <a:gdLst/>
              <a:ahLst/>
              <a:cxnLst/>
              <a:rect l="l" t="t" r="r" b="b"/>
              <a:pathLst>
                <a:path w="8715" h="1902" extrusionOk="0">
                  <a:moveTo>
                    <a:pt x="314" y="0"/>
                  </a:moveTo>
                  <a:cubicBezTo>
                    <a:pt x="147" y="0"/>
                    <a:pt x="0" y="217"/>
                    <a:pt x="159" y="362"/>
                  </a:cubicBezTo>
                  <a:cubicBezTo>
                    <a:pt x="1013" y="1140"/>
                    <a:pt x="2221" y="1402"/>
                    <a:pt x="3321" y="1623"/>
                  </a:cubicBezTo>
                  <a:cubicBezTo>
                    <a:pt x="4147" y="1792"/>
                    <a:pt x="4990" y="1902"/>
                    <a:pt x="5832" y="1902"/>
                  </a:cubicBezTo>
                  <a:cubicBezTo>
                    <a:pt x="6109" y="1902"/>
                    <a:pt x="6385" y="1890"/>
                    <a:pt x="6661" y="1864"/>
                  </a:cubicBezTo>
                  <a:cubicBezTo>
                    <a:pt x="7285" y="1811"/>
                    <a:pt x="7896" y="1679"/>
                    <a:pt x="8486" y="1474"/>
                  </a:cubicBezTo>
                  <a:cubicBezTo>
                    <a:pt x="8715" y="1392"/>
                    <a:pt x="8641" y="1054"/>
                    <a:pt x="8437" y="1054"/>
                  </a:cubicBezTo>
                  <a:cubicBezTo>
                    <a:pt x="8414" y="1054"/>
                    <a:pt x="8389" y="1058"/>
                    <a:pt x="8363" y="1067"/>
                  </a:cubicBezTo>
                  <a:cubicBezTo>
                    <a:pt x="7546" y="1358"/>
                    <a:pt x="6689" y="1476"/>
                    <a:pt x="5828" y="1476"/>
                  </a:cubicBezTo>
                  <a:cubicBezTo>
                    <a:pt x="5626" y="1476"/>
                    <a:pt x="5424" y="1470"/>
                    <a:pt x="5222" y="1457"/>
                  </a:cubicBezTo>
                  <a:cubicBezTo>
                    <a:pt x="4158" y="1395"/>
                    <a:pt x="3095" y="1185"/>
                    <a:pt x="2074" y="887"/>
                  </a:cubicBezTo>
                  <a:cubicBezTo>
                    <a:pt x="1487" y="711"/>
                    <a:pt x="909" y="475"/>
                    <a:pt x="452" y="57"/>
                  </a:cubicBezTo>
                  <a:cubicBezTo>
                    <a:pt x="409" y="17"/>
                    <a:pt x="361"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46"/>
            <p:cNvSpPr/>
            <p:nvPr/>
          </p:nvSpPr>
          <p:spPr>
            <a:xfrm>
              <a:off x="2256075" y="2824400"/>
              <a:ext cx="82275" cy="62325"/>
            </a:xfrm>
            <a:custGeom>
              <a:avLst/>
              <a:gdLst/>
              <a:ahLst/>
              <a:cxnLst/>
              <a:rect l="l" t="t" r="r" b="b"/>
              <a:pathLst>
                <a:path w="3291" h="2493" extrusionOk="0">
                  <a:moveTo>
                    <a:pt x="2979" y="0"/>
                  </a:moveTo>
                  <a:cubicBezTo>
                    <a:pt x="2930" y="0"/>
                    <a:pt x="2880" y="19"/>
                    <a:pt x="2836" y="64"/>
                  </a:cubicBezTo>
                  <a:cubicBezTo>
                    <a:pt x="2061" y="866"/>
                    <a:pt x="1173" y="1551"/>
                    <a:pt x="201" y="2098"/>
                  </a:cubicBezTo>
                  <a:cubicBezTo>
                    <a:pt x="0" y="2214"/>
                    <a:pt x="130" y="2492"/>
                    <a:pt x="320" y="2492"/>
                  </a:cubicBezTo>
                  <a:cubicBezTo>
                    <a:pt x="353" y="2492"/>
                    <a:pt x="389" y="2484"/>
                    <a:pt x="425" y="2464"/>
                  </a:cubicBezTo>
                  <a:cubicBezTo>
                    <a:pt x="1426" y="1896"/>
                    <a:pt x="2343" y="1188"/>
                    <a:pt x="3144" y="360"/>
                  </a:cubicBezTo>
                  <a:cubicBezTo>
                    <a:pt x="3290" y="210"/>
                    <a:pt x="3142" y="0"/>
                    <a:pt x="2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46"/>
            <p:cNvSpPr/>
            <p:nvPr/>
          </p:nvSpPr>
          <p:spPr>
            <a:xfrm>
              <a:off x="2356350" y="2683575"/>
              <a:ext cx="99825" cy="118275"/>
            </a:xfrm>
            <a:custGeom>
              <a:avLst/>
              <a:gdLst/>
              <a:ahLst/>
              <a:cxnLst/>
              <a:rect l="l" t="t" r="r" b="b"/>
              <a:pathLst>
                <a:path w="3993" h="4731" extrusionOk="0">
                  <a:moveTo>
                    <a:pt x="3745" y="0"/>
                  </a:moveTo>
                  <a:cubicBezTo>
                    <a:pt x="3670" y="0"/>
                    <a:pt x="3601" y="44"/>
                    <a:pt x="3554" y="111"/>
                  </a:cubicBezTo>
                  <a:cubicBezTo>
                    <a:pt x="2746" y="1276"/>
                    <a:pt x="1874" y="2395"/>
                    <a:pt x="948" y="3468"/>
                  </a:cubicBezTo>
                  <a:cubicBezTo>
                    <a:pt x="683" y="3772"/>
                    <a:pt x="413" y="4073"/>
                    <a:pt x="142" y="4369"/>
                  </a:cubicBezTo>
                  <a:cubicBezTo>
                    <a:pt x="0" y="4523"/>
                    <a:pt x="146" y="4730"/>
                    <a:pt x="304" y="4730"/>
                  </a:cubicBezTo>
                  <a:cubicBezTo>
                    <a:pt x="353" y="4730"/>
                    <a:pt x="404" y="4710"/>
                    <a:pt x="447" y="4662"/>
                  </a:cubicBezTo>
                  <a:cubicBezTo>
                    <a:pt x="1424" y="3601"/>
                    <a:pt x="2344" y="2487"/>
                    <a:pt x="3203" y="1327"/>
                  </a:cubicBezTo>
                  <a:cubicBezTo>
                    <a:pt x="3446" y="992"/>
                    <a:pt x="3689" y="655"/>
                    <a:pt x="3925" y="316"/>
                  </a:cubicBezTo>
                  <a:cubicBezTo>
                    <a:pt x="3992" y="222"/>
                    <a:pt x="3937" y="77"/>
                    <a:pt x="3843" y="27"/>
                  </a:cubicBezTo>
                  <a:cubicBezTo>
                    <a:pt x="3810" y="9"/>
                    <a:pt x="3777" y="0"/>
                    <a:pt x="3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46"/>
            <p:cNvSpPr/>
            <p:nvPr/>
          </p:nvSpPr>
          <p:spPr>
            <a:xfrm>
              <a:off x="2351175" y="2762150"/>
              <a:ext cx="84125" cy="96275"/>
            </a:xfrm>
            <a:custGeom>
              <a:avLst/>
              <a:gdLst/>
              <a:ahLst/>
              <a:cxnLst/>
              <a:rect l="l" t="t" r="r" b="b"/>
              <a:pathLst>
                <a:path w="3365" h="3851" extrusionOk="0">
                  <a:moveTo>
                    <a:pt x="3116" y="0"/>
                  </a:moveTo>
                  <a:cubicBezTo>
                    <a:pt x="3041" y="0"/>
                    <a:pt x="2971" y="44"/>
                    <a:pt x="2926" y="109"/>
                  </a:cubicBezTo>
                  <a:cubicBezTo>
                    <a:pt x="2086" y="1305"/>
                    <a:pt x="1157" y="2436"/>
                    <a:pt x="146" y="3490"/>
                  </a:cubicBezTo>
                  <a:cubicBezTo>
                    <a:pt x="0" y="3644"/>
                    <a:pt x="148" y="3851"/>
                    <a:pt x="308" y="3851"/>
                  </a:cubicBezTo>
                  <a:cubicBezTo>
                    <a:pt x="357" y="3851"/>
                    <a:pt x="406" y="3832"/>
                    <a:pt x="450" y="3786"/>
                  </a:cubicBezTo>
                  <a:cubicBezTo>
                    <a:pt x="1484" y="2703"/>
                    <a:pt x="2438" y="1543"/>
                    <a:pt x="3299" y="316"/>
                  </a:cubicBezTo>
                  <a:cubicBezTo>
                    <a:pt x="3364" y="224"/>
                    <a:pt x="3306" y="80"/>
                    <a:pt x="3215" y="27"/>
                  </a:cubicBezTo>
                  <a:cubicBezTo>
                    <a:pt x="3182" y="9"/>
                    <a:pt x="3148"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46"/>
            <p:cNvSpPr/>
            <p:nvPr/>
          </p:nvSpPr>
          <p:spPr>
            <a:xfrm>
              <a:off x="2453200" y="2970325"/>
              <a:ext cx="18600" cy="83900"/>
            </a:xfrm>
            <a:custGeom>
              <a:avLst/>
              <a:gdLst/>
              <a:ahLst/>
              <a:cxnLst/>
              <a:rect l="l" t="t" r="r" b="b"/>
              <a:pathLst>
                <a:path w="744" h="3356" extrusionOk="0">
                  <a:moveTo>
                    <a:pt x="518" y="1"/>
                  </a:moveTo>
                  <a:cubicBezTo>
                    <a:pt x="418" y="1"/>
                    <a:pt x="328" y="67"/>
                    <a:pt x="318" y="164"/>
                  </a:cubicBezTo>
                  <a:lnTo>
                    <a:pt x="12" y="3093"/>
                  </a:lnTo>
                  <a:cubicBezTo>
                    <a:pt x="0" y="3209"/>
                    <a:pt x="46" y="3320"/>
                    <a:pt x="169" y="3349"/>
                  </a:cubicBezTo>
                  <a:cubicBezTo>
                    <a:pt x="188" y="3353"/>
                    <a:pt x="208" y="3356"/>
                    <a:pt x="227" y="3356"/>
                  </a:cubicBezTo>
                  <a:cubicBezTo>
                    <a:pt x="327" y="3356"/>
                    <a:pt x="414" y="3289"/>
                    <a:pt x="424" y="3192"/>
                  </a:cubicBezTo>
                  <a:lnTo>
                    <a:pt x="732" y="266"/>
                  </a:lnTo>
                  <a:cubicBezTo>
                    <a:pt x="744" y="152"/>
                    <a:pt x="696" y="37"/>
                    <a:pt x="576" y="8"/>
                  </a:cubicBezTo>
                  <a:cubicBezTo>
                    <a:pt x="556" y="3"/>
                    <a:pt x="537"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46"/>
            <p:cNvSpPr/>
            <p:nvPr/>
          </p:nvSpPr>
          <p:spPr>
            <a:xfrm>
              <a:off x="2475025" y="2774625"/>
              <a:ext cx="82600" cy="169125"/>
            </a:xfrm>
            <a:custGeom>
              <a:avLst/>
              <a:gdLst/>
              <a:ahLst/>
              <a:cxnLst/>
              <a:rect l="l" t="t" r="r" b="b"/>
              <a:pathLst>
                <a:path w="3304" h="6765" extrusionOk="0">
                  <a:moveTo>
                    <a:pt x="3011" y="1"/>
                  </a:moveTo>
                  <a:cubicBezTo>
                    <a:pt x="2945" y="1"/>
                    <a:pt x="2878" y="30"/>
                    <a:pt x="2834" y="101"/>
                  </a:cubicBezTo>
                  <a:cubicBezTo>
                    <a:pt x="1871" y="1653"/>
                    <a:pt x="1086" y="3311"/>
                    <a:pt x="492" y="5039"/>
                  </a:cubicBezTo>
                  <a:cubicBezTo>
                    <a:pt x="328" y="5526"/>
                    <a:pt x="177" y="6017"/>
                    <a:pt x="42" y="6512"/>
                  </a:cubicBezTo>
                  <a:cubicBezTo>
                    <a:pt x="1" y="6666"/>
                    <a:pt x="128" y="6764"/>
                    <a:pt x="253" y="6764"/>
                  </a:cubicBezTo>
                  <a:cubicBezTo>
                    <a:pt x="340" y="6764"/>
                    <a:pt x="425" y="6718"/>
                    <a:pt x="453" y="6611"/>
                  </a:cubicBezTo>
                  <a:cubicBezTo>
                    <a:pt x="925" y="4883"/>
                    <a:pt x="1589" y="3215"/>
                    <a:pt x="2437" y="1639"/>
                  </a:cubicBezTo>
                  <a:cubicBezTo>
                    <a:pt x="2677" y="1186"/>
                    <a:pt x="2935" y="741"/>
                    <a:pt x="3202" y="308"/>
                  </a:cubicBezTo>
                  <a:cubicBezTo>
                    <a:pt x="3303" y="147"/>
                    <a:pt x="3158" y="1"/>
                    <a:pt x="3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46"/>
            <p:cNvSpPr/>
            <p:nvPr/>
          </p:nvSpPr>
          <p:spPr>
            <a:xfrm>
              <a:off x="2515100" y="2909725"/>
              <a:ext cx="24875" cy="41700"/>
            </a:xfrm>
            <a:custGeom>
              <a:avLst/>
              <a:gdLst/>
              <a:ahLst/>
              <a:cxnLst/>
              <a:rect l="l" t="t" r="r" b="b"/>
              <a:pathLst>
                <a:path w="995" h="1668" extrusionOk="0">
                  <a:moveTo>
                    <a:pt x="785" y="1"/>
                  </a:moveTo>
                  <a:cubicBezTo>
                    <a:pt x="780" y="1"/>
                    <a:pt x="776" y="1"/>
                    <a:pt x="771" y="1"/>
                  </a:cubicBezTo>
                  <a:cubicBezTo>
                    <a:pt x="665" y="8"/>
                    <a:pt x="574" y="100"/>
                    <a:pt x="562" y="220"/>
                  </a:cubicBezTo>
                  <a:cubicBezTo>
                    <a:pt x="562" y="261"/>
                    <a:pt x="557" y="304"/>
                    <a:pt x="547" y="345"/>
                  </a:cubicBezTo>
                  <a:cubicBezTo>
                    <a:pt x="540" y="398"/>
                    <a:pt x="528" y="451"/>
                    <a:pt x="513" y="502"/>
                  </a:cubicBezTo>
                  <a:cubicBezTo>
                    <a:pt x="501" y="555"/>
                    <a:pt x="487" y="608"/>
                    <a:pt x="470" y="658"/>
                  </a:cubicBezTo>
                  <a:cubicBezTo>
                    <a:pt x="456" y="704"/>
                    <a:pt x="441" y="747"/>
                    <a:pt x="422" y="788"/>
                  </a:cubicBezTo>
                  <a:cubicBezTo>
                    <a:pt x="340" y="981"/>
                    <a:pt x="225" y="1156"/>
                    <a:pt x="85" y="1313"/>
                  </a:cubicBezTo>
                  <a:cubicBezTo>
                    <a:pt x="8" y="1392"/>
                    <a:pt x="1" y="1534"/>
                    <a:pt x="90" y="1609"/>
                  </a:cubicBezTo>
                  <a:cubicBezTo>
                    <a:pt x="136" y="1647"/>
                    <a:pt x="190" y="1668"/>
                    <a:pt x="244" y="1668"/>
                  </a:cubicBezTo>
                  <a:cubicBezTo>
                    <a:pt x="297" y="1668"/>
                    <a:pt x="349" y="1647"/>
                    <a:pt x="388" y="1604"/>
                  </a:cubicBezTo>
                  <a:cubicBezTo>
                    <a:pt x="740" y="1219"/>
                    <a:pt x="951" y="726"/>
                    <a:pt x="988" y="206"/>
                  </a:cubicBezTo>
                  <a:cubicBezTo>
                    <a:pt x="994" y="98"/>
                    <a:pt x="8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46"/>
            <p:cNvSpPr/>
            <p:nvPr/>
          </p:nvSpPr>
          <p:spPr>
            <a:xfrm>
              <a:off x="2548250" y="2782075"/>
              <a:ext cx="41250" cy="91825"/>
            </a:xfrm>
            <a:custGeom>
              <a:avLst/>
              <a:gdLst/>
              <a:ahLst/>
              <a:cxnLst/>
              <a:rect l="l" t="t" r="r" b="b"/>
              <a:pathLst>
                <a:path w="1650" h="3673" extrusionOk="0">
                  <a:moveTo>
                    <a:pt x="1402" y="1"/>
                  </a:moveTo>
                  <a:cubicBezTo>
                    <a:pt x="1307" y="1"/>
                    <a:pt x="1232" y="72"/>
                    <a:pt x="1197" y="164"/>
                  </a:cubicBezTo>
                  <a:cubicBezTo>
                    <a:pt x="812" y="1247"/>
                    <a:pt x="427" y="2330"/>
                    <a:pt x="39" y="3413"/>
                  </a:cubicBezTo>
                  <a:cubicBezTo>
                    <a:pt x="1" y="3521"/>
                    <a:pt x="95" y="3644"/>
                    <a:pt x="196" y="3668"/>
                  </a:cubicBezTo>
                  <a:cubicBezTo>
                    <a:pt x="209" y="3671"/>
                    <a:pt x="222" y="3673"/>
                    <a:pt x="236" y="3673"/>
                  </a:cubicBezTo>
                  <a:cubicBezTo>
                    <a:pt x="326" y="3673"/>
                    <a:pt x="417" y="3606"/>
                    <a:pt x="451" y="3512"/>
                  </a:cubicBezTo>
                  <a:cubicBezTo>
                    <a:pt x="838" y="2429"/>
                    <a:pt x="1226" y="1346"/>
                    <a:pt x="1611" y="263"/>
                  </a:cubicBezTo>
                  <a:cubicBezTo>
                    <a:pt x="1650" y="154"/>
                    <a:pt x="1556" y="31"/>
                    <a:pt x="1455" y="7"/>
                  </a:cubicBezTo>
                  <a:cubicBezTo>
                    <a:pt x="1437" y="3"/>
                    <a:pt x="1419" y="1"/>
                    <a:pt x="1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46"/>
            <p:cNvSpPr/>
            <p:nvPr/>
          </p:nvSpPr>
          <p:spPr>
            <a:xfrm>
              <a:off x="2707975" y="3067200"/>
              <a:ext cx="28050" cy="73700"/>
            </a:xfrm>
            <a:custGeom>
              <a:avLst/>
              <a:gdLst/>
              <a:ahLst/>
              <a:cxnLst/>
              <a:rect l="l" t="t" r="r" b="b"/>
              <a:pathLst>
                <a:path w="1122" h="2948" extrusionOk="0">
                  <a:moveTo>
                    <a:pt x="264" y="1"/>
                  </a:moveTo>
                  <a:cubicBezTo>
                    <a:pt x="137" y="1"/>
                    <a:pt x="0" y="110"/>
                    <a:pt x="40" y="273"/>
                  </a:cubicBezTo>
                  <a:lnTo>
                    <a:pt x="676" y="2800"/>
                  </a:lnTo>
                  <a:cubicBezTo>
                    <a:pt x="701" y="2903"/>
                    <a:pt x="779" y="2948"/>
                    <a:pt x="860" y="2948"/>
                  </a:cubicBezTo>
                  <a:cubicBezTo>
                    <a:pt x="987" y="2948"/>
                    <a:pt x="1122" y="2840"/>
                    <a:pt x="1082" y="2679"/>
                  </a:cubicBezTo>
                  <a:lnTo>
                    <a:pt x="447" y="147"/>
                  </a:lnTo>
                  <a:cubicBezTo>
                    <a:pt x="421" y="45"/>
                    <a:pt x="344"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46"/>
            <p:cNvSpPr/>
            <p:nvPr/>
          </p:nvSpPr>
          <p:spPr>
            <a:xfrm>
              <a:off x="2698800" y="2826300"/>
              <a:ext cx="19100" cy="189400"/>
            </a:xfrm>
            <a:custGeom>
              <a:avLst/>
              <a:gdLst/>
              <a:ahLst/>
              <a:cxnLst/>
              <a:rect l="l" t="t" r="r" b="b"/>
              <a:pathLst>
                <a:path w="764" h="7576" extrusionOk="0">
                  <a:moveTo>
                    <a:pt x="533" y="0"/>
                  </a:moveTo>
                  <a:cubicBezTo>
                    <a:pt x="434" y="0"/>
                    <a:pt x="347" y="67"/>
                    <a:pt x="335" y="164"/>
                  </a:cubicBezTo>
                  <a:cubicBezTo>
                    <a:pt x="87" y="2031"/>
                    <a:pt x="0" y="3918"/>
                    <a:pt x="78" y="5800"/>
                  </a:cubicBezTo>
                  <a:cubicBezTo>
                    <a:pt x="102" y="6327"/>
                    <a:pt x="133" y="6854"/>
                    <a:pt x="181" y="7377"/>
                  </a:cubicBezTo>
                  <a:cubicBezTo>
                    <a:pt x="193" y="7510"/>
                    <a:pt x="301" y="7576"/>
                    <a:pt x="406" y="7576"/>
                  </a:cubicBezTo>
                  <a:cubicBezTo>
                    <a:pt x="515" y="7576"/>
                    <a:pt x="619" y="7505"/>
                    <a:pt x="607" y="7365"/>
                  </a:cubicBezTo>
                  <a:cubicBezTo>
                    <a:pt x="441" y="5521"/>
                    <a:pt x="431" y="3663"/>
                    <a:pt x="583" y="1817"/>
                  </a:cubicBezTo>
                  <a:cubicBezTo>
                    <a:pt x="624" y="1297"/>
                    <a:pt x="677" y="780"/>
                    <a:pt x="747" y="262"/>
                  </a:cubicBezTo>
                  <a:cubicBezTo>
                    <a:pt x="763" y="149"/>
                    <a:pt x="710" y="36"/>
                    <a:pt x="590" y="7"/>
                  </a:cubicBezTo>
                  <a:cubicBezTo>
                    <a:pt x="571" y="2"/>
                    <a:pt x="552"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46"/>
            <p:cNvSpPr/>
            <p:nvPr/>
          </p:nvSpPr>
          <p:spPr>
            <a:xfrm>
              <a:off x="2804450" y="3101525"/>
              <a:ext cx="15675" cy="56800"/>
            </a:xfrm>
            <a:custGeom>
              <a:avLst/>
              <a:gdLst/>
              <a:ahLst/>
              <a:cxnLst/>
              <a:rect l="l" t="t" r="r" b="b"/>
              <a:pathLst>
                <a:path w="627" h="2272" extrusionOk="0">
                  <a:moveTo>
                    <a:pt x="373" y="1"/>
                  </a:moveTo>
                  <a:cubicBezTo>
                    <a:pt x="287" y="1"/>
                    <a:pt x="205" y="49"/>
                    <a:pt x="184" y="158"/>
                  </a:cubicBezTo>
                  <a:cubicBezTo>
                    <a:pt x="51" y="789"/>
                    <a:pt x="1" y="1431"/>
                    <a:pt x="27" y="2074"/>
                  </a:cubicBezTo>
                  <a:cubicBezTo>
                    <a:pt x="33" y="2207"/>
                    <a:pt x="137" y="2272"/>
                    <a:pt x="240" y="2272"/>
                  </a:cubicBezTo>
                  <a:cubicBezTo>
                    <a:pt x="349" y="2272"/>
                    <a:pt x="457" y="2200"/>
                    <a:pt x="451" y="2060"/>
                  </a:cubicBezTo>
                  <a:cubicBezTo>
                    <a:pt x="422" y="1455"/>
                    <a:pt x="472" y="851"/>
                    <a:pt x="595" y="259"/>
                  </a:cubicBezTo>
                  <a:cubicBezTo>
                    <a:pt x="626" y="100"/>
                    <a:pt x="496"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46"/>
            <p:cNvSpPr/>
            <p:nvPr/>
          </p:nvSpPr>
          <p:spPr>
            <a:xfrm>
              <a:off x="2814500" y="2841825"/>
              <a:ext cx="19400" cy="195175"/>
            </a:xfrm>
            <a:custGeom>
              <a:avLst/>
              <a:gdLst/>
              <a:ahLst/>
              <a:cxnLst/>
              <a:rect l="l" t="t" r="r" b="b"/>
              <a:pathLst>
                <a:path w="776" h="7807" extrusionOk="0">
                  <a:moveTo>
                    <a:pt x="227" y="0"/>
                  </a:moveTo>
                  <a:cubicBezTo>
                    <a:pt x="225" y="0"/>
                    <a:pt x="224" y="0"/>
                    <a:pt x="222" y="0"/>
                  </a:cubicBezTo>
                  <a:cubicBezTo>
                    <a:pt x="99" y="2"/>
                    <a:pt x="1" y="106"/>
                    <a:pt x="17" y="219"/>
                  </a:cubicBezTo>
                  <a:cubicBezTo>
                    <a:pt x="280" y="2116"/>
                    <a:pt x="354" y="4036"/>
                    <a:pt x="241" y="5947"/>
                  </a:cubicBezTo>
                  <a:cubicBezTo>
                    <a:pt x="210" y="6484"/>
                    <a:pt x="162" y="7016"/>
                    <a:pt x="99" y="7545"/>
                  </a:cubicBezTo>
                  <a:cubicBezTo>
                    <a:pt x="87" y="7658"/>
                    <a:pt x="135" y="7774"/>
                    <a:pt x="256" y="7800"/>
                  </a:cubicBezTo>
                  <a:cubicBezTo>
                    <a:pt x="274" y="7804"/>
                    <a:pt x="292" y="7806"/>
                    <a:pt x="309" y="7806"/>
                  </a:cubicBezTo>
                  <a:cubicBezTo>
                    <a:pt x="410" y="7806"/>
                    <a:pt x="501" y="7744"/>
                    <a:pt x="513" y="7644"/>
                  </a:cubicBezTo>
                  <a:cubicBezTo>
                    <a:pt x="739" y="5716"/>
                    <a:pt x="776" y="3771"/>
                    <a:pt x="619" y="1839"/>
                  </a:cubicBezTo>
                  <a:cubicBezTo>
                    <a:pt x="576" y="1290"/>
                    <a:pt x="516" y="749"/>
                    <a:pt x="443" y="207"/>
                  </a:cubicBezTo>
                  <a:cubicBezTo>
                    <a:pt x="424" y="95"/>
                    <a:pt x="349"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46"/>
            <p:cNvSpPr/>
            <p:nvPr/>
          </p:nvSpPr>
          <p:spPr>
            <a:xfrm>
              <a:off x="2849050" y="2847650"/>
              <a:ext cx="12775" cy="117600"/>
            </a:xfrm>
            <a:custGeom>
              <a:avLst/>
              <a:gdLst/>
              <a:ahLst/>
              <a:cxnLst/>
              <a:rect l="l" t="t" r="r" b="b"/>
              <a:pathLst>
                <a:path w="511" h="4704" extrusionOk="0">
                  <a:moveTo>
                    <a:pt x="234" y="0"/>
                  </a:moveTo>
                  <a:cubicBezTo>
                    <a:pt x="126" y="0"/>
                    <a:pt x="18" y="72"/>
                    <a:pt x="24" y="212"/>
                  </a:cubicBezTo>
                  <a:cubicBezTo>
                    <a:pt x="84" y="1642"/>
                    <a:pt x="79" y="3071"/>
                    <a:pt x="5" y="4499"/>
                  </a:cubicBezTo>
                  <a:cubicBezTo>
                    <a:pt x="0" y="4613"/>
                    <a:pt x="113" y="4703"/>
                    <a:pt x="220" y="4703"/>
                  </a:cubicBezTo>
                  <a:cubicBezTo>
                    <a:pt x="221" y="4703"/>
                    <a:pt x="222" y="4703"/>
                    <a:pt x="224" y="4703"/>
                  </a:cubicBezTo>
                  <a:cubicBezTo>
                    <a:pt x="332" y="4701"/>
                    <a:pt x="424" y="4602"/>
                    <a:pt x="428" y="4484"/>
                  </a:cubicBezTo>
                  <a:cubicBezTo>
                    <a:pt x="505" y="3057"/>
                    <a:pt x="510" y="1625"/>
                    <a:pt x="448" y="200"/>
                  </a:cubicBezTo>
                  <a:cubicBezTo>
                    <a:pt x="442" y="66"/>
                    <a:pt x="337"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46"/>
            <p:cNvSpPr/>
            <p:nvPr/>
          </p:nvSpPr>
          <p:spPr>
            <a:xfrm>
              <a:off x="2603625" y="2293325"/>
              <a:ext cx="64525" cy="88800"/>
            </a:xfrm>
            <a:custGeom>
              <a:avLst/>
              <a:gdLst/>
              <a:ahLst/>
              <a:cxnLst/>
              <a:rect l="l" t="t" r="r" b="b"/>
              <a:pathLst>
                <a:path w="2581" h="3552" extrusionOk="0">
                  <a:moveTo>
                    <a:pt x="218" y="0"/>
                  </a:moveTo>
                  <a:cubicBezTo>
                    <a:pt x="200" y="0"/>
                    <a:pt x="181" y="3"/>
                    <a:pt x="164" y="8"/>
                  </a:cubicBezTo>
                  <a:cubicBezTo>
                    <a:pt x="63" y="39"/>
                    <a:pt x="0" y="159"/>
                    <a:pt x="24" y="272"/>
                  </a:cubicBezTo>
                  <a:cubicBezTo>
                    <a:pt x="301" y="1596"/>
                    <a:pt x="1117" y="2773"/>
                    <a:pt x="2238" y="3521"/>
                  </a:cubicBezTo>
                  <a:cubicBezTo>
                    <a:pt x="2268" y="3542"/>
                    <a:pt x="2302" y="3551"/>
                    <a:pt x="2335" y="3551"/>
                  </a:cubicBezTo>
                  <a:cubicBezTo>
                    <a:pt x="2411" y="3551"/>
                    <a:pt x="2489" y="3505"/>
                    <a:pt x="2527" y="3442"/>
                  </a:cubicBezTo>
                  <a:cubicBezTo>
                    <a:pt x="2580" y="3348"/>
                    <a:pt x="2539" y="3216"/>
                    <a:pt x="2443" y="3153"/>
                  </a:cubicBezTo>
                  <a:cubicBezTo>
                    <a:pt x="1410" y="2463"/>
                    <a:pt x="686" y="1363"/>
                    <a:pt x="431" y="150"/>
                  </a:cubicBezTo>
                  <a:cubicBezTo>
                    <a:pt x="409" y="58"/>
                    <a:pt x="310"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46"/>
            <p:cNvSpPr/>
            <p:nvPr/>
          </p:nvSpPr>
          <p:spPr>
            <a:xfrm>
              <a:off x="2589950" y="2195050"/>
              <a:ext cx="15925" cy="57675"/>
            </a:xfrm>
            <a:custGeom>
              <a:avLst/>
              <a:gdLst/>
              <a:ahLst/>
              <a:cxnLst/>
              <a:rect l="l" t="t" r="r" b="b"/>
              <a:pathLst>
                <a:path w="637" h="2307" extrusionOk="0">
                  <a:moveTo>
                    <a:pt x="405" y="1"/>
                  </a:moveTo>
                  <a:cubicBezTo>
                    <a:pt x="309" y="1"/>
                    <a:pt x="221" y="66"/>
                    <a:pt x="198" y="163"/>
                  </a:cubicBezTo>
                  <a:cubicBezTo>
                    <a:pt x="13" y="812"/>
                    <a:pt x="1" y="1498"/>
                    <a:pt x="160" y="2155"/>
                  </a:cubicBezTo>
                  <a:cubicBezTo>
                    <a:pt x="182" y="2248"/>
                    <a:pt x="278" y="2307"/>
                    <a:pt x="371" y="2307"/>
                  </a:cubicBezTo>
                  <a:cubicBezTo>
                    <a:pt x="389" y="2307"/>
                    <a:pt x="407" y="2304"/>
                    <a:pt x="424" y="2300"/>
                  </a:cubicBezTo>
                  <a:cubicBezTo>
                    <a:pt x="533" y="2264"/>
                    <a:pt x="595" y="2146"/>
                    <a:pt x="564" y="2035"/>
                  </a:cubicBezTo>
                  <a:cubicBezTo>
                    <a:pt x="427" y="1450"/>
                    <a:pt x="441" y="839"/>
                    <a:pt x="610" y="264"/>
                  </a:cubicBezTo>
                  <a:cubicBezTo>
                    <a:pt x="636" y="151"/>
                    <a:pt x="566" y="35"/>
                    <a:pt x="453" y="6"/>
                  </a:cubicBezTo>
                  <a:cubicBezTo>
                    <a:pt x="437" y="2"/>
                    <a:pt x="421"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46"/>
            <p:cNvSpPr/>
            <p:nvPr/>
          </p:nvSpPr>
          <p:spPr>
            <a:xfrm>
              <a:off x="2800825" y="2326950"/>
              <a:ext cx="67975" cy="84050"/>
            </a:xfrm>
            <a:custGeom>
              <a:avLst/>
              <a:gdLst/>
              <a:ahLst/>
              <a:cxnLst/>
              <a:rect l="l" t="t" r="r" b="b"/>
              <a:pathLst>
                <a:path w="2719" h="3362" extrusionOk="0">
                  <a:moveTo>
                    <a:pt x="2482" y="0"/>
                  </a:moveTo>
                  <a:cubicBezTo>
                    <a:pt x="2385" y="0"/>
                    <a:pt x="2300" y="65"/>
                    <a:pt x="2273" y="162"/>
                  </a:cubicBezTo>
                  <a:cubicBezTo>
                    <a:pt x="1903" y="1298"/>
                    <a:pt x="1171" y="2280"/>
                    <a:pt x="189" y="2963"/>
                  </a:cubicBezTo>
                  <a:cubicBezTo>
                    <a:pt x="1" y="3089"/>
                    <a:pt x="124" y="3362"/>
                    <a:pt x="298" y="3362"/>
                  </a:cubicBezTo>
                  <a:cubicBezTo>
                    <a:pt x="333" y="3362"/>
                    <a:pt x="371" y="3351"/>
                    <a:pt x="408" y="3324"/>
                  </a:cubicBezTo>
                  <a:cubicBezTo>
                    <a:pt x="1484" y="2581"/>
                    <a:pt x="2285" y="1505"/>
                    <a:pt x="2685" y="261"/>
                  </a:cubicBezTo>
                  <a:cubicBezTo>
                    <a:pt x="2718" y="152"/>
                    <a:pt x="2634" y="32"/>
                    <a:pt x="2531" y="6"/>
                  </a:cubicBezTo>
                  <a:cubicBezTo>
                    <a:pt x="2514" y="2"/>
                    <a:pt x="2498" y="0"/>
                    <a:pt x="2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46"/>
            <p:cNvSpPr/>
            <p:nvPr/>
          </p:nvSpPr>
          <p:spPr>
            <a:xfrm>
              <a:off x="2874650" y="2235900"/>
              <a:ext cx="34150" cy="57150"/>
            </a:xfrm>
            <a:custGeom>
              <a:avLst/>
              <a:gdLst/>
              <a:ahLst/>
              <a:cxnLst/>
              <a:rect l="l" t="t" r="r" b="b"/>
              <a:pathLst>
                <a:path w="1366" h="2286" extrusionOk="0">
                  <a:moveTo>
                    <a:pt x="1120" y="0"/>
                  </a:moveTo>
                  <a:cubicBezTo>
                    <a:pt x="1022" y="0"/>
                    <a:pt x="949" y="70"/>
                    <a:pt x="916" y="163"/>
                  </a:cubicBezTo>
                  <a:cubicBezTo>
                    <a:pt x="692" y="788"/>
                    <a:pt x="418" y="1393"/>
                    <a:pt x="93" y="1973"/>
                  </a:cubicBezTo>
                  <a:cubicBezTo>
                    <a:pt x="0" y="2138"/>
                    <a:pt x="147" y="2286"/>
                    <a:pt x="290" y="2286"/>
                  </a:cubicBezTo>
                  <a:cubicBezTo>
                    <a:pt x="356" y="2286"/>
                    <a:pt x="422" y="2254"/>
                    <a:pt x="463" y="2180"/>
                  </a:cubicBezTo>
                  <a:cubicBezTo>
                    <a:pt x="803" y="1563"/>
                    <a:pt x="1092" y="923"/>
                    <a:pt x="1327" y="264"/>
                  </a:cubicBezTo>
                  <a:cubicBezTo>
                    <a:pt x="1366" y="155"/>
                    <a:pt x="1274" y="30"/>
                    <a:pt x="1171" y="6"/>
                  </a:cubicBezTo>
                  <a:cubicBezTo>
                    <a:pt x="1153" y="2"/>
                    <a:pt x="1136"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46"/>
            <p:cNvSpPr/>
            <p:nvPr/>
          </p:nvSpPr>
          <p:spPr>
            <a:xfrm>
              <a:off x="2876300" y="2296350"/>
              <a:ext cx="42250" cy="69500"/>
            </a:xfrm>
            <a:custGeom>
              <a:avLst/>
              <a:gdLst/>
              <a:ahLst/>
              <a:cxnLst/>
              <a:rect l="l" t="t" r="r" b="b"/>
              <a:pathLst>
                <a:path w="1690" h="2780" extrusionOk="0">
                  <a:moveTo>
                    <a:pt x="1438" y="0"/>
                  </a:moveTo>
                  <a:cubicBezTo>
                    <a:pt x="1351" y="0"/>
                    <a:pt x="1264" y="46"/>
                    <a:pt x="1233" y="151"/>
                  </a:cubicBezTo>
                  <a:cubicBezTo>
                    <a:pt x="977" y="984"/>
                    <a:pt x="585" y="1769"/>
                    <a:pt x="70" y="2471"/>
                  </a:cubicBezTo>
                  <a:cubicBezTo>
                    <a:pt x="0" y="2563"/>
                    <a:pt x="60" y="2710"/>
                    <a:pt x="152" y="2758"/>
                  </a:cubicBezTo>
                  <a:cubicBezTo>
                    <a:pt x="179" y="2772"/>
                    <a:pt x="209" y="2779"/>
                    <a:pt x="240" y="2779"/>
                  </a:cubicBezTo>
                  <a:cubicBezTo>
                    <a:pt x="313" y="2779"/>
                    <a:pt x="392" y="2742"/>
                    <a:pt x="441" y="2676"/>
                  </a:cubicBezTo>
                  <a:cubicBezTo>
                    <a:pt x="977" y="1942"/>
                    <a:pt x="1384" y="1121"/>
                    <a:pt x="1644" y="253"/>
                  </a:cubicBezTo>
                  <a:cubicBezTo>
                    <a:pt x="1690" y="97"/>
                    <a:pt x="1564" y="0"/>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46"/>
            <p:cNvSpPr/>
            <p:nvPr/>
          </p:nvSpPr>
          <p:spPr>
            <a:xfrm>
              <a:off x="2329900" y="2244550"/>
              <a:ext cx="95875" cy="119975"/>
            </a:xfrm>
            <a:custGeom>
              <a:avLst/>
              <a:gdLst/>
              <a:ahLst/>
              <a:cxnLst/>
              <a:rect l="l" t="t" r="r" b="b"/>
              <a:pathLst>
                <a:path w="3835" h="4799" extrusionOk="0">
                  <a:moveTo>
                    <a:pt x="233" y="0"/>
                  </a:moveTo>
                  <a:cubicBezTo>
                    <a:pt x="193" y="0"/>
                    <a:pt x="154" y="10"/>
                    <a:pt x="121" y="31"/>
                  </a:cubicBezTo>
                  <a:cubicBezTo>
                    <a:pt x="32" y="89"/>
                    <a:pt x="1" y="216"/>
                    <a:pt x="49" y="322"/>
                  </a:cubicBezTo>
                  <a:cubicBezTo>
                    <a:pt x="668" y="1648"/>
                    <a:pt x="1508" y="2859"/>
                    <a:pt x="2533" y="3903"/>
                  </a:cubicBezTo>
                  <a:cubicBezTo>
                    <a:pt x="2826" y="4197"/>
                    <a:pt x="3130" y="4476"/>
                    <a:pt x="3450" y="4741"/>
                  </a:cubicBezTo>
                  <a:cubicBezTo>
                    <a:pt x="3493" y="4778"/>
                    <a:pt x="3547" y="4799"/>
                    <a:pt x="3601" y="4799"/>
                  </a:cubicBezTo>
                  <a:cubicBezTo>
                    <a:pt x="3655" y="4799"/>
                    <a:pt x="3708" y="4779"/>
                    <a:pt x="3751" y="4736"/>
                  </a:cubicBezTo>
                  <a:cubicBezTo>
                    <a:pt x="3835" y="4649"/>
                    <a:pt x="3830" y="4510"/>
                    <a:pt x="3743" y="4435"/>
                  </a:cubicBezTo>
                  <a:cubicBezTo>
                    <a:pt x="2644" y="3518"/>
                    <a:pt x="1707" y="2418"/>
                    <a:pt x="978" y="1184"/>
                  </a:cubicBezTo>
                  <a:cubicBezTo>
                    <a:pt x="774" y="832"/>
                    <a:pt x="586" y="471"/>
                    <a:pt x="413" y="101"/>
                  </a:cubicBezTo>
                  <a:cubicBezTo>
                    <a:pt x="380" y="34"/>
                    <a:pt x="306"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46"/>
            <p:cNvSpPr/>
            <p:nvPr/>
          </p:nvSpPr>
          <p:spPr>
            <a:xfrm>
              <a:off x="2442475" y="2371100"/>
              <a:ext cx="35300" cy="19025"/>
            </a:xfrm>
            <a:custGeom>
              <a:avLst/>
              <a:gdLst/>
              <a:ahLst/>
              <a:cxnLst/>
              <a:rect l="l" t="t" r="r" b="b"/>
              <a:pathLst>
                <a:path w="1412" h="761" extrusionOk="0">
                  <a:moveTo>
                    <a:pt x="227" y="0"/>
                  </a:moveTo>
                  <a:cubicBezTo>
                    <a:pt x="134" y="0"/>
                    <a:pt x="41" y="76"/>
                    <a:pt x="23" y="165"/>
                  </a:cubicBezTo>
                  <a:cubicBezTo>
                    <a:pt x="1" y="271"/>
                    <a:pt x="68" y="382"/>
                    <a:pt x="179" y="420"/>
                  </a:cubicBezTo>
                  <a:lnTo>
                    <a:pt x="1134" y="752"/>
                  </a:lnTo>
                  <a:cubicBezTo>
                    <a:pt x="1151" y="758"/>
                    <a:pt x="1168" y="760"/>
                    <a:pt x="1185" y="760"/>
                  </a:cubicBezTo>
                  <a:cubicBezTo>
                    <a:pt x="1278" y="760"/>
                    <a:pt x="1374" y="683"/>
                    <a:pt x="1392" y="596"/>
                  </a:cubicBezTo>
                  <a:cubicBezTo>
                    <a:pt x="1411" y="490"/>
                    <a:pt x="1346" y="379"/>
                    <a:pt x="1236" y="338"/>
                  </a:cubicBezTo>
                  <a:lnTo>
                    <a:pt x="278" y="9"/>
                  </a:lnTo>
                  <a:cubicBezTo>
                    <a:pt x="261" y="3"/>
                    <a:pt x="244"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46"/>
            <p:cNvSpPr/>
            <p:nvPr/>
          </p:nvSpPr>
          <p:spPr>
            <a:xfrm>
              <a:off x="2420525" y="2307875"/>
              <a:ext cx="75525" cy="60250"/>
            </a:xfrm>
            <a:custGeom>
              <a:avLst/>
              <a:gdLst/>
              <a:ahLst/>
              <a:cxnLst/>
              <a:rect l="l" t="t" r="r" b="b"/>
              <a:pathLst>
                <a:path w="3021" h="2410" extrusionOk="0">
                  <a:moveTo>
                    <a:pt x="247" y="0"/>
                  </a:moveTo>
                  <a:cubicBezTo>
                    <a:pt x="213" y="0"/>
                    <a:pt x="177" y="10"/>
                    <a:pt x="142" y="32"/>
                  </a:cubicBezTo>
                  <a:cubicBezTo>
                    <a:pt x="37" y="97"/>
                    <a:pt x="0" y="232"/>
                    <a:pt x="73" y="323"/>
                  </a:cubicBezTo>
                  <a:cubicBezTo>
                    <a:pt x="771" y="1202"/>
                    <a:pt x="1661" y="1907"/>
                    <a:pt x="2674" y="2386"/>
                  </a:cubicBezTo>
                  <a:cubicBezTo>
                    <a:pt x="2708" y="2402"/>
                    <a:pt x="2745" y="2410"/>
                    <a:pt x="2781" y="2410"/>
                  </a:cubicBezTo>
                  <a:cubicBezTo>
                    <a:pt x="2855" y="2410"/>
                    <a:pt x="2926" y="2376"/>
                    <a:pt x="2963" y="2307"/>
                  </a:cubicBezTo>
                  <a:cubicBezTo>
                    <a:pt x="3021" y="2201"/>
                    <a:pt x="2985" y="2066"/>
                    <a:pt x="2881" y="2018"/>
                  </a:cubicBezTo>
                  <a:cubicBezTo>
                    <a:pt x="1928" y="1572"/>
                    <a:pt x="1093" y="918"/>
                    <a:pt x="434" y="100"/>
                  </a:cubicBezTo>
                  <a:cubicBezTo>
                    <a:pt x="385" y="41"/>
                    <a:pt x="318"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46"/>
            <p:cNvSpPr/>
            <p:nvPr/>
          </p:nvSpPr>
          <p:spPr>
            <a:xfrm>
              <a:off x="2127325" y="2372975"/>
              <a:ext cx="84025" cy="48250"/>
            </a:xfrm>
            <a:custGeom>
              <a:avLst/>
              <a:gdLst/>
              <a:ahLst/>
              <a:cxnLst/>
              <a:rect l="l" t="t" r="r" b="b"/>
              <a:pathLst>
                <a:path w="3361" h="1930" extrusionOk="0">
                  <a:moveTo>
                    <a:pt x="242" y="0"/>
                  </a:moveTo>
                  <a:cubicBezTo>
                    <a:pt x="165" y="0"/>
                    <a:pt x="86" y="47"/>
                    <a:pt x="51" y="112"/>
                  </a:cubicBezTo>
                  <a:cubicBezTo>
                    <a:pt x="1" y="203"/>
                    <a:pt x="39" y="335"/>
                    <a:pt x="133" y="400"/>
                  </a:cubicBezTo>
                  <a:cubicBezTo>
                    <a:pt x="1033" y="1007"/>
                    <a:pt x="1998" y="1515"/>
                    <a:pt x="3011" y="1909"/>
                  </a:cubicBezTo>
                  <a:cubicBezTo>
                    <a:pt x="3047" y="1922"/>
                    <a:pt x="3084" y="1929"/>
                    <a:pt x="3120" y="1929"/>
                  </a:cubicBezTo>
                  <a:cubicBezTo>
                    <a:pt x="3192" y="1929"/>
                    <a:pt x="3260" y="1899"/>
                    <a:pt x="3300" y="1825"/>
                  </a:cubicBezTo>
                  <a:cubicBezTo>
                    <a:pt x="3360" y="1715"/>
                    <a:pt x="3324" y="1580"/>
                    <a:pt x="3218" y="1536"/>
                  </a:cubicBezTo>
                  <a:cubicBezTo>
                    <a:pt x="2205" y="1142"/>
                    <a:pt x="1240" y="636"/>
                    <a:pt x="340" y="30"/>
                  </a:cubicBezTo>
                  <a:cubicBezTo>
                    <a:pt x="310" y="9"/>
                    <a:pt x="277"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46"/>
            <p:cNvSpPr/>
            <p:nvPr/>
          </p:nvSpPr>
          <p:spPr>
            <a:xfrm>
              <a:off x="2249350" y="2433500"/>
              <a:ext cx="113250" cy="34525"/>
            </a:xfrm>
            <a:custGeom>
              <a:avLst/>
              <a:gdLst/>
              <a:ahLst/>
              <a:cxnLst/>
              <a:rect l="l" t="t" r="r" b="b"/>
              <a:pathLst>
                <a:path w="4530" h="1381" extrusionOk="0">
                  <a:moveTo>
                    <a:pt x="238" y="1"/>
                  </a:moveTo>
                  <a:cubicBezTo>
                    <a:pt x="165" y="1"/>
                    <a:pt x="97" y="34"/>
                    <a:pt x="58" y="105"/>
                  </a:cubicBezTo>
                  <a:cubicBezTo>
                    <a:pt x="0" y="210"/>
                    <a:pt x="37" y="345"/>
                    <a:pt x="140" y="393"/>
                  </a:cubicBezTo>
                  <a:cubicBezTo>
                    <a:pt x="1454" y="993"/>
                    <a:pt x="2874" y="1330"/>
                    <a:pt x="4318" y="1380"/>
                  </a:cubicBezTo>
                  <a:cubicBezTo>
                    <a:pt x="4320" y="1380"/>
                    <a:pt x="4323" y="1380"/>
                    <a:pt x="4325" y="1380"/>
                  </a:cubicBezTo>
                  <a:cubicBezTo>
                    <a:pt x="4435" y="1380"/>
                    <a:pt x="4530" y="1270"/>
                    <a:pt x="4523" y="1161"/>
                  </a:cubicBezTo>
                  <a:cubicBezTo>
                    <a:pt x="4520" y="1041"/>
                    <a:pt x="4419" y="964"/>
                    <a:pt x="4306" y="957"/>
                  </a:cubicBezTo>
                  <a:cubicBezTo>
                    <a:pt x="2939" y="908"/>
                    <a:pt x="1594" y="591"/>
                    <a:pt x="347" y="25"/>
                  </a:cubicBezTo>
                  <a:cubicBezTo>
                    <a:pt x="312" y="9"/>
                    <a:pt x="274"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46"/>
            <p:cNvSpPr/>
            <p:nvPr/>
          </p:nvSpPr>
          <p:spPr>
            <a:xfrm>
              <a:off x="2281400" y="2408925"/>
              <a:ext cx="105750" cy="35450"/>
            </a:xfrm>
            <a:custGeom>
              <a:avLst/>
              <a:gdLst/>
              <a:ahLst/>
              <a:cxnLst/>
              <a:rect l="l" t="t" r="r" b="b"/>
              <a:pathLst>
                <a:path w="4230" h="1418" extrusionOk="0">
                  <a:moveTo>
                    <a:pt x="323" y="1"/>
                  </a:moveTo>
                  <a:cubicBezTo>
                    <a:pt x="127" y="1"/>
                    <a:pt x="0" y="293"/>
                    <a:pt x="213" y="397"/>
                  </a:cubicBezTo>
                  <a:cubicBezTo>
                    <a:pt x="1409" y="970"/>
                    <a:pt x="2702" y="1316"/>
                    <a:pt x="4023" y="1417"/>
                  </a:cubicBezTo>
                  <a:cubicBezTo>
                    <a:pt x="4026" y="1418"/>
                    <a:pt x="4029" y="1418"/>
                    <a:pt x="4033" y="1418"/>
                  </a:cubicBezTo>
                  <a:cubicBezTo>
                    <a:pt x="4143" y="1418"/>
                    <a:pt x="4230" y="1301"/>
                    <a:pt x="4227" y="1201"/>
                  </a:cubicBezTo>
                  <a:cubicBezTo>
                    <a:pt x="4225" y="1073"/>
                    <a:pt x="4121" y="1001"/>
                    <a:pt x="4008" y="991"/>
                  </a:cubicBezTo>
                  <a:cubicBezTo>
                    <a:pt x="2762" y="895"/>
                    <a:pt x="1544" y="565"/>
                    <a:pt x="418" y="24"/>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46"/>
            <p:cNvSpPr/>
            <p:nvPr/>
          </p:nvSpPr>
          <p:spPr>
            <a:xfrm>
              <a:off x="2957750" y="2790825"/>
              <a:ext cx="38475" cy="54825"/>
            </a:xfrm>
            <a:custGeom>
              <a:avLst/>
              <a:gdLst/>
              <a:ahLst/>
              <a:cxnLst/>
              <a:rect l="l" t="t" r="r" b="b"/>
              <a:pathLst>
                <a:path w="1539" h="2193" extrusionOk="0">
                  <a:moveTo>
                    <a:pt x="229" y="1"/>
                  </a:moveTo>
                  <a:cubicBezTo>
                    <a:pt x="189" y="1"/>
                    <a:pt x="150" y="11"/>
                    <a:pt x="119" y="30"/>
                  </a:cubicBezTo>
                  <a:cubicBezTo>
                    <a:pt x="32" y="83"/>
                    <a:pt x="1" y="216"/>
                    <a:pt x="47" y="322"/>
                  </a:cubicBezTo>
                  <a:cubicBezTo>
                    <a:pt x="328" y="952"/>
                    <a:pt x="684" y="1547"/>
                    <a:pt x="1106" y="2093"/>
                  </a:cubicBezTo>
                  <a:cubicBezTo>
                    <a:pt x="1152" y="2154"/>
                    <a:pt x="1220" y="2193"/>
                    <a:pt x="1291" y="2193"/>
                  </a:cubicBezTo>
                  <a:cubicBezTo>
                    <a:pt x="1326" y="2193"/>
                    <a:pt x="1362" y="2183"/>
                    <a:pt x="1397" y="2163"/>
                  </a:cubicBezTo>
                  <a:cubicBezTo>
                    <a:pt x="1503" y="2100"/>
                    <a:pt x="1539" y="1961"/>
                    <a:pt x="1467" y="1872"/>
                  </a:cubicBezTo>
                  <a:cubicBezTo>
                    <a:pt x="1045" y="1325"/>
                    <a:pt x="689" y="731"/>
                    <a:pt x="408" y="103"/>
                  </a:cubicBezTo>
                  <a:cubicBezTo>
                    <a:pt x="378" y="34"/>
                    <a:pt x="302"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46"/>
            <p:cNvSpPr/>
            <p:nvPr/>
          </p:nvSpPr>
          <p:spPr>
            <a:xfrm>
              <a:off x="3014500" y="2874975"/>
              <a:ext cx="105025" cy="105600"/>
            </a:xfrm>
            <a:custGeom>
              <a:avLst/>
              <a:gdLst/>
              <a:ahLst/>
              <a:cxnLst/>
              <a:rect l="l" t="t" r="r" b="b"/>
              <a:pathLst>
                <a:path w="4201" h="4224" extrusionOk="0">
                  <a:moveTo>
                    <a:pt x="244" y="0"/>
                  </a:moveTo>
                  <a:cubicBezTo>
                    <a:pt x="209" y="0"/>
                    <a:pt x="172" y="10"/>
                    <a:pt x="138" y="31"/>
                  </a:cubicBezTo>
                  <a:cubicBezTo>
                    <a:pt x="32" y="94"/>
                    <a:pt x="0" y="229"/>
                    <a:pt x="68" y="323"/>
                  </a:cubicBezTo>
                  <a:cubicBezTo>
                    <a:pt x="905" y="1447"/>
                    <a:pt x="1858" y="2481"/>
                    <a:pt x="2908" y="3410"/>
                  </a:cubicBezTo>
                  <a:cubicBezTo>
                    <a:pt x="3204" y="3673"/>
                    <a:pt x="3505" y="3923"/>
                    <a:pt x="3815" y="4166"/>
                  </a:cubicBezTo>
                  <a:cubicBezTo>
                    <a:pt x="3860" y="4203"/>
                    <a:pt x="3915" y="4223"/>
                    <a:pt x="3970" y="4223"/>
                  </a:cubicBezTo>
                  <a:cubicBezTo>
                    <a:pt x="4022" y="4223"/>
                    <a:pt x="4074" y="4204"/>
                    <a:pt x="4116" y="4161"/>
                  </a:cubicBezTo>
                  <a:cubicBezTo>
                    <a:pt x="4200" y="4075"/>
                    <a:pt x="4200" y="3933"/>
                    <a:pt x="4109" y="3861"/>
                  </a:cubicBezTo>
                  <a:cubicBezTo>
                    <a:pt x="3031" y="3013"/>
                    <a:pt x="2039" y="2060"/>
                    <a:pt x="1156" y="1013"/>
                  </a:cubicBezTo>
                  <a:cubicBezTo>
                    <a:pt x="903" y="717"/>
                    <a:pt x="662" y="412"/>
                    <a:pt x="429" y="104"/>
                  </a:cubicBezTo>
                  <a:cubicBezTo>
                    <a:pt x="384" y="41"/>
                    <a:pt x="31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46"/>
            <p:cNvSpPr/>
            <p:nvPr/>
          </p:nvSpPr>
          <p:spPr>
            <a:xfrm>
              <a:off x="3015450" y="2747150"/>
              <a:ext cx="132175" cy="131775"/>
            </a:xfrm>
            <a:custGeom>
              <a:avLst/>
              <a:gdLst/>
              <a:ahLst/>
              <a:cxnLst/>
              <a:rect l="l" t="t" r="r" b="b"/>
              <a:pathLst>
                <a:path w="5287" h="5271" extrusionOk="0">
                  <a:moveTo>
                    <a:pt x="229" y="0"/>
                  </a:moveTo>
                  <a:cubicBezTo>
                    <a:pt x="177" y="0"/>
                    <a:pt x="126" y="19"/>
                    <a:pt x="85" y="61"/>
                  </a:cubicBezTo>
                  <a:cubicBezTo>
                    <a:pt x="1" y="148"/>
                    <a:pt x="1" y="290"/>
                    <a:pt x="90" y="362"/>
                  </a:cubicBezTo>
                  <a:cubicBezTo>
                    <a:pt x="1486" y="1455"/>
                    <a:pt x="2769" y="2682"/>
                    <a:pt x="3924" y="4028"/>
                  </a:cubicBezTo>
                  <a:cubicBezTo>
                    <a:pt x="4244" y="4396"/>
                    <a:pt x="4554" y="4776"/>
                    <a:pt x="4853" y="5171"/>
                  </a:cubicBezTo>
                  <a:cubicBezTo>
                    <a:pt x="4902" y="5231"/>
                    <a:pt x="4970" y="5270"/>
                    <a:pt x="5041" y="5270"/>
                  </a:cubicBezTo>
                  <a:cubicBezTo>
                    <a:pt x="5075" y="5270"/>
                    <a:pt x="5110" y="5261"/>
                    <a:pt x="5144" y="5241"/>
                  </a:cubicBezTo>
                  <a:cubicBezTo>
                    <a:pt x="5250" y="5176"/>
                    <a:pt x="5286" y="5041"/>
                    <a:pt x="5216" y="4947"/>
                  </a:cubicBezTo>
                  <a:cubicBezTo>
                    <a:pt x="4126" y="3530"/>
                    <a:pt x="2901" y="2218"/>
                    <a:pt x="1558" y="1034"/>
                  </a:cubicBezTo>
                  <a:cubicBezTo>
                    <a:pt x="1175" y="697"/>
                    <a:pt x="786" y="372"/>
                    <a:pt x="386" y="57"/>
                  </a:cubicBezTo>
                  <a:cubicBezTo>
                    <a:pt x="339" y="21"/>
                    <a:pt x="284"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46"/>
            <p:cNvSpPr/>
            <p:nvPr/>
          </p:nvSpPr>
          <p:spPr>
            <a:xfrm>
              <a:off x="3168950" y="2913700"/>
              <a:ext cx="42625" cy="52725"/>
            </a:xfrm>
            <a:custGeom>
              <a:avLst/>
              <a:gdLst/>
              <a:ahLst/>
              <a:cxnLst/>
              <a:rect l="l" t="t" r="r" b="b"/>
              <a:pathLst>
                <a:path w="1705" h="2109" extrusionOk="0">
                  <a:moveTo>
                    <a:pt x="234" y="0"/>
                  </a:moveTo>
                  <a:cubicBezTo>
                    <a:pt x="173" y="0"/>
                    <a:pt x="111" y="25"/>
                    <a:pt x="73" y="66"/>
                  </a:cubicBezTo>
                  <a:cubicBezTo>
                    <a:pt x="0" y="145"/>
                    <a:pt x="3" y="278"/>
                    <a:pt x="80" y="364"/>
                  </a:cubicBezTo>
                  <a:cubicBezTo>
                    <a:pt x="506" y="884"/>
                    <a:pt x="893" y="1435"/>
                    <a:pt x="1242" y="2011"/>
                  </a:cubicBezTo>
                  <a:cubicBezTo>
                    <a:pt x="1286" y="2080"/>
                    <a:pt x="1348" y="2109"/>
                    <a:pt x="1411" y="2109"/>
                  </a:cubicBezTo>
                  <a:cubicBezTo>
                    <a:pt x="1558" y="2109"/>
                    <a:pt x="1704" y="1952"/>
                    <a:pt x="1603" y="1787"/>
                  </a:cubicBezTo>
                  <a:cubicBezTo>
                    <a:pt x="1235" y="1183"/>
                    <a:pt x="824" y="605"/>
                    <a:pt x="371" y="61"/>
                  </a:cubicBezTo>
                  <a:cubicBezTo>
                    <a:pt x="338" y="19"/>
                    <a:pt x="286"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46"/>
            <p:cNvSpPr/>
            <p:nvPr/>
          </p:nvSpPr>
          <p:spPr>
            <a:xfrm>
              <a:off x="3113525" y="2795500"/>
              <a:ext cx="67425" cy="82000"/>
            </a:xfrm>
            <a:custGeom>
              <a:avLst/>
              <a:gdLst/>
              <a:ahLst/>
              <a:cxnLst/>
              <a:rect l="l" t="t" r="r" b="b"/>
              <a:pathLst>
                <a:path w="2697" h="3280" extrusionOk="0">
                  <a:moveTo>
                    <a:pt x="229" y="0"/>
                  </a:moveTo>
                  <a:cubicBezTo>
                    <a:pt x="177" y="0"/>
                    <a:pt x="125" y="20"/>
                    <a:pt x="85" y="62"/>
                  </a:cubicBezTo>
                  <a:cubicBezTo>
                    <a:pt x="3" y="149"/>
                    <a:pt x="1" y="289"/>
                    <a:pt x="90" y="363"/>
                  </a:cubicBezTo>
                  <a:cubicBezTo>
                    <a:pt x="1019" y="1131"/>
                    <a:pt x="1767" y="2091"/>
                    <a:pt x="2285" y="3179"/>
                  </a:cubicBezTo>
                  <a:cubicBezTo>
                    <a:pt x="2316" y="3248"/>
                    <a:pt x="2390" y="3280"/>
                    <a:pt x="2464" y="3280"/>
                  </a:cubicBezTo>
                  <a:cubicBezTo>
                    <a:pt x="2504" y="3280"/>
                    <a:pt x="2544" y="3270"/>
                    <a:pt x="2576" y="3251"/>
                  </a:cubicBezTo>
                  <a:cubicBezTo>
                    <a:pt x="2665" y="3198"/>
                    <a:pt x="2696" y="3061"/>
                    <a:pt x="2646" y="2960"/>
                  </a:cubicBezTo>
                  <a:cubicBezTo>
                    <a:pt x="2112" y="1839"/>
                    <a:pt x="1339" y="847"/>
                    <a:pt x="384" y="58"/>
                  </a:cubicBezTo>
                  <a:cubicBezTo>
                    <a:pt x="338" y="21"/>
                    <a:pt x="283"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46"/>
            <p:cNvSpPr/>
            <p:nvPr/>
          </p:nvSpPr>
          <p:spPr>
            <a:xfrm>
              <a:off x="2947550" y="2488525"/>
              <a:ext cx="158175" cy="23525"/>
            </a:xfrm>
            <a:custGeom>
              <a:avLst/>
              <a:gdLst/>
              <a:ahLst/>
              <a:cxnLst/>
              <a:rect l="l" t="t" r="r" b="b"/>
              <a:pathLst>
                <a:path w="6327" h="941" extrusionOk="0">
                  <a:moveTo>
                    <a:pt x="316" y="1"/>
                  </a:moveTo>
                  <a:cubicBezTo>
                    <a:pt x="122" y="1"/>
                    <a:pt x="1" y="289"/>
                    <a:pt x="212" y="395"/>
                  </a:cubicBezTo>
                  <a:cubicBezTo>
                    <a:pt x="898" y="741"/>
                    <a:pt x="1670" y="772"/>
                    <a:pt x="2421" y="801"/>
                  </a:cubicBezTo>
                  <a:lnTo>
                    <a:pt x="4789" y="888"/>
                  </a:lnTo>
                  <a:lnTo>
                    <a:pt x="6118" y="941"/>
                  </a:lnTo>
                  <a:cubicBezTo>
                    <a:pt x="6119" y="941"/>
                    <a:pt x="6120" y="941"/>
                    <a:pt x="6121" y="941"/>
                  </a:cubicBezTo>
                  <a:cubicBezTo>
                    <a:pt x="6235" y="941"/>
                    <a:pt x="6327" y="827"/>
                    <a:pt x="6325" y="719"/>
                  </a:cubicBezTo>
                  <a:cubicBezTo>
                    <a:pt x="6320" y="599"/>
                    <a:pt x="6219" y="520"/>
                    <a:pt x="6103" y="515"/>
                  </a:cubicBezTo>
                  <a:lnTo>
                    <a:pt x="3824" y="428"/>
                  </a:lnTo>
                  <a:lnTo>
                    <a:pt x="2683" y="385"/>
                  </a:lnTo>
                  <a:cubicBezTo>
                    <a:pt x="2317" y="373"/>
                    <a:pt x="1947" y="366"/>
                    <a:pt x="1579" y="330"/>
                  </a:cubicBezTo>
                  <a:cubicBezTo>
                    <a:pt x="1213" y="293"/>
                    <a:pt x="777" y="207"/>
                    <a:pt x="416" y="26"/>
                  </a:cubicBezTo>
                  <a:cubicBezTo>
                    <a:pt x="382" y="9"/>
                    <a:pt x="348"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46"/>
            <p:cNvSpPr/>
            <p:nvPr/>
          </p:nvSpPr>
          <p:spPr>
            <a:xfrm>
              <a:off x="3140075" y="2484550"/>
              <a:ext cx="82850" cy="26425"/>
            </a:xfrm>
            <a:custGeom>
              <a:avLst/>
              <a:gdLst/>
              <a:ahLst/>
              <a:cxnLst/>
              <a:rect l="l" t="t" r="r" b="b"/>
              <a:pathLst>
                <a:path w="3314" h="1057" extrusionOk="0">
                  <a:moveTo>
                    <a:pt x="3015" y="0"/>
                  </a:moveTo>
                  <a:cubicBezTo>
                    <a:pt x="2995" y="0"/>
                    <a:pt x="2973" y="3"/>
                    <a:pt x="2951" y="10"/>
                  </a:cubicBezTo>
                  <a:cubicBezTo>
                    <a:pt x="2053" y="279"/>
                    <a:pt x="1136" y="486"/>
                    <a:pt x="207" y="631"/>
                  </a:cubicBezTo>
                  <a:cubicBezTo>
                    <a:pt x="97" y="647"/>
                    <a:pt x="0" y="724"/>
                    <a:pt x="3" y="850"/>
                  </a:cubicBezTo>
                  <a:cubicBezTo>
                    <a:pt x="7" y="963"/>
                    <a:pt x="94" y="1056"/>
                    <a:pt x="198" y="1056"/>
                  </a:cubicBezTo>
                  <a:cubicBezTo>
                    <a:pt x="207" y="1056"/>
                    <a:pt x="215" y="1055"/>
                    <a:pt x="224" y="1054"/>
                  </a:cubicBezTo>
                  <a:cubicBezTo>
                    <a:pt x="1187" y="907"/>
                    <a:pt x="2140" y="693"/>
                    <a:pt x="3076" y="416"/>
                  </a:cubicBezTo>
                  <a:cubicBezTo>
                    <a:pt x="3314" y="348"/>
                    <a:pt x="3233" y="0"/>
                    <a:pt x="3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46"/>
            <p:cNvSpPr/>
            <p:nvPr/>
          </p:nvSpPr>
          <p:spPr>
            <a:xfrm>
              <a:off x="3255400" y="2459150"/>
              <a:ext cx="27475" cy="17525"/>
            </a:xfrm>
            <a:custGeom>
              <a:avLst/>
              <a:gdLst/>
              <a:ahLst/>
              <a:cxnLst/>
              <a:rect l="l" t="t" r="r" b="b"/>
              <a:pathLst>
                <a:path w="1099" h="701" extrusionOk="0">
                  <a:moveTo>
                    <a:pt x="884" y="0"/>
                  </a:moveTo>
                  <a:cubicBezTo>
                    <a:pt x="863" y="0"/>
                    <a:pt x="842" y="4"/>
                    <a:pt x="822" y="10"/>
                  </a:cubicBezTo>
                  <a:lnTo>
                    <a:pt x="160" y="282"/>
                  </a:lnTo>
                  <a:cubicBezTo>
                    <a:pt x="107" y="301"/>
                    <a:pt x="61" y="337"/>
                    <a:pt x="32" y="385"/>
                  </a:cubicBezTo>
                  <a:cubicBezTo>
                    <a:pt x="6" y="436"/>
                    <a:pt x="1" y="494"/>
                    <a:pt x="18" y="547"/>
                  </a:cubicBezTo>
                  <a:cubicBezTo>
                    <a:pt x="32" y="602"/>
                    <a:pt x="68" y="645"/>
                    <a:pt x="116" y="674"/>
                  </a:cubicBezTo>
                  <a:cubicBezTo>
                    <a:pt x="148" y="688"/>
                    <a:pt x="185" y="700"/>
                    <a:pt x="222" y="700"/>
                  </a:cubicBezTo>
                  <a:cubicBezTo>
                    <a:pt x="242" y="700"/>
                    <a:pt x="262" y="697"/>
                    <a:pt x="280" y="689"/>
                  </a:cubicBezTo>
                  <a:lnTo>
                    <a:pt x="942" y="414"/>
                  </a:lnTo>
                  <a:cubicBezTo>
                    <a:pt x="992" y="397"/>
                    <a:pt x="1038" y="364"/>
                    <a:pt x="1067" y="316"/>
                  </a:cubicBezTo>
                  <a:cubicBezTo>
                    <a:pt x="1091" y="265"/>
                    <a:pt x="1098" y="205"/>
                    <a:pt x="1086" y="150"/>
                  </a:cubicBezTo>
                  <a:cubicBezTo>
                    <a:pt x="1069" y="97"/>
                    <a:pt x="1031" y="53"/>
                    <a:pt x="983" y="27"/>
                  </a:cubicBezTo>
                  <a:cubicBezTo>
                    <a:pt x="953" y="9"/>
                    <a:pt x="919" y="0"/>
                    <a:pt x="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46"/>
            <p:cNvSpPr/>
            <p:nvPr/>
          </p:nvSpPr>
          <p:spPr>
            <a:xfrm>
              <a:off x="3093625" y="2468775"/>
              <a:ext cx="89200" cy="17900"/>
            </a:xfrm>
            <a:custGeom>
              <a:avLst/>
              <a:gdLst/>
              <a:ahLst/>
              <a:cxnLst/>
              <a:rect l="l" t="t" r="r" b="b"/>
              <a:pathLst>
                <a:path w="3568" h="716" extrusionOk="0">
                  <a:moveTo>
                    <a:pt x="225" y="0"/>
                  </a:moveTo>
                  <a:cubicBezTo>
                    <a:pt x="133" y="0"/>
                    <a:pt x="44" y="78"/>
                    <a:pt x="24" y="167"/>
                  </a:cubicBezTo>
                  <a:cubicBezTo>
                    <a:pt x="0" y="270"/>
                    <a:pt x="72" y="383"/>
                    <a:pt x="181" y="422"/>
                  </a:cubicBezTo>
                  <a:cubicBezTo>
                    <a:pt x="753" y="617"/>
                    <a:pt x="1350" y="715"/>
                    <a:pt x="1948" y="715"/>
                  </a:cubicBezTo>
                  <a:cubicBezTo>
                    <a:pt x="2410" y="715"/>
                    <a:pt x="2872" y="657"/>
                    <a:pt x="3324" y="540"/>
                  </a:cubicBezTo>
                  <a:cubicBezTo>
                    <a:pt x="3568" y="475"/>
                    <a:pt x="3483" y="125"/>
                    <a:pt x="3261" y="125"/>
                  </a:cubicBezTo>
                  <a:cubicBezTo>
                    <a:pt x="3242" y="125"/>
                    <a:pt x="3222" y="127"/>
                    <a:pt x="3201" y="133"/>
                  </a:cubicBezTo>
                  <a:cubicBezTo>
                    <a:pt x="2788" y="238"/>
                    <a:pt x="2364" y="291"/>
                    <a:pt x="1942" y="291"/>
                  </a:cubicBezTo>
                  <a:cubicBezTo>
                    <a:pt x="1378" y="291"/>
                    <a:pt x="816" y="197"/>
                    <a:pt x="279" y="10"/>
                  </a:cubicBezTo>
                  <a:cubicBezTo>
                    <a:pt x="261" y="3"/>
                    <a:pt x="243"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46"/>
            <p:cNvSpPr/>
            <p:nvPr/>
          </p:nvSpPr>
          <p:spPr>
            <a:xfrm>
              <a:off x="2077100" y="2633000"/>
              <a:ext cx="134800" cy="24850"/>
            </a:xfrm>
            <a:custGeom>
              <a:avLst/>
              <a:gdLst/>
              <a:ahLst/>
              <a:cxnLst/>
              <a:rect l="l" t="t" r="r" b="b"/>
              <a:pathLst>
                <a:path w="5392" h="994" extrusionOk="0">
                  <a:moveTo>
                    <a:pt x="5151" y="1"/>
                  </a:moveTo>
                  <a:cubicBezTo>
                    <a:pt x="5132" y="1"/>
                    <a:pt x="5114" y="3"/>
                    <a:pt x="5095" y="7"/>
                  </a:cubicBezTo>
                  <a:cubicBezTo>
                    <a:pt x="3507" y="341"/>
                    <a:pt x="1892" y="529"/>
                    <a:pt x="270" y="570"/>
                  </a:cubicBezTo>
                  <a:cubicBezTo>
                    <a:pt x="1" y="579"/>
                    <a:pt x="9" y="993"/>
                    <a:pt x="275" y="993"/>
                  </a:cubicBezTo>
                  <a:cubicBezTo>
                    <a:pt x="278" y="993"/>
                    <a:pt x="281" y="993"/>
                    <a:pt x="284" y="993"/>
                  </a:cubicBezTo>
                  <a:cubicBezTo>
                    <a:pt x="1942" y="948"/>
                    <a:pt x="3593" y="753"/>
                    <a:pt x="5218" y="413"/>
                  </a:cubicBezTo>
                  <a:cubicBezTo>
                    <a:pt x="5331" y="389"/>
                    <a:pt x="5391" y="252"/>
                    <a:pt x="5360" y="149"/>
                  </a:cubicBezTo>
                  <a:cubicBezTo>
                    <a:pt x="5330" y="50"/>
                    <a:pt x="5243" y="1"/>
                    <a:pt x="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46"/>
            <p:cNvSpPr/>
            <p:nvPr/>
          </p:nvSpPr>
          <p:spPr>
            <a:xfrm>
              <a:off x="2257475" y="2543575"/>
              <a:ext cx="109775" cy="74225"/>
            </a:xfrm>
            <a:custGeom>
              <a:avLst/>
              <a:gdLst/>
              <a:ahLst/>
              <a:cxnLst/>
              <a:rect l="l" t="t" r="r" b="b"/>
              <a:pathLst>
                <a:path w="4391" h="2969" extrusionOk="0">
                  <a:moveTo>
                    <a:pt x="4160" y="0"/>
                  </a:moveTo>
                  <a:cubicBezTo>
                    <a:pt x="4103" y="0"/>
                    <a:pt x="4045" y="25"/>
                    <a:pt x="3995" y="65"/>
                  </a:cubicBezTo>
                  <a:cubicBezTo>
                    <a:pt x="2804" y="1042"/>
                    <a:pt x="1507" y="1887"/>
                    <a:pt x="130" y="2582"/>
                  </a:cubicBezTo>
                  <a:cubicBezTo>
                    <a:pt x="29" y="2633"/>
                    <a:pt x="0" y="2782"/>
                    <a:pt x="58" y="2874"/>
                  </a:cubicBezTo>
                  <a:cubicBezTo>
                    <a:pt x="96" y="2936"/>
                    <a:pt x="168" y="2969"/>
                    <a:pt x="241" y="2969"/>
                  </a:cubicBezTo>
                  <a:cubicBezTo>
                    <a:pt x="278" y="2969"/>
                    <a:pt x="315" y="2960"/>
                    <a:pt x="349" y="2943"/>
                  </a:cubicBezTo>
                  <a:cubicBezTo>
                    <a:pt x="1760" y="2231"/>
                    <a:pt x="3086" y="1362"/>
                    <a:pt x="4304" y="356"/>
                  </a:cubicBezTo>
                  <a:cubicBezTo>
                    <a:pt x="4390" y="284"/>
                    <a:pt x="4373" y="130"/>
                    <a:pt x="4296" y="58"/>
                  </a:cubicBezTo>
                  <a:cubicBezTo>
                    <a:pt x="4255" y="18"/>
                    <a:pt x="4208" y="0"/>
                    <a:pt x="4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46"/>
            <p:cNvSpPr/>
            <p:nvPr/>
          </p:nvSpPr>
          <p:spPr>
            <a:xfrm>
              <a:off x="2202550" y="2561825"/>
              <a:ext cx="92900" cy="52950"/>
            </a:xfrm>
            <a:custGeom>
              <a:avLst/>
              <a:gdLst/>
              <a:ahLst/>
              <a:cxnLst/>
              <a:rect l="l" t="t" r="r" b="b"/>
              <a:pathLst>
                <a:path w="3716" h="2118" extrusionOk="0">
                  <a:moveTo>
                    <a:pt x="3464" y="0"/>
                  </a:moveTo>
                  <a:cubicBezTo>
                    <a:pt x="3428" y="0"/>
                    <a:pt x="3393" y="10"/>
                    <a:pt x="3362" y="33"/>
                  </a:cubicBezTo>
                  <a:cubicBezTo>
                    <a:pt x="2412" y="750"/>
                    <a:pt x="1355" y="1311"/>
                    <a:pt x="231" y="1698"/>
                  </a:cubicBezTo>
                  <a:cubicBezTo>
                    <a:pt x="0" y="1779"/>
                    <a:pt x="77" y="2117"/>
                    <a:pt x="284" y="2117"/>
                  </a:cubicBezTo>
                  <a:cubicBezTo>
                    <a:pt x="306" y="2117"/>
                    <a:pt x="329" y="2113"/>
                    <a:pt x="354" y="2105"/>
                  </a:cubicBezTo>
                  <a:cubicBezTo>
                    <a:pt x="1511" y="1708"/>
                    <a:pt x="2602" y="1130"/>
                    <a:pt x="3581" y="396"/>
                  </a:cubicBezTo>
                  <a:cubicBezTo>
                    <a:pt x="3675" y="327"/>
                    <a:pt x="3716" y="211"/>
                    <a:pt x="3653" y="105"/>
                  </a:cubicBezTo>
                  <a:cubicBezTo>
                    <a:pt x="3614" y="43"/>
                    <a:pt x="3538"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6"/>
            <p:cNvSpPr/>
            <p:nvPr/>
          </p:nvSpPr>
          <p:spPr>
            <a:xfrm>
              <a:off x="3026175" y="2620225"/>
              <a:ext cx="134550" cy="56750"/>
            </a:xfrm>
            <a:custGeom>
              <a:avLst/>
              <a:gdLst/>
              <a:ahLst/>
              <a:cxnLst/>
              <a:rect l="l" t="t" r="r" b="b"/>
              <a:pathLst>
                <a:path w="5382" h="2270" extrusionOk="0">
                  <a:moveTo>
                    <a:pt x="283" y="0"/>
                  </a:moveTo>
                  <a:cubicBezTo>
                    <a:pt x="138" y="0"/>
                    <a:pt x="1" y="176"/>
                    <a:pt x="94" y="342"/>
                  </a:cubicBezTo>
                  <a:cubicBezTo>
                    <a:pt x="417" y="891"/>
                    <a:pt x="1014" y="1167"/>
                    <a:pt x="1586" y="1379"/>
                  </a:cubicBezTo>
                  <a:cubicBezTo>
                    <a:pt x="2311" y="1644"/>
                    <a:pt x="3054" y="1861"/>
                    <a:pt x="3808" y="2029"/>
                  </a:cubicBezTo>
                  <a:cubicBezTo>
                    <a:pt x="4231" y="2125"/>
                    <a:pt x="4662" y="2202"/>
                    <a:pt x="5095" y="2267"/>
                  </a:cubicBezTo>
                  <a:cubicBezTo>
                    <a:pt x="5107" y="2269"/>
                    <a:pt x="5118" y="2270"/>
                    <a:pt x="5130" y="2270"/>
                  </a:cubicBezTo>
                  <a:cubicBezTo>
                    <a:pt x="5229" y="2270"/>
                    <a:pt x="5325" y="2214"/>
                    <a:pt x="5350" y="2111"/>
                  </a:cubicBezTo>
                  <a:cubicBezTo>
                    <a:pt x="5382" y="1993"/>
                    <a:pt x="5310" y="1870"/>
                    <a:pt x="5194" y="1853"/>
                  </a:cubicBezTo>
                  <a:cubicBezTo>
                    <a:pt x="4460" y="1745"/>
                    <a:pt x="3733" y="1593"/>
                    <a:pt x="3018" y="1394"/>
                  </a:cubicBezTo>
                  <a:cubicBezTo>
                    <a:pt x="2665" y="1297"/>
                    <a:pt x="2316" y="1187"/>
                    <a:pt x="1969" y="1066"/>
                  </a:cubicBezTo>
                  <a:cubicBezTo>
                    <a:pt x="1687" y="970"/>
                    <a:pt x="1403" y="867"/>
                    <a:pt x="1141" y="729"/>
                  </a:cubicBezTo>
                  <a:cubicBezTo>
                    <a:pt x="881" y="590"/>
                    <a:pt x="616" y="392"/>
                    <a:pt x="460" y="118"/>
                  </a:cubicBezTo>
                  <a:cubicBezTo>
                    <a:pt x="412" y="34"/>
                    <a:pt x="347" y="0"/>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46"/>
            <p:cNvSpPr/>
            <p:nvPr/>
          </p:nvSpPr>
          <p:spPr>
            <a:xfrm>
              <a:off x="3192925" y="2662025"/>
              <a:ext cx="65425" cy="14050"/>
            </a:xfrm>
            <a:custGeom>
              <a:avLst/>
              <a:gdLst/>
              <a:ahLst/>
              <a:cxnLst/>
              <a:rect l="l" t="t" r="r" b="b"/>
              <a:pathLst>
                <a:path w="2617" h="562" extrusionOk="0">
                  <a:moveTo>
                    <a:pt x="2310" y="1"/>
                  </a:moveTo>
                  <a:cubicBezTo>
                    <a:pt x="2291" y="1"/>
                    <a:pt x="2272" y="3"/>
                    <a:pt x="2252" y="8"/>
                  </a:cubicBezTo>
                  <a:cubicBezTo>
                    <a:pt x="1913" y="96"/>
                    <a:pt x="1566" y="140"/>
                    <a:pt x="1218" y="140"/>
                  </a:cubicBezTo>
                  <a:cubicBezTo>
                    <a:pt x="928" y="140"/>
                    <a:pt x="637" y="109"/>
                    <a:pt x="351" y="47"/>
                  </a:cubicBezTo>
                  <a:cubicBezTo>
                    <a:pt x="333" y="43"/>
                    <a:pt x="317" y="41"/>
                    <a:pt x="301" y="41"/>
                  </a:cubicBezTo>
                  <a:cubicBezTo>
                    <a:pt x="72" y="41"/>
                    <a:pt x="0" y="406"/>
                    <a:pt x="252" y="458"/>
                  </a:cubicBezTo>
                  <a:cubicBezTo>
                    <a:pt x="570" y="527"/>
                    <a:pt x="894" y="561"/>
                    <a:pt x="1217" y="561"/>
                  </a:cubicBezTo>
                  <a:cubicBezTo>
                    <a:pt x="1605" y="561"/>
                    <a:pt x="1993" y="512"/>
                    <a:pt x="2372" y="415"/>
                  </a:cubicBezTo>
                  <a:cubicBezTo>
                    <a:pt x="2617" y="352"/>
                    <a:pt x="2533" y="1"/>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46"/>
            <p:cNvSpPr/>
            <p:nvPr/>
          </p:nvSpPr>
          <p:spPr>
            <a:xfrm>
              <a:off x="3147300" y="2637275"/>
              <a:ext cx="73425" cy="12325"/>
            </a:xfrm>
            <a:custGeom>
              <a:avLst/>
              <a:gdLst/>
              <a:ahLst/>
              <a:cxnLst/>
              <a:rect l="l" t="t" r="r" b="b"/>
              <a:pathLst>
                <a:path w="2937" h="493" extrusionOk="0">
                  <a:moveTo>
                    <a:pt x="2732" y="1"/>
                  </a:moveTo>
                  <a:cubicBezTo>
                    <a:pt x="2726" y="1"/>
                    <a:pt x="2721" y="1"/>
                    <a:pt x="2715" y="2"/>
                  </a:cubicBezTo>
                  <a:cubicBezTo>
                    <a:pt x="2308" y="48"/>
                    <a:pt x="1899" y="71"/>
                    <a:pt x="1490" y="71"/>
                  </a:cubicBezTo>
                  <a:cubicBezTo>
                    <a:pt x="1087" y="71"/>
                    <a:pt x="684" y="48"/>
                    <a:pt x="284" y="4"/>
                  </a:cubicBezTo>
                  <a:cubicBezTo>
                    <a:pt x="271" y="2"/>
                    <a:pt x="258" y="2"/>
                    <a:pt x="245" y="2"/>
                  </a:cubicBezTo>
                  <a:cubicBezTo>
                    <a:pt x="144" y="2"/>
                    <a:pt x="52" y="52"/>
                    <a:pt x="27" y="160"/>
                  </a:cubicBezTo>
                  <a:cubicBezTo>
                    <a:pt x="0" y="283"/>
                    <a:pt x="70" y="401"/>
                    <a:pt x="183" y="418"/>
                  </a:cubicBezTo>
                  <a:cubicBezTo>
                    <a:pt x="616" y="467"/>
                    <a:pt x="1051" y="492"/>
                    <a:pt x="1486" y="492"/>
                  </a:cubicBezTo>
                  <a:cubicBezTo>
                    <a:pt x="1900" y="492"/>
                    <a:pt x="2313" y="470"/>
                    <a:pt x="2724" y="425"/>
                  </a:cubicBezTo>
                  <a:cubicBezTo>
                    <a:pt x="2840" y="413"/>
                    <a:pt x="2936" y="327"/>
                    <a:pt x="2934" y="206"/>
                  </a:cubicBezTo>
                  <a:cubicBezTo>
                    <a:pt x="2927" y="103"/>
                    <a:pt x="2838"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46"/>
            <p:cNvSpPr/>
            <p:nvPr/>
          </p:nvSpPr>
          <p:spPr>
            <a:xfrm>
              <a:off x="2363375" y="2322675"/>
              <a:ext cx="669375" cy="519100"/>
            </a:xfrm>
            <a:custGeom>
              <a:avLst/>
              <a:gdLst/>
              <a:ahLst/>
              <a:cxnLst/>
              <a:rect l="l" t="t" r="r" b="b"/>
              <a:pathLst>
                <a:path w="26775" h="20764" extrusionOk="0">
                  <a:moveTo>
                    <a:pt x="6675" y="1"/>
                  </a:moveTo>
                  <a:cubicBezTo>
                    <a:pt x="6601" y="1"/>
                    <a:pt x="6530" y="49"/>
                    <a:pt x="6491" y="116"/>
                  </a:cubicBezTo>
                  <a:cubicBezTo>
                    <a:pt x="6483" y="116"/>
                    <a:pt x="6475" y="115"/>
                    <a:pt x="6468" y="115"/>
                  </a:cubicBezTo>
                  <a:cubicBezTo>
                    <a:pt x="6376" y="115"/>
                    <a:pt x="6297" y="180"/>
                    <a:pt x="6282" y="273"/>
                  </a:cubicBezTo>
                  <a:cubicBezTo>
                    <a:pt x="6014" y="1669"/>
                    <a:pt x="4734" y="2516"/>
                    <a:pt x="3449" y="2872"/>
                  </a:cubicBezTo>
                  <a:cubicBezTo>
                    <a:pt x="3066" y="2976"/>
                    <a:pt x="2679" y="3050"/>
                    <a:pt x="2286" y="3101"/>
                  </a:cubicBezTo>
                  <a:cubicBezTo>
                    <a:pt x="2173" y="3115"/>
                    <a:pt x="2077" y="3197"/>
                    <a:pt x="2082" y="3320"/>
                  </a:cubicBezTo>
                  <a:cubicBezTo>
                    <a:pt x="2082" y="3334"/>
                    <a:pt x="2084" y="3351"/>
                    <a:pt x="2089" y="3366"/>
                  </a:cubicBezTo>
                  <a:cubicBezTo>
                    <a:pt x="1170" y="4054"/>
                    <a:pt x="383" y="4968"/>
                    <a:pt x="130" y="6114"/>
                  </a:cubicBezTo>
                  <a:cubicBezTo>
                    <a:pt x="0" y="6701"/>
                    <a:pt x="12" y="7337"/>
                    <a:pt x="224" y="7905"/>
                  </a:cubicBezTo>
                  <a:cubicBezTo>
                    <a:pt x="337" y="8208"/>
                    <a:pt x="501" y="8487"/>
                    <a:pt x="648" y="8776"/>
                  </a:cubicBezTo>
                  <a:cubicBezTo>
                    <a:pt x="790" y="9055"/>
                    <a:pt x="893" y="9351"/>
                    <a:pt x="958" y="9659"/>
                  </a:cubicBezTo>
                  <a:cubicBezTo>
                    <a:pt x="1021" y="9972"/>
                    <a:pt x="1059" y="10287"/>
                    <a:pt x="1134" y="10598"/>
                  </a:cubicBezTo>
                  <a:cubicBezTo>
                    <a:pt x="1203" y="10884"/>
                    <a:pt x="1300" y="11166"/>
                    <a:pt x="1422" y="11433"/>
                  </a:cubicBezTo>
                  <a:cubicBezTo>
                    <a:pt x="1666" y="11962"/>
                    <a:pt x="2012" y="12441"/>
                    <a:pt x="2438" y="12838"/>
                  </a:cubicBezTo>
                  <a:cubicBezTo>
                    <a:pt x="2669" y="13055"/>
                    <a:pt x="2927" y="13250"/>
                    <a:pt x="3129" y="13498"/>
                  </a:cubicBezTo>
                  <a:cubicBezTo>
                    <a:pt x="3331" y="13743"/>
                    <a:pt x="3444" y="14003"/>
                    <a:pt x="3560" y="14273"/>
                  </a:cubicBezTo>
                  <a:cubicBezTo>
                    <a:pt x="3798" y="14836"/>
                    <a:pt x="4046" y="15389"/>
                    <a:pt x="4392" y="15897"/>
                  </a:cubicBezTo>
                  <a:cubicBezTo>
                    <a:pt x="5095" y="16927"/>
                    <a:pt x="6147" y="17738"/>
                    <a:pt x="7420" y="17844"/>
                  </a:cubicBezTo>
                  <a:cubicBezTo>
                    <a:pt x="7493" y="17851"/>
                    <a:pt x="7567" y="17854"/>
                    <a:pt x="7641" y="17854"/>
                  </a:cubicBezTo>
                  <a:cubicBezTo>
                    <a:pt x="7698" y="17854"/>
                    <a:pt x="7756" y="17852"/>
                    <a:pt x="7812" y="17849"/>
                  </a:cubicBezTo>
                  <a:cubicBezTo>
                    <a:pt x="8967" y="18985"/>
                    <a:pt x="10508" y="19685"/>
                    <a:pt x="12115" y="19844"/>
                  </a:cubicBezTo>
                  <a:cubicBezTo>
                    <a:pt x="12332" y="19865"/>
                    <a:pt x="12548" y="19875"/>
                    <a:pt x="12764" y="19875"/>
                  </a:cubicBezTo>
                  <a:cubicBezTo>
                    <a:pt x="12930" y="19875"/>
                    <a:pt x="13097" y="19869"/>
                    <a:pt x="13263" y="19856"/>
                  </a:cubicBezTo>
                  <a:lnTo>
                    <a:pt x="13273" y="19864"/>
                  </a:lnTo>
                  <a:cubicBezTo>
                    <a:pt x="14058" y="20338"/>
                    <a:pt x="14955" y="20602"/>
                    <a:pt x="15863" y="20701"/>
                  </a:cubicBezTo>
                  <a:cubicBezTo>
                    <a:pt x="16229" y="20742"/>
                    <a:pt x="16592" y="20763"/>
                    <a:pt x="16953" y="20763"/>
                  </a:cubicBezTo>
                  <a:cubicBezTo>
                    <a:pt x="17489" y="20763"/>
                    <a:pt x="18019" y="20716"/>
                    <a:pt x="18541" y="20612"/>
                  </a:cubicBezTo>
                  <a:cubicBezTo>
                    <a:pt x="18864" y="20549"/>
                    <a:pt x="19177" y="20434"/>
                    <a:pt x="19461" y="20268"/>
                  </a:cubicBezTo>
                  <a:cubicBezTo>
                    <a:pt x="19791" y="20371"/>
                    <a:pt x="20134" y="20423"/>
                    <a:pt x="20476" y="20423"/>
                  </a:cubicBezTo>
                  <a:cubicBezTo>
                    <a:pt x="20774" y="20423"/>
                    <a:pt x="21072" y="20383"/>
                    <a:pt x="21362" y="20304"/>
                  </a:cubicBezTo>
                  <a:cubicBezTo>
                    <a:pt x="22050" y="20119"/>
                    <a:pt x="22659" y="19714"/>
                    <a:pt x="23100" y="19156"/>
                  </a:cubicBezTo>
                  <a:cubicBezTo>
                    <a:pt x="23215" y="19007"/>
                    <a:pt x="23321" y="18848"/>
                    <a:pt x="23413" y="18679"/>
                  </a:cubicBezTo>
                  <a:cubicBezTo>
                    <a:pt x="24062" y="18355"/>
                    <a:pt x="24705" y="18003"/>
                    <a:pt x="25237" y="17507"/>
                  </a:cubicBezTo>
                  <a:cubicBezTo>
                    <a:pt x="25841" y="16949"/>
                    <a:pt x="26219" y="16210"/>
                    <a:pt x="26301" y="15389"/>
                  </a:cubicBezTo>
                  <a:cubicBezTo>
                    <a:pt x="26334" y="15050"/>
                    <a:pt x="26313" y="14711"/>
                    <a:pt x="26238" y="14379"/>
                  </a:cubicBezTo>
                  <a:cubicBezTo>
                    <a:pt x="26775" y="12971"/>
                    <a:pt x="26592" y="11358"/>
                    <a:pt x="25696" y="10133"/>
                  </a:cubicBezTo>
                  <a:cubicBezTo>
                    <a:pt x="25456" y="9806"/>
                    <a:pt x="25174" y="9512"/>
                    <a:pt x="24857" y="9260"/>
                  </a:cubicBezTo>
                  <a:cubicBezTo>
                    <a:pt x="24830" y="9238"/>
                    <a:pt x="24801" y="9223"/>
                    <a:pt x="24772" y="9214"/>
                  </a:cubicBezTo>
                  <a:cubicBezTo>
                    <a:pt x="24426" y="8648"/>
                    <a:pt x="23973" y="8148"/>
                    <a:pt x="23562" y="7623"/>
                  </a:cubicBezTo>
                  <a:cubicBezTo>
                    <a:pt x="23285" y="7267"/>
                    <a:pt x="23027" y="6896"/>
                    <a:pt x="22840" y="6492"/>
                  </a:cubicBezTo>
                  <a:cubicBezTo>
                    <a:pt x="22654" y="6085"/>
                    <a:pt x="22558" y="5604"/>
                    <a:pt x="22484" y="5137"/>
                  </a:cubicBezTo>
                  <a:cubicBezTo>
                    <a:pt x="22407" y="4670"/>
                    <a:pt x="22289" y="4208"/>
                    <a:pt x="21937" y="3881"/>
                  </a:cubicBezTo>
                  <a:cubicBezTo>
                    <a:pt x="21899" y="3841"/>
                    <a:pt x="21848" y="3821"/>
                    <a:pt x="21796" y="3821"/>
                  </a:cubicBezTo>
                  <a:cubicBezTo>
                    <a:pt x="21760" y="3821"/>
                    <a:pt x="21724" y="3831"/>
                    <a:pt x="21692" y="3852"/>
                  </a:cubicBezTo>
                  <a:cubicBezTo>
                    <a:pt x="21657" y="3827"/>
                    <a:pt x="21617" y="3816"/>
                    <a:pt x="21575" y="3816"/>
                  </a:cubicBezTo>
                  <a:cubicBezTo>
                    <a:pt x="21535" y="3816"/>
                    <a:pt x="21494" y="3826"/>
                    <a:pt x="21456" y="3842"/>
                  </a:cubicBezTo>
                  <a:cubicBezTo>
                    <a:pt x="21084" y="4015"/>
                    <a:pt x="20674" y="4077"/>
                    <a:pt x="20258" y="4077"/>
                  </a:cubicBezTo>
                  <a:cubicBezTo>
                    <a:pt x="19767" y="4077"/>
                    <a:pt x="19267" y="3991"/>
                    <a:pt x="18809" y="3900"/>
                  </a:cubicBezTo>
                  <a:cubicBezTo>
                    <a:pt x="17848" y="3707"/>
                    <a:pt x="16922" y="3375"/>
                    <a:pt x="16053" y="2920"/>
                  </a:cubicBezTo>
                  <a:cubicBezTo>
                    <a:pt x="15559" y="2660"/>
                    <a:pt x="15088" y="2362"/>
                    <a:pt x="14643" y="2023"/>
                  </a:cubicBezTo>
                  <a:cubicBezTo>
                    <a:pt x="14595" y="1988"/>
                    <a:pt x="14541" y="1968"/>
                    <a:pt x="14488" y="1968"/>
                  </a:cubicBezTo>
                  <a:cubicBezTo>
                    <a:pt x="14449" y="1968"/>
                    <a:pt x="14410" y="1979"/>
                    <a:pt x="14375" y="2003"/>
                  </a:cubicBezTo>
                  <a:cubicBezTo>
                    <a:pt x="14334" y="1971"/>
                    <a:pt x="14283" y="1955"/>
                    <a:pt x="14232" y="1955"/>
                  </a:cubicBezTo>
                  <a:cubicBezTo>
                    <a:pt x="14195" y="1955"/>
                    <a:pt x="14159" y="1963"/>
                    <a:pt x="14125" y="1982"/>
                  </a:cubicBezTo>
                  <a:cubicBezTo>
                    <a:pt x="13599" y="2237"/>
                    <a:pt x="13020" y="2353"/>
                    <a:pt x="12439" y="2353"/>
                  </a:cubicBezTo>
                  <a:cubicBezTo>
                    <a:pt x="12003" y="2353"/>
                    <a:pt x="11566" y="2288"/>
                    <a:pt x="11150" y="2167"/>
                  </a:cubicBezTo>
                  <a:cubicBezTo>
                    <a:pt x="10623" y="2011"/>
                    <a:pt x="10120" y="1780"/>
                    <a:pt x="9658" y="1481"/>
                  </a:cubicBezTo>
                  <a:cubicBezTo>
                    <a:pt x="9430" y="1337"/>
                    <a:pt x="9208" y="1178"/>
                    <a:pt x="8996" y="1007"/>
                  </a:cubicBezTo>
                  <a:cubicBezTo>
                    <a:pt x="8780" y="834"/>
                    <a:pt x="8563" y="660"/>
                    <a:pt x="8303" y="552"/>
                  </a:cubicBezTo>
                  <a:cubicBezTo>
                    <a:pt x="8046" y="444"/>
                    <a:pt x="7771" y="410"/>
                    <a:pt x="7495" y="360"/>
                  </a:cubicBezTo>
                  <a:cubicBezTo>
                    <a:pt x="7218" y="309"/>
                    <a:pt x="6992" y="256"/>
                    <a:pt x="6811" y="64"/>
                  </a:cubicBezTo>
                  <a:cubicBezTo>
                    <a:pt x="6769" y="19"/>
                    <a:pt x="6721" y="1"/>
                    <a:pt x="6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46"/>
            <p:cNvSpPr/>
            <p:nvPr/>
          </p:nvSpPr>
          <p:spPr>
            <a:xfrm>
              <a:off x="2444175" y="2518650"/>
              <a:ext cx="29325" cy="60775"/>
            </a:xfrm>
            <a:custGeom>
              <a:avLst/>
              <a:gdLst/>
              <a:ahLst/>
              <a:cxnLst/>
              <a:rect l="l" t="t" r="r" b="b"/>
              <a:pathLst>
                <a:path w="1173" h="2431" extrusionOk="0">
                  <a:moveTo>
                    <a:pt x="214" y="1"/>
                  </a:moveTo>
                  <a:cubicBezTo>
                    <a:pt x="195" y="1"/>
                    <a:pt x="177" y="3"/>
                    <a:pt x="159" y="8"/>
                  </a:cubicBezTo>
                  <a:cubicBezTo>
                    <a:pt x="56" y="39"/>
                    <a:pt x="0" y="159"/>
                    <a:pt x="17" y="273"/>
                  </a:cubicBezTo>
                  <a:cubicBezTo>
                    <a:pt x="145" y="995"/>
                    <a:pt x="393" y="1690"/>
                    <a:pt x="751" y="2330"/>
                  </a:cubicBezTo>
                  <a:cubicBezTo>
                    <a:pt x="787" y="2396"/>
                    <a:pt x="860" y="2430"/>
                    <a:pt x="933" y="2430"/>
                  </a:cubicBezTo>
                  <a:cubicBezTo>
                    <a:pt x="972" y="2430"/>
                    <a:pt x="1011" y="2420"/>
                    <a:pt x="1045" y="2400"/>
                  </a:cubicBezTo>
                  <a:cubicBezTo>
                    <a:pt x="1141" y="2338"/>
                    <a:pt x="1172" y="2208"/>
                    <a:pt x="1112" y="2109"/>
                  </a:cubicBezTo>
                  <a:cubicBezTo>
                    <a:pt x="775" y="1498"/>
                    <a:pt x="542" y="836"/>
                    <a:pt x="424" y="150"/>
                  </a:cubicBezTo>
                  <a:cubicBezTo>
                    <a:pt x="410" y="58"/>
                    <a:pt x="308"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46"/>
            <p:cNvSpPr/>
            <p:nvPr/>
          </p:nvSpPr>
          <p:spPr>
            <a:xfrm>
              <a:off x="2453450" y="2433100"/>
              <a:ext cx="39300" cy="57675"/>
            </a:xfrm>
            <a:custGeom>
              <a:avLst/>
              <a:gdLst/>
              <a:ahLst/>
              <a:cxnLst/>
              <a:rect l="l" t="t" r="r" b="b"/>
              <a:pathLst>
                <a:path w="1572" h="2307" extrusionOk="0">
                  <a:moveTo>
                    <a:pt x="1340" y="1"/>
                  </a:moveTo>
                  <a:cubicBezTo>
                    <a:pt x="1283" y="1"/>
                    <a:pt x="1227" y="24"/>
                    <a:pt x="1182" y="65"/>
                  </a:cubicBezTo>
                  <a:cubicBezTo>
                    <a:pt x="602" y="590"/>
                    <a:pt x="200" y="1285"/>
                    <a:pt x="36" y="2051"/>
                  </a:cubicBezTo>
                  <a:cubicBezTo>
                    <a:pt x="1" y="2207"/>
                    <a:pt x="130" y="2306"/>
                    <a:pt x="254" y="2306"/>
                  </a:cubicBezTo>
                  <a:cubicBezTo>
                    <a:pt x="339" y="2306"/>
                    <a:pt x="423" y="2259"/>
                    <a:pt x="448" y="2149"/>
                  </a:cubicBezTo>
                  <a:cubicBezTo>
                    <a:pt x="597" y="1459"/>
                    <a:pt x="960" y="833"/>
                    <a:pt x="1485" y="359"/>
                  </a:cubicBezTo>
                  <a:cubicBezTo>
                    <a:pt x="1572" y="282"/>
                    <a:pt x="1557" y="133"/>
                    <a:pt x="1480" y="58"/>
                  </a:cubicBezTo>
                  <a:cubicBezTo>
                    <a:pt x="1439" y="19"/>
                    <a:pt x="1389"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46"/>
            <p:cNvSpPr/>
            <p:nvPr/>
          </p:nvSpPr>
          <p:spPr>
            <a:xfrm>
              <a:off x="2512400" y="2386150"/>
              <a:ext cx="42500" cy="26375"/>
            </a:xfrm>
            <a:custGeom>
              <a:avLst/>
              <a:gdLst/>
              <a:ahLst/>
              <a:cxnLst/>
              <a:rect l="l" t="t" r="r" b="b"/>
              <a:pathLst>
                <a:path w="1700" h="1055" extrusionOk="0">
                  <a:moveTo>
                    <a:pt x="1454" y="0"/>
                  </a:moveTo>
                  <a:cubicBezTo>
                    <a:pt x="1417" y="0"/>
                    <a:pt x="1379" y="10"/>
                    <a:pt x="1343" y="30"/>
                  </a:cubicBezTo>
                  <a:lnTo>
                    <a:pt x="133" y="663"/>
                  </a:lnTo>
                  <a:cubicBezTo>
                    <a:pt x="32" y="716"/>
                    <a:pt x="1" y="865"/>
                    <a:pt x="61" y="956"/>
                  </a:cubicBezTo>
                  <a:cubicBezTo>
                    <a:pt x="102" y="1019"/>
                    <a:pt x="170" y="1055"/>
                    <a:pt x="241" y="1055"/>
                  </a:cubicBezTo>
                  <a:cubicBezTo>
                    <a:pt x="279" y="1055"/>
                    <a:pt x="317" y="1045"/>
                    <a:pt x="352" y="1024"/>
                  </a:cubicBezTo>
                  <a:lnTo>
                    <a:pt x="1567" y="391"/>
                  </a:lnTo>
                  <a:cubicBezTo>
                    <a:pt x="1666" y="338"/>
                    <a:pt x="1700" y="189"/>
                    <a:pt x="1637" y="97"/>
                  </a:cubicBezTo>
                  <a:cubicBezTo>
                    <a:pt x="1595" y="34"/>
                    <a:pt x="1525"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46"/>
            <p:cNvSpPr/>
            <p:nvPr/>
          </p:nvSpPr>
          <p:spPr>
            <a:xfrm>
              <a:off x="2475875" y="2478125"/>
              <a:ext cx="19100" cy="44350"/>
            </a:xfrm>
            <a:custGeom>
              <a:avLst/>
              <a:gdLst/>
              <a:ahLst/>
              <a:cxnLst/>
              <a:rect l="l" t="t" r="r" b="b"/>
              <a:pathLst>
                <a:path w="764" h="1774" extrusionOk="0">
                  <a:moveTo>
                    <a:pt x="524" y="0"/>
                  </a:moveTo>
                  <a:cubicBezTo>
                    <a:pt x="449" y="0"/>
                    <a:pt x="377" y="39"/>
                    <a:pt x="338" y="110"/>
                  </a:cubicBezTo>
                  <a:cubicBezTo>
                    <a:pt x="99" y="555"/>
                    <a:pt x="1" y="1063"/>
                    <a:pt x="56" y="1566"/>
                  </a:cubicBezTo>
                  <a:cubicBezTo>
                    <a:pt x="68" y="1672"/>
                    <a:pt x="147" y="1774"/>
                    <a:pt x="260" y="1774"/>
                  </a:cubicBezTo>
                  <a:cubicBezTo>
                    <a:pt x="265" y="1774"/>
                    <a:pt x="270" y="1774"/>
                    <a:pt x="275" y="1773"/>
                  </a:cubicBezTo>
                  <a:cubicBezTo>
                    <a:pt x="395" y="1766"/>
                    <a:pt x="492" y="1672"/>
                    <a:pt x="480" y="1554"/>
                  </a:cubicBezTo>
                  <a:cubicBezTo>
                    <a:pt x="427" y="1128"/>
                    <a:pt x="506" y="695"/>
                    <a:pt x="708" y="315"/>
                  </a:cubicBezTo>
                  <a:cubicBezTo>
                    <a:pt x="764" y="216"/>
                    <a:pt x="730" y="76"/>
                    <a:pt x="626" y="26"/>
                  </a:cubicBezTo>
                  <a:cubicBezTo>
                    <a:pt x="594" y="8"/>
                    <a:pt x="559" y="0"/>
                    <a:pt x="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46"/>
            <p:cNvSpPr/>
            <p:nvPr/>
          </p:nvSpPr>
          <p:spPr>
            <a:xfrm>
              <a:off x="2553275" y="2663800"/>
              <a:ext cx="59275" cy="58100"/>
            </a:xfrm>
            <a:custGeom>
              <a:avLst/>
              <a:gdLst/>
              <a:ahLst/>
              <a:cxnLst/>
              <a:rect l="l" t="t" r="r" b="b"/>
              <a:pathLst>
                <a:path w="2371" h="2324" extrusionOk="0">
                  <a:moveTo>
                    <a:pt x="295" y="1"/>
                  </a:moveTo>
                  <a:cubicBezTo>
                    <a:pt x="147" y="1"/>
                    <a:pt x="0" y="159"/>
                    <a:pt x="103" y="320"/>
                  </a:cubicBezTo>
                  <a:cubicBezTo>
                    <a:pt x="601" y="1102"/>
                    <a:pt x="1258" y="1776"/>
                    <a:pt x="2029" y="2296"/>
                  </a:cubicBezTo>
                  <a:cubicBezTo>
                    <a:pt x="2057" y="2315"/>
                    <a:pt x="2090" y="2323"/>
                    <a:pt x="2124" y="2323"/>
                  </a:cubicBezTo>
                  <a:cubicBezTo>
                    <a:pt x="2201" y="2323"/>
                    <a:pt x="2281" y="2279"/>
                    <a:pt x="2317" y="2214"/>
                  </a:cubicBezTo>
                  <a:cubicBezTo>
                    <a:pt x="2370" y="2120"/>
                    <a:pt x="2329" y="1988"/>
                    <a:pt x="2233" y="1925"/>
                  </a:cubicBezTo>
                  <a:cubicBezTo>
                    <a:pt x="1526" y="1441"/>
                    <a:pt x="924" y="820"/>
                    <a:pt x="464" y="98"/>
                  </a:cubicBezTo>
                  <a:cubicBezTo>
                    <a:pt x="420" y="29"/>
                    <a:pt x="35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46"/>
            <p:cNvSpPr/>
            <p:nvPr/>
          </p:nvSpPr>
          <p:spPr>
            <a:xfrm>
              <a:off x="2640850" y="2734675"/>
              <a:ext cx="42575" cy="21175"/>
            </a:xfrm>
            <a:custGeom>
              <a:avLst/>
              <a:gdLst/>
              <a:ahLst/>
              <a:cxnLst/>
              <a:rect l="l" t="t" r="r" b="b"/>
              <a:pathLst>
                <a:path w="1703" h="847" extrusionOk="0">
                  <a:moveTo>
                    <a:pt x="237" y="1"/>
                  </a:moveTo>
                  <a:cubicBezTo>
                    <a:pt x="164" y="1"/>
                    <a:pt x="91" y="34"/>
                    <a:pt x="54" y="108"/>
                  </a:cubicBezTo>
                  <a:cubicBezTo>
                    <a:pt x="1" y="216"/>
                    <a:pt x="30" y="344"/>
                    <a:pt x="138" y="397"/>
                  </a:cubicBezTo>
                  <a:cubicBezTo>
                    <a:pt x="550" y="592"/>
                    <a:pt x="980" y="741"/>
                    <a:pt x="1423" y="842"/>
                  </a:cubicBezTo>
                  <a:cubicBezTo>
                    <a:pt x="1438" y="845"/>
                    <a:pt x="1453" y="847"/>
                    <a:pt x="1468" y="847"/>
                  </a:cubicBezTo>
                  <a:cubicBezTo>
                    <a:pt x="1565" y="847"/>
                    <a:pt x="1653" y="782"/>
                    <a:pt x="1678" y="686"/>
                  </a:cubicBezTo>
                  <a:cubicBezTo>
                    <a:pt x="1702" y="570"/>
                    <a:pt x="1635" y="459"/>
                    <a:pt x="1522" y="428"/>
                  </a:cubicBezTo>
                  <a:cubicBezTo>
                    <a:pt x="1115" y="337"/>
                    <a:pt x="720" y="202"/>
                    <a:pt x="343" y="24"/>
                  </a:cubicBezTo>
                  <a:cubicBezTo>
                    <a:pt x="310" y="9"/>
                    <a:pt x="274"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46"/>
            <p:cNvSpPr/>
            <p:nvPr/>
          </p:nvSpPr>
          <p:spPr>
            <a:xfrm>
              <a:off x="2607175" y="2683600"/>
              <a:ext cx="64400" cy="37525"/>
            </a:xfrm>
            <a:custGeom>
              <a:avLst/>
              <a:gdLst/>
              <a:ahLst/>
              <a:cxnLst/>
              <a:rect l="l" t="t" r="r" b="b"/>
              <a:pathLst>
                <a:path w="2576" h="1501" extrusionOk="0">
                  <a:moveTo>
                    <a:pt x="242" y="1"/>
                  </a:moveTo>
                  <a:cubicBezTo>
                    <a:pt x="165" y="1"/>
                    <a:pt x="86" y="45"/>
                    <a:pt x="51" y="110"/>
                  </a:cubicBezTo>
                  <a:cubicBezTo>
                    <a:pt x="0" y="204"/>
                    <a:pt x="39" y="336"/>
                    <a:pt x="130" y="399"/>
                  </a:cubicBezTo>
                  <a:cubicBezTo>
                    <a:pt x="809" y="844"/>
                    <a:pt x="1533" y="1210"/>
                    <a:pt x="2294" y="1492"/>
                  </a:cubicBezTo>
                  <a:cubicBezTo>
                    <a:pt x="2311" y="1498"/>
                    <a:pt x="2328" y="1500"/>
                    <a:pt x="2345" y="1500"/>
                  </a:cubicBezTo>
                  <a:cubicBezTo>
                    <a:pt x="2438" y="1500"/>
                    <a:pt x="2528" y="1420"/>
                    <a:pt x="2549" y="1335"/>
                  </a:cubicBezTo>
                  <a:cubicBezTo>
                    <a:pt x="2575" y="1232"/>
                    <a:pt x="2503" y="1119"/>
                    <a:pt x="2395" y="1080"/>
                  </a:cubicBezTo>
                  <a:cubicBezTo>
                    <a:pt x="1670" y="808"/>
                    <a:pt x="982" y="457"/>
                    <a:pt x="339" y="28"/>
                  </a:cubicBezTo>
                  <a:cubicBezTo>
                    <a:pt x="310" y="9"/>
                    <a:pt x="27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46"/>
            <p:cNvSpPr/>
            <p:nvPr/>
          </p:nvSpPr>
          <p:spPr>
            <a:xfrm>
              <a:off x="2824400" y="2736675"/>
              <a:ext cx="74000" cy="25750"/>
            </a:xfrm>
            <a:custGeom>
              <a:avLst/>
              <a:gdLst/>
              <a:ahLst/>
              <a:cxnLst/>
              <a:rect l="l" t="t" r="r" b="b"/>
              <a:pathLst>
                <a:path w="2960" h="1030" extrusionOk="0">
                  <a:moveTo>
                    <a:pt x="2724" y="1"/>
                  </a:moveTo>
                  <a:cubicBezTo>
                    <a:pt x="2686" y="1"/>
                    <a:pt x="2646" y="11"/>
                    <a:pt x="2611" y="30"/>
                  </a:cubicBezTo>
                  <a:cubicBezTo>
                    <a:pt x="1886" y="403"/>
                    <a:pt x="1082" y="601"/>
                    <a:pt x="269" y="606"/>
                  </a:cubicBezTo>
                  <a:cubicBezTo>
                    <a:pt x="0" y="608"/>
                    <a:pt x="11" y="1029"/>
                    <a:pt x="281" y="1029"/>
                  </a:cubicBezTo>
                  <a:cubicBezTo>
                    <a:pt x="282" y="1029"/>
                    <a:pt x="283" y="1029"/>
                    <a:pt x="283" y="1029"/>
                  </a:cubicBezTo>
                  <a:cubicBezTo>
                    <a:pt x="1171" y="1020"/>
                    <a:pt x="2045" y="803"/>
                    <a:pt x="2832" y="391"/>
                  </a:cubicBezTo>
                  <a:cubicBezTo>
                    <a:pt x="2931" y="336"/>
                    <a:pt x="2960" y="192"/>
                    <a:pt x="2902" y="100"/>
                  </a:cubicBezTo>
                  <a:cubicBezTo>
                    <a:pt x="2861" y="33"/>
                    <a:pt x="2794" y="1"/>
                    <a:pt x="2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46"/>
            <p:cNvSpPr/>
            <p:nvPr/>
          </p:nvSpPr>
          <p:spPr>
            <a:xfrm>
              <a:off x="2912625" y="2683925"/>
              <a:ext cx="36750" cy="45075"/>
            </a:xfrm>
            <a:custGeom>
              <a:avLst/>
              <a:gdLst/>
              <a:ahLst/>
              <a:cxnLst/>
              <a:rect l="l" t="t" r="r" b="b"/>
              <a:pathLst>
                <a:path w="1470" h="1803" extrusionOk="0">
                  <a:moveTo>
                    <a:pt x="1238" y="0"/>
                  </a:moveTo>
                  <a:cubicBezTo>
                    <a:pt x="1162" y="0"/>
                    <a:pt x="1083" y="35"/>
                    <a:pt x="1050" y="107"/>
                  </a:cubicBezTo>
                  <a:cubicBezTo>
                    <a:pt x="834" y="619"/>
                    <a:pt x="502" y="1079"/>
                    <a:pt x="85" y="1447"/>
                  </a:cubicBezTo>
                  <a:cubicBezTo>
                    <a:pt x="1" y="1527"/>
                    <a:pt x="13" y="1674"/>
                    <a:pt x="92" y="1748"/>
                  </a:cubicBezTo>
                  <a:cubicBezTo>
                    <a:pt x="129" y="1785"/>
                    <a:pt x="180" y="1803"/>
                    <a:pt x="232" y="1803"/>
                  </a:cubicBezTo>
                  <a:cubicBezTo>
                    <a:pt x="288" y="1803"/>
                    <a:pt x="347" y="1782"/>
                    <a:pt x="393" y="1743"/>
                  </a:cubicBezTo>
                  <a:cubicBezTo>
                    <a:pt x="836" y="1346"/>
                    <a:pt x="1187" y="860"/>
                    <a:pt x="1423" y="314"/>
                  </a:cubicBezTo>
                  <a:cubicBezTo>
                    <a:pt x="1469" y="208"/>
                    <a:pt x="1447" y="85"/>
                    <a:pt x="1339" y="25"/>
                  </a:cubicBezTo>
                  <a:cubicBezTo>
                    <a:pt x="1310" y="8"/>
                    <a:pt x="1274"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46"/>
            <p:cNvSpPr/>
            <p:nvPr/>
          </p:nvSpPr>
          <p:spPr>
            <a:xfrm>
              <a:off x="2864800" y="2682800"/>
              <a:ext cx="49600" cy="46225"/>
            </a:xfrm>
            <a:custGeom>
              <a:avLst/>
              <a:gdLst/>
              <a:ahLst/>
              <a:cxnLst/>
              <a:rect l="l" t="t" r="r" b="b"/>
              <a:pathLst>
                <a:path w="1984" h="1849" extrusionOk="0">
                  <a:moveTo>
                    <a:pt x="1754" y="0"/>
                  </a:moveTo>
                  <a:cubicBezTo>
                    <a:pt x="1677" y="0"/>
                    <a:pt x="1598" y="37"/>
                    <a:pt x="1565" y="108"/>
                  </a:cubicBezTo>
                  <a:cubicBezTo>
                    <a:pt x="1295" y="708"/>
                    <a:pt x="795" y="1196"/>
                    <a:pt x="179" y="1430"/>
                  </a:cubicBezTo>
                  <a:cubicBezTo>
                    <a:pt x="73" y="1473"/>
                    <a:pt x="1" y="1581"/>
                    <a:pt x="37" y="1694"/>
                  </a:cubicBezTo>
                  <a:cubicBezTo>
                    <a:pt x="66" y="1787"/>
                    <a:pt x="148" y="1848"/>
                    <a:pt x="236" y="1848"/>
                  </a:cubicBezTo>
                  <a:cubicBezTo>
                    <a:pt x="258" y="1848"/>
                    <a:pt x="280" y="1845"/>
                    <a:pt x="301" y="1836"/>
                  </a:cubicBezTo>
                  <a:cubicBezTo>
                    <a:pt x="1023" y="1562"/>
                    <a:pt x="1611" y="1016"/>
                    <a:pt x="1936" y="313"/>
                  </a:cubicBezTo>
                  <a:cubicBezTo>
                    <a:pt x="1984" y="209"/>
                    <a:pt x="1960" y="84"/>
                    <a:pt x="1854" y="24"/>
                  </a:cubicBezTo>
                  <a:cubicBezTo>
                    <a:pt x="1824" y="8"/>
                    <a:pt x="1789" y="0"/>
                    <a:pt x="1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46"/>
            <p:cNvSpPr/>
            <p:nvPr/>
          </p:nvSpPr>
          <p:spPr>
            <a:xfrm>
              <a:off x="2854150" y="2485225"/>
              <a:ext cx="33700" cy="42525"/>
            </a:xfrm>
            <a:custGeom>
              <a:avLst/>
              <a:gdLst/>
              <a:ahLst/>
              <a:cxnLst/>
              <a:rect l="l" t="t" r="r" b="b"/>
              <a:pathLst>
                <a:path w="1348" h="1701" extrusionOk="0">
                  <a:moveTo>
                    <a:pt x="230" y="0"/>
                  </a:moveTo>
                  <a:cubicBezTo>
                    <a:pt x="178" y="0"/>
                    <a:pt x="127" y="19"/>
                    <a:pt x="87" y="64"/>
                  </a:cubicBezTo>
                  <a:cubicBezTo>
                    <a:pt x="5" y="158"/>
                    <a:pt x="1" y="291"/>
                    <a:pt x="92" y="363"/>
                  </a:cubicBezTo>
                  <a:cubicBezTo>
                    <a:pt x="196" y="442"/>
                    <a:pt x="292" y="529"/>
                    <a:pt x="381" y="623"/>
                  </a:cubicBezTo>
                  <a:lnTo>
                    <a:pt x="448" y="700"/>
                  </a:lnTo>
                  <a:lnTo>
                    <a:pt x="477" y="731"/>
                  </a:lnTo>
                  <a:lnTo>
                    <a:pt x="487" y="743"/>
                  </a:lnTo>
                  <a:cubicBezTo>
                    <a:pt x="525" y="796"/>
                    <a:pt x="566" y="847"/>
                    <a:pt x="602" y="900"/>
                  </a:cubicBezTo>
                  <a:cubicBezTo>
                    <a:pt x="672" y="1005"/>
                    <a:pt x="737" y="1116"/>
                    <a:pt x="790" y="1232"/>
                  </a:cubicBezTo>
                  <a:cubicBezTo>
                    <a:pt x="790" y="1234"/>
                    <a:pt x="804" y="1261"/>
                    <a:pt x="804" y="1261"/>
                  </a:cubicBezTo>
                  <a:cubicBezTo>
                    <a:pt x="804" y="1261"/>
                    <a:pt x="803" y="1261"/>
                    <a:pt x="802" y="1259"/>
                  </a:cubicBezTo>
                  <a:lnTo>
                    <a:pt x="802" y="1259"/>
                  </a:lnTo>
                  <a:cubicBezTo>
                    <a:pt x="807" y="1268"/>
                    <a:pt x="812" y="1278"/>
                    <a:pt x="814" y="1289"/>
                  </a:cubicBezTo>
                  <a:cubicBezTo>
                    <a:pt x="829" y="1318"/>
                    <a:pt x="841" y="1350"/>
                    <a:pt x="850" y="1381"/>
                  </a:cubicBezTo>
                  <a:cubicBezTo>
                    <a:pt x="874" y="1446"/>
                    <a:pt x="896" y="1508"/>
                    <a:pt x="915" y="1571"/>
                  </a:cubicBezTo>
                  <a:cubicBezTo>
                    <a:pt x="953" y="1661"/>
                    <a:pt x="1029" y="1701"/>
                    <a:pt x="1106" y="1701"/>
                  </a:cubicBezTo>
                  <a:cubicBezTo>
                    <a:pt x="1226" y="1701"/>
                    <a:pt x="1348" y="1602"/>
                    <a:pt x="1319" y="1448"/>
                  </a:cubicBezTo>
                  <a:cubicBezTo>
                    <a:pt x="1163" y="897"/>
                    <a:pt x="836" y="411"/>
                    <a:pt x="388" y="57"/>
                  </a:cubicBezTo>
                  <a:cubicBezTo>
                    <a:pt x="343" y="22"/>
                    <a:pt x="286"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46"/>
            <p:cNvSpPr/>
            <p:nvPr/>
          </p:nvSpPr>
          <p:spPr>
            <a:xfrm>
              <a:off x="2887250" y="2495100"/>
              <a:ext cx="42125" cy="59850"/>
            </a:xfrm>
            <a:custGeom>
              <a:avLst/>
              <a:gdLst/>
              <a:ahLst/>
              <a:cxnLst/>
              <a:rect l="l" t="t" r="r" b="b"/>
              <a:pathLst>
                <a:path w="1685" h="2394" extrusionOk="0">
                  <a:moveTo>
                    <a:pt x="308" y="0"/>
                  </a:moveTo>
                  <a:cubicBezTo>
                    <a:pt x="143" y="0"/>
                    <a:pt x="0" y="217"/>
                    <a:pt x="152" y="365"/>
                  </a:cubicBezTo>
                  <a:cubicBezTo>
                    <a:pt x="684" y="878"/>
                    <a:pt x="1062" y="1527"/>
                    <a:pt x="1245" y="2245"/>
                  </a:cubicBezTo>
                  <a:cubicBezTo>
                    <a:pt x="1271" y="2335"/>
                    <a:pt x="1364" y="2394"/>
                    <a:pt x="1456" y="2394"/>
                  </a:cubicBezTo>
                  <a:cubicBezTo>
                    <a:pt x="1474" y="2394"/>
                    <a:pt x="1492" y="2391"/>
                    <a:pt x="1509" y="2387"/>
                  </a:cubicBezTo>
                  <a:cubicBezTo>
                    <a:pt x="1620" y="2351"/>
                    <a:pt x="1685" y="2233"/>
                    <a:pt x="1651" y="2122"/>
                  </a:cubicBezTo>
                  <a:cubicBezTo>
                    <a:pt x="1447" y="1335"/>
                    <a:pt x="1030" y="623"/>
                    <a:pt x="448" y="59"/>
                  </a:cubicBezTo>
                  <a:cubicBezTo>
                    <a:pt x="404" y="18"/>
                    <a:pt x="355"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46"/>
            <p:cNvSpPr/>
            <p:nvPr/>
          </p:nvSpPr>
          <p:spPr>
            <a:xfrm>
              <a:off x="2642375" y="2438975"/>
              <a:ext cx="73350" cy="30700"/>
            </a:xfrm>
            <a:custGeom>
              <a:avLst/>
              <a:gdLst/>
              <a:ahLst/>
              <a:cxnLst/>
              <a:rect l="l" t="t" r="r" b="b"/>
              <a:pathLst>
                <a:path w="2934" h="1228" extrusionOk="0">
                  <a:moveTo>
                    <a:pt x="244" y="1"/>
                  </a:moveTo>
                  <a:cubicBezTo>
                    <a:pt x="144" y="1"/>
                    <a:pt x="50" y="59"/>
                    <a:pt x="26" y="160"/>
                  </a:cubicBezTo>
                  <a:cubicBezTo>
                    <a:pt x="0" y="273"/>
                    <a:pt x="67" y="398"/>
                    <a:pt x="183" y="415"/>
                  </a:cubicBezTo>
                  <a:cubicBezTo>
                    <a:pt x="996" y="555"/>
                    <a:pt x="1786" y="819"/>
                    <a:pt x="2520" y="1202"/>
                  </a:cubicBezTo>
                  <a:cubicBezTo>
                    <a:pt x="2554" y="1220"/>
                    <a:pt x="2587" y="1228"/>
                    <a:pt x="2619" y="1228"/>
                  </a:cubicBezTo>
                  <a:cubicBezTo>
                    <a:pt x="2810" y="1228"/>
                    <a:pt x="2933" y="939"/>
                    <a:pt x="2724" y="831"/>
                  </a:cubicBezTo>
                  <a:cubicBezTo>
                    <a:pt x="1957" y="430"/>
                    <a:pt x="1134" y="150"/>
                    <a:pt x="282" y="4"/>
                  </a:cubicBezTo>
                  <a:cubicBezTo>
                    <a:pt x="269" y="2"/>
                    <a:pt x="256"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46"/>
            <p:cNvSpPr/>
            <p:nvPr/>
          </p:nvSpPr>
          <p:spPr>
            <a:xfrm>
              <a:off x="2702575" y="2435225"/>
              <a:ext cx="52625" cy="31300"/>
            </a:xfrm>
            <a:custGeom>
              <a:avLst/>
              <a:gdLst/>
              <a:ahLst/>
              <a:cxnLst/>
              <a:rect l="l" t="t" r="r" b="b"/>
              <a:pathLst>
                <a:path w="2105" h="1252" extrusionOk="0">
                  <a:moveTo>
                    <a:pt x="294" y="0"/>
                  </a:moveTo>
                  <a:cubicBezTo>
                    <a:pt x="71" y="0"/>
                    <a:pt x="0" y="360"/>
                    <a:pt x="247" y="418"/>
                  </a:cubicBezTo>
                  <a:cubicBezTo>
                    <a:pt x="795" y="553"/>
                    <a:pt x="1303" y="820"/>
                    <a:pt x="1724" y="1196"/>
                  </a:cubicBezTo>
                  <a:cubicBezTo>
                    <a:pt x="1766" y="1233"/>
                    <a:pt x="1819" y="1252"/>
                    <a:pt x="1872" y="1252"/>
                  </a:cubicBezTo>
                  <a:cubicBezTo>
                    <a:pt x="1927" y="1252"/>
                    <a:pt x="1983" y="1231"/>
                    <a:pt x="2025" y="1188"/>
                  </a:cubicBezTo>
                  <a:cubicBezTo>
                    <a:pt x="2100" y="1111"/>
                    <a:pt x="2105" y="967"/>
                    <a:pt x="2020" y="890"/>
                  </a:cubicBezTo>
                  <a:cubicBezTo>
                    <a:pt x="1541" y="464"/>
                    <a:pt x="969" y="161"/>
                    <a:pt x="348" y="7"/>
                  </a:cubicBezTo>
                  <a:cubicBezTo>
                    <a:pt x="329" y="2"/>
                    <a:pt x="311"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46"/>
            <p:cNvSpPr/>
            <p:nvPr/>
          </p:nvSpPr>
          <p:spPr>
            <a:xfrm>
              <a:off x="2693025" y="2488975"/>
              <a:ext cx="44250" cy="20900"/>
            </a:xfrm>
            <a:custGeom>
              <a:avLst/>
              <a:gdLst/>
              <a:ahLst/>
              <a:cxnLst/>
              <a:rect l="l" t="t" r="r" b="b"/>
              <a:pathLst>
                <a:path w="1770" h="836" extrusionOk="0">
                  <a:moveTo>
                    <a:pt x="230" y="1"/>
                  </a:moveTo>
                  <a:cubicBezTo>
                    <a:pt x="138" y="1"/>
                    <a:pt x="43" y="73"/>
                    <a:pt x="25" y="165"/>
                  </a:cubicBezTo>
                  <a:cubicBezTo>
                    <a:pt x="0" y="275"/>
                    <a:pt x="70" y="389"/>
                    <a:pt x="181" y="420"/>
                  </a:cubicBezTo>
                  <a:lnTo>
                    <a:pt x="1490" y="829"/>
                  </a:lnTo>
                  <a:cubicBezTo>
                    <a:pt x="1506" y="834"/>
                    <a:pt x="1522" y="836"/>
                    <a:pt x="1539" y="836"/>
                  </a:cubicBezTo>
                  <a:cubicBezTo>
                    <a:pt x="1632" y="836"/>
                    <a:pt x="1727" y="765"/>
                    <a:pt x="1745" y="673"/>
                  </a:cubicBezTo>
                  <a:cubicBezTo>
                    <a:pt x="1769" y="559"/>
                    <a:pt x="1700" y="446"/>
                    <a:pt x="1589" y="417"/>
                  </a:cubicBezTo>
                  <a:lnTo>
                    <a:pt x="280" y="8"/>
                  </a:lnTo>
                  <a:cubicBezTo>
                    <a:pt x="264"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46"/>
            <p:cNvSpPr/>
            <p:nvPr/>
          </p:nvSpPr>
          <p:spPr>
            <a:xfrm>
              <a:off x="2589650" y="2601875"/>
              <a:ext cx="24650" cy="28175"/>
            </a:xfrm>
            <a:custGeom>
              <a:avLst/>
              <a:gdLst/>
              <a:ahLst/>
              <a:cxnLst/>
              <a:rect l="l" t="t" r="r" b="b"/>
              <a:pathLst>
                <a:path w="986" h="1127" extrusionOk="0">
                  <a:moveTo>
                    <a:pt x="246" y="1"/>
                  </a:moveTo>
                  <a:cubicBezTo>
                    <a:pt x="226" y="1"/>
                    <a:pt x="206" y="4"/>
                    <a:pt x="186" y="10"/>
                  </a:cubicBezTo>
                  <a:cubicBezTo>
                    <a:pt x="83" y="46"/>
                    <a:pt x="1" y="164"/>
                    <a:pt x="44" y="274"/>
                  </a:cubicBezTo>
                  <a:cubicBezTo>
                    <a:pt x="160" y="583"/>
                    <a:pt x="350" y="854"/>
                    <a:pt x="600" y="1069"/>
                  </a:cubicBezTo>
                  <a:cubicBezTo>
                    <a:pt x="643" y="1106"/>
                    <a:pt x="700" y="1127"/>
                    <a:pt x="756" y="1127"/>
                  </a:cubicBezTo>
                  <a:cubicBezTo>
                    <a:pt x="809" y="1127"/>
                    <a:pt x="862" y="1107"/>
                    <a:pt x="901" y="1064"/>
                  </a:cubicBezTo>
                  <a:cubicBezTo>
                    <a:pt x="983" y="972"/>
                    <a:pt x="985" y="840"/>
                    <a:pt x="896" y="765"/>
                  </a:cubicBezTo>
                  <a:cubicBezTo>
                    <a:pt x="814" y="696"/>
                    <a:pt x="740" y="621"/>
                    <a:pt x="672" y="539"/>
                  </a:cubicBezTo>
                  <a:cubicBezTo>
                    <a:pt x="595" y="438"/>
                    <a:pt x="530" y="330"/>
                    <a:pt x="477" y="214"/>
                  </a:cubicBezTo>
                  <a:lnTo>
                    <a:pt x="451" y="152"/>
                  </a:lnTo>
                  <a:cubicBezTo>
                    <a:pt x="432" y="99"/>
                    <a:pt x="398" y="55"/>
                    <a:pt x="350" y="29"/>
                  </a:cubicBezTo>
                  <a:cubicBezTo>
                    <a:pt x="319" y="10"/>
                    <a:pt x="2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3" name="Google Shape;6513;p46"/>
          <p:cNvSpPr/>
          <p:nvPr/>
        </p:nvSpPr>
        <p:spPr>
          <a:xfrm rot="5400000" flipH="1">
            <a:off x="8280269" y="-121800"/>
            <a:ext cx="904650" cy="822800"/>
          </a:xfrm>
          <a:custGeom>
            <a:avLst/>
            <a:gdLst/>
            <a:ahLst/>
            <a:cxnLst/>
            <a:rect l="l" t="t" r="r" b="b"/>
            <a:pathLst>
              <a:path w="36186" h="32912" extrusionOk="0">
                <a:moveTo>
                  <a:pt x="11343" y="1"/>
                </a:moveTo>
                <a:cubicBezTo>
                  <a:pt x="11219" y="1"/>
                  <a:pt x="11095" y="36"/>
                  <a:pt x="10978" y="115"/>
                </a:cubicBezTo>
                <a:cubicBezTo>
                  <a:pt x="10737" y="281"/>
                  <a:pt x="10612" y="601"/>
                  <a:pt x="10607" y="885"/>
                </a:cubicBezTo>
                <a:cubicBezTo>
                  <a:pt x="10600" y="1237"/>
                  <a:pt x="10766" y="1550"/>
                  <a:pt x="10905" y="1863"/>
                </a:cubicBezTo>
                <a:cubicBezTo>
                  <a:pt x="11043" y="2175"/>
                  <a:pt x="11093" y="2428"/>
                  <a:pt x="11050" y="2743"/>
                </a:cubicBezTo>
                <a:cubicBezTo>
                  <a:pt x="10958" y="3374"/>
                  <a:pt x="10641" y="3940"/>
                  <a:pt x="10694" y="4589"/>
                </a:cubicBezTo>
                <a:cubicBezTo>
                  <a:pt x="10749" y="5239"/>
                  <a:pt x="11105" y="5735"/>
                  <a:pt x="11461" y="6219"/>
                </a:cubicBezTo>
                <a:cubicBezTo>
                  <a:pt x="11815" y="6703"/>
                  <a:pt x="12193" y="7206"/>
                  <a:pt x="12352" y="7817"/>
                </a:cubicBezTo>
                <a:cubicBezTo>
                  <a:pt x="12511" y="8428"/>
                  <a:pt x="12513" y="9095"/>
                  <a:pt x="12475" y="9740"/>
                </a:cubicBezTo>
                <a:cubicBezTo>
                  <a:pt x="12381" y="9627"/>
                  <a:pt x="12280" y="9521"/>
                  <a:pt x="12174" y="9420"/>
                </a:cubicBezTo>
                <a:cubicBezTo>
                  <a:pt x="12051" y="9302"/>
                  <a:pt x="11919" y="9191"/>
                  <a:pt x="11784" y="9085"/>
                </a:cubicBezTo>
                <a:cubicBezTo>
                  <a:pt x="11786" y="9051"/>
                  <a:pt x="11779" y="9020"/>
                  <a:pt x="11765" y="8989"/>
                </a:cubicBezTo>
                <a:cubicBezTo>
                  <a:pt x="11218" y="7995"/>
                  <a:pt x="10634" y="7015"/>
                  <a:pt x="10010" y="6065"/>
                </a:cubicBezTo>
                <a:cubicBezTo>
                  <a:pt x="9702" y="5591"/>
                  <a:pt x="9382" y="5124"/>
                  <a:pt x="9052" y="4664"/>
                </a:cubicBezTo>
                <a:cubicBezTo>
                  <a:pt x="8732" y="4212"/>
                  <a:pt x="8410" y="3754"/>
                  <a:pt x="8046" y="3340"/>
                </a:cubicBezTo>
                <a:cubicBezTo>
                  <a:pt x="7512" y="2732"/>
                  <a:pt x="6749" y="2182"/>
                  <a:pt x="5920" y="2182"/>
                </a:cubicBezTo>
                <a:cubicBezTo>
                  <a:pt x="5770" y="2182"/>
                  <a:pt x="5619" y="2200"/>
                  <a:pt x="5466" y="2238"/>
                </a:cubicBezTo>
                <a:cubicBezTo>
                  <a:pt x="5004" y="2354"/>
                  <a:pt x="4456" y="2719"/>
                  <a:pt x="4650" y="3271"/>
                </a:cubicBezTo>
                <a:cubicBezTo>
                  <a:pt x="4732" y="3492"/>
                  <a:pt x="4915" y="3665"/>
                  <a:pt x="5072" y="3836"/>
                </a:cubicBezTo>
                <a:cubicBezTo>
                  <a:pt x="5228" y="4007"/>
                  <a:pt x="5449" y="4255"/>
                  <a:pt x="5642" y="4462"/>
                </a:cubicBezTo>
                <a:cubicBezTo>
                  <a:pt x="6429" y="5319"/>
                  <a:pt x="7235" y="6161"/>
                  <a:pt x="8104" y="6934"/>
                </a:cubicBezTo>
                <a:cubicBezTo>
                  <a:pt x="8537" y="7316"/>
                  <a:pt x="8983" y="7684"/>
                  <a:pt x="9449" y="8021"/>
                </a:cubicBezTo>
                <a:cubicBezTo>
                  <a:pt x="9914" y="8358"/>
                  <a:pt x="10381" y="8640"/>
                  <a:pt x="10850" y="8946"/>
                </a:cubicBezTo>
                <a:cubicBezTo>
                  <a:pt x="11319" y="9249"/>
                  <a:pt x="11755" y="9557"/>
                  <a:pt x="12116" y="9968"/>
                </a:cubicBezTo>
                <a:cubicBezTo>
                  <a:pt x="12232" y="10096"/>
                  <a:pt x="12335" y="10233"/>
                  <a:pt x="12434" y="10378"/>
                </a:cubicBezTo>
                <a:cubicBezTo>
                  <a:pt x="12441" y="10433"/>
                  <a:pt x="12475" y="10483"/>
                  <a:pt x="12523" y="10515"/>
                </a:cubicBezTo>
                <a:cubicBezTo>
                  <a:pt x="12595" y="10633"/>
                  <a:pt x="12665" y="10751"/>
                  <a:pt x="12727" y="10876"/>
                </a:cubicBezTo>
                <a:cubicBezTo>
                  <a:pt x="13072" y="11547"/>
                  <a:pt x="13266" y="12281"/>
                  <a:pt x="13433" y="13013"/>
                </a:cubicBezTo>
                <a:cubicBezTo>
                  <a:pt x="13745" y="14387"/>
                  <a:pt x="13950" y="15870"/>
                  <a:pt x="14720" y="17075"/>
                </a:cubicBezTo>
                <a:lnTo>
                  <a:pt x="14619" y="17037"/>
                </a:lnTo>
                <a:cubicBezTo>
                  <a:pt x="14470" y="16979"/>
                  <a:pt x="14323" y="16924"/>
                  <a:pt x="14171" y="16871"/>
                </a:cubicBezTo>
                <a:lnTo>
                  <a:pt x="11500" y="14127"/>
                </a:lnTo>
                <a:cubicBezTo>
                  <a:pt x="10672" y="13280"/>
                  <a:pt x="9873" y="12353"/>
                  <a:pt x="8901" y="11665"/>
                </a:cubicBezTo>
                <a:cubicBezTo>
                  <a:pt x="8443" y="11343"/>
                  <a:pt x="7938" y="11076"/>
                  <a:pt x="7394" y="10934"/>
                </a:cubicBezTo>
                <a:cubicBezTo>
                  <a:pt x="6850" y="10792"/>
                  <a:pt x="6311" y="10763"/>
                  <a:pt x="5767" y="10690"/>
                </a:cubicBezTo>
                <a:cubicBezTo>
                  <a:pt x="4788" y="10560"/>
                  <a:pt x="3953" y="10118"/>
                  <a:pt x="3086" y="9672"/>
                </a:cubicBezTo>
                <a:cubicBezTo>
                  <a:pt x="2356" y="9297"/>
                  <a:pt x="1542" y="8931"/>
                  <a:pt x="690" y="8931"/>
                </a:cubicBezTo>
                <a:cubicBezTo>
                  <a:pt x="530" y="8931"/>
                  <a:pt x="370" y="8944"/>
                  <a:pt x="208" y="8972"/>
                </a:cubicBezTo>
                <a:cubicBezTo>
                  <a:pt x="63" y="8996"/>
                  <a:pt x="1" y="9138"/>
                  <a:pt x="46" y="9266"/>
                </a:cubicBezTo>
                <a:cubicBezTo>
                  <a:pt x="263" y="9915"/>
                  <a:pt x="641" y="10493"/>
                  <a:pt x="1004" y="11071"/>
                </a:cubicBezTo>
                <a:cubicBezTo>
                  <a:pt x="1368" y="11648"/>
                  <a:pt x="1779" y="12274"/>
                  <a:pt x="2249" y="12816"/>
                </a:cubicBezTo>
                <a:cubicBezTo>
                  <a:pt x="2718" y="13357"/>
                  <a:pt x="3226" y="13810"/>
                  <a:pt x="3842" y="14134"/>
                </a:cubicBezTo>
                <a:cubicBezTo>
                  <a:pt x="4456" y="14459"/>
                  <a:pt x="5036" y="14560"/>
                  <a:pt x="5673" y="14637"/>
                </a:cubicBezTo>
                <a:cubicBezTo>
                  <a:pt x="6311" y="14712"/>
                  <a:pt x="6903" y="14746"/>
                  <a:pt x="7469" y="14986"/>
                </a:cubicBezTo>
                <a:cubicBezTo>
                  <a:pt x="8119" y="15266"/>
                  <a:pt x="8573" y="15846"/>
                  <a:pt x="9214" y="16149"/>
                </a:cubicBezTo>
                <a:cubicBezTo>
                  <a:pt x="9854" y="16455"/>
                  <a:pt x="10499" y="16474"/>
                  <a:pt x="11149" y="16556"/>
                </a:cubicBezTo>
                <a:cubicBezTo>
                  <a:pt x="11825" y="16642"/>
                  <a:pt x="12494" y="16782"/>
                  <a:pt x="13149" y="16977"/>
                </a:cubicBezTo>
                <a:cubicBezTo>
                  <a:pt x="13861" y="17193"/>
                  <a:pt x="14561" y="17451"/>
                  <a:pt x="15242" y="17754"/>
                </a:cubicBezTo>
                <a:lnTo>
                  <a:pt x="15269" y="17781"/>
                </a:lnTo>
                <a:cubicBezTo>
                  <a:pt x="15315" y="17829"/>
                  <a:pt x="15380" y="17857"/>
                  <a:pt x="15445" y="17857"/>
                </a:cubicBezTo>
                <a:cubicBezTo>
                  <a:pt x="15454" y="17857"/>
                  <a:pt x="15464" y="17856"/>
                  <a:pt x="15473" y="17855"/>
                </a:cubicBezTo>
                <a:cubicBezTo>
                  <a:pt x="16881" y="18488"/>
                  <a:pt x="18229" y="19263"/>
                  <a:pt x="19565" y="20041"/>
                </a:cubicBezTo>
                <a:cubicBezTo>
                  <a:pt x="19198" y="19995"/>
                  <a:pt x="18830" y="19973"/>
                  <a:pt x="18463" y="19973"/>
                </a:cubicBezTo>
                <a:cubicBezTo>
                  <a:pt x="17523" y="19973"/>
                  <a:pt x="16587" y="20120"/>
                  <a:pt x="15688" y="20409"/>
                </a:cubicBezTo>
                <a:cubicBezTo>
                  <a:pt x="15661" y="20327"/>
                  <a:pt x="15589" y="20269"/>
                  <a:pt x="15505" y="20260"/>
                </a:cubicBezTo>
                <a:cubicBezTo>
                  <a:pt x="15501" y="20259"/>
                  <a:pt x="15498" y="20259"/>
                  <a:pt x="15494" y="20259"/>
                </a:cubicBezTo>
                <a:cubicBezTo>
                  <a:pt x="15442" y="20259"/>
                  <a:pt x="15391" y="20276"/>
                  <a:pt x="15351" y="20308"/>
                </a:cubicBezTo>
                <a:lnTo>
                  <a:pt x="15339" y="20315"/>
                </a:lnTo>
                <a:cubicBezTo>
                  <a:pt x="15288" y="20344"/>
                  <a:pt x="15235" y="20365"/>
                  <a:pt x="15180" y="20385"/>
                </a:cubicBezTo>
                <a:cubicBezTo>
                  <a:pt x="15122" y="20399"/>
                  <a:pt x="15067" y="20409"/>
                  <a:pt x="15007" y="20411"/>
                </a:cubicBezTo>
                <a:lnTo>
                  <a:pt x="14997" y="20411"/>
                </a:lnTo>
                <a:cubicBezTo>
                  <a:pt x="14956" y="20411"/>
                  <a:pt x="14915" y="20418"/>
                  <a:pt x="14879" y="20435"/>
                </a:cubicBezTo>
                <a:cubicBezTo>
                  <a:pt x="14834" y="20401"/>
                  <a:pt x="14778" y="20382"/>
                  <a:pt x="14722" y="20382"/>
                </a:cubicBezTo>
                <a:cubicBezTo>
                  <a:pt x="14716" y="20382"/>
                  <a:pt x="14710" y="20382"/>
                  <a:pt x="14703" y="20382"/>
                </a:cubicBezTo>
                <a:cubicBezTo>
                  <a:pt x="14670" y="20384"/>
                  <a:pt x="14637" y="20385"/>
                  <a:pt x="14605" y="20385"/>
                </a:cubicBezTo>
                <a:cubicBezTo>
                  <a:pt x="14187" y="20385"/>
                  <a:pt x="13783" y="20234"/>
                  <a:pt x="13408" y="20065"/>
                </a:cubicBezTo>
                <a:cubicBezTo>
                  <a:pt x="13002" y="19879"/>
                  <a:pt x="12554" y="19624"/>
                  <a:pt x="12102" y="19458"/>
                </a:cubicBezTo>
                <a:cubicBezTo>
                  <a:pt x="11621" y="19281"/>
                  <a:pt x="11122" y="19220"/>
                  <a:pt x="10620" y="19220"/>
                </a:cubicBezTo>
                <a:cubicBezTo>
                  <a:pt x="10192" y="19220"/>
                  <a:pt x="9761" y="19264"/>
                  <a:pt x="9336" y="19321"/>
                </a:cubicBezTo>
                <a:cubicBezTo>
                  <a:pt x="8869" y="19383"/>
                  <a:pt x="8410" y="19456"/>
                  <a:pt x="7943" y="19499"/>
                </a:cubicBezTo>
                <a:cubicBezTo>
                  <a:pt x="7750" y="19516"/>
                  <a:pt x="7560" y="19523"/>
                  <a:pt x="7372" y="19523"/>
                </a:cubicBezTo>
                <a:cubicBezTo>
                  <a:pt x="7107" y="19523"/>
                  <a:pt x="6843" y="19509"/>
                  <a:pt x="6576" y="19489"/>
                </a:cubicBezTo>
                <a:cubicBezTo>
                  <a:pt x="6225" y="19464"/>
                  <a:pt x="5860" y="19435"/>
                  <a:pt x="5497" y="19435"/>
                </a:cubicBezTo>
                <a:cubicBezTo>
                  <a:pt x="5387" y="19435"/>
                  <a:pt x="5277" y="19437"/>
                  <a:pt x="5168" y="19444"/>
                </a:cubicBezTo>
                <a:cubicBezTo>
                  <a:pt x="4699" y="19470"/>
                  <a:pt x="4217" y="19550"/>
                  <a:pt x="3837" y="19805"/>
                </a:cubicBezTo>
                <a:cubicBezTo>
                  <a:pt x="3644" y="19935"/>
                  <a:pt x="3478" y="20142"/>
                  <a:pt x="3478" y="20382"/>
                </a:cubicBezTo>
                <a:cubicBezTo>
                  <a:pt x="3478" y="20623"/>
                  <a:pt x="3688" y="20849"/>
                  <a:pt x="3907" y="20984"/>
                </a:cubicBezTo>
                <a:cubicBezTo>
                  <a:pt x="4354" y="21261"/>
                  <a:pt x="4809" y="21533"/>
                  <a:pt x="5279" y="21773"/>
                </a:cubicBezTo>
                <a:cubicBezTo>
                  <a:pt x="5748" y="22014"/>
                  <a:pt x="6203" y="22202"/>
                  <a:pt x="6699" y="22329"/>
                </a:cubicBezTo>
                <a:cubicBezTo>
                  <a:pt x="7075" y="22423"/>
                  <a:pt x="7462" y="22471"/>
                  <a:pt x="7850" y="22471"/>
                </a:cubicBezTo>
                <a:cubicBezTo>
                  <a:pt x="7980" y="22471"/>
                  <a:pt x="8111" y="22465"/>
                  <a:pt x="8241" y="22454"/>
                </a:cubicBezTo>
                <a:cubicBezTo>
                  <a:pt x="8749" y="22414"/>
                  <a:pt x="9252" y="22308"/>
                  <a:pt x="9757" y="22238"/>
                </a:cubicBezTo>
                <a:cubicBezTo>
                  <a:pt x="10003" y="22199"/>
                  <a:pt x="10253" y="22178"/>
                  <a:pt x="10501" y="22170"/>
                </a:cubicBezTo>
                <a:cubicBezTo>
                  <a:pt x="10526" y="22170"/>
                  <a:pt x="10550" y="22170"/>
                  <a:pt x="10575" y="22170"/>
                </a:cubicBezTo>
                <a:cubicBezTo>
                  <a:pt x="10806" y="22170"/>
                  <a:pt x="11041" y="22189"/>
                  <a:pt x="11271" y="22207"/>
                </a:cubicBezTo>
                <a:cubicBezTo>
                  <a:pt x="11491" y="22223"/>
                  <a:pt x="11711" y="22237"/>
                  <a:pt x="11930" y="22237"/>
                </a:cubicBezTo>
                <a:cubicBezTo>
                  <a:pt x="12226" y="22237"/>
                  <a:pt x="12520" y="22212"/>
                  <a:pt x="12809" y="22134"/>
                </a:cubicBezTo>
                <a:cubicBezTo>
                  <a:pt x="13312" y="21997"/>
                  <a:pt x="13748" y="21766"/>
                  <a:pt x="14195" y="21528"/>
                </a:cubicBezTo>
                <a:cubicBezTo>
                  <a:pt x="14643" y="21292"/>
                  <a:pt x="15064" y="21080"/>
                  <a:pt x="15526" y="20912"/>
                </a:cubicBezTo>
                <a:cubicBezTo>
                  <a:pt x="15926" y="20765"/>
                  <a:pt x="16335" y="20649"/>
                  <a:pt x="16751" y="20565"/>
                </a:cubicBezTo>
                <a:lnTo>
                  <a:pt x="16751" y="20565"/>
                </a:lnTo>
                <a:cubicBezTo>
                  <a:pt x="16696" y="20635"/>
                  <a:pt x="16645" y="20705"/>
                  <a:pt x="16595" y="20779"/>
                </a:cubicBezTo>
                <a:cubicBezTo>
                  <a:pt x="16056" y="21083"/>
                  <a:pt x="15574" y="21482"/>
                  <a:pt x="15180" y="21959"/>
                </a:cubicBezTo>
                <a:cubicBezTo>
                  <a:pt x="15067" y="22093"/>
                  <a:pt x="14963" y="22235"/>
                  <a:pt x="14867" y="22382"/>
                </a:cubicBezTo>
                <a:cubicBezTo>
                  <a:pt x="14766" y="22534"/>
                  <a:pt x="14686" y="22693"/>
                  <a:pt x="14573" y="22837"/>
                </a:cubicBezTo>
                <a:cubicBezTo>
                  <a:pt x="14374" y="23102"/>
                  <a:pt x="14032" y="23172"/>
                  <a:pt x="13748" y="23316"/>
                </a:cubicBezTo>
                <a:cubicBezTo>
                  <a:pt x="13117" y="23629"/>
                  <a:pt x="12629" y="24139"/>
                  <a:pt x="12140" y="24633"/>
                </a:cubicBezTo>
                <a:cubicBezTo>
                  <a:pt x="11606" y="25181"/>
                  <a:pt x="11117" y="25747"/>
                  <a:pt x="10768" y="26433"/>
                </a:cubicBezTo>
                <a:cubicBezTo>
                  <a:pt x="10624" y="26719"/>
                  <a:pt x="10441" y="27061"/>
                  <a:pt x="10451" y="27393"/>
                </a:cubicBezTo>
                <a:cubicBezTo>
                  <a:pt x="10458" y="27773"/>
                  <a:pt x="10776" y="28000"/>
                  <a:pt x="11129" y="28048"/>
                </a:cubicBezTo>
                <a:cubicBezTo>
                  <a:pt x="11182" y="28055"/>
                  <a:pt x="11234" y="28058"/>
                  <a:pt x="11286" y="28058"/>
                </a:cubicBezTo>
                <a:cubicBezTo>
                  <a:pt x="11762" y="28058"/>
                  <a:pt x="12188" y="27771"/>
                  <a:pt x="12520" y="27444"/>
                </a:cubicBezTo>
                <a:cubicBezTo>
                  <a:pt x="12958" y="27010"/>
                  <a:pt x="13319" y="26505"/>
                  <a:pt x="13772" y="26081"/>
                </a:cubicBezTo>
                <a:cubicBezTo>
                  <a:pt x="14041" y="25829"/>
                  <a:pt x="14325" y="25590"/>
                  <a:pt x="14617" y="25362"/>
                </a:cubicBezTo>
                <a:cubicBezTo>
                  <a:pt x="14908" y="25133"/>
                  <a:pt x="15233" y="24938"/>
                  <a:pt x="15497" y="24681"/>
                </a:cubicBezTo>
                <a:cubicBezTo>
                  <a:pt x="15632" y="24555"/>
                  <a:pt x="15741" y="24401"/>
                  <a:pt x="15813" y="24233"/>
                </a:cubicBezTo>
                <a:cubicBezTo>
                  <a:pt x="15883" y="24067"/>
                  <a:pt x="15919" y="23891"/>
                  <a:pt x="15967" y="23716"/>
                </a:cubicBezTo>
                <a:cubicBezTo>
                  <a:pt x="16065" y="23350"/>
                  <a:pt x="16174" y="22982"/>
                  <a:pt x="16292" y="22618"/>
                </a:cubicBezTo>
                <a:cubicBezTo>
                  <a:pt x="16410" y="22255"/>
                  <a:pt x="16516" y="21930"/>
                  <a:pt x="16650" y="21595"/>
                </a:cubicBezTo>
                <a:cubicBezTo>
                  <a:pt x="16718" y="21427"/>
                  <a:pt x="16797" y="21263"/>
                  <a:pt x="16889" y="21104"/>
                </a:cubicBezTo>
                <a:lnTo>
                  <a:pt x="17004" y="21044"/>
                </a:lnTo>
                <a:cubicBezTo>
                  <a:pt x="17103" y="20998"/>
                  <a:pt x="17148" y="20888"/>
                  <a:pt x="17112" y="20787"/>
                </a:cubicBezTo>
                <a:lnTo>
                  <a:pt x="17146" y="20750"/>
                </a:lnTo>
                <a:cubicBezTo>
                  <a:pt x="17250" y="20637"/>
                  <a:pt x="17370" y="20544"/>
                  <a:pt x="17505" y="20469"/>
                </a:cubicBezTo>
                <a:lnTo>
                  <a:pt x="17546" y="20442"/>
                </a:lnTo>
                <a:cubicBezTo>
                  <a:pt x="17854" y="20408"/>
                  <a:pt x="18164" y="20391"/>
                  <a:pt x="18474" y="20391"/>
                </a:cubicBezTo>
                <a:cubicBezTo>
                  <a:pt x="18884" y="20391"/>
                  <a:pt x="19294" y="20421"/>
                  <a:pt x="19700" y="20479"/>
                </a:cubicBezTo>
                <a:cubicBezTo>
                  <a:pt x="19921" y="20512"/>
                  <a:pt x="20142" y="20551"/>
                  <a:pt x="20359" y="20601"/>
                </a:cubicBezTo>
                <a:cubicBezTo>
                  <a:pt x="20383" y="20607"/>
                  <a:pt x="20406" y="20611"/>
                  <a:pt x="20430" y="20611"/>
                </a:cubicBezTo>
                <a:cubicBezTo>
                  <a:pt x="20461" y="20611"/>
                  <a:pt x="20492" y="20605"/>
                  <a:pt x="20523" y="20594"/>
                </a:cubicBezTo>
                <a:lnTo>
                  <a:pt x="20631" y="20657"/>
                </a:lnTo>
                <a:cubicBezTo>
                  <a:pt x="23129" y="22098"/>
                  <a:pt x="25618" y="23569"/>
                  <a:pt x="27998" y="25205"/>
                </a:cubicBezTo>
                <a:cubicBezTo>
                  <a:pt x="27863" y="25193"/>
                  <a:pt x="27724" y="25184"/>
                  <a:pt x="27589" y="25179"/>
                </a:cubicBezTo>
                <a:cubicBezTo>
                  <a:pt x="27376" y="25168"/>
                  <a:pt x="27160" y="25159"/>
                  <a:pt x="26944" y="25159"/>
                </a:cubicBezTo>
                <a:cubicBezTo>
                  <a:pt x="26744" y="25159"/>
                  <a:pt x="26544" y="25166"/>
                  <a:pt x="26347" y="25186"/>
                </a:cubicBezTo>
                <a:lnTo>
                  <a:pt x="26316" y="25172"/>
                </a:lnTo>
                <a:cubicBezTo>
                  <a:pt x="25401" y="24808"/>
                  <a:pt x="24489" y="24423"/>
                  <a:pt x="23562" y="24086"/>
                </a:cubicBezTo>
                <a:cubicBezTo>
                  <a:pt x="23085" y="23912"/>
                  <a:pt x="22574" y="23764"/>
                  <a:pt x="22064" y="23764"/>
                </a:cubicBezTo>
                <a:cubicBezTo>
                  <a:pt x="21825" y="23764"/>
                  <a:pt x="21587" y="23797"/>
                  <a:pt x="21353" y="23874"/>
                </a:cubicBezTo>
                <a:cubicBezTo>
                  <a:pt x="20477" y="24168"/>
                  <a:pt x="20106" y="25051"/>
                  <a:pt x="19526" y="25687"/>
                </a:cubicBezTo>
                <a:cubicBezTo>
                  <a:pt x="18946" y="26322"/>
                  <a:pt x="18111" y="26541"/>
                  <a:pt x="17360" y="26859"/>
                </a:cubicBezTo>
                <a:cubicBezTo>
                  <a:pt x="17170" y="26938"/>
                  <a:pt x="16982" y="27027"/>
                  <a:pt x="16800" y="27128"/>
                </a:cubicBezTo>
                <a:cubicBezTo>
                  <a:pt x="16590" y="27244"/>
                  <a:pt x="16390" y="27388"/>
                  <a:pt x="16304" y="27624"/>
                </a:cubicBezTo>
                <a:cubicBezTo>
                  <a:pt x="16159" y="28002"/>
                  <a:pt x="16347" y="28428"/>
                  <a:pt x="16638" y="28681"/>
                </a:cubicBezTo>
                <a:cubicBezTo>
                  <a:pt x="16999" y="28986"/>
                  <a:pt x="17517" y="29025"/>
                  <a:pt x="17964" y="29078"/>
                </a:cubicBezTo>
                <a:lnTo>
                  <a:pt x="19505" y="29251"/>
                </a:lnTo>
                <a:cubicBezTo>
                  <a:pt x="19761" y="29279"/>
                  <a:pt x="20024" y="29314"/>
                  <a:pt x="20284" y="29314"/>
                </a:cubicBezTo>
                <a:cubicBezTo>
                  <a:pt x="20450" y="29314"/>
                  <a:pt x="20615" y="29300"/>
                  <a:pt x="20775" y="29261"/>
                </a:cubicBezTo>
                <a:cubicBezTo>
                  <a:pt x="21237" y="29143"/>
                  <a:pt x="21553" y="28827"/>
                  <a:pt x="21863" y="28483"/>
                </a:cubicBezTo>
                <a:cubicBezTo>
                  <a:pt x="22126" y="28192"/>
                  <a:pt x="22410" y="27954"/>
                  <a:pt x="22763" y="27778"/>
                </a:cubicBezTo>
                <a:cubicBezTo>
                  <a:pt x="23117" y="27600"/>
                  <a:pt x="23454" y="27494"/>
                  <a:pt x="23805" y="27362"/>
                </a:cubicBezTo>
                <a:cubicBezTo>
                  <a:pt x="24154" y="27229"/>
                  <a:pt x="24506" y="27080"/>
                  <a:pt x="24819" y="26866"/>
                </a:cubicBezTo>
                <a:cubicBezTo>
                  <a:pt x="24982" y="26753"/>
                  <a:pt x="25132" y="26623"/>
                  <a:pt x="25264" y="26474"/>
                </a:cubicBezTo>
                <a:cubicBezTo>
                  <a:pt x="25411" y="26310"/>
                  <a:pt x="25531" y="26120"/>
                  <a:pt x="25675" y="25951"/>
                </a:cubicBezTo>
                <a:cubicBezTo>
                  <a:pt x="25803" y="25795"/>
                  <a:pt x="25979" y="25684"/>
                  <a:pt x="26176" y="25641"/>
                </a:cubicBezTo>
                <a:cubicBezTo>
                  <a:pt x="26385" y="25595"/>
                  <a:pt x="26609" y="25590"/>
                  <a:pt x="26821" y="25588"/>
                </a:cubicBezTo>
                <a:cubicBezTo>
                  <a:pt x="26881" y="25587"/>
                  <a:pt x="26941" y="25586"/>
                  <a:pt x="27000" y="25586"/>
                </a:cubicBezTo>
                <a:cubicBezTo>
                  <a:pt x="27155" y="25586"/>
                  <a:pt x="27309" y="25590"/>
                  <a:pt x="27464" y="25595"/>
                </a:cubicBezTo>
                <a:cubicBezTo>
                  <a:pt x="27199" y="25937"/>
                  <a:pt x="26977" y="26317"/>
                  <a:pt x="26884" y="26743"/>
                </a:cubicBezTo>
                <a:cubicBezTo>
                  <a:pt x="26879" y="26772"/>
                  <a:pt x="26876" y="26803"/>
                  <a:pt x="26869" y="26832"/>
                </a:cubicBezTo>
                <a:cubicBezTo>
                  <a:pt x="26289" y="27056"/>
                  <a:pt x="25714" y="27323"/>
                  <a:pt x="25197" y="27670"/>
                </a:cubicBezTo>
                <a:cubicBezTo>
                  <a:pt x="24679" y="28014"/>
                  <a:pt x="24207" y="28519"/>
                  <a:pt x="24101" y="29176"/>
                </a:cubicBezTo>
                <a:cubicBezTo>
                  <a:pt x="24012" y="29728"/>
                  <a:pt x="24166" y="30293"/>
                  <a:pt x="23959" y="30827"/>
                </a:cubicBezTo>
                <a:cubicBezTo>
                  <a:pt x="23846" y="31123"/>
                  <a:pt x="23678" y="31400"/>
                  <a:pt x="23610" y="31715"/>
                </a:cubicBezTo>
                <a:cubicBezTo>
                  <a:pt x="23546" y="32031"/>
                  <a:pt x="23579" y="32303"/>
                  <a:pt x="23728" y="32548"/>
                </a:cubicBezTo>
                <a:cubicBezTo>
                  <a:pt x="23864" y="32775"/>
                  <a:pt x="24109" y="32912"/>
                  <a:pt x="24372" y="32912"/>
                </a:cubicBezTo>
                <a:cubicBezTo>
                  <a:pt x="24393" y="32912"/>
                  <a:pt x="24415" y="32911"/>
                  <a:pt x="24436" y="32909"/>
                </a:cubicBezTo>
                <a:cubicBezTo>
                  <a:pt x="24674" y="32888"/>
                  <a:pt x="24903" y="32750"/>
                  <a:pt x="25067" y="32582"/>
                </a:cubicBezTo>
                <a:cubicBezTo>
                  <a:pt x="25493" y="32146"/>
                  <a:pt x="25495" y="31472"/>
                  <a:pt x="25931" y="31051"/>
                </a:cubicBezTo>
                <a:cubicBezTo>
                  <a:pt x="26313" y="30678"/>
                  <a:pt x="26821" y="30469"/>
                  <a:pt x="27216" y="30113"/>
                </a:cubicBezTo>
                <a:cubicBezTo>
                  <a:pt x="27415" y="29932"/>
                  <a:pt x="27586" y="29711"/>
                  <a:pt x="27663" y="29451"/>
                </a:cubicBezTo>
                <a:cubicBezTo>
                  <a:pt x="27733" y="29215"/>
                  <a:pt x="27745" y="28967"/>
                  <a:pt x="27697" y="28729"/>
                </a:cubicBezTo>
                <a:cubicBezTo>
                  <a:pt x="27610" y="28259"/>
                  <a:pt x="27363" y="27838"/>
                  <a:pt x="27286" y="27369"/>
                </a:cubicBezTo>
                <a:cubicBezTo>
                  <a:pt x="27196" y="26827"/>
                  <a:pt x="27444" y="26322"/>
                  <a:pt x="27762" y="25901"/>
                </a:cubicBezTo>
                <a:cubicBezTo>
                  <a:pt x="27832" y="25807"/>
                  <a:pt x="27906" y="25720"/>
                  <a:pt x="27986" y="25631"/>
                </a:cubicBezTo>
                <a:lnTo>
                  <a:pt x="28236" y="25655"/>
                </a:lnTo>
                <a:cubicBezTo>
                  <a:pt x="28407" y="25677"/>
                  <a:pt x="28576" y="25701"/>
                  <a:pt x="28744" y="25728"/>
                </a:cubicBezTo>
                <a:cubicBezTo>
                  <a:pt x="29680" y="26397"/>
                  <a:pt x="30595" y="27092"/>
                  <a:pt x="31480" y="27821"/>
                </a:cubicBezTo>
                <a:cubicBezTo>
                  <a:pt x="31509" y="27867"/>
                  <a:pt x="31550" y="27903"/>
                  <a:pt x="31601" y="27918"/>
                </a:cubicBezTo>
                <a:cubicBezTo>
                  <a:pt x="32790" y="28900"/>
                  <a:pt x="33916" y="29956"/>
                  <a:pt x="34968" y="31080"/>
                </a:cubicBezTo>
                <a:cubicBezTo>
                  <a:pt x="35225" y="31354"/>
                  <a:pt x="35478" y="31636"/>
                  <a:pt x="35723" y="31920"/>
                </a:cubicBezTo>
                <a:cubicBezTo>
                  <a:pt x="35769" y="31972"/>
                  <a:pt x="35824" y="31994"/>
                  <a:pt x="35878" y="31994"/>
                </a:cubicBezTo>
                <a:cubicBezTo>
                  <a:pt x="36036" y="31994"/>
                  <a:pt x="36186" y="31808"/>
                  <a:pt x="36053" y="31655"/>
                </a:cubicBezTo>
                <a:cubicBezTo>
                  <a:pt x="34770" y="30175"/>
                  <a:pt x="33350" y="28825"/>
                  <a:pt x="31846" y="27574"/>
                </a:cubicBezTo>
                <a:cubicBezTo>
                  <a:pt x="31625" y="26681"/>
                  <a:pt x="31225" y="25845"/>
                  <a:pt x="30672" y="25111"/>
                </a:cubicBezTo>
                <a:cubicBezTo>
                  <a:pt x="30674" y="25095"/>
                  <a:pt x="30672" y="25078"/>
                  <a:pt x="30667" y="25061"/>
                </a:cubicBezTo>
                <a:cubicBezTo>
                  <a:pt x="30609" y="24803"/>
                  <a:pt x="30602" y="24539"/>
                  <a:pt x="30645" y="24281"/>
                </a:cubicBezTo>
                <a:cubicBezTo>
                  <a:pt x="30686" y="24028"/>
                  <a:pt x="30794" y="23802"/>
                  <a:pt x="30910" y="23578"/>
                </a:cubicBezTo>
                <a:cubicBezTo>
                  <a:pt x="31023" y="23352"/>
                  <a:pt x="31129" y="23078"/>
                  <a:pt x="31091" y="22801"/>
                </a:cubicBezTo>
                <a:cubicBezTo>
                  <a:pt x="31052" y="22524"/>
                  <a:pt x="30900" y="22298"/>
                  <a:pt x="30732" y="22093"/>
                </a:cubicBezTo>
                <a:cubicBezTo>
                  <a:pt x="30337" y="21612"/>
                  <a:pt x="29911" y="21160"/>
                  <a:pt x="29502" y="20693"/>
                </a:cubicBezTo>
                <a:cubicBezTo>
                  <a:pt x="29288" y="20450"/>
                  <a:pt x="29086" y="20197"/>
                  <a:pt x="28857" y="19971"/>
                </a:cubicBezTo>
                <a:cubicBezTo>
                  <a:pt x="28652" y="19767"/>
                  <a:pt x="28427" y="19628"/>
                  <a:pt x="28156" y="19628"/>
                </a:cubicBezTo>
                <a:cubicBezTo>
                  <a:pt x="28126" y="19628"/>
                  <a:pt x="28095" y="19630"/>
                  <a:pt x="28063" y="19634"/>
                </a:cubicBezTo>
                <a:cubicBezTo>
                  <a:pt x="27801" y="19663"/>
                  <a:pt x="27586" y="19862"/>
                  <a:pt x="27533" y="20125"/>
                </a:cubicBezTo>
                <a:cubicBezTo>
                  <a:pt x="27495" y="20344"/>
                  <a:pt x="27582" y="20568"/>
                  <a:pt x="27666" y="20767"/>
                </a:cubicBezTo>
                <a:cubicBezTo>
                  <a:pt x="27750" y="20967"/>
                  <a:pt x="27839" y="21189"/>
                  <a:pt x="27863" y="21432"/>
                </a:cubicBezTo>
                <a:cubicBezTo>
                  <a:pt x="27887" y="21677"/>
                  <a:pt x="27875" y="21920"/>
                  <a:pt x="27887" y="22163"/>
                </a:cubicBezTo>
                <a:cubicBezTo>
                  <a:pt x="27899" y="22406"/>
                  <a:pt x="27938" y="22669"/>
                  <a:pt x="28036" y="22902"/>
                </a:cubicBezTo>
                <a:cubicBezTo>
                  <a:pt x="28147" y="23152"/>
                  <a:pt x="28301" y="23379"/>
                  <a:pt x="28491" y="23571"/>
                </a:cubicBezTo>
                <a:cubicBezTo>
                  <a:pt x="28852" y="23956"/>
                  <a:pt x="29295" y="24250"/>
                  <a:pt x="29673" y="24618"/>
                </a:cubicBezTo>
                <a:cubicBezTo>
                  <a:pt x="30388" y="25311"/>
                  <a:pt x="30932" y="26158"/>
                  <a:pt x="31261" y="27097"/>
                </a:cubicBezTo>
                <a:cubicBezTo>
                  <a:pt x="30691" y="26637"/>
                  <a:pt x="30104" y="26192"/>
                  <a:pt x="29507" y="25759"/>
                </a:cubicBezTo>
                <a:cubicBezTo>
                  <a:pt x="29387" y="25667"/>
                  <a:pt x="29264" y="25581"/>
                  <a:pt x="29141" y="25494"/>
                </a:cubicBezTo>
                <a:cubicBezTo>
                  <a:pt x="29115" y="25410"/>
                  <a:pt x="29045" y="25350"/>
                  <a:pt x="28958" y="25338"/>
                </a:cubicBezTo>
                <a:lnTo>
                  <a:pt x="28912" y="25328"/>
                </a:lnTo>
                <a:cubicBezTo>
                  <a:pt x="28243" y="24856"/>
                  <a:pt x="27565" y="24397"/>
                  <a:pt x="26879" y="23947"/>
                </a:cubicBezTo>
                <a:cubicBezTo>
                  <a:pt x="26874" y="23901"/>
                  <a:pt x="26860" y="23858"/>
                  <a:pt x="26833" y="23821"/>
                </a:cubicBezTo>
                <a:lnTo>
                  <a:pt x="26686" y="23595"/>
                </a:lnTo>
                <a:cubicBezTo>
                  <a:pt x="26679" y="23569"/>
                  <a:pt x="26672" y="23540"/>
                  <a:pt x="26667" y="23511"/>
                </a:cubicBezTo>
                <a:cubicBezTo>
                  <a:pt x="26660" y="23460"/>
                  <a:pt x="26633" y="23415"/>
                  <a:pt x="26592" y="23381"/>
                </a:cubicBezTo>
                <a:cubicBezTo>
                  <a:pt x="26585" y="23364"/>
                  <a:pt x="26573" y="23347"/>
                  <a:pt x="26559" y="23333"/>
                </a:cubicBezTo>
                <a:cubicBezTo>
                  <a:pt x="26034" y="22825"/>
                  <a:pt x="25721" y="22173"/>
                  <a:pt x="25437" y="21504"/>
                </a:cubicBezTo>
                <a:cubicBezTo>
                  <a:pt x="25529" y="21424"/>
                  <a:pt x="25560" y="21268"/>
                  <a:pt x="25435" y="21167"/>
                </a:cubicBezTo>
                <a:cubicBezTo>
                  <a:pt x="25134" y="20936"/>
                  <a:pt x="25091" y="20517"/>
                  <a:pt x="25132" y="20166"/>
                </a:cubicBezTo>
                <a:cubicBezTo>
                  <a:pt x="25180" y="19728"/>
                  <a:pt x="25363" y="19314"/>
                  <a:pt x="25447" y="18885"/>
                </a:cubicBezTo>
                <a:cubicBezTo>
                  <a:pt x="25488" y="18690"/>
                  <a:pt x="25502" y="18493"/>
                  <a:pt x="25485" y="18298"/>
                </a:cubicBezTo>
                <a:cubicBezTo>
                  <a:pt x="25579" y="18286"/>
                  <a:pt x="25675" y="18207"/>
                  <a:pt x="25675" y="18108"/>
                </a:cubicBezTo>
                <a:cubicBezTo>
                  <a:pt x="25680" y="17285"/>
                  <a:pt x="26383" y="16676"/>
                  <a:pt x="26799" y="16036"/>
                </a:cubicBezTo>
                <a:cubicBezTo>
                  <a:pt x="27033" y="15684"/>
                  <a:pt x="27221" y="15287"/>
                  <a:pt x="27233" y="14861"/>
                </a:cubicBezTo>
                <a:cubicBezTo>
                  <a:pt x="27245" y="14438"/>
                  <a:pt x="27081" y="13978"/>
                  <a:pt x="27035" y="13526"/>
                </a:cubicBezTo>
                <a:cubicBezTo>
                  <a:pt x="26944" y="12618"/>
                  <a:pt x="27724" y="11923"/>
                  <a:pt x="27928" y="11080"/>
                </a:cubicBezTo>
                <a:cubicBezTo>
                  <a:pt x="28022" y="10695"/>
                  <a:pt x="28044" y="10264"/>
                  <a:pt x="27870" y="9896"/>
                </a:cubicBezTo>
                <a:cubicBezTo>
                  <a:pt x="27745" y="9624"/>
                  <a:pt x="27450" y="9325"/>
                  <a:pt x="27147" y="9325"/>
                </a:cubicBezTo>
                <a:cubicBezTo>
                  <a:pt x="27039" y="9325"/>
                  <a:pt x="26929" y="9364"/>
                  <a:pt x="26826" y="9456"/>
                </a:cubicBezTo>
                <a:cubicBezTo>
                  <a:pt x="26674" y="9588"/>
                  <a:pt x="26609" y="9783"/>
                  <a:pt x="26489" y="9944"/>
                </a:cubicBezTo>
                <a:cubicBezTo>
                  <a:pt x="26405" y="10053"/>
                  <a:pt x="26277" y="10125"/>
                  <a:pt x="26133" y="10185"/>
                </a:cubicBezTo>
                <a:cubicBezTo>
                  <a:pt x="25817" y="10310"/>
                  <a:pt x="25468" y="10349"/>
                  <a:pt x="25148" y="10486"/>
                </a:cubicBezTo>
                <a:cubicBezTo>
                  <a:pt x="24831" y="10621"/>
                  <a:pt x="24532" y="10931"/>
                  <a:pt x="24462" y="11323"/>
                </a:cubicBezTo>
                <a:cubicBezTo>
                  <a:pt x="24395" y="11718"/>
                  <a:pt x="24520" y="12091"/>
                  <a:pt x="24511" y="12476"/>
                </a:cubicBezTo>
                <a:cubicBezTo>
                  <a:pt x="24499" y="12924"/>
                  <a:pt x="24229" y="13278"/>
                  <a:pt x="23988" y="13631"/>
                </a:cubicBezTo>
                <a:cubicBezTo>
                  <a:pt x="23748" y="13988"/>
                  <a:pt x="23529" y="14368"/>
                  <a:pt x="23509" y="14808"/>
                </a:cubicBezTo>
                <a:cubicBezTo>
                  <a:pt x="23483" y="15499"/>
                  <a:pt x="23885" y="16101"/>
                  <a:pt x="24263" y="16649"/>
                </a:cubicBezTo>
                <a:cubicBezTo>
                  <a:pt x="24638" y="17196"/>
                  <a:pt x="25045" y="17725"/>
                  <a:pt x="25071" y="18373"/>
                </a:cubicBezTo>
                <a:cubicBezTo>
                  <a:pt x="25093" y="18823"/>
                  <a:pt x="24905" y="19258"/>
                  <a:pt x="24795" y="19687"/>
                </a:cubicBezTo>
                <a:cubicBezTo>
                  <a:pt x="24771" y="19783"/>
                  <a:pt x="24749" y="19884"/>
                  <a:pt x="24734" y="19983"/>
                </a:cubicBezTo>
                <a:cubicBezTo>
                  <a:pt x="24552" y="19663"/>
                  <a:pt x="24337" y="19362"/>
                  <a:pt x="24075" y="19107"/>
                </a:cubicBezTo>
                <a:cubicBezTo>
                  <a:pt x="24027" y="19059"/>
                  <a:pt x="23976" y="19013"/>
                  <a:pt x="23928" y="18972"/>
                </a:cubicBezTo>
                <a:cubicBezTo>
                  <a:pt x="23952" y="17167"/>
                  <a:pt x="22617" y="15776"/>
                  <a:pt x="21827" y="14264"/>
                </a:cubicBezTo>
                <a:cubicBezTo>
                  <a:pt x="21598" y="13829"/>
                  <a:pt x="21442" y="13374"/>
                  <a:pt x="21269" y="12919"/>
                </a:cubicBezTo>
                <a:cubicBezTo>
                  <a:pt x="21093" y="12464"/>
                  <a:pt x="20850" y="11968"/>
                  <a:pt x="20448" y="11631"/>
                </a:cubicBezTo>
                <a:cubicBezTo>
                  <a:pt x="20044" y="11295"/>
                  <a:pt x="19440" y="11124"/>
                  <a:pt x="18949" y="10840"/>
                </a:cubicBezTo>
                <a:cubicBezTo>
                  <a:pt x="18540" y="10599"/>
                  <a:pt x="18179" y="10289"/>
                  <a:pt x="17825" y="9976"/>
                </a:cubicBezTo>
                <a:cubicBezTo>
                  <a:pt x="17104" y="9349"/>
                  <a:pt x="16321" y="8637"/>
                  <a:pt x="15327" y="8637"/>
                </a:cubicBezTo>
                <a:cubicBezTo>
                  <a:pt x="15252" y="8637"/>
                  <a:pt x="15175" y="8641"/>
                  <a:pt x="15098" y="8650"/>
                </a:cubicBezTo>
                <a:cubicBezTo>
                  <a:pt x="14949" y="8664"/>
                  <a:pt x="14901" y="8825"/>
                  <a:pt x="14939" y="8946"/>
                </a:cubicBezTo>
                <a:lnTo>
                  <a:pt x="15606" y="11088"/>
                </a:lnTo>
                <a:lnTo>
                  <a:pt x="15948" y="12171"/>
                </a:lnTo>
                <a:cubicBezTo>
                  <a:pt x="16046" y="12486"/>
                  <a:pt x="16140" y="12806"/>
                  <a:pt x="16275" y="13112"/>
                </a:cubicBezTo>
                <a:cubicBezTo>
                  <a:pt x="16414" y="13427"/>
                  <a:pt x="16609" y="13716"/>
                  <a:pt x="16850" y="13966"/>
                </a:cubicBezTo>
                <a:cubicBezTo>
                  <a:pt x="17091" y="14211"/>
                  <a:pt x="17355" y="14433"/>
                  <a:pt x="17579" y="14690"/>
                </a:cubicBezTo>
                <a:cubicBezTo>
                  <a:pt x="18008" y="15181"/>
                  <a:pt x="18301" y="15761"/>
                  <a:pt x="18657" y="16303"/>
                </a:cubicBezTo>
                <a:cubicBezTo>
                  <a:pt x="19011" y="16844"/>
                  <a:pt x="19428" y="17311"/>
                  <a:pt x="19986" y="17636"/>
                </a:cubicBezTo>
                <a:cubicBezTo>
                  <a:pt x="20547" y="17961"/>
                  <a:pt x="21134" y="18149"/>
                  <a:pt x="21728" y="18349"/>
                </a:cubicBezTo>
                <a:cubicBezTo>
                  <a:pt x="22325" y="18548"/>
                  <a:pt x="22896" y="18741"/>
                  <a:pt x="23399" y="19092"/>
                </a:cubicBezTo>
                <a:cubicBezTo>
                  <a:pt x="23849" y="19408"/>
                  <a:pt x="24181" y="19841"/>
                  <a:pt x="24438" y="20322"/>
                </a:cubicBezTo>
                <a:cubicBezTo>
                  <a:pt x="24963" y="21299"/>
                  <a:pt x="25240" y="22423"/>
                  <a:pt x="25950" y="23297"/>
                </a:cubicBezTo>
                <a:lnTo>
                  <a:pt x="26051" y="23412"/>
                </a:lnTo>
                <a:cubicBezTo>
                  <a:pt x="24720" y="22568"/>
                  <a:pt x="23363" y="21754"/>
                  <a:pt x="22000" y="20962"/>
                </a:cubicBezTo>
                <a:cubicBezTo>
                  <a:pt x="20763" y="20240"/>
                  <a:pt x="19524" y="19525"/>
                  <a:pt x="18275" y="18828"/>
                </a:cubicBezTo>
                <a:cubicBezTo>
                  <a:pt x="17370" y="18322"/>
                  <a:pt x="16453" y="17834"/>
                  <a:pt x="15507" y="17410"/>
                </a:cubicBezTo>
                <a:cubicBezTo>
                  <a:pt x="14552" y="16353"/>
                  <a:pt x="14270" y="14893"/>
                  <a:pt x="13979" y="13535"/>
                </a:cubicBezTo>
                <a:cubicBezTo>
                  <a:pt x="13741" y="12414"/>
                  <a:pt x="13476" y="11237"/>
                  <a:pt x="12862" y="10264"/>
                </a:cubicBezTo>
                <a:cubicBezTo>
                  <a:pt x="12910" y="9646"/>
                  <a:pt x="12951" y="9020"/>
                  <a:pt x="12886" y="8397"/>
                </a:cubicBezTo>
                <a:cubicBezTo>
                  <a:pt x="12879" y="8325"/>
                  <a:pt x="12869" y="8255"/>
                  <a:pt x="12857" y="8183"/>
                </a:cubicBezTo>
                <a:cubicBezTo>
                  <a:pt x="12920" y="8183"/>
                  <a:pt x="12978" y="8151"/>
                  <a:pt x="13011" y="8098"/>
                </a:cubicBezTo>
                <a:cubicBezTo>
                  <a:pt x="13353" y="7490"/>
                  <a:pt x="13550" y="6811"/>
                  <a:pt x="13589" y="6113"/>
                </a:cubicBezTo>
                <a:cubicBezTo>
                  <a:pt x="13603" y="5771"/>
                  <a:pt x="13584" y="5429"/>
                  <a:pt x="13524" y="5095"/>
                </a:cubicBezTo>
                <a:cubicBezTo>
                  <a:pt x="13459" y="4729"/>
                  <a:pt x="13315" y="4387"/>
                  <a:pt x="13245" y="4024"/>
                </a:cubicBezTo>
                <a:cubicBezTo>
                  <a:pt x="13175" y="3658"/>
                  <a:pt x="13221" y="3290"/>
                  <a:pt x="13209" y="2919"/>
                </a:cubicBezTo>
                <a:cubicBezTo>
                  <a:pt x="13199" y="2573"/>
                  <a:pt x="13141" y="2231"/>
                  <a:pt x="13040" y="1901"/>
                </a:cubicBezTo>
                <a:cubicBezTo>
                  <a:pt x="12836" y="1256"/>
                  <a:pt x="12436" y="650"/>
                  <a:pt x="11904" y="224"/>
                </a:cubicBezTo>
                <a:cubicBezTo>
                  <a:pt x="11737" y="89"/>
                  <a:pt x="11540" y="1"/>
                  <a:pt x="1134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4" name="Google Shape;6514;p46"/>
          <p:cNvGrpSpPr/>
          <p:nvPr/>
        </p:nvGrpSpPr>
        <p:grpSpPr>
          <a:xfrm rot="5400000">
            <a:off x="6956876" y="151241"/>
            <a:ext cx="543588" cy="564021"/>
            <a:chOff x="1843825" y="3806950"/>
            <a:chExt cx="1608250" cy="1668700"/>
          </a:xfrm>
        </p:grpSpPr>
        <p:sp>
          <p:nvSpPr>
            <p:cNvPr id="6515" name="Google Shape;6515;p46"/>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46"/>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46"/>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46"/>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46"/>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46"/>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46"/>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46"/>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46"/>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46"/>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46"/>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46"/>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46"/>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46"/>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46"/>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46"/>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46"/>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46"/>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46"/>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46"/>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46"/>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46"/>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46"/>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46"/>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46"/>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46"/>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46"/>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46"/>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46"/>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46"/>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46"/>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46"/>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46"/>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46"/>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46"/>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46"/>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46"/>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46"/>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46"/>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46"/>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46"/>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46"/>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46"/>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46"/>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46"/>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46"/>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46"/>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46"/>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46"/>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46"/>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46"/>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46"/>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46"/>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46"/>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46"/>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46"/>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46"/>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46"/>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46"/>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46"/>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46"/>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46"/>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46"/>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46"/>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46"/>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46"/>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46"/>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46"/>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3" name="Google Shape;6583;p46"/>
          <p:cNvGrpSpPr/>
          <p:nvPr/>
        </p:nvGrpSpPr>
        <p:grpSpPr>
          <a:xfrm>
            <a:off x="1508180" y="4323439"/>
            <a:ext cx="770513" cy="799474"/>
            <a:chOff x="1843825" y="3806950"/>
            <a:chExt cx="1608250" cy="1668700"/>
          </a:xfrm>
        </p:grpSpPr>
        <p:sp>
          <p:nvSpPr>
            <p:cNvPr id="6584" name="Google Shape;6584;p46"/>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46"/>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46"/>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46"/>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46"/>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46"/>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46"/>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46"/>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46"/>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46"/>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46"/>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46"/>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46"/>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46"/>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46"/>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46"/>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46"/>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46"/>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46"/>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46"/>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46"/>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46"/>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46"/>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46"/>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46"/>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46"/>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46"/>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46"/>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46"/>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46"/>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46"/>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46"/>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46"/>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46"/>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46"/>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46"/>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46"/>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46"/>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46"/>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46"/>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46"/>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46"/>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46"/>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46"/>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6"/>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46"/>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6"/>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46"/>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6"/>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6"/>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6"/>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46"/>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46"/>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46"/>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6"/>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6"/>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46"/>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46"/>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6"/>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6"/>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46"/>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46"/>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6"/>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6"/>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46"/>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46"/>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6"/>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6"/>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2" name="Google Shape;6652;p46"/>
          <p:cNvSpPr/>
          <p:nvPr/>
        </p:nvSpPr>
        <p:spPr>
          <a:xfrm>
            <a:off x="6712162" y="884827"/>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46"/>
          <p:cNvSpPr/>
          <p:nvPr/>
        </p:nvSpPr>
        <p:spPr>
          <a:xfrm flipH="1">
            <a:off x="665119" y="2571750"/>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46"/>
          <p:cNvSpPr/>
          <p:nvPr/>
        </p:nvSpPr>
        <p:spPr>
          <a:xfrm flipH="1">
            <a:off x="1725151" y="4166763"/>
            <a:ext cx="168286"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6"/>
          <p:cNvSpPr/>
          <p:nvPr/>
        </p:nvSpPr>
        <p:spPr>
          <a:xfrm>
            <a:off x="8191860" y="2345125"/>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6"/>
          <p:cNvSpPr/>
          <p:nvPr/>
        </p:nvSpPr>
        <p:spPr>
          <a:xfrm flipH="1">
            <a:off x="2448201" y="726238"/>
            <a:ext cx="168286"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46"/>
          <p:cNvSpPr/>
          <p:nvPr/>
        </p:nvSpPr>
        <p:spPr>
          <a:xfrm>
            <a:off x="5893312" y="4166765"/>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TextBox 30"/>
          <p:cNvSpPr txBox="1"/>
          <p:nvPr/>
        </p:nvSpPr>
        <p:spPr>
          <a:xfrm>
            <a:off x="-22738" y="1114164"/>
            <a:ext cx="9144000" cy="3187091"/>
          </a:xfrm>
          <a:prstGeom prst="rect">
            <a:avLst/>
          </a:prstGeom>
        </p:spPr>
        <p:txBody>
          <a:bodyPr wrap="square" lIns="0" tIns="0" rIns="0" bIns="0" rtlCol="0" anchor="t">
            <a:spAutoFit/>
          </a:bodyPr>
          <a:lstStyle/>
          <a:p>
            <a:pPr algn="ctr">
              <a:lnSpc>
                <a:spcPct val="150000"/>
              </a:lnSpc>
            </a:pPr>
            <a:r>
              <a:rPr lang="vi-VN" sz="4800" b="1">
                <a:solidFill>
                  <a:schemeClr val="tx2">
                    <a:lumMod val="50000"/>
                  </a:schemeClr>
                </a:solidFill>
                <a:latin typeface="Arial" panose="020B0604020202020204" pitchFamily="34" charset="0"/>
                <a:cs typeface="Arial" panose="020B0604020202020204" pitchFamily="34" charset="0"/>
              </a:rPr>
              <a:t>TRÂN TRỌNG CẢM ƠN </a:t>
            </a:r>
            <a:endParaRPr lang="en-US" sz="4800" b="1">
              <a:solidFill>
                <a:schemeClr val="tx2">
                  <a:lumMod val="50000"/>
                </a:schemeClr>
              </a:solidFill>
              <a:latin typeface="Arial" panose="020B0604020202020204" pitchFamily="34" charset="0"/>
              <a:cs typeface="Arial" panose="020B0604020202020204" pitchFamily="34" charset="0"/>
            </a:endParaRPr>
          </a:p>
          <a:p>
            <a:pPr algn="ctr">
              <a:lnSpc>
                <a:spcPct val="150000"/>
              </a:lnSpc>
            </a:pPr>
            <a:r>
              <a:rPr lang="vi-VN" sz="4800" b="1">
                <a:solidFill>
                  <a:schemeClr val="tx2">
                    <a:lumMod val="50000"/>
                  </a:schemeClr>
                </a:solidFill>
                <a:latin typeface="Arial" panose="020B0604020202020204" pitchFamily="34" charset="0"/>
                <a:cs typeface="Arial" panose="020B0604020202020204" pitchFamily="34" charset="0"/>
              </a:rPr>
              <a:t>SỰ QUAN TÂM THEO DÕI </a:t>
            </a:r>
            <a:endParaRPr lang="en-US" sz="4800" b="1">
              <a:solidFill>
                <a:schemeClr val="tx2">
                  <a:lumMod val="50000"/>
                </a:schemeClr>
              </a:solidFill>
              <a:latin typeface="Arial" panose="020B0604020202020204" pitchFamily="34" charset="0"/>
              <a:cs typeface="Arial" panose="020B0604020202020204" pitchFamily="34" charset="0"/>
            </a:endParaRPr>
          </a:p>
          <a:p>
            <a:pPr algn="ctr">
              <a:lnSpc>
                <a:spcPct val="150000"/>
              </a:lnSpc>
            </a:pPr>
            <a:r>
              <a:rPr lang="vi-VN" sz="4800" b="1">
                <a:solidFill>
                  <a:schemeClr val="tx2">
                    <a:lumMod val="50000"/>
                  </a:schemeClr>
                </a:solidFill>
                <a:latin typeface="Arial" panose="020B0604020202020204" pitchFamily="34" charset="0"/>
                <a:cs typeface="Arial" panose="020B0604020202020204" pitchFamily="34" charset="0"/>
              </a:rPr>
              <a:t>CỦA CÁC EM</a:t>
            </a:r>
            <a:endParaRPr lang="en-US" sz="48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p:cTn id="7" dur="500" fill="hold"/>
                                        <p:tgtEl>
                                          <p:spTgt spid="212"/>
                                        </p:tgtEl>
                                        <p:attrNameLst>
                                          <p:attrName>ppt_w</p:attrName>
                                        </p:attrNameLst>
                                      </p:cBhvr>
                                      <p:tavLst>
                                        <p:tav tm="0">
                                          <p:val>
                                            <p:fltVal val="0"/>
                                          </p:val>
                                        </p:tav>
                                        <p:tav tm="100000">
                                          <p:val>
                                            <p:strVal val="#ppt_w"/>
                                          </p:val>
                                        </p:tav>
                                      </p:tavLst>
                                    </p:anim>
                                    <p:anim calcmode="lin" valueType="num">
                                      <p:cBhvr>
                                        <p:cTn id="8" dur="500" fill="hold"/>
                                        <p:tgtEl>
                                          <p:spTgt spid="212"/>
                                        </p:tgtEl>
                                        <p:attrNameLst>
                                          <p:attrName>ppt_h</p:attrName>
                                        </p:attrNameLst>
                                      </p:cBhvr>
                                      <p:tavLst>
                                        <p:tav tm="0">
                                          <p:val>
                                            <p:fltVal val="0"/>
                                          </p:val>
                                        </p:tav>
                                        <p:tav tm="100000">
                                          <p:val>
                                            <p:strVal val="#ppt_h"/>
                                          </p:val>
                                        </p:tav>
                                      </p:tavLst>
                                    </p:anim>
                                    <p:animEffect transition="in" filter="fade">
                                      <p:cBhvr>
                                        <p:cTn id="9"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27"/>
        <p:cNvGrpSpPr/>
        <p:nvPr/>
      </p:nvGrpSpPr>
      <p:grpSpPr>
        <a:xfrm>
          <a:off x="0" y="0"/>
          <a:ext cx="0" cy="0"/>
          <a:chOff x="0" y="0"/>
          <a:chExt cx="0" cy="0"/>
        </a:xfrm>
      </p:grpSpPr>
      <p:sp>
        <p:nvSpPr>
          <p:cNvPr id="74" name="Freeform 8"/>
          <p:cNvSpPr/>
          <p:nvPr/>
        </p:nvSpPr>
        <p:spPr>
          <a:xfrm>
            <a:off x="522050" y="397566"/>
            <a:ext cx="7887653" cy="4492486"/>
          </a:xfrm>
          <a:custGeom>
            <a:avLst/>
            <a:gdLst/>
            <a:ahLst/>
            <a:cxnLst/>
            <a:rect l="l" t="t" r="r" b="b"/>
            <a:pathLst>
              <a:path w="4002211" h="1665634">
                <a:moveTo>
                  <a:pt x="30630" y="0"/>
                </a:moveTo>
                <a:lnTo>
                  <a:pt x="3971580" y="0"/>
                </a:lnTo>
                <a:cubicBezTo>
                  <a:pt x="3979704" y="0"/>
                  <a:pt x="3987495" y="3227"/>
                  <a:pt x="3993240" y="8971"/>
                </a:cubicBezTo>
                <a:cubicBezTo>
                  <a:pt x="3998984" y="14716"/>
                  <a:pt x="4002211" y="22507"/>
                  <a:pt x="4002211" y="30630"/>
                </a:cubicBezTo>
                <a:lnTo>
                  <a:pt x="4002211" y="1635004"/>
                </a:lnTo>
                <a:cubicBezTo>
                  <a:pt x="4002211" y="1651921"/>
                  <a:pt x="3988497" y="1665634"/>
                  <a:pt x="3971580" y="1665634"/>
                </a:cubicBezTo>
                <a:lnTo>
                  <a:pt x="30630" y="1665634"/>
                </a:lnTo>
                <a:cubicBezTo>
                  <a:pt x="22507" y="1665634"/>
                  <a:pt x="14716" y="1662407"/>
                  <a:pt x="8971" y="1656663"/>
                </a:cubicBezTo>
                <a:cubicBezTo>
                  <a:pt x="3227" y="1650919"/>
                  <a:pt x="0" y="1643128"/>
                  <a:pt x="0" y="1635004"/>
                </a:cubicBezTo>
                <a:lnTo>
                  <a:pt x="0" y="30630"/>
                </a:lnTo>
                <a:cubicBezTo>
                  <a:pt x="0" y="22507"/>
                  <a:pt x="3227" y="14716"/>
                  <a:pt x="8971" y="8971"/>
                </a:cubicBezTo>
                <a:cubicBezTo>
                  <a:pt x="14716" y="3227"/>
                  <a:pt x="22507" y="0"/>
                  <a:pt x="30630" y="0"/>
                </a:cubicBezTo>
                <a:close/>
              </a:path>
            </a:pathLst>
          </a:custGeom>
          <a:solidFill>
            <a:srgbClr val="FFFFFF"/>
          </a:solidFill>
          <a:ln>
            <a:noFill/>
          </a:ln>
        </p:spPr>
        <p:txBody>
          <a:bodyPr/>
          <a:lstStyle/>
          <a:p>
            <a:endParaRPr lang="en-US" sz="2000"/>
          </a:p>
        </p:txBody>
      </p:sp>
      <p:grpSp>
        <p:nvGrpSpPr>
          <p:cNvPr id="4130" name="Google Shape;4130;p34"/>
          <p:cNvGrpSpPr/>
          <p:nvPr/>
        </p:nvGrpSpPr>
        <p:grpSpPr>
          <a:xfrm rot="5400000">
            <a:off x="8014167" y="-342715"/>
            <a:ext cx="1335330" cy="1385522"/>
            <a:chOff x="1843825" y="3806950"/>
            <a:chExt cx="1608250" cy="1668700"/>
          </a:xfrm>
        </p:grpSpPr>
        <p:sp>
          <p:nvSpPr>
            <p:cNvPr id="4131" name="Google Shape;4131;p34"/>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4"/>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4"/>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4"/>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4"/>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4"/>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4"/>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4"/>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4"/>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4"/>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4"/>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4"/>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4"/>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4"/>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4"/>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4"/>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4"/>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4"/>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4"/>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4"/>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4"/>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4"/>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4"/>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4"/>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4"/>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4"/>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4"/>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4"/>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4"/>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4"/>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4"/>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4"/>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4"/>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4"/>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4"/>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4"/>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4"/>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4"/>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4"/>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4"/>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4"/>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4"/>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4"/>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4"/>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4"/>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4"/>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4"/>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4"/>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4"/>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4"/>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4"/>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4"/>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4"/>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4"/>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4"/>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4"/>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4"/>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4"/>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4"/>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4"/>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4"/>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4"/>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4"/>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4"/>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4"/>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4"/>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4"/>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4"/>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TextBox 23"/>
          <p:cNvSpPr txBox="1"/>
          <p:nvPr/>
        </p:nvSpPr>
        <p:spPr>
          <a:xfrm>
            <a:off x="2270985" y="397566"/>
            <a:ext cx="4389782" cy="728341"/>
          </a:xfrm>
          <a:prstGeom prst="rect">
            <a:avLst/>
          </a:prstGeom>
        </p:spPr>
        <p:txBody>
          <a:bodyPr wrap="square" lIns="0" tIns="0" rIns="0" bIns="0" rtlCol="0" anchor="t">
            <a:spAutoFit/>
          </a:bodyPr>
          <a:lstStyle/>
          <a:p>
            <a:pPr algn="ctr">
              <a:lnSpc>
                <a:spcPct val="150000"/>
              </a:lnSpc>
            </a:pPr>
            <a:r>
              <a:rPr lang="en-US" sz="3600" b="1">
                <a:solidFill>
                  <a:schemeClr val="tx2">
                    <a:lumMod val="50000"/>
                  </a:schemeClr>
                </a:solidFill>
                <a:latin typeface="Arial" panose="020B0604020202020204" pitchFamily="34" charset="0"/>
                <a:cs typeface="Arial" panose="020B0604020202020204" pitchFamily="34" charset="0"/>
              </a:rPr>
              <a:t>ÔN BÀI CŨ</a:t>
            </a:r>
            <a:endParaRPr lang="en-US" sz="3600" b="1" dirty="0">
              <a:solidFill>
                <a:schemeClr val="tx2">
                  <a:lumMod val="50000"/>
                </a:schemeClr>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9E5A003A-683B-A835-8EE4-30039335A096}"/>
              </a:ext>
            </a:extLst>
          </p:cNvPr>
          <p:cNvSpPr txBox="1"/>
          <p:nvPr/>
        </p:nvSpPr>
        <p:spPr>
          <a:xfrm>
            <a:off x="872974" y="2846262"/>
            <a:ext cx="7185803" cy="1881990"/>
          </a:xfrm>
          <a:prstGeom prst="rect">
            <a:avLst/>
          </a:prstGeom>
          <a:noFill/>
        </p:spPr>
        <p:txBody>
          <a:bodyPr wrap="square">
            <a:spAutoFit/>
          </a:bodyPr>
          <a:lstStyle/>
          <a:p>
            <a:pPr algn="just">
              <a:lnSpc>
                <a:spcPct val="150000"/>
              </a:lnSpc>
            </a:pPr>
            <a:r>
              <a:rPr lang="vi-VN" sz="2000" b="1">
                <a:latin typeface="Arial" panose="020B0604020202020204" pitchFamily="34" charset="0"/>
                <a:ea typeface="SimSun" panose="02010600030101010101" pitchFamily="2" charset="-122"/>
                <a:cs typeface="Arial" panose="020B0604020202020204" pitchFamily="34" charset="0"/>
              </a:rPr>
              <a:t>Màu sắc của cảnh vật được nhận biết qua từ:</a:t>
            </a:r>
          </a:p>
          <a:p>
            <a:pPr marL="342900" indent="-342900" algn="just">
              <a:lnSpc>
                <a:spcPct val="150000"/>
              </a:lnSpc>
              <a:buFont typeface="Arial" panose="020B0604020202020204" pitchFamily="34" charset="0"/>
              <a:buChar char="•"/>
            </a:pPr>
            <a:r>
              <a:rPr lang="vi-VN" sz="2000">
                <a:latin typeface="Arial" panose="020B0604020202020204" pitchFamily="34" charset="0"/>
                <a:ea typeface="SimSun" panose="02010600030101010101" pitchFamily="2" charset="-122"/>
                <a:cs typeface="Arial" panose="020B0604020202020204" pitchFamily="34" charset="0"/>
              </a:rPr>
              <a:t>Khổ 2 : bình minh =&gt; buổi sáng.</a:t>
            </a:r>
          </a:p>
          <a:p>
            <a:pPr marL="342900" indent="-342900" algn="just">
              <a:lnSpc>
                <a:spcPct val="150000"/>
              </a:lnSpc>
              <a:buFont typeface="Arial" panose="020B0604020202020204" pitchFamily="34" charset="0"/>
              <a:buChar char="•"/>
            </a:pPr>
            <a:r>
              <a:rPr lang="vi-VN" sz="2000">
                <a:latin typeface="Arial" panose="020B0604020202020204" pitchFamily="34" charset="0"/>
                <a:ea typeface="SimSun" panose="02010600030101010101" pitchFamily="2" charset="-122"/>
                <a:cs typeface="Arial" panose="020B0604020202020204" pitchFamily="34" charset="0"/>
              </a:rPr>
              <a:t>Khổ 3 : hoàng hôn =&gt; buổi chiều tối.</a:t>
            </a:r>
          </a:p>
          <a:p>
            <a:pPr marL="342900" indent="-342900" algn="just">
              <a:lnSpc>
                <a:spcPct val="150000"/>
              </a:lnSpc>
              <a:buFont typeface="Arial" panose="020B0604020202020204" pitchFamily="34" charset="0"/>
              <a:buChar char="•"/>
            </a:pPr>
            <a:r>
              <a:rPr lang="vi-VN" sz="2000">
                <a:latin typeface="Arial" panose="020B0604020202020204" pitchFamily="34" charset="0"/>
                <a:ea typeface="SimSun" panose="02010600030101010101" pitchFamily="2" charset="-122"/>
                <a:cs typeface="Arial" panose="020B0604020202020204" pitchFamily="34" charset="0"/>
              </a:rPr>
              <a:t>Khổ 4 : đêm =&gt; buổi đêm.</a:t>
            </a:r>
          </a:p>
        </p:txBody>
      </p:sp>
      <p:sp>
        <p:nvSpPr>
          <p:cNvPr id="80" name="Rounded Rectangle 79"/>
          <p:cNvSpPr/>
          <p:nvPr/>
        </p:nvSpPr>
        <p:spPr>
          <a:xfrm>
            <a:off x="872974" y="1227110"/>
            <a:ext cx="7185804" cy="1133823"/>
          </a:xfrm>
          <a:prstGeom prst="roundRect">
            <a:avLst/>
          </a:prstGeom>
          <a:solidFill>
            <a:schemeClr val="bg1"/>
          </a:solidFill>
          <a:ln>
            <a:solidFill>
              <a:schemeClr val="bg1">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1" name="Oval 80"/>
          <p:cNvSpPr/>
          <p:nvPr/>
        </p:nvSpPr>
        <p:spPr>
          <a:xfrm>
            <a:off x="688201" y="549837"/>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a:solidFill>
                  <a:srgbClr val="FFFFFF"/>
                </a:solidFill>
              </a:rPr>
              <a:t>?</a:t>
            </a:r>
          </a:p>
        </p:txBody>
      </p:sp>
      <p:sp>
        <p:nvSpPr>
          <p:cNvPr id="82" name="TextBox 81">
            <a:extLst>
              <a:ext uri="{FF2B5EF4-FFF2-40B4-BE49-F238E27FC236}">
                <a16:creationId xmlns:a16="http://schemas.microsoft.com/office/drawing/2014/main" id="{9E5A003A-683B-A835-8EE4-30039335A096}"/>
              </a:ext>
            </a:extLst>
          </p:cNvPr>
          <p:cNvSpPr txBox="1"/>
          <p:nvPr/>
        </p:nvSpPr>
        <p:spPr>
          <a:xfrm>
            <a:off x="872974" y="2349266"/>
            <a:ext cx="7185804" cy="496996"/>
          </a:xfrm>
          <a:prstGeom prst="rect">
            <a:avLst/>
          </a:prstGeom>
          <a:noFill/>
        </p:spPr>
        <p:txBody>
          <a:bodyPr wrap="square">
            <a:spAutoFit/>
          </a:bodyPr>
          <a:lstStyle/>
          <a:p>
            <a:pPr algn="ctr">
              <a:lnSpc>
                <a:spcPct val="150000"/>
              </a:lnSpc>
            </a:pPr>
            <a:r>
              <a:rPr lang="en-SG" sz="2000" b="1" u="sng">
                <a:latin typeface="Arial" panose="020B0604020202020204" pitchFamily="34" charset="0"/>
                <a:ea typeface="SimSun" panose="02010600030101010101" pitchFamily="2" charset="-122"/>
                <a:cs typeface="Arial" panose="020B0604020202020204" pitchFamily="34" charset="0"/>
              </a:rPr>
              <a:t>Đáp án:</a:t>
            </a:r>
            <a:endParaRPr lang="en-US" sz="2000" u="sng">
              <a:effectLst/>
              <a:latin typeface="Arial" panose="020B0604020202020204" pitchFamily="34" charset="0"/>
              <a:ea typeface="SimSun" panose="02010600030101010101" pitchFamily="2" charset="-122"/>
              <a:cs typeface="Arial" panose="020B0604020202020204" pitchFamily="34" charset="0"/>
            </a:endParaRPr>
          </a:p>
        </p:txBody>
      </p:sp>
      <p:sp>
        <p:nvSpPr>
          <p:cNvPr id="83" name="Rectangle 82"/>
          <p:cNvSpPr/>
          <p:nvPr/>
        </p:nvSpPr>
        <p:spPr>
          <a:xfrm>
            <a:off x="872974" y="1315710"/>
            <a:ext cx="7185803" cy="1045223"/>
          </a:xfrm>
          <a:prstGeom prst="rect">
            <a:avLst/>
          </a:prstGeom>
        </p:spPr>
        <p:txBody>
          <a:bodyPr wrap="square">
            <a:spAutoFit/>
          </a:body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Các khổ thơ 2, 3, 4 nói về màu sắc của cảnh vật ở những thời điểm nào?</a:t>
            </a:r>
            <a:endParaRPr lang="en-US" sz="2200" b="1">
              <a:solidFill>
                <a:schemeClr val="bg1">
                  <a:lumMod val="10000"/>
                </a:schemeClr>
              </a:solidFill>
            </a:endParaRPr>
          </a:p>
        </p:txBody>
      </p:sp>
    </p:spTree>
    <p:extLst>
      <p:ext uri="{BB962C8B-B14F-4D97-AF65-F5344CB8AC3E}">
        <p14:creationId xmlns:p14="http://schemas.microsoft.com/office/powerpoint/2010/main" val="385409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animBg="1"/>
      <p:bldP spid="82" grpId="0"/>
      <p:bldP spid="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06"/>
        <p:cNvGrpSpPr/>
        <p:nvPr/>
      </p:nvGrpSpPr>
      <p:grpSpPr>
        <a:xfrm>
          <a:off x="0" y="0"/>
          <a:ext cx="0" cy="0"/>
          <a:chOff x="0" y="0"/>
          <a:chExt cx="0" cy="0"/>
        </a:xfrm>
      </p:grpSpPr>
      <p:sp>
        <p:nvSpPr>
          <p:cNvPr id="5770" name="Google Shape;5770;p42"/>
          <p:cNvSpPr/>
          <p:nvPr/>
        </p:nvSpPr>
        <p:spPr>
          <a:xfrm>
            <a:off x="7148660" y="4637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42"/>
          <p:cNvSpPr/>
          <p:nvPr/>
        </p:nvSpPr>
        <p:spPr>
          <a:xfrm>
            <a:off x="7470249" y="766277"/>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2" name="Google Shape;5772;p42"/>
          <p:cNvGrpSpPr/>
          <p:nvPr/>
        </p:nvGrpSpPr>
        <p:grpSpPr>
          <a:xfrm flipH="1">
            <a:off x="7757463" y="0"/>
            <a:ext cx="1386525" cy="1118350"/>
            <a:chOff x="5750750" y="2118725"/>
            <a:chExt cx="1386525" cy="1118350"/>
          </a:xfrm>
        </p:grpSpPr>
        <p:sp>
          <p:nvSpPr>
            <p:cNvPr id="5773" name="Google Shape;5773;p42"/>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42"/>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42"/>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42"/>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42"/>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42"/>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42"/>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42"/>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42"/>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42"/>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42"/>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42"/>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42"/>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42"/>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42"/>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42"/>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42"/>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42"/>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42"/>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42"/>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42"/>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42"/>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42"/>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42"/>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42"/>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42"/>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42"/>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42"/>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42"/>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42"/>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42"/>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42"/>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42"/>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42"/>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42"/>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42"/>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42"/>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42"/>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42"/>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42"/>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42"/>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42"/>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42"/>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42"/>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42"/>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42"/>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42"/>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42"/>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42"/>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42"/>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42"/>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42"/>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42"/>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42"/>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42"/>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42"/>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42"/>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42"/>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42"/>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42"/>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42"/>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42"/>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42"/>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42"/>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42"/>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42"/>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9" name="Google Shape;5839;p42"/>
          <p:cNvGrpSpPr/>
          <p:nvPr/>
        </p:nvGrpSpPr>
        <p:grpSpPr>
          <a:xfrm rot="10800000">
            <a:off x="8600407" y="-434133"/>
            <a:ext cx="543582" cy="750101"/>
            <a:chOff x="626325" y="3925200"/>
            <a:chExt cx="612625" cy="845375"/>
          </a:xfrm>
        </p:grpSpPr>
        <p:sp>
          <p:nvSpPr>
            <p:cNvPr id="5840" name="Google Shape;5840;p42"/>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42"/>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42"/>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42"/>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TextBox 23"/>
          <p:cNvSpPr txBox="1"/>
          <p:nvPr/>
        </p:nvSpPr>
        <p:spPr>
          <a:xfrm>
            <a:off x="2553789" y="119687"/>
            <a:ext cx="4389782" cy="728341"/>
          </a:xfrm>
          <a:prstGeom prst="rect">
            <a:avLst/>
          </a:prstGeom>
        </p:spPr>
        <p:txBody>
          <a:bodyPr wrap="square" lIns="0" tIns="0" rIns="0" bIns="0" rtlCol="0" anchor="t">
            <a:spAutoFit/>
          </a:bodyPr>
          <a:lstStyle/>
          <a:p>
            <a:pPr algn="ctr">
              <a:lnSpc>
                <a:spcPct val="150000"/>
              </a:lnSpc>
            </a:pPr>
            <a:r>
              <a:rPr lang="en-US" sz="3600" b="1">
                <a:solidFill>
                  <a:schemeClr val="tx2">
                    <a:lumMod val="50000"/>
                  </a:schemeClr>
                </a:solidFill>
                <a:latin typeface="Arial" panose="020B0604020202020204" pitchFamily="34" charset="0"/>
                <a:cs typeface="Arial" panose="020B0604020202020204" pitchFamily="34" charset="0"/>
              </a:rPr>
              <a:t>KHỞI ĐỘNG</a:t>
            </a:r>
          </a:p>
        </p:txBody>
      </p:sp>
      <p:sp>
        <p:nvSpPr>
          <p:cNvPr id="149" name="Rectangle 148">
            <a:extLst>
              <a:ext uri="{FF2B5EF4-FFF2-40B4-BE49-F238E27FC236}">
                <a16:creationId xmlns:a16="http://schemas.microsoft.com/office/drawing/2014/main" id="{1C7F2A0F-12FF-B796-5B8B-C1854B0B4A08}"/>
              </a:ext>
            </a:extLst>
          </p:cNvPr>
          <p:cNvSpPr/>
          <p:nvPr/>
        </p:nvSpPr>
        <p:spPr>
          <a:xfrm>
            <a:off x="727224" y="1415837"/>
            <a:ext cx="7766325" cy="2810092"/>
          </a:xfrm>
          <a:prstGeom prst="rect">
            <a:avLst/>
          </a:prstGeom>
          <a:solidFill>
            <a:srgbClr val="FFFFFF"/>
          </a:solidFill>
          <a:ln w="38100">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342900" indent="-342900">
              <a:lnSpc>
                <a:spcPct val="150000"/>
              </a:lnSpc>
              <a:buFont typeface="Arial" panose="020B0604020202020204" pitchFamily="34" charset="0"/>
              <a:buChar char="•"/>
            </a:pPr>
            <a:r>
              <a:rPr lang="vi-VN" sz="2800">
                <a:solidFill>
                  <a:schemeClr val="bg2">
                    <a:lumMod val="50000"/>
                  </a:schemeClr>
                </a:solidFill>
                <a:cs typeface="Arial" panose="020B0604020202020204" pitchFamily="34" charset="0"/>
              </a:rPr>
              <a:t>Nếu có thời gian rảnh rỗi, em sẽ làm gì? (vẽ, sáng tác thơ, làm đồ chơi,... Vì sao em thích làm việc đó?). </a:t>
            </a:r>
            <a:endParaRPr lang="en-US" sz="2800">
              <a:solidFill>
                <a:schemeClr val="bg2">
                  <a:lumMod val="50000"/>
                </a:schemeClr>
              </a:solidFill>
              <a:latin typeface="Arial" panose="020B0604020202020204" pitchFamily="34" charset="0"/>
              <a:cs typeface="Arial" panose="020B0604020202020204" pitchFamily="34" charset="0"/>
            </a:endParaRPr>
          </a:p>
        </p:txBody>
      </p:sp>
      <p:sp>
        <p:nvSpPr>
          <p:cNvPr id="150" name="Arrow: Pentagon 18">
            <a:extLst>
              <a:ext uri="{FF2B5EF4-FFF2-40B4-BE49-F238E27FC236}">
                <a16:creationId xmlns:a16="http://schemas.microsoft.com/office/drawing/2014/main" id="{ED9E9F7A-14C3-7A04-524B-A681E3CB78F7}"/>
              </a:ext>
            </a:extLst>
          </p:cNvPr>
          <p:cNvSpPr/>
          <p:nvPr/>
        </p:nvSpPr>
        <p:spPr>
          <a:xfrm>
            <a:off x="953661" y="1087572"/>
            <a:ext cx="4797434" cy="607413"/>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3000" b="1">
                <a:solidFill>
                  <a:srgbClr val="FFFFFF"/>
                </a:solidFill>
                <a:latin typeface="+mj-lt"/>
                <a:cs typeface="Arial" panose="020B0604020202020204" pitchFamily="34" charset="0"/>
              </a:rPr>
              <a:t>  Thảo luận nhóm đôi</a:t>
            </a:r>
            <a:endParaRPr lang="en-US" sz="3000" b="1" i="1" dirty="0">
              <a:solidFill>
                <a:srgbClr val="FFFFFF"/>
              </a:solidFill>
              <a:latin typeface="+mj-lt"/>
              <a:cs typeface="Arial" panose="020B0604020202020204" pitchFamily="34" charset="0"/>
            </a:endParaRPr>
          </a:p>
        </p:txBody>
      </p:sp>
      <p:grpSp>
        <p:nvGrpSpPr>
          <p:cNvPr id="151" name="Google Shape;4534;p38"/>
          <p:cNvGrpSpPr/>
          <p:nvPr/>
        </p:nvGrpSpPr>
        <p:grpSpPr>
          <a:xfrm rot="10800000">
            <a:off x="858523" y="3747371"/>
            <a:ext cx="1829814" cy="1445579"/>
            <a:chOff x="1833175" y="2043150"/>
            <a:chExt cx="1633325" cy="1290350"/>
          </a:xfrm>
        </p:grpSpPr>
        <p:sp>
          <p:nvSpPr>
            <p:cNvPr id="152" name="Google Shape;4535;p38"/>
            <p:cNvSpPr/>
            <p:nvPr/>
          </p:nvSpPr>
          <p:spPr>
            <a:xfrm>
              <a:off x="1833175" y="2043150"/>
              <a:ext cx="1633325" cy="1290350"/>
            </a:xfrm>
            <a:custGeom>
              <a:avLst/>
              <a:gdLst/>
              <a:ahLst/>
              <a:cxnLst/>
              <a:rect l="l" t="t" r="r" b="b"/>
              <a:pathLst>
                <a:path w="65333" h="51614" extrusionOk="0">
                  <a:moveTo>
                    <a:pt x="30576" y="0"/>
                  </a:moveTo>
                  <a:cubicBezTo>
                    <a:pt x="30558" y="0"/>
                    <a:pt x="30540" y="1"/>
                    <a:pt x="30522" y="3"/>
                  </a:cubicBezTo>
                  <a:cubicBezTo>
                    <a:pt x="30257" y="27"/>
                    <a:pt x="30041" y="251"/>
                    <a:pt x="29930" y="506"/>
                  </a:cubicBezTo>
                  <a:cubicBezTo>
                    <a:pt x="29819" y="761"/>
                    <a:pt x="29699" y="1071"/>
                    <a:pt x="29576" y="1351"/>
                  </a:cubicBezTo>
                  <a:cubicBezTo>
                    <a:pt x="29456" y="1627"/>
                    <a:pt x="29311" y="1892"/>
                    <a:pt x="29145" y="2142"/>
                  </a:cubicBezTo>
                  <a:cubicBezTo>
                    <a:pt x="28979" y="2385"/>
                    <a:pt x="28777" y="2600"/>
                    <a:pt x="28582" y="2816"/>
                  </a:cubicBezTo>
                  <a:cubicBezTo>
                    <a:pt x="28195" y="3249"/>
                    <a:pt x="27846" y="3704"/>
                    <a:pt x="27586" y="4224"/>
                  </a:cubicBezTo>
                  <a:cubicBezTo>
                    <a:pt x="27326" y="4739"/>
                    <a:pt x="27145" y="5290"/>
                    <a:pt x="27049" y="5861"/>
                  </a:cubicBezTo>
                  <a:cubicBezTo>
                    <a:pt x="26871" y="6920"/>
                    <a:pt x="26999" y="8005"/>
                    <a:pt x="27417" y="8992"/>
                  </a:cubicBezTo>
                  <a:cubicBezTo>
                    <a:pt x="27617" y="9461"/>
                    <a:pt x="27875" y="9902"/>
                    <a:pt x="28188" y="10301"/>
                  </a:cubicBezTo>
                  <a:cubicBezTo>
                    <a:pt x="28351" y="10513"/>
                    <a:pt x="28532" y="10713"/>
                    <a:pt x="28727" y="10896"/>
                  </a:cubicBezTo>
                  <a:cubicBezTo>
                    <a:pt x="28905" y="11069"/>
                    <a:pt x="29109" y="11225"/>
                    <a:pt x="29242" y="11435"/>
                  </a:cubicBezTo>
                  <a:cubicBezTo>
                    <a:pt x="29340" y="11593"/>
                    <a:pt x="29384" y="11798"/>
                    <a:pt x="29302" y="11962"/>
                  </a:cubicBezTo>
                  <a:cubicBezTo>
                    <a:pt x="29255" y="12055"/>
                    <a:pt x="29162" y="12092"/>
                    <a:pt x="29060" y="12092"/>
                  </a:cubicBezTo>
                  <a:cubicBezTo>
                    <a:pt x="28984" y="12092"/>
                    <a:pt x="28903" y="12071"/>
                    <a:pt x="28830" y="12039"/>
                  </a:cubicBezTo>
                  <a:cubicBezTo>
                    <a:pt x="28385" y="11851"/>
                    <a:pt x="27988" y="11507"/>
                    <a:pt x="27706" y="11117"/>
                  </a:cubicBezTo>
                  <a:cubicBezTo>
                    <a:pt x="27646" y="11033"/>
                    <a:pt x="27588" y="10946"/>
                    <a:pt x="27538" y="10857"/>
                  </a:cubicBezTo>
                  <a:cubicBezTo>
                    <a:pt x="27478" y="9396"/>
                    <a:pt x="26683" y="8048"/>
                    <a:pt x="25752" y="6946"/>
                  </a:cubicBezTo>
                  <a:cubicBezTo>
                    <a:pt x="25174" y="6267"/>
                    <a:pt x="24534" y="5644"/>
                    <a:pt x="23841" y="5086"/>
                  </a:cubicBezTo>
                  <a:cubicBezTo>
                    <a:pt x="23097" y="4484"/>
                    <a:pt x="22282" y="3967"/>
                    <a:pt x="21377" y="3642"/>
                  </a:cubicBezTo>
                  <a:cubicBezTo>
                    <a:pt x="20939" y="3480"/>
                    <a:pt x="20484" y="3389"/>
                    <a:pt x="20024" y="3314"/>
                  </a:cubicBezTo>
                  <a:cubicBezTo>
                    <a:pt x="19562" y="3242"/>
                    <a:pt x="19122" y="3187"/>
                    <a:pt x="18686" y="3050"/>
                  </a:cubicBezTo>
                  <a:cubicBezTo>
                    <a:pt x="18481" y="2992"/>
                    <a:pt x="18289" y="2905"/>
                    <a:pt x="18108" y="2795"/>
                  </a:cubicBezTo>
                  <a:cubicBezTo>
                    <a:pt x="17918" y="2681"/>
                    <a:pt x="17764" y="2532"/>
                    <a:pt x="17617" y="2371"/>
                  </a:cubicBezTo>
                  <a:cubicBezTo>
                    <a:pt x="17352" y="2076"/>
                    <a:pt x="17038" y="1750"/>
                    <a:pt x="16621" y="1750"/>
                  </a:cubicBezTo>
                  <a:cubicBezTo>
                    <a:pt x="16592" y="1750"/>
                    <a:pt x="16562" y="1752"/>
                    <a:pt x="16532" y="1755"/>
                  </a:cubicBezTo>
                  <a:cubicBezTo>
                    <a:pt x="16067" y="1805"/>
                    <a:pt x="15853" y="2272"/>
                    <a:pt x="15829" y="2708"/>
                  </a:cubicBezTo>
                  <a:cubicBezTo>
                    <a:pt x="15805" y="3144"/>
                    <a:pt x="15909" y="3656"/>
                    <a:pt x="16005" y="4116"/>
                  </a:cubicBezTo>
                  <a:cubicBezTo>
                    <a:pt x="16101" y="4576"/>
                    <a:pt x="16183" y="5042"/>
                    <a:pt x="16202" y="5521"/>
                  </a:cubicBezTo>
                  <a:cubicBezTo>
                    <a:pt x="16224" y="5998"/>
                    <a:pt x="16219" y="6498"/>
                    <a:pt x="16248" y="6989"/>
                  </a:cubicBezTo>
                  <a:cubicBezTo>
                    <a:pt x="16279" y="7480"/>
                    <a:pt x="16342" y="7916"/>
                    <a:pt x="16479" y="8361"/>
                  </a:cubicBezTo>
                  <a:cubicBezTo>
                    <a:pt x="16606" y="8773"/>
                    <a:pt x="16777" y="9170"/>
                    <a:pt x="16987" y="9545"/>
                  </a:cubicBezTo>
                  <a:cubicBezTo>
                    <a:pt x="17124" y="9791"/>
                    <a:pt x="17273" y="10027"/>
                    <a:pt x="17434" y="10255"/>
                  </a:cubicBezTo>
                  <a:cubicBezTo>
                    <a:pt x="16205" y="9683"/>
                    <a:pt x="14827" y="9435"/>
                    <a:pt x="13464" y="9435"/>
                  </a:cubicBezTo>
                  <a:cubicBezTo>
                    <a:pt x="13274" y="9435"/>
                    <a:pt x="13084" y="9440"/>
                    <a:pt x="12895" y="9449"/>
                  </a:cubicBezTo>
                  <a:cubicBezTo>
                    <a:pt x="12519" y="9469"/>
                    <a:pt x="12137" y="9503"/>
                    <a:pt x="11757" y="9503"/>
                  </a:cubicBezTo>
                  <a:cubicBezTo>
                    <a:pt x="11546" y="9503"/>
                    <a:pt x="11335" y="9493"/>
                    <a:pt x="11126" y="9464"/>
                  </a:cubicBezTo>
                  <a:cubicBezTo>
                    <a:pt x="10544" y="9384"/>
                    <a:pt x="9952" y="9139"/>
                    <a:pt x="9386" y="8903"/>
                  </a:cubicBezTo>
                  <a:cubicBezTo>
                    <a:pt x="8234" y="8419"/>
                    <a:pt x="7042" y="8075"/>
                    <a:pt x="5827" y="7784"/>
                  </a:cubicBezTo>
                  <a:lnTo>
                    <a:pt x="4917" y="7572"/>
                  </a:lnTo>
                  <a:cubicBezTo>
                    <a:pt x="4775" y="7540"/>
                    <a:pt x="4619" y="7500"/>
                    <a:pt x="4467" y="7500"/>
                  </a:cubicBezTo>
                  <a:cubicBezTo>
                    <a:pt x="4357" y="7500"/>
                    <a:pt x="4250" y="7521"/>
                    <a:pt x="4152" y="7582"/>
                  </a:cubicBezTo>
                  <a:cubicBezTo>
                    <a:pt x="3719" y="7846"/>
                    <a:pt x="3868" y="8554"/>
                    <a:pt x="4019" y="8939"/>
                  </a:cubicBezTo>
                  <a:cubicBezTo>
                    <a:pt x="4371" y="9829"/>
                    <a:pt x="5167" y="10436"/>
                    <a:pt x="5820" y="11103"/>
                  </a:cubicBezTo>
                  <a:cubicBezTo>
                    <a:pt x="6645" y="11940"/>
                    <a:pt x="7360" y="12879"/>
                    <a:pt x="8118" y="13779"/>
                  </a:cubicBezTo>
                  <a:cubicBezTo>
                    <a:pt x="8876" y="14679"/>
                    <a:pt x="9634" y="15449"/>
                    <a:pt x="10498" y="16176"/>
                  </a:cubicBezTo>
                  <a:cubicBezTo>
                    <a:pt x="11723" y="17206"/>
                    <a:pt x="13117" y="18082"/>
                    <a:pt x="14628" y="18611"/>
                  </a:cubicBezTo>
                  <a:cubicBezTo>
                    <a:pt x="13815" y="19461"/>
                    <a:pt x="12804" y="20099"/>
                    <a:pt x="11685" y="20467"/>
                  </a:cubicBezTo>
                  <a:cubicBezTo>
                    <a:pt x="11006" y="20688"/>
                    <a:pt x="10306" y="20828"/>
                    <a:pt x="9605" y="20953"/>
                  </a:cubicBezTo>
                  <a:cubicBezTo>
                    <a:pt x="8852" y="21088"/>
                    <a:pt x="8101" y="21216"/>
                    <a:pt x="7346" y="21338"/>
                  </a:cubicBezTo>
                  <a:cubicBezTo>
                    <a:pt x="6592" y="21463"/>
                    <a:pt x="5849" y="21579"/>
                    <a:pt x="5095" y="21694"/>
                  </a:cubicBezTo>
                  <a:cubicBezTo>
                    <a:pt x="4344" y="21808"/>
                    <a:pt x="3668" y="21892"/>
                    <a:pt x="2953" y="22019"/>
                  </a:cubicBezTo>
                  <a:cubicBezTo>
                    <a:pt x="2299" y="22132"/>
                    <a:pt x="1649" y="22294"/>
                    <a:pt x="1040" y="22575"/>
                  </a:cubicBezTo>
                  <a:cubicBezTo>
                    <a:pt x="756" y="22705"/>
                    <a:pt x="433" y="22862"/>
                    <a:pt x="234" y="23117"/>
                  </a:cubicBezTo>
                  <a:cubicBezTo>
                    <a:pt x="44" y="23360"/>
                    <a:pt x="0" y="23687"/>
                    <a:pt x="118" y="23971"/>
                  </a:cubicBezTo>
                  <a:cubicBezTo>
                    <a:pt x="236" y="24255"/>
                    <a:pt x="450" y="24489"/>
                    <a:pt x="725" y="24631"/>
                  </a:cubicBezTo>
                  <a:cubicBezTo>
                    <a:pt x="1059" y="24799"/>
                    <a:pt x="1442" y="24828"/>
                    <a:pt x="1808" y="24859"/>
                  </a:cubicBezTo>
                  <a:cubicBezTo>
                    <a:pt x="2176" y="24888"/>
                    <a:pt x="2518" y="24936"/>
                    <a:pt x="2867" y="25052"/>
                  </a:cubicBezTo>
                  <a:cubicBezTo>
                    <a:pt x="3216" y="25165"/>
                    <a:pt x="3538" y="25329"/>
                    <a:pt x="3856" y="25499"/>
                  </a:cubicBezTo>
                  <a:cubicBezTo>
                    <a:pt x="4506" y="25856"/>
                    <a:pt x="5129" y="26253"/>
                    <a:pt x="5788" y="26585"/>
                  </a:cubicBezTo>
                  <a:cubicBezTo>
                    <a:pt x="6453" y="26922"/>
                    <a:pt x="7139" y="27218"/>
                    <a:pt x="7839" y="27473"/>
                  </a:cubicBezTo>
                  <a:cubicBezTo>
                    <a:pt x="9211" y="27969"/>
                    <a:pt x="10652" y="28323"/>
                    <a:pt x="12106" y="28455"/>
                  </a:cubicBezTo>
                  <a:cubicBezTo>
                    <a:pt x="12376" y="28479"/>
                    <a:pt x="12646" y="28492"/>
                    <a:pt x="12915" y="28492"/>
                  </a:cubicBezTo>
                  <a:cubicBezTo>
                    <a:pt x="13356" y="28492"/>
                    <a:pt x="13796" y="28457"/>
                    <a:pt x="14233" y="28378"/>
                  </a:cubicBezTo>
                  <a:cubicBezTo>
                    <a:pt x="14936" y="28253"/>
                    <a:pt x="15550" y="28012"/>
                    <a:pt x="16161" y="27709"/>
                  </a:cubicBezTo>
                  <a:cubicBezTo>
                    <a:pt x="16770" y="27403"/>
                    <a:pt x="17348" y="27059"/>
                    <a:pt x="17916" y="26688"/>
                  </a:cubicBezTo>
                  <a:cubicBezTo>
                    <a:pt x="18481" y="26318"/>
                    <a:pt x="19028" y="25909"/>
                    <a:pt x="19511" y="25437"/>
                  </a:cubicBezTo>
                  <a:cubicBezTo>
                    <a:pt x="19995" y="24965"/>
                    <a:pt x="20366" y="24388"/>
                    <a:pt x="20760" y="23827"/>
                  </a:cubicBezTo>
                  <a:cubicBezTo>
                    <a:pt x="21117" y="23321"/>
                    <a:pt x="21547" y="22840"/>
                    <a:pt x="22168" y="22679"/>
                  </a:cubicBezTo>
                  <a:cubicBezTo>
                    <a:pt x="22274" y="22650"/>
                    <a:pt x="22382" y="22636"/>
                    <a:pt x="22491" y="22636"/>
                  </a:cubicBezTo>
                  <a:cubicBezTo>
                    <a:pt x="22564" y="22636"/>
                    <a:pt x="22637" y="22642"/>
                    <a:pt x="22710" y="22655"/>
                  </a:cubicBezTo>
                  <a:cubicBezTo>
                    <a:pt x="22977" y="23184"/>
                    <a:pt x="22748" y="23822"/>
                    <a:pt x="22397" y="24260"/>
                  </a:cubicBezTo>
                  <a:cubicBezTo>
                    <a:pt x="21964" y="24804"/>
                    <a:pt x="21384" y="25244"/>
                    <a:pt x="20823" y="25654"/>
                  </a:cubicBezTo>
                  <a:cubicBezTo>
                    <a:pt x="19694" y="26484"/>
                    <a:pt x="18479" y="27182"/>
                    <a:pt x="17333" y="27981"/>
                  </a:cubicBezTo>
                  <a:cubicBezTo>
                    <a:pt x="16756" y="28385"/>
                    <a:pt x="16197" y="28816"/>
                    <a:pt x="15680" y="29292"/>
                  </a:cubicBezTo>
                  <a:cubicBezTo>
                    <a:pt x="15162" y="29771"/>
                    <a:pt x="14635" y="30385"/>
                    <a:pt x="14193" y="30996"/>
                  </a:cubicBezTo>
                  <a:cubicBezTo>
                    <a:pt x="13271" y="32277"/>
                    <a:pt x="12544" y="33692"/>
                    <a:pt x="11781" y="35069"/>
                  </a:cubicBezTo>
                  <a:cubicBezTo>
                    <a:pt x="11372" y="35800"/>
                    <a:pt x="10956" y="36529"/>
                    <a:pt x="10558" y="37266"/>
                  </a:cubicBezTo>
                  <a:cubicBezTo>
                    <a:pt x="10467" y="37437"/>
                    <a:pt x="10395" y="37620"/>
                    <a:pt x="10428" y="37817"/>
                  </a:cubicBezTo>
                  <a:cubicBezTo>
                    <a:pt x="10465" y="37973"/>
                    <a:pt x="10563" y="38108"/>
                    <a:pt x="10703" y="38190"/>
                  </a:cubicBezTo>
                  <a:cubicBezTo>
                    <a:pt x="10821" y="38260"/>
                    <a:pt x="10945" y="38288"/>
                    <a:pt x="11069" y="38288"/>
                  </a:cubicBezTo>
                  <a:cubicBezTo>
                    <a:pt x="11269" y="38288"/>
                    <a:pt x="11470" y="38216"/>
                    <a:pt x="11656" y="38130"/>
                  </a:cubicBezTo>
                  <a:cubicBezTo>
                    <a:pt x="11945" y="37993"/>
                    <a:pt x="12216" y="37908"/>
                    <a:pt x="12536" y="37908"/>
                  </a:cubicBezTo>
                  <a:cubicBezTo>
                    <a:pt x="12549" y="37908"/>
                    <a:pt x="12562" y="37908"/>
                    <a:pt x="12575" y="37908"/>
                  </a:cubicBezTo>
                  <a:cubicBezTo>
                    <a:pt x="12912" y="37918"/>
                    <a:pt x="13227" y="37993"/>
                    <a:pt x="13545" y="38077"/>
                  </a:cubicBezTo>
                  <a:cubicBezTo>
                    <a:pt x="13865" y="38161"/>
                    <a:pt x="14195" y="38262"/>
                    <a:pt x="14530" y="38325"/>
                  </a:cubicBezTo>
                  <a:cubicBezTo>
                    <a:pt x="14866" y="38390"/>
                    <a:pt x="15211" y="38424"/>
                    <a:pt x="15552" y="38424"/>
                  </a:cubicBezTo>
                  <a:cubicBezTo>
                    <a:pt x="16924" y="38421"/>
                    <a:pt x="18257" y="37916"/>
                    <a:pt x="19427" y="37230"/>
                  </a:cubicBezTo>
                  <a:cubicBezTo>
                    <a:pt x="20067" y="36857"/>
                    <a:pt x="20669" y="36424"/>
                    <a:pt x="21227" y="35940"/>
                  </a:cubicBezTo>
                  <a:cubicBezTo>
                    <a:pt x="21815" y="35430"/>
                    <a:pt x="22310" y="34840"/>
                    <a:pt x="22751" y="34200"/>
                  </a:cubicBezTo>
                  <a:cubicBezTo>
                    <a:pt x="23194" y="33560"/>
                    <a:pt x="23605" y="32838"/>
                    <a:pt x="24019" y="32149"/>
                  </a:cubicBezTo>
                  <a:lnTo>
                    <a:pt x="25307" y="30000"/>
                  </a:lnTo>
                  <a:cubicBezTo>
                    <a:pt x="25502" y="29673"/>
                    <a:pt x="25687" y="29341"/>
                    <a:pt x="25906" y="29028"/>
                  </a:cubicBezTo>
                  <a:cubicBezTo>
                    <a:pt x="26123" y="28715"/>
                    <a:pt x="26327" y="28493"/>
                    <a:pt x="26618" y="28330"/>
                  </a:cubicBezTo>
                  <a:cubicBezTo>
                    <a:pt x="26698" y="28287"/>
                    <a:pt x="26794" y="28255"/>
                    <a:pt x="26881" y="28255"/>
                  </a:cubicBezTo>
                  <a:cubicBezTo>
                    <a:pt x="26922" y="28255"/>
                    <a:pt x="26961" y="28262"/>
                    <a:pt x="26996" y="28279"/>
                  </a:cubicBezTo>
                  <a:cubicBezTo>
                    <a:pt x="27105" y="28335"/>
                    <a:pt x="27124" y="28400"/>
                    <a:pt x="27153" y="28498"/>
                  </a:cubicBezTo>
                  <a:cubicBezTo>
                    <a:pt x="27232" y="28773"/>
                    <a:pt x="27155" y="29071"/>
                    <a:pt x="27071" y="29338"/>
                  </a:cubicBezTo>
                  <a:cubicBezTo>
                    <a:pt x="26958" y="29702"/>
                    <a:pt x="26792" y="30046"/>
                    <a:pt x="26577" y="30361"/>
                  </a:cubicBezTo>
                  <a:cubicBezTo>
                    <a:pt x="26553" y="30400"/>
                    <a:pt x="26544" y="30448"/>
                    <a:pt x="26553" y="30493"/>
                  </a:cubicBezTo>
                  <a:cubicBezTo>
                    <a:pt x="26546" y="30503"/>
                    <a:pt x="26539" y="30513"/>
                    <a:pt x="26534" y="30525"/>
                  </a:cubicBezTo>
                  <a:cubicBezTo>
                    <a:pt x="25827" y="31721"/>
                    <a:pt x="24876" y="32744"/>
                    <a:pt x="24084" y="33882"/>
                  </a:cubicBezTo>
                  <a:cubicBezTo>
                    <a:pt x="23254" y="35076"/>
                    <a:pt x="22683" y="36424"/>
                    <a:pt x="22498" y="37872"/>
                  </a:cubicBezTo>
                  <a:cubicBezTo>
                    <a:pt x="22315" y="39324"/>
                    <a:pt x="22575" y="40753"/>
                    <a:pt x="22611" y="42200"/>
                  </a:cubicBezTo>
                  <a:cubicBezTo>
                    <a:pt x="22628" y="42936"/>
                    <a:pt x="22541" y="43658"/>
                    <a:pt x="22460" y="44387"/>
                  </a:cubicBezTo>
                  <a:cubicBezTo>
                    <a:pt x="22419" y="44763"/>
                    <a:pt x="22383" y="45138"/>
                    <a:pt x="22375" y="45514"/>
                  </a:cubicBezTo>
                  <a:cubicBezTo>
                    <a:pt x="22371" y="45800"/>
                    <a:pt x="22378" y="46099"/>
                    <a:pt x="22493" y="46363"/>
                  </a:cubicBezTo>
                  <a:cubicBezTo>
                    <a:pt x="22606" y="46628"/>
                    <a:pt x="22835" y="46854"/>
                    <a:pt x="23141" y="46886"/>
                  </a:cubicBezTo>
                  <a:cubicBezTo>
                    <a:pt x="23174" y="46889"/>
                    <a:pt x="23207" y="46891"/>
                    <a:pt x="23239" y="46891"/>
                  </a:cubicBezTo>
                  <a:cubicBezTo>
                    <a:pt x="23495" y="46891"/>
                    <a:pt x="23698" y="46776"/>
                    <a:pt x="23887" y="46628"/>
                  </a:cubicBezTo>
                  <a:cubicBezTo>
                    <a:pt x="24096" y="46462"/>
                    <a:pt x="24301" y="46221"/>
                    <a:pt x="24500" y="46007"/>
                  </a:cubicBezTo>
                  <a:cubicBezTo>
                    <a:pt x="24734" y="45759"/>
                    <a:pt x="24982" y="45526"/>
                    <a:pt x="25239" y="45304"/>
                  </a:cubicBezTo>
                  <a:cubicBezTo>
                    <a:pt x="25762" y="44859"/>
                    <a:pt x="26313" y="44452"/>
                    <a:pt x="26847" y="44026"/>
                  </a:cubicBezTo>
                  <a:cubicBezTo>
                    <a:pt x="28332" y="42849"/>
                    <a:pt x="29528" y="41350"/>
                    <a:pt x="30351" y="39646"/>
                  </a:cubicBezTo>
                  <a:cubicBezTo>
                    <a:pt x="30900" y="38517"/>
                    <a:pt x="31283" y="37319"/>
                    <a:pt x="31490" y="36084"/>
                  </a:cubicBezTo>
                  <a:cubicBezTo>
                    <a:pt x="31593" y="35461"/>
                    <a:pt x="31648" y="34830"/>
                    <a:pt x="31660" y="34200"/>
                  </a:cubicBezTo>
                  <a:cubicBezTo>
                    <a:pt x="31663" y="33887"/>
                    <a:pt x="31658" y="33574"/>
                    <a:pt x="31636" y="33264"/>
                  </a:cubicBezTo>
                  <a:cubicBezTo>
                    <a:pt x="31615" y="32955"/>
                    <a:pt x="31569" y="32599"/>
                    <a:pt x="31557" y="32265"/>
                  </a:cubicBezTo>
                  <a:cubicBezTo>
                    <a:pt x="31545" y="31933"/>
                    <a:pt x="31567" y="31591"/>
                    <a:pt x="31728" y="31300"/>
                  </a:cubicBezTo>
                  <a:cubicBezTo>
                    <a:pt x="31793" y="31182"/>
                    <a:pt x="31882" y="31061"/>
                    <a:pt x="32009" y="31008"/>
                  </a:cubicBezTo>
                  <a:cubicBezTo>
                    <a:pt x="32043" y="30994"/>
                    <a:pt x="32079" y="30986"/>
                    <a:pt x="32116" y="30986"/>
                  </a:cubicBezTo>
                  <a:cubicBezTo>
                    <a:pt x="32121" y="30986"/>
                    <a:pt x="32127" y="30986"/>
                    <a:pt x="32132" y="30987"/>
                  </a:cubicBezTo>
                  <a:cubicBezTo>
                    <a:pt x="32163" y="30992"/>
                    <a:pt x="32195" y="31006"/>
                    <a:pt x="32221" y="31023"/>
                  </a:cubicBezTo>
                  <a:cubicBezTo>
                    <a:pt x="32390" y="31153"/>
                    <a:pt x="32433" y="31444"/>
                    <a:pt x="32447" y="31649"/>
                  </a:cubicBezTo>
                  <a:cubicBezTo>
                    <a:pt x="32474" y="32017"/>
                    <a:pt x="32484" y="32383"/>
                    <a:pt x="32503" y="32751"/>
                  </a:cubicBezTo>
                  <a:cubicBezTo>
                    <a:pt x="32520" y="33117"/>
                    <a:pt x="32541" y="33504"/>
                    <a:pt x="32561" y="33882"/>
                  </a:cubicBezTo>
                  <a:cubicBezTo>
                    <a:pt x="32561" y="33940"/>
                    <a:pt x="32587" y="33995"/>
                    <a:pt x="32635" y="34031"/>
                  </a:cubicBezTo>
                  <a:cubicBezTo>
                    <a:pt x="32635" y="34055"/>
                    <a:pt x="32640" y="34077"/>
                    <a:pt x="32652" y="34099"/>
                  </a:cubicBezTo>
                  <a:cubicBezTo>
                    <a:pt x="32659" y="34120"/>
                    <a:pt x="32671" y="34140"/>
                    <a:pt x="32688" y="34154"/>
                  </a:cubicBezTo>
                  <a:cubicBezTo>
                    <a:pt x="32654" y="35475"/>
                    <a:pt x="32399" y="36777"/>
                    <a:pt x="32214" y="38084"/>
                  </a:cubicBezTo>
                  <a:cubicBezTo>
                    <a:pt x="32002" y="39564"/>
                    <a:pt x="31896" y="41056"/>
                    <a:pt x="32226" y="42525"/>
                  </a:cubicBezTo>
                  <a:cubicBezTo>
                    <a:pt x="32529" y="43877"/>
                    <a:pt x="33157" y="45126"/>
                    <a:pt x="34021" y="46207"/>
                  </a:cubicBezTo>
                  <a:cubicBezTo>
                    <a:pt x="34885" y="47287"/>
                    <a:pt x="35915" y="48195"/>
                    <a:pt x="36871" y="49184"/>
                  </a:cubicBezTo>
                  <a:cubicBezTo>
                    <a:pt x="37335" y="49670"/>
                    <a:pt x="37785" y="50171"/>
                    <a:pt x="38175" y="50719"/>
                  </a:cubicBezTo>
                  <a:cubicBezTo>
                    <a:pt x="38370" y="50994"/>
                    <a:pt x="38534" y="51369"/>
                    <a:pt x="38840" y="51538"/>
                  </a:cubicBezTo>
                  <a:cubicBezTo>
                    <a:pt x="38933" y="51589"/>
                    <a:pt x="39036" y="51614"/>
                    <a:pt x="39137" y="51614"/>
                  </a:cubicBezTo>
                  <a:cubicBezTo>
                    <a:pt x="39369" y="51614"/>
                    <a:pt x="39593" y="51481"/>
                    <a:pt x="39670" y="51230"/>
                  </a:cubicBezTo>
                  <a:cubicBezTo>
                    <a:pt x="39718" y="51071"/>
                    <a:pt x="39730" y="50900"/>
                    <a:pt x="39766" y="50736"/>
                  </a:cubicBezTo>
                  <a:cubicBezTo>
                    <a:pt x="39802" y="50575"/>
                    <a:pt x="39850" y="50421"/>
                    <a:pt x="39903" y="50265"/>
                  </a:cubicBezTo>
                  <a:cubicBezTo>
                    <a:pt x="40009" y="49966"/>
                    <a:pt x="40142" y="49675"/>
                    <a:pt x="40298" y="49398"/>
                  </a:cubicBezTo>
                  <a:cubicBezTo>
                    <a:pt x="40616" y="48818"/>
                    <a:pt x="41010" y="48286"/>
                    <a:pt x="41412" y="47762"/>
                  </a:cubicBezTo>
                  <a:cubicBezTo>
                    <a:pt x="41817" y="47239"/>
                    <a:pt x="42272" y="46676"/>
                    <a:pt x="42661" y="46103"/>
                  </a:cubicBezTo>
                  <a:cubicBezTo>
                    <a:pt x="43054" y="45533"/>
                    <a:pt x="43393" y="44886"/>
                    <a:pt x="43627" y="44209"/>
                  </a:cubicBezTo>
                  <a:cubicBezTo>
                    <a:pt x="44127" y="42770"/>
                    <a:pt x="44180" y="41206"/>
                    <a:pt x="44033" y="39701"/>
                  </a:cubicBezTo>
                  <a:cubicBezTo>
                    <a:pt x="43886" y="38197"/>
                    <a:pt x="43518" y="36674"/>
                    <a:pt x="43203" y="35172"/>
                  </a:cubicBezTo>
                  <a:cubicBezTo>
                    <a:pt x="43044" y="34419"/>
                    <a:pt x="42893" y="33665"/>
                    <a:pt x="42791" y="32903"/>
                  </a:cubicBezTo>
                  <a:cubicBezTo>
                    <a:pt x="42710" y="32296"/>
                    <a:pt x="42587" y="31615"/>
                    <a:pt x="42789" y="31018"/>
                  </a:cubicBezTo>
                  <a:cubicBezTo>
                    <a:pt x="42837" y="30864"/>
                    <a:pt x="42929" y="30727"/>
                    <a:pt x="43054" y="30626"/>
                  </a:cubicBezTo>
                  <a:cubicBezTo>
                    <a:pt x="43282" y="30830"/>
                    <a:pt x="43439" y="31095"/>
                    <a:pt x="43562" y="31379"/>
                  </a:cubicBezTo>
                  <a:cubicBezTo>
                    <a:pt x="43711" y="31711"/>
                    <a:pt x="43838" y="32055"/>
                    <a:pt x="43964" y="32397"/>
                  </a:cubicBezTo>
                  <a:cubicBezTo>
                    <a:pt x="44235" y="33124"/>
                    <a:pt x="44486" y="33860"/>
                    <a:pt x="44741" y="34594"/>
                  </a:cubicBezTo>
                  <a:cubicBezTo>
                    <a:pt x="45222" y="35976"/>
                    <a:pt x="45737" y="37360"/>
                    <a:pt x="46471" y="38628"/>
                  </a:cubicBezTo>
                  <a:cubicBezTo>
                    <a:pt x="47150" y="39805"/>
                    <a:pt x="48016" y="40881"/>
                    <a:pt x="49123" y="41680"/>
                  </a:cubicBezTo>
                  <a:cubicBezTo>
                    <a:pt x="49747" y="42125"/>
                    <a:pt x="50438" y="42457"/>
                    <a:pt x="51140" y="42763"/>
                  </a:cubicBezTo>
                  <a:cubicBezTo>
                    <a:pt x="51841" y="43066"/>
                    <a:pt x="52635" y="43381"/>
                    <a:pt x="53398" y="43653"/>
                  </a:cubicBezTo>
                  <a:cubicBezTo>
                    <a:pt x="54914" y="44188"/>
                    <a:pt x="56476" y="44609"/>
                    <a:pt x="58067" y="44840"/>
                  </a:cubicBezTo>
                  <a:cubicBezTo>
                    <a:pt x="58474" y="44900"/>
                    <a:pt x="58883" y="44946"/>
                    <a:pt x="59292" y="44982"/>
                  </a:cubicBezTo>
                  <a:cubicBezTo>
                    <a:pt x="59353" y="44987"/>
                    <a:pt x="59415" y="44990"/>
                    <a:pt x="59477" y="44990"/>
                  </a:cubicBezTo>
                  <a:cubicBezTo>
                    <a:pt x="59755" y="44990"/>
                    <a:pt x="60024" y="44925"/>
                    <a:pt x="60168" y="44647"/>
                  </a:cubicBezTo>
                  <a:cubicBezTo>
                    <a:pt x="60310" y="44368"/>
                    <a:pt x="60267" y="44034"/>
                    <a:pt x="60216" y="43740"/>
                  </a:cubicBezTo>
                  <a:cubicBezTo>
                    <a:pt x="60149" y="43381"/>
                    <a:pt x="60096" y="43035"/>
                    <a:pt x="60081" y="42671"/>
                  </a:cubicBezTo>
                  <a:cubicBezTo>
                    <a:pt x="60048" y="41981"/>
                    <a:pt x="60057" y="41285"/>
                    <a:pt x="60004" y="40590"/>
                  </a:cubicBezTo>
                  <a:cubicBezTo>
                    <a:pt x="59956" y="39940"/>
                    <a:pt x="59877" y="39292"/>
                    <a:pt x="59768" y="38650"/>
                  </a:cubicBezTo>
                  <a:cubicBezTo>
                    <a:pt x="59554" y="37369"/>
                    <a:pt x="59222" y="36113"/>
                    <a:pt x="58779" y="34895"/>
                  </a:cubicBezTo>
                  <a:cubicBezTo>
                    <a:pt x="58339" y="33675"/>
                    <a:pt x="57788" y="32496"/>
                    <a:pt x="57135" y="31374"/>
                  </a:cubicBezTo>
                  <a:cubicBezTo>
                    <a:pt x="56558" y="30383"/>
                    <a:pt x="55901" y="29439"/>
                    <a:pt x="55169" y="28554"/>
                  </a:cubicBezTo>
                  <a:lnTo>
                    <a:pt x="55169" y="28554"/>
                  </a:lnTo>
                  <a:cubicBezTo>
                    <a:pt x="55260" y="28560"/>
                    <a:pt x="55352" y="28562"/>
                    <a:pt x="55443" y="28562"/>
                  </a:cubicBezTo>
                  <a:cubicBezTo>
                    <a:pt x="56652" y="28562"/>
                    <a:pt x="57857" y="28064"/>
                    <a:pt x="58940" y="27567"/>
                  </a:cubicBezTo>
                  <a:cubicBezTo>
                    <a:pt x="59662" y="27235"/>
                    <a:pt x="60382" y="26893"/>
                    <a:pt x="61143" y="26667"/>
                  </a:cubicBezTo>
                  <a:cubicBezTo>
                    <a:pt x="61525" y="26549"/>
                    <a:pt x="61920" y="26474"/>
                    <a:pt x="62317" y="26443"/>
                  </a:cubicBezTo>
                  <a:cubicBezTo>
                    <a:pt x="62455" y="26433"/>
                    <a:pt x="62593" y="26429"/>
                    <a:pt x="62730" y="26429"/>
                  </a:cubicBezTo>
                  <a:cubicBezTo>
                    <a:pt x="63038" y="26429"/>
                    <a:pt x="63344" y="26450"/>
                    <a:pt x="63650" y="26477"/>
                  </a:cubicBezTo>
                  <a:lnTo>
                    <a:pt x="64310" y="26544"/>
                  </a:lnTo>
                  <a:cubicBezTo>
                    <a:pt x="64419" y="26554"/>
                    <a:pt x="64535" y="26572"/>
                    <a:pt x="64648" y="26572"/>
                  </a:cubicBezTo>
                  <a:cubicBezTo>
                    <a:pt x="64749" y="26572"/>
                    <a:pt x="64849" y="26558"/>
                    <a:pt x="64943" y="26513"/>
                  </a:cubicBezTo>
                  <a:cubicBezTo>
                    <a:pt x="65333" y="26320"/>
                    <a:pt x="65234" y="25832"/>
                    <a:pt x="65046" y="25531"/>
                  </a:cubicBezTo>
                  <a:cubicBezTo>
                    <a:pt x="64948" y="25367"/>
                    <a:pt x="64810" y="25225"/>
                    <a:pt x="64683" y="25086"/>
                  </a:cubicBezTo>
                  <a:cubicBezTo>
                    <a:pt x="64558" y="24944"/>
                    <a:pt x="64408" y="24799"/>
                    <a:pt x="64264" y="24664"/>
                  </a:cubicBezTo>
                  <a:cubicBezTo>
                    <a:pt x="63973" y="24395"/>
                    <a:pt x="63662" y="24144"/>
                    <a:pt x="63337" y="23916"/>
                  </a:cubicBezTo>
                  <a:cubicBezTo>
                    <a:pt x="62016" y="22989"/>
                    <a:pt x="60464" y="22424"/>
                    <a:pt x="58897" y="22077"/>
                  </a:cubicBezTo>
                  <a:cubicBezTo>
                    <a:pt x="57087" y="21670"/>
                    <a:pt x="55229" y="21528"/>
                    <a:pt x="53393" y="21297"/>
                  </a:cubicBezTo>
                  <a:cubicBezTo>
                    <a:pt x="53535" y="21165"/>
                    <a:pt x="53670" y="21023"/>
                    <a:pt x="53795" y="20876"/>
                  </a:cubicBezTo>
                  <a:cubicBezTo>
                    <a:pt x="54072" y="20558"/>
                    <a:pt x="54348" y="20272"/>
                    <a:pt x="54743" y="20106"/>
                  </a:cubicBezTo>
                  <a:cubicBezTo>
                    <a:pt x="55138" y="19940"/>
                    <a:pt x="55619" y="19856"/>
                    <a:pt x="56062" y="19757"/>
                  </a:cubicBezTo>
                  <a:cubicBezTo>
                    <a:pt x="56551" y="19646"/>
                    <a:pt x="57039" y="19516"/>
                    <a:pt x="57518" y="19370"/>
                  </a:cubicBezTo>
                  <a:cubicBezTo>
                    <a:pt x="58498" y="19069"/>
                    <a:pt x="59453" y="18698"/>
                    <a:pt x="60382" y="18260"/>
                  </a:cubicBezTo>
                  <a:cubicBezTo>
                    <a:pt x="61203" y="17873"/>
                    <a:pt x="62007" y="17427"/>
                    <a:pt x="62719" y="16862"/>
                  </a:cubicBezTo>
                  <a:cubicBezTo>
                    <a:pt x="63511" y="16236"/>
                    <a:pt x="64192" y="15466"/>
                    <a:pt x="64577" y="14525"/>
                  </a:cubicBezTo>
                  <a:cubicBezTo>
                    <a:pt x="64637" y="14376"/>
                    <a:pt x="64560" y="14212"/>
                    <a:pt x="64384" y="14210"/>
                  </a:cubicBezTo>
                  <a:cubicBezTo>
                    <a:pt x="64315" y="14209"/>
                    <a:pt x="64246" y="14209"/>
                    <a:pt x="64176" y="14209"/>
                  </a:cubicBezTo>
                  <a:cubicBezTo>
                    <a:pt x="62833" y="14209"/>
                    <a:pt x="61488" y="14317"/>
                    <a:pt x="60153" y="14441"/>
                  </a:cubicBezTo>
                  <a:cubicBezTo>
                    <a:pt x="58748" y="14571"/>
                    <a:pt x="57326" y="14720"/>
                    <a:pt x="55906" y="14775"/>
                  </a:cubicBezTo>
                  <a:cubicBezTo>
                    <a:pt x="55567" y="14788"/>
                    <a:pt x="55230" y="14795"/>
                    <a:pt x="54894" y="14795"/>
                  </a:cubicBezTo>
                  <a:cubicBezTo>
                    <a:pt x="53823" y="14795"/>
                    <a:pt x="52765" y="14723"/>
                    <a:pt x="51711" y="14534"/>
                  </a:cubicBezTo>
                  <a:cubicBezTo>
                    <a:pt x="50941" y="14395"/>
                    <a:pt x="50180" y="14217"/>
                    <a:pt x="49400" y="14140"/>
                  </a:cubicBezTo>
                  <a:cubicBezTo>
                    <a:pt x="49116" y="14111"/>
                    <a:pt x="48830" y="14097"/>
                    <a:pt x="48544" y="14097"/>
                  </a:cubicBezTo>
                  <a:cubicBezTo>
                    <a:pt x="48200" y="14097"/>
                    <a:pt x="47855" y="14118"/>
                    <a:pt x="47513" y="14161"/>
                  </a:cubicBezTo>
                  <a:cubicBezTo>
                    <a:pt x="46245" y="14313"/>
                    <a:pt x="45022" y="14734"/>
                    <a:pt x="43932" y="15396"/>
                  </a:cubicBezTo>
                  <a:cubicBezTo>
                    <a:pt x="43802" y="15478"/>
                    <a:pt x="43672" y="15560"/>
                    <a:pt x="43547" y="15646"/>
                  </a:cubicBezTo>
                  <a:cubicBezTo>
                    <a:pt x="43971" y="14871"/>
                    <a:pt x="44587" y="14212"/>
                    <a:pt x="45018" y="13439"/>
                  </a:cubicBezTo>
                  <a:cubicBezTo>
                    <a:pt x="45528" y="12518"/>
                    <a:pt x="45754" y="11478"/>
                    <a:pt x="45826" y="10436"/>
                  </a:cubicBezTo>
                  <a:cubicBezTo>
                    <a:pt x="45971" y="8352"/>
                    <a:pt x="45468" y="6287"/>
                    <a:pt x="45535" y="4200"/>
                  </a:cubicBezTo>
                  <a:cubicBezTo>
                    <a:pt x="45547" y="3791"/>
                    <a:pt x="45631" y="3351"/>
                    <a:pt x="45501" y="2949"/>
                  </a:cubicBezTo>
                  <a:cubicBezTo>
                    <a:pt x="45398" y="2627"/>
                    <a:pt x="45145" y="2413"/>
                    <a:pt x="44842" y="2413"/>
                  </a:cubicBezTo>
                  <a:cubicBezTo>
                    <a:pt x="44764" y="2413"/>
                    <a:pt x="44682" y="2427"/>
                    <a:pt x="44599" y="2458"/>
                  </a:cubicBezTo>
                  <a:cubicBezTo>
                    <a:pt x="44197" y="2609"/>
                    <a:pt x="43992" y="2985"/>
                    <a:pt x="43706" y="3259"/>
                  </a:cubicBezTo>
                  <a:cubicBezTo>
                    <a:pt x="43420" y="3531"/>
                    <a:pt x="43020" y="3772"/>
                    <a:pt x="42637" y="3962"/>
                  </a:cubicBezTo>
                  <a:cubicBezTo>
                    <a:pt x="42255" y="4152"/>
                    <a:pt x="41807" y="4335"/>
                    <a:pt x="41396" y="4530"/>
                  </a:cubicBezTo>
                  <a:cubicBezTo>
                    <a:pt x="40979" y="4725"/>
                    <a:pt x="40575" y="4939"/>
                    <a:pt x="40183" y="5175"/>
                  </a:cubicBezTo>
                  <a:cubicBezTo>
                    <a:pt x="39386" y="5656"/>
                    <a:pt x="38640" y="6224"/>
                    <a:pt x="37990" y="6893"/>
                  </a:cubicBezTo>
                  <a:cubicBezTo>
                    <a:pt x="36633" y="8282"/>
                    <a:pt x="35713" y="10142"/>
                    <a:pt x="35692" y="12104"/>
                  </a:cubicBezTo>
                  <a:cubicBezTo>
                    <a:pt x="35689" y="12251"/>
                    <a:pt x="35694" y="12397"/>
                    <a:pt x="35704" y="12544"/>
                  </a:cubicBezTo>
                  <a:cubicBezTo>
                    <a:pt x="35545" y="12496"/>
                    <a:pt x="35415" y="12373"/>
                    <a:pt x="35328" y="12236"/>
                  </a:cubicBezTo>
                  <a:cubicBezTo>
                    <a:pt x="35189" y="12015"/>
                    <a:pt x="35160" y="11757"/>
                    <a:pt x="35165" y="11504"/>
                  </a:cubicBezTo>
                  <a:cubicBezTo>
                    <a:pt x="35172" y="11252"/>
                    <a:pt x="35215" y="10965"/>
                    <a:pt x="35249" y="10698"/>
                  </a:cubicBezTo>
                  <a:cubicBezTo>
                    <a:pt x="35283" y="10431"/>
                    <a:pt x="35299" y="10202"/>
                    <a:pt x="35316" y="9952"/>
                  </a:cubicBezTo>
                  <a:cubicBezTo>
                    <a:pt x="35372" y="8968"/>
                    <a:pt x="35314" y="7979"/>
                    <a:pt x="35143" y="7006"/>
                  </a:cubicBezTo>
                  <a:cubicBezTo>
                    <a:pt x="34811" y="5095"/>
                    <a:pt x="34024" y="3254"/>
                    <a:pt x="32784" y="1757"/>
                  </a:cubicBezTo>
                  <a:cubicBezTo>
                    <a:pt x="32481" y="1391"/>
                    <a:pt x="32151" y="1047"/>
                    <a:pt x="31795" y="732"/>
                  </a:cubicBezTo>
                  <a:cubicBezTo>
                    <a:pt x="31615" y="576"/>
                    <a:pt x="31432" y="422"/>
                    <a:pt x="31239" y="280"/>
                  </a:cubicBezTo>
                  <a:cubicBezTo>
                    <a:pt x="31060" y="147"/>
                    <a:pt x="30822" y="0"/>
                    <a:pt x="30576"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536;p38"/>
            <p:cNvSpPr/>
            <p:nvPr/>
          </p:nvSpPr>
          <p:spPr>
            <a:xfrm>
              <a:off x="2300075" y="2326650"/>
              <a:ext cx="104700" cy="80175"/>
            </a:xfrm>
            <a:custGeom>
              <a:avLst/>
              <a:gdLst/>
              <a:ahLst/>
              <a:cxnLst/>
              <a:rect l="l" t="t" r="r" b="b"/>
              <a:pathLst>
                <a:path w="4188" h="3207" extrusionOk="0">
                  <a:moveTo>
                    <a:pt x="232" y="0"/>
                  </a:moveTo>
                  <a:cubicBezTo>
                    <a:pt x="192" y="0"/>
                    <a:pt x="152" y="10"/>
                    <a:pt x="121" y="30"/>
                  </a:cubicBezTo>
                  <a:cubicBezTo>
                    <a:pt x="29" y="83"/>
                    <a:pt x="0" y="215"/>
                    <a:pt x="51" y="321"/>
                  </a:cubicBezTo>
                  <a:cubicBezTo>
                    <a:pt x="614" y="1488"/>
                    <a:pt x="1639" y="2427"/>
                    <a:pt x="2840" y="2906"/>
                  </a:cubicBezTo>
                  <a:cubicBezTo>
                    <a:pt x="3184" y="3040"/>
                    <a:pt x="3541" y="3142"/>
                    <a:pt x="3904" y="3202"/>
                  </a:cubicBezTo>
                  <a:cubicBezTo>
                    <a:pt x="3920" y="3205"/>
                    <a:pt x="3935" y="3206"/>
                    <a:pt x="3950" y="3206"/>
                  </a:cubicBezTo>
                  <a:cubicBezTo>
                    <a:pt x="4049" y="3206"/>
                    <a:pt x="4136" y="3148"/>
                    <a:pt x="4161" y="3048"/>
                  </a:cubicBezTo>
                  <a:cubicBezTo>
                    <a:pt x="4188" y="2930"/>
                    <a:pt x="4118" y="2812"/>
                    <a:pt x="4005" y="2790"/>
                  </a:cubicBezTo>
                  <a:cubicBezTo>
                    <a:pt x="2802" y="2588"/>
                    <a:pt x="1719" y="1948"/>
                    <a:pt x="965" y="992"/>
                  </a:cubicBezTo>
                  <a:cubicBezTo>
                    <a:pt x="749" y="716"/>
                    <a:pt x="563" y="415"/>
                    <a:pt x="412" y="99"/>
                  </a:cubicBezTo>
                  <a:cubicBezTo>
                    <a:pt x="379" y="33"/>
                    <a:pt x="305"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537;p38"/>
            <p:cNvSpPr/>
            <p:nvPr/>
          </p:nvSpPr>
          <p:spPr>
            <a:xfrm>
              <a:off x="2251400" y="2491850"/>
              <a:ext cx="112175" cy="31325"/>
            </a:xfrm>
            <a:custGeom>
              <a:avLst/>
              <a:gdLst/>
              <a:ahLst/>
              <a:cxnLst/>
              <a:rect l="l" t="t" r="r" b="b"/>
              <a:pathLst>
                <a:path w="4487" h="1253" extrusionOk="0">
                  <a:moveTo>
                    <a:pt x="4191" y="0"/>
                  </a:moveTo>
                  <a:cubicBezTo>
                    <a:pt x="4156" y="0"/>
                    <a:pt x="4118" y="12"/>
                    <a:pt x="4080" y="38"/>
                  </a:cubicBezTo>
                  <a:cubicBezTo>
                    <a:pt x="3183" y="652"/>
                    <a:pt x="2102" y="829"/>
                    <a:pt x="1034" y="829"/>
                  </a:cubicBezTo>
                  <a:cubicBezTo>
                    <a:pt x="758" y="829"/>
                    <a:pt x="483" y="818"/>
                    <a:pt x="212" y="798"/>
                  </a:cubicBezTo>
                  <a:cubicBezTo>
                    <a:pt x="208" y="798"/>
                    <a:pt x="203" y="798"/>
                    <a:pt x="199" y="798"/>
                  </a:cubicBezTo>
                  <a:cubicBezTo>
                    <a:pt x="89" y="798"/>
                    <a:pt x="0" y="915"/>
                    <a:pt x="5" y="1017"/>
                  </a:cubicBezTo>
                  <a:cubicBezTo>
                    <a:pt x="12" y="1123"/>
                    <a:pt x="109" y="1212"/>
                    <a:pt x="222" y="1222"/>
                  </a:cubicBezTo>
                  <a:cubicBezTo>
                    <a:pt x="491" y="1241"/>
                    <a:pt x="765" y="1252"/>
                    <a:pt x="1040" y="1252"/>
                  </a:cubicBezTo>
                  <a:cubicBezTo>
                    <a:pt x="2184" y="1252"/>
                    <a:pt x="3346" y="1055"/>
                    <a:pt x="4299" y="401"/>
                  </a:cubicBezTo>
                  <a:cubicBezTo>
                    <a:pt x="4487" y="273"/>
                    <a:pt x="4367"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538;p38"/>
            <p:cNvSpPr/>
            <p:nvPr/>
          </p:nvSpPr>
          <p:spPr>
            <a:xfrm>
              <a:off x="3025300" y="2687150"/>
              <a:ext cx="190675" cy="73350"/>
            </a:xfrm>
            <a:custGeom>
              <a:avLst/>
              <a:gdLst/>
              <a:ahLst/>
              <a:cxnLst/>
              <a:rect l="l" t="t" r="r" b="b"/>
              <a:pathLst>
                <a:path w="7627" h="2934" extrusionOk="0">
                  <a:moveTo>
                    <a:pt x="323" y="1"/>
                  </a:moveTo>
                  <a:cubicBezTo>
                    <a:pt x="128" y="1"/>
                    <a:pt x="1" y="292"/>
                    <a:pt x="213" y="397"/>
                  </a:cubicBezTo>
                  <a:cubicBezTo>
                    <a:pt x="1987" y="1258"/>
                    <a:pt x="3780" y="2132"/>
                    <a:pt x="5698" y="2623"/>
                  </a:cubicBezTo>
                  <a:cubicBezTo>
                    <a:pt x="6237" y="2760"/>
                    <a:pt x="6786" y="2863"/>
                    <a:pt x="7342" y="2931"/>
                  </a:cubicBezTo>
                  <a:cubicBezTo>
                    <a:pt x="7356" y="2933"/>
                    <a:pt x="7369" y="2934"/>
                    <a:pt x="7383" y="2934"/>
                  </a:cubicBezTo>
                  <a:cubicBezTo>
                    <a:pt x="7481" y="2934"/>
                    <a:pt x="7570" y="2880"/>
                    <a:pt x="7597" y="2774"/>
                  </a:cubicBezTo>
                  <a:cubicBezTo>
                    <a:pt x="7626" y="2654"/>
                    <a:pt x="7554" y="2534"/>
                    <a:pt x="7441" y="2519"/>
                  </a:cubicBezTo>
                  <a:cubicBezTo>
                    <a:pt x="5503" y="2288"/>
                    <a:pt x="3677" y="1566"/>
                    <a:pt x="1920" y="745"/>
                  </a:cubicBezTo>
                  <a:cubicBezTo>
                    <a:pt x="1414" y="510"/>
                    <a:pt x="919" y="267"/>
                    <a:pt x="418" y="23"/>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39;p38"/>
            <p:cNvSpPr/>
            <p:nvPr/>
          </p:nvSpPr>
          <p:spPr>
            <a:xfrm>
              <a:off x="2971800" y="2541075"/>
              <a:ext cx="217875" cy="47550"/>
            </a:xfrm>
            <a:custGeom>
              <a:avLst/>
              <a:gdLst/>
              <a:ahLst/>
              <a:cxnLst/>
              <a:rect l="l" t="t" r="r" b="b"/>
              <a:pathLst>
                <a:path w="8715" h="1902" extrusionOk="0">
                  <a:moveTo>
                    <a:pt x="314" y="0"/>
                  </a:moveTo>
                  <a:cubicBezTo>
                    <a:pt x="147" y="0"/>
                    <a:pt x="0" y="217"/>
                    <a:pt x="159" y="362"/>
                  </a:cubicBezTo>
                  <a:cubicBezTo>
                    <a:pt x="1013" y="1140"/>
                    <a:pt x="2221" y="1402"/>
                    <a:pt x="3321" y="1623"/>
                  </a:cubicBezTo>
                  <a:cubicBezTo>
                    <a:pt x="4147" y="1792"/>
                    <a:pt x="4990" y="1902"/>
                    <a:pt x="5832" y="1902"/>
                  </a:cubicBezTo>
                  <a:cubicBezTo>
                    <a:pt x="6109" y="1902"/>
                    <a:pt x="6385" y="1890"/>
                    <a:pt x="6661" y="1864"/>
                  </a:cubicBezTo>
                  <a:cubicBezTo>
                    <a:pt x="7285" y="1811"/>
                    <a:pt x="7896" y="1679"/>
                    <a:pt x="8486" y="1474"/>
                  </a:cubicBezTo>
                  <a:cubicBezTo>
                    <a:pt x="8715" y="1392"/>
                    <a:pt x="8641" y="1054"/>
                    <a:pt x="8437" y="1054"/>
                  </a:cubicBezTo>
                  <a:cubicBezTo>
                    <a:pt x="8414" y="1054"/>
                    <a:pt x="8389" y="1058"/>
                    <a:pt x="8363" y="1067"/>
                  </a:cubicBezTo>
                  <a:cubicBezTo>
                    <a:pt x="7546" y="1358"/>
                    <a:pt x="6689" y="1476"/>
                    <a:pt x="5828" y="1476"/>
                  </a:cubicBezTo>
                  <a:cubicBezTo>
                    <a:pt x="5626" y="1476"/>
                    <a:pt x="5424" y="1470"/>
                    <a:pt x="5222" y="1457"/>
                  </a:cubicBezTo>
                  <a:cubicBezTo>
                    <a:pt x="4158" y="1395"/>
                    <a:pt x="3095" y="1185"/>
                    <a:pt x="2074" y="887"/>
                  </a:cubicBezTo>
                  <a:cubicBezTo>
                    <a:pt x="1487" y="711"/>
                    <a:pt x="909" y="475"/>
                    <a:pt x="452" y="57"/>
                  </a:cubicBezTo>
                  <a:cubicBezTo>
                    <a:pt x="409" y="17"/>
                    <a:pt x="361"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40;p38"/>
            <p:cNvSpPr/>
            <p:nvPr/>
          </p:nvSpPr>
          <p:spPr>
            <a:xfrm>
              <a:off x="2256075" y="2824400"/>
              <a:ext cx="82275" cy="62325"/>
            </a:xfrm>
            <a:custGeom>
              <a:avLst/>
              <a:gdLst/>
              <a:ahLst/>
              <a:cxnLst/>
              <a:rect l="l" t="t" r="r" b="b"/>
              <a:pathLst>
                <a:path w="3291" h="2493" extrusionOk="0">
                  <a:moveTo>
                    <a:pt x="2979" y="0"/>
                  </a:moveTo>
                  <a:cubicBezTo>
                    <a:pt x="2930" y="0"/>
                    <a:pt x="2880" y="19"/>
                    <a:pt x="2836" y="64"/>
                  </a:cubicBezTo>
                  <a:cubicBezTo>
                    <a:pt x="2061" y="866"/>
                    <a:pt x="1173" y="1551"/>
                    <a:pt x="201" y="2098"/>
                  </a:cubicBezTo>
                  <a:cubicBezTo>
                    <a:pt x="0" y="2214"/>
                    <a:pt x="130" y="2492"/>
                    <a:pt x="320" y="2492"/>
                  </a:cubicBezTo>
                  <a:cubicBezTo>
                    <a:pt x="353" y="2492"/>
                    <a:pt x="389" y="2484"/>
                    <a:pt x="425" y="2464"/>
                  </a:cubicBezTo>
                  <a:cubicBezTo>
                    <a:pt x="1426" y="1896"/>
                    <a:pt x="2343" y="1188"/>
                    <a:pt x="3144" y="360"/>
                  </a:cubicBezTo>
                  <a:cubicBezTo>
                    <a:pt x="3290" y="210"/>
                    <a:pt x="3142" y="0"/>
                    <a:pt x="2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41;p38"/>
            <p:cNvSpPr/>
            <p:nvPr/>
          </p:nvSpPr>
          <p:spPr>
            <a:xfrm>
              <a:off x="2356350" y="2683575"/>
              <a:ext cx="99825" cy="118275"/>
            </a:xfrm>
            <a:custGeom>
              <a:avLst/>
              <a:gdLst/>
              <a:ahLst/>
              <a:cxnLst/>
              <a:rect l="l" t="t" r="r" b="b"/>
              <a:pathLst>
                <a:path w="3993" h="4731" extrusionOk="0">
                  <a:moveTo>
                    <a:pt x="3745" y="0"/>
                  </a:moveTo>
                  <a:cubicBezTo>
                    <a:pt x="3670" y="0"/>
                    <a:pt x="3601" y="44"/>
                    <a:pt x="3554" y="111"/>
                  </a:cubicBezTo>
                  <a:cubicBezTo>
                    <a:pt x="2746" y="1276"/>
                    <a:pt x="1874" y="2395"/>
                    <a:pt x="948" y="3468"/>
                  </a:cubicBezTo>
                  <a:cubicBezTo>
                    <a:pt x="683" y="3772"/>
                    <a:pt x="413" y="4073"/>
                    <a:pt x="142" y="4369"/>
                  </a:cubicBezTo>
                  <a:cubicBezTo>
                    <a:pt x="0" y="4523"/>
                    <a:pt x="146" y="4730"/>
                    <a:pt x="304" y="4730"/>
                  </a:cubicBezTo>
                  <a:cubicBezTo>
                    <a:pt x="353" y="4730"/>
                    <a:pt x="404" y="4710"/>
                    <a:pt x="447" y="4662"/>
                  </a:cubicBezTo>
                  <a:cubicBezTo>
                    <a:pt x="1424" y="3601"/>
                    <a:pt x="2344" y="2487"/>
                    <a:pt x="3203" y="1327"/>
                  </a:cubicBezTo>
                  <a:cubicBezTo>
                    <a:pt x="3446" y="992"/>
                    <a:pt x="3689" y="655"/>
                    <a:pt x="3925" y="316"/>
                  </a:cubicBezTo>
                  <a:cubicBezTo>
                    <a:pt x="3992" y="222"/>
                    <a:pt x="3937" y="77"/>
                    <a:pt x="3843" y="27"/>
                  </a:cubicBezTo>
                  <a:cubicBezTo>
                    <a:pt x="3810" y="9"/>
                    <a:pt x="3777" y="0"/>
                    <a:pt x="3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42;p38"/>
            <p:cNvSpPr/>
            <p:nvPr/>
          </p:nvSpPr>
          <p:spPr>
            <a:xfrm>
              <a:off x="2351175" y="2762150"/>
              <a:ext cx="84125" cy="96275"/>
            </a:xfrm>
            <a:custGeom>
              <a:avLst/>
              <a:gdLst/>
              <a:ahLst/>
              <a:cxnLst/>
              <a:rect l="l" t="t" r="r" b="b"/>
              <a:pathLst>
                <a:path w="3365" h="3851" extrusionOk="0">
                  <a:moveTo>
                    <a:pt x="3116" y="0"/>
                  </a:moveTo>
                  <a:cubicBezTo>
                    <a:pt x="3041" y="0"/>
                    <a:pt x="2971" y="44"/>
                    <a:pt x="2926" y="109"/>
                  </a:cubicBezTo>
                  <a:cubicBezTo>
                    <a:pt x="2086" y="1305"/>
                    <a:pt x="1157" y="2436"/>
                    <a:pt x="146" y="3490"/>
                  </a:cubicBezTo>
                  <a:cubicBezTo>
                    <a:pt x="0" y="3644"/>
                    <a:pt x="148" y="3851"/>
                    <a:pt x="308" y="3851"/>
                  </a:cubicBezTo>
                  <a:cubicBezTo>
                    <a:pt x="357" y="3851"/>
                    <a:pt x="406" y="3832"/>
                    <a:pt x="450" y="3786"/>
                  </a:cubicBezTo>
                  <a:cubicBezTo>
                    <a:pt x="1484" y="2703"/>
                    <a:pt x="2438" y="1543"/>
                    <a:pt x="3299" y="316"/>
                  </a:cubicBezTo>
                  <a:cubicBezTo>
                    <a:pt x="3364" y="224"/>
                    <a:pt x="3306" y="80"/>
                    <a:pt x="3215" y="27"/>
                  </a:cubicBezTo>
                  <a:cubicBezTo>
                    <a:pt x="3182" y="9"/>
                    <a:pt x="3148"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3;p38"/>
            <p:cNvSpPr/>
            <p:nvPr/>
          </p:nvSpPr>
          <p:spPr>
            <a:xfrm>
              <a:off x="2453200" y="2970325"/>
              <a:ext cx="18600" cy="83900"/>
            </a:xfrm>
            <a:custGeom>
              <a:avLst/>
              <a:gdLst/>
              <a:ahLst/>
              <a:cxnLst/>
              <a:rect l="l" t="t" r="r" b="b"/>
              <a:pathLst>
                <a:path w="744" h="3356" extrusionOk="0">
                  <a:moveTo>
                    <a:pt x="518" y="1"/>
                  </a:moveTo>
                  <a:cubicBezTo>
                    <a:pt x="418" y="1"/>
                    <a:pt x="328" y="67"/>
                    <a:pt x="318" y="164"/>
                  </a:cubicBezTo>
                  <a:lnTo>
                    <a:pt x="12" y="3093"/>
                  </a:lnTo>
                  <a:cubicBezTo>
                    <a:pt x="0" y="3209"/>
                    <a:pt x="46" y="3320"/>
                    <a:pt x="169" y="3349"/>
                  </a:cubicBezTo>
                  <a:cubicBezTo>
                    <a:pt x="188" y="3353"/>
                    <a:pt x="208" y="3356"/>
                    <a:pt x="227" y="3356"/>
                  </a:cubicBezTo>
                  <a:cubicBezTo>
                    <a:pt x="327" y="3356"/>
                    <a:pt x="414" y="3289"/>
                    <a:pt x="424" y="3192"/>
                  </a:cubicBezTo>
                  <a:lnTo>
                    <a:pt x="732" y="266"/>
                  </a:lnTo>
                  <a:cubicBezTo>
                    <a:pt x="744" y="152"/>
                    <a:pt x="696" y="37"/>
                    <a:pt x="576" y="8"/>
                  </a:cubicBezTo>
                  <a:cubicBezTo>
                    <a:pt x="556" y="3"/>
                    <a:pt x="537"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44;p38"/>
            <p:cNvSpPr/>
            <p:nvPr/>
          </p:nvSpPr>
          <p:spPr>
            <a:xfrm>
              <a:off x="2475025" y="2774625"/>
              <a:ext cx="82600" cy="169125"/>
            </a:xfrm>
            <a:custGeom>
              <a:avLst/>
              <a:gdLst/>
              <a:ahLst/>
              <a:cxnLst/>
              <a:rect l="l" t="t" r="r" b="b"/>
              <a:pathLst>
                <a:path w="3304" h="6765" extrusionOk="0">
                  <a:moveTo>
                    <a:pt x="3011" y="1"/>
                  </a:moveTo>
                  <a:cubicBezTo>
                    <a:pt x="2945" y="1"/>
                    <a:pt x="2878" y="30"/>
                    <a:pt x="2834" y="101"/>
                  </a:cubicBezTo>
                  <a:cubicBezTo>
                    <a:pt x="1871" y="1653"/>
                    <a:pt x="1086" y="3311"/>
                    <a:pt x="492" y="5039"/>
                  </a:cubicBezTo>
                  <a:cubicBezTo>
                    <a:pt x="328" y="5526"/>
                    <a:pt x="177" y="6017"/>
                    <a:pt x="42" y="6512"/>
                  </a:cubicBezTo>
                  <a:cubicBezTo>
                    <a:pt x="1" y="6666"/>
                    <a:pt x="128" y="6764"/>
                    <a:pt x="253" y="6764"/>
                  </a:cubicBezTo>
                  <a:cubicBezTo>
                    <a:pt x="340" y="6764"/>
                    <a:pt x="425" y="6718"/>
                    <a:pt x="453" y="6611"/>
                  </a:cubicBezTo>
                  <a:cubicBezTo>
                    <a:pt x="925" y="4883"/>
                    <a:pt x="1589" y="3215"/>
                    <a:pt x="2437" y="1639"/>
                  </a:cubicBezTo>
                  <a:cubicBezTo>
                    <a:pt x="2677" y="1186"/>
                    <a:pt x="2935" y="741"/>
                    <a:pt x="3202" y="308"/>
                  </a:cubicBezTo>
                  <a:cubicBezTo>
                    <a:pt x="3303" y="147"/>
                    <a:pt x="3158" y="1"/>
                    <a:pt x="3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45;p38"/>
            <p:cNvSpPr/>
            <p:nvPr/>
          </p:nvSpPr>
          <p:spPr>
            <a:xfrm>
              <a:off x="2515100" y="2909725"/>
              <a:ext cx="24875" cy="41700"/>
            </a:xfrm>
            <a:custGeom>
              <a:avLst/>
              <a:gdLst/>
              <a:ahLst/>
              <a:cxnLst/>
              <a:rect l="l" t="t" r="r" b="b"/>
              <a:pathLst>
                <a:path w="995" h="1668" extrusionOk="0">
                  <a:moveTo>
                    <a:pt x="785" y="1"/>
                  </a:moveTo>
                  <a:cubicBezTo>
                    <a:pt x="780" y="1"/>
                    <a:pt x="776" y="1"/>
                    <a:pt x="771" y="1"/>
                  </a:cubicBezTo>
                  <a:cubicBezTo>
                    <a:pt x="665" y="8"/>
                    <a:pt x="574" y="100"/>
                    <a:pt x="562" y="220"/>
                  </a:cubicBezTo>
                  <a:cubicBezTo>
                    <a:pt x="562" y="261"/>
                    <a:pt x="557" y="304"/>
                    <a:pt x="547" y="345"/>
                  </a:cubicBezTo>
                  <a:cubicBezTo>
                    <a:pt x="540" y="398"/>
                    <a:pt x="528" y="451"/>
                    <a:pt x="513" y="502"/>
                  </a:cubicBezTo>
                  <a:cubicBezTo>
                    <a:pt x="501" y="555"/>
                    <a:pt x="487" y="608"/>
                    <a:pt x="470" y="658"/>
                  </a:cubicBezTo>
                  <a:cubicBezTo>
                    <a:pt x="456" y="704"/>
                    <a:pt x="441" y="747"/>
                    <a:pt x="422" y="788"/>
                  </a:cubicBezTo>
                  <a:cubicBezTo>
                    <a:pt x="340" y="981"/>
                    <a:pt x="225" y="1156"/>
                    <a:pt x="85" y="1313"/>
                  </a:cubicBezTo>
                  <a:cubicBezTo>
                    <a:pt x="8" y="1392"/>
                    <a:pt x="1" y="1534"/>
                    <a:pt x="90" y="1609"/>
                  </a:cubicBezTo>
                  <a:cubicBezTo>
                    <a:pt x="136" y="1647"/>
                    <a:pt x="190" y="1668"/>
                    <a:pt x="244" y="1668"/>
                  </a:cubicBezTo>
                  <a:cubicBezTo>
                    <a:pt x="297" y="1668"/>
                    <a:pt x="349" y="1647"/>
                    <a:pt x="388" y="1604"/>
                  </a:cubicBezTo>
                  <a:cubicBezTo>
                    <a:pt x="740" y="1219"/>
                    <a:pt x="951" y="726"/>
                    <a:pt x="988" y="206"/>
                  </a:cubicBezTo>
                  <a:cubicBezTo>
                    <a:pt x="994" y="98"/>
                    <a:pt x="8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46;p38"/>
            <p:cNvSpPr/>
            <p:nvPr/>
          </p:nvSpPr>
          <p:spPr>
            <a:xfrm>
              <a:off x="2548250" y="2782075"/>
              <a:ext cx="41250" cy="91825"/>
            </a:xfrm>
            <a:custGeom>
              <a:avLst/>
              <a:gdLst/>
              <a:ahLst/>
              <a:cxnLst/>
              <a:rect l="l" t="t" r="r" b="b"/>
              <a:pathLst>
                <a:path w="1650" h="3673" extrusionOk="0">
                  <a:moveTo>
                    <a:pt x="1402" y="1"/>
                  </a:moveTo>
                  <a:cubicBezTo>
                    <a:pt x="1307" y="1"/>
                    <a:pt x="1232" y="72"/>
                    <a:pt x="1197" y="164"/>
                  </a:cubicBezTo>
                  <a:cubicBezTo>
                    <a:pt x="812" y="1247"/>
                    <a:pt x="427" y="2330"/>
                    <a:pt x="39" y="3413"/>
                  </a:cubicBezTo>
                  <a:cubicBezTo>
                    <a:pt x="1" y="3521"/>
                    <a:pt x="95" y="3644"/>
                    <a:pt x="196" y="3668"/>
                  </a:cubicBezTo>
                  <a:cubicBezTo>
                    <a:pt x="209" y="3671"/>
                    <a:pt x="222" y="3673"/>
                    <a:pt x="236" y="3673"/>
                  </a:cubicBezTo>
                  <a:cubicBezTo>
                    <a:pt x="326" y="3673"/>
                    <a:pt x="417" y="3606"/>
                    <a:pt x="451" y="3512"/>
                  </a:cubicBezTo>
                  <a:cubicBezTo>
                    <a:pt x="838" y="2429"/>
                    <a:pt x="1226" y="1346"/>
                    <a:pt x="1611" y="263"/>
                  </a:cubicBezTo>
                  <a:cubicBezTo>
                    <a:pt x="1650" y="154"/>
                    <a:pt x="1556" y="31"/>
                    <a:pt x="1455" y="7"/>
                  </a:cubicBezTo>
                  <a:cubicBezTo>
                    <a:pt x="1437" y="3"/>
                    <a:pt x="1419" y="1"/>
                    <a:pt x="1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47;p38"/>
            <p:cNvSpPr/>
            <p:nvPr/>
          </p:nvSpPr>
          <p:spPr>
            <a:xfrm>
              <a:off x="2707975" y="3067200"/>
              <a:ext cx="28050" cy="73700"/>
            </a:xfrm>
            <a:custGeom>
              <a:avLst/>
              <a:gdLst/>
              <a:ahLst/>
              <a:cxnLst/>
              <a:rect l="l" t="t" r="r" b="b"/>
              <a:pathLst>
                <a:path w="1122" h="2948" extrusionOk="0">
                  <a:moveTo>
                    <a:pt x="264" y="1"/>
                  </a:moveTo>
                  <a:cubicBezTo>
                    <a:pt x="137" y="1"/>
                    <a:pt x="0" y="110"/>
                    <a:pt x="40" y="273"/>
                  </a:cubicBezTo>
                  <a:lnTo>
                    <a:pt x="676" y="2800"/>
                  </a:lnTo>
                  <a:cubicBezTo>
                    <a:pt x="701" y="2903"/>
                    <a:pt x="779" y="2948"/>
                    <a:pt x="860" y="2948"/>
                  </a:cubicBezTo>
                  <a:cubicBezTo>
                    <a:pt x="987" y="2948"/>
                    <a:pt x="1122" y="2840"/>
                    <a:pt x="1082" y="2679"/>
                  </a:cubicBezTo>
                  <a:lnTo>
                    <a:pt x="447" y="147"/>
                  </a:lnTo>
                  <a:cubicBezTo>
                    <a:pt x="421" y="45"/>
                    <a:pt x="344"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48;p38"/>
            <p:cNvSpPr/>
            <p:nvPr/>
          </p:nvSpPr>
          <p:spPr>
            <a:xfrm>
              <a:off x="2698800" y="2826300"/>
              <a:ext cx="19100" cy="189400"/>
            </a:xfrm>
            <a:custGeom>
              <a:avLst/>
              <a:gdLst/>
              <a:ahLst/>
              <a:cxnLst/>
              <a:rect l="l" t="t" r="r" b="b"/>
              <a:pathLst>
                <a:path w="764" h="7576" extrusionOk="0">
                  <a:moveTo>
                    <a:pt x="533" y="0"/>
                  </a:moveTo>
                  <a:cubicBezTo>
                    <a:pt x="434" y="0"/>
                    <a:pt x="347" y="67"/>
                    <a:pt x="335" y="164"/>
                  </a:cubicBezTo>
                  <a:cubicBezTo>
                    <a:pt x="87" y="2031"/>
                    <a:pt x="0" y="3918"/>
                    <a:pt x="78" y="5800"/>
                  </a:cubicBezTo>
                  <a:cubicBezTo>
                    <a:pt x="102" y="6327"/>
                    <a:pt x="133" y="6854"/>
                    <a:pt x="181" y="7377"/>
                  </a:cubicBezTo>
                  <a:cubicBezTo>
                    <a:pt x="193" y="7510"/>
                    <a:pt x="301" y="7576"/>
                    <a:pt x="406" y="7576"/>
                  </a:cubicBezTo>
                  <a:cubicBezTo>
                    <a:pt x="515" y="7576"/>
                    <a:pt x="619" y="7505"/>
                    <a:pt x="607" y="7365"/>
                  </a:cubicBezTo>
                  <a:cubicBezTo>
                    <a:pt x="441" y="5521"/>
                    <a:pt x="431" y="3663"/>
                    <a:pt x="583" y="1817"/>
                  </a:cubicBezTo>
                  <a:cubicBezTo>
                    <a:pt x="624" y="1297"/>
                    <a:pt x="677" y="780"/>
                    <a:pt x="747" y="262"/>
                  </a:cubicBezTo>
                  <a:cubicBezTo>
                    <a:pt x="763" y="149"/>
                    <a:pt x="710" y="36"/>
                    <a:pt x="590" y="7"/>
                  </a:cubicBezTo>
                  <a:cubicBezTo>
                    <a:pt x="571" y="2"/>
                    <a:pt x="552"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549;p38"/>
            <p:cNvSpPr/>
            <p:nvPr/>
          </p:nvSpPr>
          <p:spPr>
            <a:xfrm>
              <a:off x="2804450" y="3101525"/>
              <a:ext cx="15675" cy="56800"/>
            </a:xfrm>
            <a:custGeom>
              <a:avLst/>
              <a:gdLst/>
              <a:ahLst/>
              <a:cxnLst/>
              <a:rect l="l" t="t" r="r" b="b"/>
              <a:pathLst>
                <a:path w="627" h="2272" extrusionOk="0">
                  <a:moveTo>
                    <a:pt x="373" y="1"/>
                  </a:moveTo>
                  <a:cubicBezTo>
                    <a:pt x="287" y="1"/>
                    <a:pt x="205" y="49"/>
                    <a:pt x="184" y="158"/>
                  </a:cubicBezTo>
                  <a:cubicBezTo>
                    <a:pt x="51" y="789"/>
                    <a:pt x="1" y="1431"/>
                    <a:pt x="27" y="2074"/>
                  </a:cubicBezTo>
                  <a:cubicBezTo>
                    <a:pt x="33" y="2207"/>
                    <a:pt x="137" y="2272"/>
                    <a:pt x="240" y="2272"/>
                  </a:cubicBezTo>
                  <a:cubicBezTo>
                    <a:pt x="349" y="2272"/>
                    <a:pt x="457" y="2200"/>
                    <a:pt x="451" y="2060"/>
                  </a:cubicBezTo>
                  <a:cubicBezTo>
                    <a:pt x="422" y="1455"/>
                    <a:pt x="472" y="851"/>
                    <a:pt x="595" y="259"/>
                  </a:cubicBezTo>
                  <a:cubicBezTo>
                    <a:pt x="626" y="100"/>
                    <a:pt x="496"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550;p38"/>
            <p:cNvSpPr/>
            <p:nvPr/>
          </p:nvSpPr>
          <p:spPr>
            <a:xfrm>
              <a:off x="2814500" y="2841825"/>
              <a:ext cx="19400" cy="195175"/>
            </a:xfrm>
            <a:custGeom>
              <a:avLst/>
              <a:gdLst/>
              <a:ahLst/>
              <a:cxnLst/>
              <a:rect l="l" t="t" r="r" b="b"/>
              <a:pathLst>
                <a:path w="776" h="7807" extrusionOk="0">
                  <a:moveTo>
                    <a:pt x="227" y="0"/>
                  </a:moveTo>
                  <a:cubicBezTo>
                    <a:pt x="225" y="0"/>
                    <a:pt x="224" y="0"/>
                    <a:pt x="222" y="0"/>
                  </a:cubicBezTo>
                  <a:cubicBezTo>
                    <a:pt x="99" y="2"/>
                    <a:pt x="1" y="106"/>
                    <a:pt x="17" y="219"/>
                  </a:cubicBezTo>
                  <a:cubicBezTo>
                    <a:pt x="280" y="2116"/>
                    <a:pt x="354" y="4036"/>
                    <a:pt x="241" y="5947"/>
                  </a:cubicBezTo>
                  <a:cubicBezTo>
                    <a:pt x="210" y="6484"/>
                    <a:pt x="162" y="7016"/>
                    <a:pt x="99" y="7545"/>
                  </a:cubicBezTo>
                  <a:cubicBezTo>
                    <a:pt x="87" y="7658"/>
                    <a:pt x="135" y="7774"/>
                    <a:pt x="256" y="7800"/>
                  </a:cubicBezTo>
                  <a:cubicBezTo>
                    <a:pt x="274" y="7804"/>
                    <a:pt x="292" y="7806"/>
                    <a:pt x="309" y="7806"/>
                  </a:cubicBezTo>
                  <a:cubicBezTo>
                    <a:pt x="410" y="7806"/>
                    <a:pt x="501" y="7744"/>
                    <a:pt x="513" y="7644"/>
                  </a:cubicBezTo>
                  <a:cubicBezTo>
                    <a:pt x="739" y="5716"/>
                    <a:pt x="776" y="3771"/>
                    <a:pt x="619" y="1839"/>
                  </a:cubicBezTo>
                  <a:cubicBezTo>
                    <a:pt x="576" y="1290"/>
                    <a:pt x="516" y="749"/>
                    <a:pt x="443" y="207"/>
                  </a:cubicBezTo>
                  <a:cubicBezTo>
                    <a:pt x="424" y="95"/>
                    <a:pt x="349"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551;p38"/>
            <p:cNvSpPr/>
            <p:nvPr/>
          </p:nvSpPr>
          <p:spPr>
            <a:xfrm>
              <a:off x="2849050" y="2847650"/>
              <a:ext cx="12775" cy="117600"/>
            </a:xfrm>
            <a:custGeom>
              <a:avLst/>
              <a:gdLst/>
              <a:ahLst/>
              <a:cxnLst/>
              <a:rect l="l" t="t" r="r" b="b"/>
              <a:pathLst>
                <a:path w="511" h="4704" extrusionOk="0">
                  <a:moveTo>
                    <a:pt x="234" y="0"/>
                  </a:moveTo>
                  <a:cubicBezTo>
                    <a:pt x="126" y="0"/>
                    <a:pt x="18" y="72"/>
                    <a:pt x="24" y="212"/>
                  </a:cubicBezTo>
                  <a:cubicBezTo>
                    <a:pt x="84" y="1642"/>
                    <a:pt x="79" y="3071"/>
                    <a:pt x="5" y="4499"/>
                  </a:cubicBezTo>
                  <a:cubicBezTo>
                    <a:pt x="0" y="4613"/>
                    <a:pt x="113" y="4703"/>
                    <a:pt x="220" y="4703"/>
                  </a:cubicBezTo>
                  <a:cubicBezTo>
                    <a:pt x="221" y="4703"/>
                    <a:pt x="222" y="4703"/>
                    <a:pt x="224" y="4703"/>
                  </a:cubicBezTo>
                  <a:cubicBezTo>
                    <a:pt x="332" y="4701"/>
                    <a:pt x="424" y="4602"/>
                    <a:pt x="428" y="4484"/>
                  </a:cubicBezTo>
                  <a:cubicBezTo>
                    <a:pt x="505" y="3057"/>
                    <a:pt x="510" y="1625"/>
                    <a:pt x="448" y="200"/>
                  </a:cubicBezTo>
                  <a:cubicBezTo>
                    <a:pt x="442" y="66"/>
                    <a:pt x="337"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552;p38"/>
            <p:cNvSpPr/>
            <p:nvPr/>
          </p:nvSpPr>
          <p:spPr>
            <a:xfrm>
              <a:off x="2603625" y="2293325"/>
              <a:ext cx="64525" cy="88800"/>
            </a:xfrm>
            <a:custGeom>
              <a:avLst/>
              <a:gdLst/>
              <a:ahLst/>
              <a:cxnLst/>
              <a:rect l="l" t="t" r="r" b="b"/>
              <a:pathLst>
                <a:path w="2581" h="3552" extrusionOk="0">
                  <a:moveTo>
                    <a:pt x="218" y="0"/>
                  </a:moveTo>
                  <a:cubicBezTo>
                    <a:pt x="200" y="0"/>
                    <a:pt x="181" y="3"/>
                    <a:pt x="164" y="8"/>
                  </a:cubicBezTo>
                  <a:cubicBezTo>
                    <a:pt x="63" y="39"/>
                    <a:pt x="0" y="159"/>
                    <a:pt x="24" y="272"/>
                  </a:cubicBezTo>
                  <a:cubicBezTo>
                    <a:pt x="301" y="1596"/>
                    <a:pt x="1117" y="2773"/>
                    <a:pt x="2238" y="3521"/>
                  </a:cubicBezTo>
                  <a:cubicBezTo>
                    <a:pt x="2268" y="3542"/>
                    <a:pt x="2302" y="3551"/>
                    <a:pt x="2335" y="3551"/>
                  </a:cubicBezTo>
                  <a:cubicBezTo>
                    <a:pt x="2411" y="3551"/>
                    <a:pt x="2489" y="3505"/>
                    <a:pt x="2527" y="3442"/>
                  </a:cubicBezTo>
                  <a:cubicBezTo>
                    <a:pt x="2580" y="3348"/>
                    <a:pt x="2539" y="3216"/>
                    <a:pt x="2443" y="3153"/>
                  </a:cubicBezTo>
                  <a:cubicBezTo>
                    <a:pt x="1410" y="2463"/>
                    <a:pt x="686" y="1363"/>
                    <a:pt x="431" y="150"/>
                  </a:cubicBezTo>
                  <a:cubicBezTo>
                    <a:pt x="409" y="58"/>
                    <a:pt x="310"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553;p38"/>
            <p:cNvSpPr/>
            <p:nvPr/>
          </p:nvSpPr>
          <p:spPr>
            <a:xfrm>
              <a:off x="2589950" y="2195050"/>
              <a:ext cx="15925" cy="57675"/>
            </a:xfrm>
            <a:custGeom>
              <a:avLst/>
              <a:gdLst/>
              <a:ahLst/>
              <a:cxnLst/>
              <a:rect l="l" t="t" r="r" b="b"/>
              <a:pathLst>
                <a:path w="637" h="2307" extrusionOk="0">
                  <a:moveTo>
                    <a:pt x="405" y="1"/>
                  </a:moveTo>
                  <a:cubicBezTo>
                    <a:pt x="309" y="1"/>
                    <a:pt x="221" y="66"/>
                    <a:pt x="198" y="163"/>
                  </a:cubicBezTo>
                  <a:cubicBezTo>
                    <a:pt x="13" y="812"/>
                    <a:pt x="1" y="1498"/>
                    <a:pt x="160" y="2155"/>
                  </a:cubicBezTo>
                  <a:cubicBezTo>
                    <a:pt x="182" y="2248"/>
                    <a:pt x="278" y="2307"/>
                    <a:pt x="371" y="2307"/>
                  </a:cubicBezTo>
                  <a:cubicBezTo>
                    <a:pt x="389" y="2307"/>
                    <a:pt x="407" y="2304"/>
                    <a:pt x="424" y="2300"/>
                  </a:cubicBezTo>
                  <a:cubicBezTo>
                    <a:pt x="533" y="2264"/>
                    <a:pt x="595" y="2146"/>
                    <a:pt x="564" y="2035"/>
                  </a:cubicBezTo>
                  <a:cubicBezTo>
                    <a:pt x="427" y="1450"/>
                    <a:pt x="441" y="839"/>
                    <a:pt x="610" y="264"/>
                  </a:cubicBezTo>
                  <a:cubicBezTo>
                    <a:pt x="636" y="151"/>
                    <a:pt x="566" y="35"/>
                    <a:pt x="453" y="6"/>
                  </a:cubicBezTo>
                  <a:cubicBezTo>
                    <a:pt x="437" y="2"/>
                    <a:pt x="421"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554;p38"/>
            <p:cNvSpPr/>
            <p:nvPr/>
          </p:nvSpPr>
          <p:spPr>
            <a:xfrm>
              <a:off x="2800825" y="2326950"/>
              <a:ext cx="67975" cy="84050"/>
            </a:xfrm>
            <a:custGeom>
              <a:avLst/>
              <a:gdLst/>
              <a:ahLst/>
              <a:cxnLst/>
              <a:rect l="l" t="t" r="r" b="b"/>
              <a:pathLst>
                <a:path w="2719" h="3362" extrusionOk="0">
                  <a:moveTo>
                    <a:pt x="2482" y="0"/>
                  </a:moveTo>
                  <a:cubicBezTo>
                    <a:pt x="2385" y="0"/>
                    <a:pt x="2300" y="65"/>
                    <a:pt x="2273" y="162"/>
                  </a:cubicBezTo>
                  <a:cubicBezTo>
                    <a:pt x="1903" y="1298"/>
                    <a:pt x="1171" y="2280"/>
                    <a:pt x="189" y="2963"/>
                  </a:cubicBezTo>
                  <a:cubicBezTo>
                    <a:pt x="1" y="3089"/>
                    <a:pt x="124" y="3362"/>
                    <a:pt x="298" y="3362"/>
                  </a:cubicBezTo>
                  <a:cubicBezTo>
                    <a:pt x="333" y="3362"/>
                    <a:pt x="371" y="3351"/>
                    <a:pt x="408" y="3324"/>
                  </a:cubicBezTo>
                  <a:cubicBezTo>
                    <a:pt x="1484" y="2581"/>
                    <a:pt x="2285" y="1505"/>
                    <a:pt x="2685" y="261"/>
                  </a:cubicBezTo>
                  <a:cubicBezTo>
                    <a:pt x="2718" y="152"/>
                    <a:pt x="2634" y="32"/>
                    <a:pt x="2531" y="6"/>
                  </a:cubicBezTo>
                  <a:cubicBezTo>
                    <a:pt x="2514" y="2"/>
                    <a:pt x="2498" y="0"/>
                    <a:pt x="2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555;p38"/>
            <p:cNvSpPr/>
            <p:nvPr/>
          </p:nvSpPr>
          <p:spPr>
            <a:xfrm>
              <a:off x="2874650" y="2235900"/>
              <a:ext cx="34150" cy="57150"/>
            </a:xfrm>
            <a:custGeom>
              <a:avLst/>
              <a:gdLst/>
              <a:ahLst/>
              <a:cxnLst/>
              <a:rect l="l" t="t" r="r" b="b"/>
              <a:pathLst>
                <a:path w="1366" h="2286" extrusionOk="0">
                  <a:moveTo>
                    <a:pt x="1120" y="0"/>
                  </a:moveTo>
                  <a:cubicBezTo>
                    <a:pt x="1022" y="0"/>
                    <a:pt x="949" y="70"/>
                    <a:pt x="916" y="163"/>
                  </a:cubicBezTo>
                  <a:cubicBezTo>
                    <a:pt x="692" y="788"/>
                    <a:pt x="418" y="1393"/>
                    <a:pt x="93" y="1973"/>
                  </a:cubicBezTo>
                  <a:cubicBezTo>
                    <a:pt x="0" y="2138"/>
                    <a:pt x="147" y="2286"/>
                    <a:pt x="290" y="2286"/>
                  </a:cubicBezTo>
                  <a:cubicBezTo>
                    <a:pt x="356" y="2286"/>
                    <a:pt x="422" y="2254"/>
                    <a:pt x="463" y="2180"/>
                  </a:cubicBezTo>
                  <a:cubicBezTo>
                    <a:pt x="803" y="1563"/>
                    <a:pt x="1092" y="923"/>
                    <a:pt x="1327" y="264"/>
                  </a:cubicBezTo>
                  <a:cubicBezTo>
                    <a:pt x="1366" y="155"/>
                    <a:pt x="1274" y="30"/>
                    <a:pt x="1171" y="6"/>
                  </a:cubicBezTo>
                  <a:cubicBezTo>
                    <a:pt x="1153" y="2"/>
                    <a:pt x="1136"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556;p38"/>
            <p:cNvSpPr/>
            <p:nvPr/>
          </p:nvSpPr>
          <p:spPr>
            <a:xfrm>
              <a:off x="2876300" y="2296350"/>
              <a:ext cx="42250" cy="69500"/>
            </a:xfrm>
            <a:custGeom>
              <a:avLst/>
              <a:gdLst/>
              <a:ahLst/>
              <a:cxnLst/>
              <a:rect l="l" t="t" r="r" b="b"/>
              <a:pathLst>
                <a:path w="1690" h="2780" extrusionOk="0">
                  <a:moveTo>
                    <a:pt x="1438" y="0"/>
                  </a:moveTo>
                  <a:cubicBezTo>
                    <a:pt x="1351" y="0"/>
                    <a:pt x="1264" y="46"/>
                    <a:pt x="1233" y="151"/>
                  </a:cubicBezTo>
                  <a:cubicBezTo>
                    <a:pt x="977" y="984"/>
                    <a:pt x="585" y="1769"/>
                    <a:pt x="70" y="2471"/>
                  </a:cubicBezTo>
                  <a:cubicBezTo>
                    <a:pt x="0" y="2563"/>
                    <a:pt x="60" y="2710"/>
                    <a:pt x="152" y="2758"/>
                  </a:cubicBezTo>
                  <a:cubicBezTo>
                    <a:pt x="179" y="2772"/>
                    <a:pt x="209" y="2779"/>
                    <a:pt x="240" y="2779"/>
                  </a:cubicBezTo>
                  <a:cubicBezTo>
                    <a:pt x="313" y="2779"/>
                    <a:pt x="392" y="2742"/>
                    <a:pt x="441" y="2676"/>
                  </a:cubicBezTo>
                  <a:cubicBezTo>
                    <a:pt x="977" y="1942"/>
                    <a:pt x="1384" y="1121"/>
                    <a:pt x="1644" y="253"/>
                  </a:cubicBezTo>
                  <a:cubicBezTo>
                    <a:pt x="1690" y="97"/>
                    <a:pt x="1564" y="0"/>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557;p38"/>
            <p:cNvSpPr/>
            <p:nvPr/>
          </p:nvSpPr>
          <p:spPr>
            <a:xfrm>
              <a:off x="2329900" y="2244550"/>
              <a:ext cx="95875" cy="119975"/>
            </a:xfrm>
            <a:custGeom>
              <a:avLst/>
              <a:gdLst/>
              <a:ahLst/>
              <a:cxnLst/>
              <a:rect l="l" t="t" r="r" b="b"/>
              <a:pathLst>
                <a:path w="3835" h="4799" extrusionOk="0">
                  <a:moveTo>
                    <a:pt x="233" y="0"/>
                  </a:moveTo>
                  <a:cubicBezTo>
                    <a:pt x="193" y="0"/>
                    <a:pt x="154" y="10"/>
                    <a:pt x="121" y="31"/>
                  </a:cubicBezTo>
                  <a:cubicBezTo>
                    <a:pt x="32" y="89"/>
                    <a:pt x="1" y="216"/>
                    <a:pt x="49" y="322"/>
                  </a:cubicBezTo>
                  <a:cubicBezTo>
                    <a:pt x="668" y="1648"/>
                    <a:pt x="1508" y="2859"/>
                    <a:pt x="2533" y="3903"/>
                  </a:cubicBezTo>
                  <a:cubicBezTo>
                    <a:pt x="2826" y="4197"/>
                    <a:pt x="3130" y="4476"/>
                    <a:pt x="3450" y="4741"/>
                  </a:cubicBezTo>
                  <a:cubicBezTo>
                    <a:pt x="3493" y="4778"/>
                    <a:pt x="3547" y="4799"/>
                    <a:pt x="3601" y="4799"/>
                  </a:cubicBezTo>
                  <a:cubicBezTo>
                    <a:pt x="3655" y="4799"/>
                    <a:pt x="3708" y="4779"/>
                    <a:pt x="3751" y="4736"/>
                  </a:cubicBezTo>
                  <a:cubicBezTo>
                    <a:pt x="3835" y="4649"/>
                    <a:pt x="3830" y="4510"/>
                    <a:pt x="3743" y="4435"/>
                  </a:cubicBezTo>
                  <a:cubicBezTo>
                    <a:pt x="2644" y="3518"/>
                    <a:pt x="1707" y="2418"/>
                    <a:pt x="978" y="1184"/>
                  </a:cubicBezTo>
                  <a:cubicBezTo>
                    <a:pt x="774" y="832"/>
                    <a:pt x="586" y="471"/>
                    <a:pt x="413" y="101"/>
                  </a:cubicBezTo>
                  <a:cubicBezTo>
                    <a:pt x="380" y="34"/>
                    <a:pt x="306"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558;p38"/>
            <p:cNvSpPr/>
            <p:nvPr/>
          </p:nvSpPr>
          <p:spPr>
            <a:xfrm>
              <a:off x="2442475" y="2371100"/>
              <a:ext cx="35300" cy="19025"/>
            </a:xfrm>
            <a:custGeom>
              <a:avLst/>
              <a:gdLst/>
              <a:ahLst/>
              <a:cxnLst/>
              <a:rect l="l" t="t" r="r" b="b"/>
              <a:pathLst>
                <a:path w="1412" h="761" extrusionOk="0">
                  <a:moveTo>
                    <a:pt x="227" y="0"/>
                  </a:moveTo>
                  <a:cubicBezTo>
                    <a:pt x="134" y="0"/>
                    <a:pt x="41" y="76"/>
                    <a:pt x="23" y="165"/>
                  </a:cubicBezTo>
                  <a:cubicBezTo>
                    <a:pt x="1" y="271"/>
                    <a:pt x="68" y="382"/>
                    <a:pt x="179" y="420"/>
                  </a:cubicBezTo>
                  <a:lnTo>
                    <a:pt x="1134" y="752"/>
                  </a:lnTo>
                  <a:cubicBezTo>
                    <a:pt x="1151" y="758"/>
                    <a:pt x="1168" y="760"/>
                    <a:pt x="1185" y="760"/>
                  </a:cubicBezTo>
                  <a:cubicBezTo>
                    <a:pt x="1278" y="760"/>
                    <a:pt x="1374" y="683"/>
                    <a:pt x="1392" y="596"/>
                  </a:cubicBezTo>
                  <a:cubicBezTo>
                    <a:pt x="1411" y="490"/>
                    <a:pt x="1346" y="379"/>
                    <a:pt x="1236" y="338"/>
                  </a:cubicBezTo>
                  <a:lnTo>
                    <a:pt x="278" y="9"/>
                  </a:lnTo>
                  <a:cubicBezTo>
                    <a:pt x="261" y="3"/>
                    <a:pt x="244"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559;p38"/>
            <p:cNvSpPr/>
            <p:nvPr/>
          </p:nvSpPr>
          <p:spPr>
            <a:xfrm>
              <a:off x="2420525" y="2307875"/>
              <a:ext cx="75525" cy="60250"/>
            </a:xfrm>
            <a:custGeom>
              <a:avLst/>
              <a:gdLst/>
              <a:ahLst/>
              <a:cxnLst/>
              <a:rect l="l" t="t" r="r" b="b"/>
              <a:pathLst>
                <a:path w="3021" h="2410" extrusionOk="0">
                  <a:moveTo>
                    <a:pt x="247" y="0"/>
                  </a:moveTo>
                  <a:cubicBezTo>
                    <a:pt x="213" y="0"/>
                    <a:pt x="177" y="10"/>
                    <a:pt x="142" y="32"/>
                  </a:cubicBezTo>
                  <a:cubicBezTo>
                    <a:pt x="37" y="97"/>
                    <a:pt x="0" y="232"/>
                    <a:pt x="73" y="323"/>
                  </a:cubicBezTo>
                  <a:cubicBezTo>
                    <a:pt x="771" y="1202"/>
                    <a:pt x="1661" y="1907"/>
                    <a:pt x="2674" y="2386"/>
                  </a:cubicBezTo>
                  <a:cubicBezTo>
                    <a:pt x="2708" y="2402"/>
                    <a:pt x="2745" y="2410"/>
                    <a:pt x="2781" y="2410"/>
                  </a:cubicBezTo>
                  <a:cubicBezTo>
                    <a:pt x="2855" y="2410"/>
                    <a:pt x="2926" y="2376"/>
                    <a:pt x="2963" y="2307"/>
                  </a:cubicBezTo>
                  <a:cubicBezTo>
                    <a:pt x="3021" y="2201"/>
                    <a:pt x="2985" y="2066"/>
                    <a:pt x="2881" y="2018"/>
                  </a:cubicBezTo>
                  <a:cubicBezTo>
                    <a:pt x="1928" y="1572"/>
                    <a:pt x="1093" y="918"/>
                    <a:pt x="434" y="100"/>
                  </a:cubicBezTo>
                  <a:cubicBezTo>
                    <a:pt x="385" y="41"/>
                    <a:pt x="318"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560;p38"/>
            <p:cNvSpPr/>
            <p:nvPr/>
          </p:nvSpPr>
          <p:spPr>
            <a:xfrm>
              <a:off x="2127325" y="2372975"/>
              <a:ext cx="84025" cy="48250"/>
            </a:xfrm>
            <a:custGeom>
              <a:avLst/>
              <a:gdLst/>
              <a:ahLst/>
              <a:cxnLst/>
              <a:rect l="l" t="t" r="r" b="b"/>
              <a:pathLst>
                <a:path w="3361" h="1930" extrusionOk="0">
                  <a:moveTo>
                    <a:pt x="242" y="0"/>
                  </a:moveTo>
                  <a:cubicBezTo>
                    <a:pt x="165" y="0"/>
                    <a:pt x="86" y="47"/>
                    <a:pt x="51" y="112"/>
                  </a:cubicBezTo>
                  <a:cubicBezTo>
                    <a:pt x="1" y="203"/>
                    <a:pt x="39" y="335"/>
                    <a:pt x="133" y="400"/>
                  </a:cubicBezTo>
                  <a:cubicBezTo>
                    <a:pt x="1033" y="1007"/>
                    <a:pt x="1998" y="1515"/>
                    <a:pt x="3011" y="1909"/>
                  </a:cubicBezTo>
                  <a:cubicBezTo>
                    <a:pt x="3047" y="1922"/>
                    <a:pt x="3084" y="1929"/>
                    <a:pt x="3120" y="1929"/>
                  </a:cubicBezTo>
                  <a:cubicBezTo>
                    <a:pt x="3192" y="1929"/>
                    <a:pt x="3260" y="1899"/>
                    <a:pt x="3300" y="1825"/>
                  </a:cubicBezTo>
                  <a:cubicBezTo>
                    <a:pt x="3360" y="1715"/>
                    <a:pt x="3324" y="1580"/>
                    <a:pt x="3218" y="1536"/>
                  </a:cubicBezTo>
                  <a:cubicBezTo>
                    <a:pt x="2205" y="1142"/>
                    <a:pt x="1240" y="636"/>
                    <a:pt x="340" y="30"/>
                  </a:cubicBezTo>
                  <a:cubicBezTo>
                    <a:pt x="310" y="9"/>
                    <a:pt x="277"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561;p38"/>
            <p:cNvSpPr/>
            <p:nvPr/>
          </p:nvSpPr>
          <p:spPr>
            <a:xfrm>
              <a:off x="2249350" y="2433500"/>
              <a:ext cx="113250" cy="34525"/>
            </a:xfrm>
            <a:custGeom>
              <a:avLst/>
              <a:gdLst/>
              <a:ahLst/>
              <a:cxnLst/>
              <a:rect l="l" t="t" r="r" b="b"/>
              <a:pathLst>
                <a:path w="4530" h="1381" extrusionOk="0">
                  <a:moveTo>
                    <a:pt x="238" y="1"/>
                  </a:moveTo>
                  <a:cubicBezTo>
                    <a:pt x="165" y="1"/>
                    <a:pt x="97" y="34"/>
                    <a:pt x="58" y="105"/>
                  </a:cubicBezTo>
                  <a:cubicBezTo>
                    <a:pt x="0" y="210"/>
                    <a:pt x="37" y="345"/>
                    <a:pt x="140" y="393"/>
                  </a:cubicBezTo>
                  <a:cubicBezTo>
                    <a:pt x="1454" y="993"/>
                    <a:pt x="2874" y="1330"/>
                    <a:pt x="4318" y="1380"/>
                  </a:cubicBezTo>
                  <a:cubicBezTo>
                    <a:pt x="4320" y="1380"/>
                    <a:pt x="4323" y="1380"/>
                    <a:pt x="4325" y="1380"/>
                  </a:cubicBezTo>
                  <a:cubicBezTo>
                    <a:pt x="4435" y="1380"/>
                    <a:pt x="4530" y="1270"/>
                    <a:pt x="4523" y="1161"/>
                  </a:cubicBezTo>
                  <a:cubicBezTo>
                    <a:pt x="4520" y="1041"/>
                    <a:pt x="4419" y="964"/>
                    <a:pt x="4306" y="957"/>
                  </a:cubicBezTo>
                  <a:cubicBezTo>
                    <a:pt x="2939" y="908"/>
                    <a:pt x="1594" y="591"/>
                    <a:pt x="347" y="25"/>
                  </a:cubicBezTo>
                  <a:cubicBezTo>
                    <a:pt x="312" y="9"/>
                    <a:pt x="274"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562;p38"/>
            <p:cNvSpPr/>
            <p:nvPr/>
          </p:nvSpPr>
          <p:spPr>
            <a:xfrm>
              <a:off x="2281400" y="2408925"/>
              <a:ext cx="105750" cy="35450"/>
            </a:xfrm>
            <a:custGeom>
              <a:avLst/>
              <a:gdLst/>
              <a:ahLst/>
              <a:cxnLst/>
              <a:rect l="l" t="t" r="r" b="b"/>
              <a:pathLst>
                <a:path w="4230" h="1418" extrusionOk="0">
                  <a:moveTo>
                    <a:pt x="323" y="1"/>
                  </a:moveTo>
                  <a:cubicBezTo>
                    <a:pt x="127" y="1"/>
                    <a:pt x="0" y="293"/>
                    <a:pt x="213" y="397"/>
                  </a:cubicBezTo>
                  <a:cubicBezTo>
                    <a:pt x="1409" y="970"/>
                    <a:pt x="2702" y="1316"/>
                    <a:pt x="4023" y="1417"/>
                  </a:cubicBezTo>
                  <a:cubicBezTo>
                    <a:pt x="4026" y="1418"/>
                    <a:pt x="4029" y="1418"/>
                    <a:pt x="4033" y="1418"/>
                  </a:cubicBezTo>
                  <a:cubicBezTo>
                    <a:pt x="4143" y="1418"/>
                    <a:pt x="4230" y="1301"/>
                    <a:pt x="4227" y="1201"/>
                  </a:cubicBezTo>
                  <a:cubicBezTo>
                    <a:pt x="4225" y="1073"/>
                    <a:pt x="4121" y="1001"/>
                    <a:pt x="4008" y="991"/>
                  </a:cubicBezTo>
                  <a:cubicBezTo>
                    <a:pt x="2762" y="895"/>
                    <a:pt x="1544" y="565"/>
                    <a:pt x="418" y="24"/>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563;p38"/>
            <p:cNvSpPr/>
            <p:nvPr/>
          </p:nvSpPr>
          <p:spPr>
            <a:xfrm>
              <a:off x="2957750" y="2790825"/>
              <a:ext cx="38475" cy="54825"/>
            </a:xfrm>
            <a:custGeom>
              <a:avLst/>
              <a:gdLst/>
              <a:ahLst/>
              <a:cxnLst/>
              <a:rect l="l" t="t" r="r" b="b"/>
              <a:pathLst>
                <a:path w="1539" h="2193" extrusionOk="0">
                  <a:moveTo>
                    <a:pt x="229" y="1"/>
                  </a:moveTo>
                  <a:cubicBezTo>
                    <a:pt x="189" y="1"/>
                    <a:pt x="150" y="11"/>
                    <a:pt x="119" y="30"/>
                  </a:cubicBezTo>
                  <a:cubicBezTo>
                    <a:pt x="32" y="83"/>
                    <a:pt x="1" y="216"/>
                    <a:pt x="47" y="322"/>
                  </a:cubicBezTo>
                  <a:cubicBezTo>
                    <a:pt x="328" y="952"/>
                    <a:pt x="684" y="1547"/>
                    <a:pt x="1106" y="2093"/>
                  </a:cubicBezTo>
                  <a:cubicBezTo>
                    <a:pt x="1152" y="2154"/>
                    <a:pt x="1220" y="2193"/>
                    <a:pt x="1291" y="2193"/>
                  </a:cubicBezTo>
                  <a:cubicBezTo>
                    <a:pt x="1326" y="2193"/>
                    <a:pt x="1362" y="2183"/>
                    <a:pt x="1397" y="2163"/>
                  </a:cubicBezTo>
                  <a:cubicBezTo>
                    <a:pt x="1503" y="2100"/>
                    <a:pt x="1539" y="1961"/>
                    <a:pt x="1467" y="1872"/>
                  </a:cubicBezTo>
                  <a:cubicBezTo>
                    <a:pt x="1045" y="1325"/>
                    <a:pt x="689" y="731"/>
                    <a:pt x="408" y="103"/>
                  </a:cubicBezTo>
                  <a:cubicBezTo>
                    <a:pt x="378" y="34"/>
                    <a:pt x="302"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564;p38"/>
            <p:cNvSpPr/>
            <p:nvPr/>
          </p:nvSpPr>
          <p:spPr>
            <a:xfrm>
              <a:off x="3014500" y="2874975"/>
              <a:ext cx="105025" cy="105600"/>
            </a:xfrm>
            <a:custGeom>
              <a:avLst/>
              <a:gdLst/>
              <a:ahLst/>
              <a:cxnLst/>
              <a:rect l="l" t="t" r="r" b="b"/>
              <a:pathLst>
                <a:path w="4201" h="4224" extrusionOk="0">
                  <a:moveTo>
                    <a:pt x="244" y="0"/>
                  </a:moveTo>
                  <a:cubicBezTo>
                    <a:pt x="209" y="0"/>
                    <a:pt x="172" y="10"/>
                    <a:pt x="138" y="31"/>
                  </a:cubicBezTo>
                  <a:cubicBezTo>
                    <a:pt x="32" y="94"/>
                    <a:pt x="0" y="229"/>
                    <a:pt x="68" y="323"/>
                  </a:cubicBezTo>
                  <a:cubicBezTo>
                    <a:pt x="905" y="1447"/>
                    <a:pt x="1858" y="2481"/>
                    <a:pt x="2908" y="3410"/>
                  </a:cubicBezTo>
                  <a:cubicBezTo>
                    <a:pt x="3204" y="3673"/>
                    <a:pt x="3505" y="3923"/>
                    <a:pt x="3815" y="4166"/>
                  </a:cubicBezTo>
                  <a:cubicBezTo>
                    <a:pt x="3860" y="4203"/>
                    <a:pt x="3915" y="4223"/>
                    <a:pt x="3970" y="4223"/>
                  </a:cubicBezTo>
                  <a:cubicBezTo>
                    <a:pt x="4022" y="4223"/>
                    <a:pt x="4074" y="4204"/>
                    <a:pt x="4116" y="4161"/>
                  </a:cubicBezTo>
                  <a:cubicBezTo>
                    <a:pt x="4200" y="4075"/>
                    <a:pt x="4200" y="3933"/>
                    <a:pt x="4109" y="3861"/>
                  </a:cubicBezTo>
                  <a:cubicBezTo>
                    <a:pt x="3031" y="3013"/>
                    <a:pt x="2039" y="2060"/>
                    <a:pt x="1156" y="1013"/>
                  </a:cubicBezTo>
                  <a:cubicBezTo>
                    <a:pt x="903" y="717"/>
                    <a:pt x="662" y="412"/>
                    <a:pt x="429" y="104"/>
                  </a:cubicBezTo>
                  <a:cubicBezTo>
                    <a:pt x="384" y="41"/>
                    <a:pt x="31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565;p38"/>
            <p:cNvSpPr/>
            <p:nvPr/>
          </p:nvSpPr>
          <p:spPr>
            <a:xfrm>
              <a:off x="3015450" y="2747150"/>
              <a:ext cx="132175" cy="131775"/>
            </a:xfrm>
            <a:custGeom>
              <a:avLst/>
              <a:gdLst/>
              <a:ahLst/>
              <a:cxnLst/>
              <a:rect l="l" t="t" r="r" b="b"/>
              <a:pathLst>
                <a:path w="5287" h="5271" extrusionOk="0">
                  <a:moveTo>
                    <a:pt x="229" y="0"/>
                  </a:moveTo>
                  <a:cubicBezTo>
                    <a:pt x="177" y="0"/>
                    <a:pt x="126" y="19"/>
                    <a:pt x="85" y="61"/>
                  </a:cubicBezTo>
                  <a:cubicBezTo>
                    <a:pt x="1" y="148"/>
                    <a:pt x="1" y="290"/>
                    <a:pt x="90" y="362"/>
                  </a:cubicBezTo>
                  <a:cubicBezTo>
                    <a:pt x="1486" y="1455"/>
                    <a:pt x="2769" y="2682"/>
                    <a:pt x="3924" y="4028"/>
                  </a:cubicBezTo>
                  <a:cubicBezTo>
                    <a:pt x="4244" y="4396"/>
                    <a:pt x="4554" y="4776"/>
                    <a:pt x="4853" y="5171"/>
                  </a:cubicBezTo>
                  <a:cubicBezTo>
                    <a:pt x="4902" y="5231"/>
                    <a:pt x="4970" y="5270"/>
                    <a:pt x="5041" y="5270"/>
                  </a:cubicBezTo>
                  <a:cubicBezTo>
                    <a:pt x="5075" y="5270"/>
                    <a:pt x="5110" y="5261"/>
                    <a:pt x="5144" y="5241"/>
                  </a:cubicBezTo>
                  <a:cubicBezTo>
                    <a:pt x="5250" y="5176"/>
                    <a:pt x="5286" y="5041"/>
                    <a:pt x="5216" y="4947"/>
                  </a:cubicBezTo>
                  <a:cubicBezTo>
                    <a:pt x="4126" y="3530"/>
                    <a:pt x="2901" y="2218"/>
                    <a:pt x="1558" y="1034"/>
                  </a:cubicBezTo>
                  <a:cubicBezTo>
                    <a:pt x="1175" y="697"/>
                    <a:pt x="786" y="372"/>
                    <a:pt x="386" y="57"/>
                  </a:cubicBezTo>
                  <a:cubicBezTo>
                    <a:pt x="339" y="21"/>
                    <a:pt x="284"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566;p38"/>
            <p:cNvSpPr/>
            <p:nvPr/>
          </p:nvSpPr>
          <p:spPr>
            <a:xfrm>
              <a:off x="3168950" y="2913700"/>
              <a:ext cx="42625" cy="52725"/>
            </a:xfrm>
            <a:custGeom>
              <a:avLst/>
              <a:gdLst/>
              <a:ahLst/>
              <a:cxnLst/>
              <a:rect l="l" t="t" r="r" b="b"/>
              <a:pathLst>
                <a:path w="1705" h="2109" extrusionOk="0">
                  <a:moveTo>
                    <a:pt x="234" y="0"/>
                  </a:moveTo>
                  <a:cubicBezTo>
                    <a:pt x="173" y="0"/>
                    <a:pt x="111" y="25"/>
                    <a:pt x="73" y="66"/>
                  </a:cubicBezTo>
                  <a:cubicBezTo>
                    <a:pt x="0" y="145"/>
                    <a:pt x="3" y="278"/>
                    <a:pt x="80" y="364"/>
                  </a:cubicBezTo>
                  <a:cubicBezTo>
                    <a:pt x="506" y="884"/>
                    <a:pt x="893" y="1435"/>
                    <a:pt x="1242" y="2011"/>
                  </a:cubicBezTo>
                  <a:cubicBezTo>
                    <a:pt x="1286" y="2080"/>
                    <a:pt x="1348" y="2109"/>
                    <a:pt x="1411" y="2109"/>
                  </a:cubicBezTo>
                  <a:cubicBezTo>
                    <a:pt x="1558" y="2109"/>
                    <a:pt x="1704" y="1952"/>
                    <a:pt x="1603" y="1787"/>
                  </a:cubicBezTo>
                  <a:cubicBezTo>
                    <a:pt x="1235" y="1183"/>
                    <a:pt x="824" y="605"/>
                    <a:pt x="371" y="61"/>
                  </a:cubicBezTo>
                  <a:cubicBezTo>
                    <a:pt x="338" y="19"/>
                    <a:pt x="286"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567;p38"/>
            <p:cNvSpPr/>
            <p:nvPr/>
          </p:nvSpPr>
          <p:spPr>
            <a:xfrm>
              <a:off x="3113525" y="2795500"/>
              <a:ext cx="67425" cy="82000"/>
            </a:xfrm>
            <a:custGeom>
              <a:avLst/>
              <a:gdLst/>
              <a:ahLst/>
              <a:cxnLst/>
              <a:rect l="l" t="t" r="r" b="b"/>
              <a:pathLst>
                <a:path w="2697" h="3280" extrusionOk="0">
                  <a:moveTo>
                    <a:pt x="229" y="0"/>
                  </a:moveTo>
                  <a:cubicBezTo>
                    <a:pt x="177" y="0"/>
                    <a:pt x="125" y="20"/>
                    <a:pt x="85" y="62"/>
                  </a:cubicBezTo>
                  <a:cubicBezTo>
                    <a:pt x="3" y="149"/>
                    <a:pt x="1" y="289"/>
                    <a:pt x="90" y="363"/>
                  </a:cubicBezTo>
                  <a:cubicBezTo>
                    <a:pt x="1019" y="1131"/>
                    <a:pt x="1767" y="2091"/>
                    <a:pt x="2285" y="3179"/>
                  </a:cubicBezTo>
                  <a:cubicBezTo>
                    <a:pt x="2316" y="3248"/>
                    <a:pt x="2390" y="3280"/>
                    <a:pt x="2464" y="3280"/>
                  </a:cubicBezTo>
                  <a:cubicBezTo>
                    <a:pt x="2504" y="3280"/>
                    <a:pt x="2544" y="3270"/>
                    <a:pt x="2576" y="3251"/>
                  </a:cubicBezTo>
                  <a:cubicBezTo>
                    <a:pt x="2665" y="3198"/>
                    <a:pt x="2696" y="3061"/>
                    <a:pt x="2646" y="2960"/>
                  </a:cubicBezTo>
                  <a:cubicBezTo>
                    <a:pt x="2112" y="1839"/>
                    <a:pt x="1339" y="847"/>
                    <a:pt x="384" y="58"/>
                  </a:cubicBezTo>
                  <a:cubicBezTo>
                    <a:pt x="338" y="21"/>
                    <a:pt x="283"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568;p38"/>
            <p:cNvSpPr/>
            <p:nvPr/>
          </p:nvSpPr>
          <p:spPr>
            <a:xfrm>
              <a:off x="2947550" y="2488525"/>
              <a:ext cx="158175" cy="23525"/>
            </a:xfrm>
            <a:custGeom>
              <a:avLst/>
              <a:gdLst/>
              <a:ahLst/>
              <a:cxnLst/>
              <a:rect l="l" t="t" r="r" b="b"/>
              <a:pathLst>
                <a:path w="6327" h="941" extrusionOk="0">
                  <a:moveTo>
                    <a:pt x="316" y="1"/>
                  </a:moveTo>
                  <a:cubicBezTo>
                    <a:pt x="122" y="1"/>
                    <a:pt x="1" y="289"/>
                    <a:pt x="212" y="395"/>
                  </a:cubicBezTo>
                  <a:cubicBezTo>
                    <a:pt x="898" y="741"/>
                    <a:pt x="1670" y="772"/>
                    <a:pt x="2421" y="801"/>
                  </a:cubicBezTo>
                  <a:lnTo>
                    <a:pt x="4789" y="888"/>
                  </a:lnTo>
                  <a:lnTo>
                    <a:pt x="6118" y="941"/>
                  </a:lnTo>
                  <a:cubicBezTo>
                    <a:pt x="6119" y="941"/>
                    <a:pt x="6120" y="941"/>
                    <a:pt x="6121" y="941"/>
                  </a:cubicBezTo>
                  <a:cubicBezTo>
                    <a:pt x="6235" y="941"/>
                    <a:pt x="6327" y="827"/>
                    <a:pt x="6325" y="719"/>
                  </a:cubicBezTo>
                  <a:cubicBezTo>
                    <a:pt x="6320" y="599"/>
                    <a:pt x="6219" y="520"/>
                    <a:pt x="6103" y="515"/>
                  </a:cubicBezTo>
                  <a:lnTo>
                    <a:pt x="3824" y="428"/>
                  </a:lnTo>
                  <a:lnTo>
                    <a:pt x="2683" y="385"/>
                  </a:lnTo>
                  <a:cubicBezTo>
                    <a:pt x="2317" y="373"/>
                    <a:pt x="1947" y="366"/>
                    <a:pt x="1579" y="330"/>
                  </a:cubicBezTo>
                  <a:cubicBezTo>
                    <a:pt x="1213" y="293"/>
                    <a:pt x="777" y="207"/>
                    <a:pt x="416" y="26"/>
                  </a:cubicBezTo>
                  <a:cubicBezTo>
                    <a:pt x="382" y="9"/>
                    <a:pt x="348"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569;p38"/>
            <p:cNvSpPr/>
            <p:nvPr/>
          </p:nvSpPr>
          <p:spPr>
            <a:xfrm>
              <a:off x="3140075" y="2484550"/>
              <a:ext cx="82850" cy="26425"/>
            </a:xfrm>
            <a:custGeom>
              <a:avLst/>
              <a:gdLst/>
              <a:ahLst/>
              <a:cxnLst/>
              <a:rect l="l" t="t" r="r" b="b"/>
              <a:pathLst>
                <a:path w="3314" h="1057" extrusionOk="0">
                  <a:moveTo>
                    <a:pt x="3015" y="0"/>
                  </a:moveTo>
                  <a:cubicBezTo>
                    <a:pt x="2995" y="0"/>
                    <a:pt x="2973" y="3"/>
                    <a:pt x="2951" y="10"/>
                  </a:cubicBezTo>
                  <a:cubicBezTo>
                    <a:pt x="2053" y="279"/>
                    <a:pt x="1136" y="486"/>
                    <a:pt x="207" y="631"/>
                  </a:cubicBezTo>
                  <a:cubicBezTo>
                    <a:pt x="97" y="647"/>
                    <a:pt x="0" y="724"/>
                    <a:pt x="3" y="850"/>
                  </a:cubicBezTo>
                  <a:cubicBezTo>
                    <a:pt x="7" y="963"/>
                    <a:pt x="94" y="1056"/>
                    <a:pt x="198" y="1056"/>
                  </a:cubicBezTo>
                  <a:cubicBezTo>
                    <a:pt x="207" y="1056"/>
                    <a:pt x="215" y="1055"/>
                    <a:pt x="224" y="1054"/>
                  </a:cubicBezTo>
                  <a:cubicBezTo>
                    <a:pt x="1187" y="907"/>
                    <a:pt x="2140" y="693"/>
                    <a:pt x="3076" y="416"/>
                  </a:cubicBezTo>
                  <a:cubicBezTo>
                    <a:pt x="3314" y="348"/>
                    <a:pt x="3233" y="0"/>
                    <a:pt x="3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570;p38"/>
            <p:cNvSpPr/>
            <p:nvPr/>
          </p:nvSpPr>
          <p:spPr>
            <a:xfrm>
              <a:off x="3255400" y="2459150"/>
              <a:ext cx="27475" cy="17525"/>
            </a:xfrm>
            <a:custGeom>
              <a:avLst/>
              <a:gdLst/>
              <a:ahLst/>
              <a:cxnLst/>
              <a:rect l="l" t="t" r="r" b="b"/>
              <a:pathLst>
                <a:path w="1099" h="701" extrusionOk="0">
                  <a:moveTo>
                    <a:pt x="884" y="0"/>
                  </a:moveTo>
                  <a:cubicBezTo>
                    <a:pt x="863" y="0"/>
                    <a:pt x="842" y="4"/>
                    <a:pt x="822" y="10"/>
                  </a:cubicBezTo>
                  <a:lnTo>
                    <a:pt x="160" y="282"/>
                  </a:lnTo>
                  <a:cubicBezTo>
                    <a:pt x="107" y="301"/>
                    <a:pt x="61" y="337"/>
                    <a:pt x="32" y="385"/>
                  </a:cubicBezTo>
                  <a:cubicBezTo>
                    <a:pt x="6" y="436"/>
                    <a:pt x="1" y="494"/>
                    <a:pt x="18" y="547"/>
                  </a:cubicBezTo>
                  <a:cubicBezTo>
                    <a:pt x="32" y="602"/>
                    <a:pt x="68" y="645"/>
                    <a:pt x="116" y="674"/>
                  </a:cubicBezTo>
                  <a:cubicBezTo>
                    <a:pt x="148" y="688"/>
                    <a:pt x="185" y="700"/>
                    <a:pt x="222" y="700"/>
                  </a:cubicBezTo>
                  <a:cubicBezTo>
                    <a:pt x="242" y="700"/>
                    <a:pt x="262" y="697"/>
                    <a:pt x="280" y="689"/>
                  </a:cubicBezTo>
                  <a:lnTo>
                    <a:pt x="942" y="414"/>
                  </a:lnTo>
                  <a:cubicBezTo>
                    <a:pt x="992" y="397"/>
                    <a:pt x="1038" y="364"/>
                    <a:pt x="1067" y="316"/>
                  </a:cubicBezTo>
                  <a:cubicBezTo>
                    <a:pt x="1091" y="265"/>
                    <a:pt x="1098" y="205"/>
                    <a:pt x="1086" y="150"/>
                  </a:cubicBezTo>
                  <a:cubicBezTo>
                    <a:pt x="1069" y="97"/>
                    <a:pt x="1031" y="53"/>
                    <a:pt x="983" y="27"/>
                  </a:cubicBezTo>
                  <a:cubicBezTo>
                    <a:pt x="953" y="9"/>
                    <a:pt x="919" y="0"/>
                    <a:pt x="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571;p38"/>
            <p:cNvSpPr/>
            <p:nvPr/>
          </p:nvSpPr>
          <p:spPr>
            <a:xfrm>
              <a:off x="3093625" y="2468775"/>
              <a:ext cx="89200" cy="17900"/>
            </a:xfrm>
            <a:custGeom>
              <a:avLst/>
              <a:gdLst/>
              <a:ahLst/>
              <a:cxnLst/>
              <a:rect l="l" t="t" r="r" b="b"/>
              <a:pathLst>
                <a:path w="3568" h="716" extrusionOk="0">
                  <a:moveTo>
                    <a:pt x="225" y="0"/>
                  </a:moveTo>
                  <a:cubicBezTo>
                    <a:pt x="133" y="0"/>
                    <a:pt x="44" y="78"/>
                    <a:pt x="24" y="167"/>
                  </a:cubicBezTo>
                  <a:cubicBezTo>
                    <a:pt x="0" y="270"/>
                    <a:pt x="72" y="383"/>
                    <a:pt x="181" y="422"/>
                  </a:cubicBezTo>
                  <a:cubicBezTo>
                    <a:pt x="753" y="617"/>
                    <a:pt x="1350" y="715"/>
                    <a:pt x="1948" y="715"/>
                  </a:cubicBezTo>
                  <a:cubicBezTo>
                    <a:pt x="2410" y="715"/>
                    <a:pt x="2872" y="657"/>
                    <a:pt x="3324" y="540"/>
                  </a:cubicBezTo>
                  <a:cubicBezTo>
                    <a:pt x="3568" y="475"/>
                    <a:pt x="3483" y="125"/>
                    <a:pt x="3261" y="125"/>
                  </a:cubicBezTo>
                  <a:cubicBezTo>
                    <a:pt x="3242" y="125"/>
                    <a:pt x="3222" y="127"/>
                    <a:pt x="3201" y="133"/>
                  </a:cubicBezTo>
                  <a:cubicBezTo>
                    <a:pt x="2788" y="238"/>
                    <a:pt x="2364" y="291"/>
                    <a:pt x="1942" y="291"/>
                  </a:cubicBezTo>
                  <a:cubicBezTo>
                    <a:pt x="1378" y="291"/>
                    <a:pt x="816" y="197"/>
                    <a:pt x="279" y="10"/>
                  </a:cubicBezTo>
                  <a:cubicBezTo>
                    <a:pt x="261" y="3"/>
                    <a:pt x="243"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572;p38"/>
            <p:cNvSpPr/>
            <p:nvPr/>
          </p:nvSpPr>
          <p:spPr>
            <a:xfrm>
              <a:off x="2077100" y="2633000"/>
              <a:ext cx="134800" cy="24850"/>
            </a:xfrm>
            <a:custGeom>
              <a:avLst/>
              <a:gdLst/>
              <a:ahLst/>
              <a:cxnLst/>
              <a:rect l="l" t="t" r="r" b="b"/>
              <a:pathLst>
                <a:path w="5392" h="994" extrusionOk="0">
                  <a:moveTo>
                    <a:pt x="5151" y="1"/>
                  </a:moveTo>
                  <a:cubicBezTo>
                    <a:pt x="5132" y="1"/>
                    <a:pt x="5114" y="3"/>
                    <a:pt x="5095" y="7"/>
                  </a:cubicBezTo>
                  <a:cubicBezTo>
                    <a:pt x="3507" y="341"/>
                    <a:pt x="1892" y="529"/>
                    <a:pt x="270" y="570"/>
                  </a:cubicBezTo>
                  <a:cubicBezTo>
                    <a:pt x="1" y="579"/>
                    <a:pt x="9" y="993"/>
                    <a:pt x="275" y="993"/>
                  </a:cubicBezTo>
                  <a:cubicBezTo>
                    <a:pt x="278" y="993"/>
                    <a:pt x="281" y="993"/>
                    <a:pt x="284" y="993"/>
                  </a:cubicBezTo>
                  <a:cubicBezTo>
                    <a:pt x="1942" y="948"/>
                    <a:pt x="3593" y="753"/>
                    <a:pt x="5218" y="413"/>
                  </a:cubicBezTo>
                  <a:cubicBezTo>
                    <a:pt x="5331" y="389"/>
                    <a:pt x="5391" y="252"/>
                    <a:pt x="5360" y="149"/>
                  </a:cubicBezTo>
                  <a:cubicBezTo>
                    <a:pt x="5330" y="50"/>
                    <a:pt x="5243" y="1"/>
                    <a:pt x="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573;p38"/>
            <p:cNvSpPr/>
            <p:nvPr/>
          </p:nvSpPr>
          <p:spPr>
            <a:xfrm>
              <a:off x="2257475" y="2543575"/>
              <a:ext cx="109775" cy="74225"/>
            </a:xfrm>
            <a:custGeom>
              <a:avLst/>
              <a:gdLst/>
              <a:ahLst/>
              <a:cxnLst/>
              <a:rect l="l" t="t" r="r" b="b"/>
              <a:pathLst>
                <a:path w="4391" h="2969" extrusionOk="0">
                  <a:moveTo>
                    <a:pt x="4160" y="0"/>
                  </a:moveTo>
                  <a:cubicBezTo>
                    <a:pt x="4103" y="0"/>
                    <a:pt x="4045" y="25"/>
                    <a:pt x="3995" y="65"/>
                  </a:cubicBezTo>
                  <a:cubicBezTo>
                    <a:pt x="2804" y="1042"/>
                    <a:pt x="1507" y="1887"/>
                    <a:pt x="130" y="2582"/>
                  </a:cubicBezTo>
                  <a:cubicBezTo>
                    <a:pt x="29" y="2633"/>
                    <a:pt x="0" y="2782"/>
                    <a:pt x="58" y="2874"/>
                  </a:cubicBezTo>
                  <a:cubicBezTo>
                    <a:pt x="96" y="2936"/>
                    <a:pt x="168" y="2969"/>
                    <a:pt x="241" y="2969"/>
                  </a:cubicBezTo>
                  <a:cubicBezTo>
                    <a:pt x="278" y="2969"/>
                    <a:pt x="315" y="2960"/>
                    <a:pt x="349" y="2943"/>
                  </a:cubicBezTo>
                  <a:cubicBezTo>
                    <a:pt x="1760" y="2231"/>
                    <a:pt x="3086" y="1362"/>
                    <a:pt x="4304" y="356"/>
                  </a:cubicBezTo>
                  <a:cubicBezTo>
                    <a:pt x="4390" y="284"/>
                    <a:pt x="4373" y="130"/>
                    <a:pt x="4296" y="58"/>
                  </a:cubicBezTo>
                  <a:cubicBezTo>
                    <a:pt x="4255" y="18"/>
                    <a:pt x="4208" y="0"/>
                    <a:pt x="4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574;p38"/>
            <p:cNvSpPr/>
            <p:nvPr/>
          </p:nvSpPr>
          <p:spPr>
            <a:xfrm>
              <a:off x="2202550" y="2561825"/>
              <a:ext cx="92900" cy="52950"/>
            </a:xfrm>
            <a:custGeom>
              <a:avLst/>
              <a:gdLst/>
              <a:ahLst/>
              <a:cxnLst/>
              <a:rect l="l" t="t" r="r" b="b"/>
              <a:pathLst>
                <a:path w="3716" h="2118" extrusionOk="0">
                  <a:moveTo>
                    <a:pt x="3464" y="0"/>
                  </a:moveTo>
                  <a:cubicBezTo>
                    <a:pt x="3428" y="0"/>
                    <a:pt x="3393" y="10"/>
                    <a:pt x="3362" y="33"/>
                  </a:cubicBezTo>
                  <a:cubicBezTo>
                    <a:pt x="2412" y="750"/>
                    <a:pt x="1355" y="1311"/>
                    <a:pt x="231" y="1698"/>
                  </a:cubicBezTo>
                  <a:cubicBezTo>
                    <a:pt x="0" y="1779"/>
                    <a:pt x="77" y="2117"/>
                    <a:pt x="284" y="2117"/>
                  </a:cubicBezTo>
                  <a:cubicBezTo>
                    <a:pt x="306" y="2117"/>
                    <a:pt x="329" y="2113"/>
                    <a:pt x="354" y="2105"/>
                  </a:cubicBezTo>
                  <a:cubicBezTo>
                    <a:pt x="1511" y="1708"/>
                    <a:pt x="2602" y="1130"/>
                    <a:pt x="3581" y="396"/>
                  </a:cubicBezTo>
                  <a:cubicBezTo>
                    <a:pt x="3675" y="327"/>
                    <a:pt x="3716" y="211"/>
                    <a:pt x="3653" y="105"/>
                  </a:cubicBezTo>
                  <a:cubicBezTo>
                    <a:pt x="3614" y="43"/>
                    <a:pt x="3538"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575;p38"/>
            <p:cNvSpPr/>
            <p:nvPr/>
          </p:nvSpPr>
          <p:spPr>
            <a:xfrm>
              <a:off x="3026175" y="2620225"/>
              <a:ext cx="134550" cy="56750"/>
            </a:xfrm>
            <a:custGeom>
              <a:avLst/>
              <a:gdLst/>
              <a:ahLst/>
              <a:cxnLst/>
              <a:rect l="l" t="t" r="r" b="b"/>
              <a:pathLst>
                <a:path w="5382" h="2270" extrusionOk="0">
                  <a:moveTo>
                    <a:pt x="283" y="0"/>
                  </a:moveTo>
                  <a:cubicBezTo>
                    <a:pt x="138" y="0"/>
                    <a:pt x="1" y="176"/>
                    <a:pt x="94" y="342"/>
                  </a:cubicBezTo>
                  <a:cubicBezTo>
                    <a:pt x="417" y="891"/>
                    <a:pt x="1014" y="1167"/>
                    <a:pt x="1586" y="1379"/>
                  </a:cubicBezTo>
                  <a:cubicBezTo>
                    <a:pt x="2311" y="1644"/>
                    <a:pt x="3054" y="1861"/>
                    <a:pt x="3808" y="2029"/>
                  </a:cubicBezTo>
                  <a:cubicBezTo>
                    <a:pt x="4231" y="2125"/>
                    <a:pt x="4662" y="2202"/>
                    <a:pt x="5095" y="2267"/>
                  </a:cubicBezTo>
                  <a:cubicBezTo>
                    <a:pt x="5107" y="2269"/>
                    <a:pt x="5118" y="2270"/>
                    <a:pt x="5130" y="2270"/>
                  </a:cubicBezTo>
                  <a:cubicBezTo>
                    <a:pt x="5229" y="2270"/>
                    <a:pt x="5325" y="2214"/>
                    <a:pt x="5350" y="2111"/>
                  </a:cubicBezTo>
                  <a:cubicBezTo>
                    <a:pt x="5382" y="1993"/>
                    <a:pt x="5310" y="1870"/>
                    <a:pt x="5194" y="1853"/>
                  </a:cubicBezTo>
                  <a:cubicBezTo>
                    <a:pt x="4460" y="1745"/>
                    <a:pt x="3733" y="1593"/>
                    <a:pt x="3018" y="1394"/>
                  </a:cubicBezTo>
                  <a:cubicBezTo>
                    <a:pt x="2665" y="1297"/>
                    <a:pt x="2316" y="1187"/>
                    <a:pt x="1969" y="1066"/>
                  </a:cubicBezTo>
                  <a:cubicBezTo>
                    <a:pt x="1687" y="970"/>
                    <a:pt x="1403" y="867"/>
                    <a:pt x="1141" y="729"/>
                  </a:cubicBezTo>
                  <a:cubicBezTo>
                    <a:pt x="881" y="590"/>
                    <a:pt x="616" y="392"/>
                    <a:pt x="460" y="118"/>
                  </a:cubicBezTo>
                  <a:cubicBezTo>
                    <a:pt x="412" y="34"/>
                    <a:pt x="347" y="0"/>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576;p38"/>
            <p:cNvSpPr/>
            <p:nvPr/>
          </p:nvSpPr>
          <p:spPr>
            <a:xfrm>
              <a:off x="3192925" y="2662025"/>
              <a:ext cx="65425" cy="14050"/>
            </a:xfrm>
            <a:custGeom>
              <a:avLst/>
              <a:gdLst/>
              <a:ahLst/>
              <a:cxnLst/>
              <a:rect l="l" t="t" r="r" b="b"/>
              <a:pathLst>
                <a:path w="2617" h="562" extrusionOk="0">
                  <a:moveTo>
                    <a:pt x="2310" y="1"/>
                  </a:moveTo>
                  <a:cubicBezTo>
                    <a:pt x="2291" y="1"/>
                    <a:pt x="2272" y="3"/>
                    <a:pt x="2252" y="8"/>
                  </a:cubicBezTo>
                  <a:cubicBezTo>
                    <a:pt x="1913" y="96"/>
                    <a:pt x="1566" y="140"/>
                    <a:pt x="1218" y="140"/>
                  </a:cubicBezTo>
                  <a:cubicBezTo>
                    <a:pt x="928" y="140"/>
                    <a:pt x="637" y="109"/>
                    <a:pt x="351" y="47"/>
                  </a:cubicBezTo>
                  <a:cubicBezTo>
                    <a:pt x="333" y="43"/>
                    <a:pt x="317" y="41"/>
                    <a:pt x="301" y="41"/>
                  </a:cubicBezTo>
                  <a:cubicBezTo>
                    <a:pt x="72" y="41"/>
                    <a:pt x="0" y="406"/>
                    <a:pt x="252" y="458"/>
                  </a:cubicBezTo>
                  <a:cubicBezTo>
                    <a:pt x="570" y="527"/>
                    <a:pt x="894" y="561"/>
                    <a:pt x="1217" y="561"/>
                  </a:cubicBezTo>
                  <a:cubicBezTo>
                    <a:pt x="1605" y="561"/>
                    <a:pt x="1993" y="512"/>
                    <a:pt x="2372" y="415"/>
                  </a:cubicBezTo>
                  <a:cubicBezTo>
                    <a:pt x="2617" y="352"/>
                    <a:pt x="2533" y="1"/>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577;p38"/>
            <p:cNvSpPr/>
            <p:nvPr/>
          </p:nvSpPr>
          <p:spPr>
            <a:xfrm>
              <a:off x="3147300" y="2637275"/>
              <a:ext cx="73425" cy="12325"/>
            </a:xfrm>
            <a:custGeom>
              <a:avLst/>
              <a:gdLst/>
              <a:ahLst/>
              <a:cxnLst/>
              <a:rect l="l" t="t" r="r" b="b"/>
              <a:pathLst>
                <a:path w="2937" h="493" extrusionOk="0">
                  <a:moveTo>
                    <a:pt x="2732" y="1"/>
                  </a:moveTo>
                  <a:cubicBezTo>
                    <a:pt x="2726" y="1"/>
                    <a:pt x="2721" y="1"/>
                    <a:pt x="2715" y="2"/>
                  </a:cubicBezTo>
                  <a:cubicBezTo>
                    <a:pt x="2308" y="48"/>
                    <a:pt x="1899" y="71"/>
                    <a:pt x="1490" y="71"/>
                  </a:cubicBezTo>
                  <a:cubicBezTo>
                    <a:pt x="1087" y="71"/>
                    <a:pt x="684" y="48"/>
                    <a:pt x="284" y="4"/>
                  </a:cubicBezTo>
                  <a:cubicBezTo>
                    <a:pt x="271" y="2"/>
                    <a:pt x="258" y="2"/>
                    <a:pt x="245" y="2"/>
                  </a:cubicBezTo>
                  <a:cubicBezTo>
                    <a:pt x="144" y="2"/>
                    <a:pt x="52" y="52"/>
                    <a:pt x="27" y="160"/>
                  </a:cubicBezTo>
                  <a:cubicBezTo>
                    <a:pt x="0" y="283"/>
                    <a:pt x="70" y="401"/>
                    <a:pt x="183" y="418"/>
                  </a:cubicBezTo>
                  <a:cubicBezTo>
                    <a:pt x="616" y="467"/>
                    <a:pt x="1051" y="492"/>
                    <a:pt x="1486" y="492"/>
                  </a:cubicBezTo>
                  <a:cubicBezTo>
                    <a:pt x="1900" y="492"/>
                    <a:pt x="2313" y="470"/>
                    <a:pt x="2724" y="425"/>
                  </a:cubicBezTo>
                  <a:cubicBezTo>
                    <a:pt x="2840" y="413"/>
                    <a:pt x="2936" y="327"/>
                    <a:pt x="2934" y="206"/>
                  </a:cubicBezTo>
                  <a:cubicBezTo>
                    <a:pt x="2927" y="103"/>
                    <a:pt x="2838"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578;p38"/>
            <p:cNvSpPr/>
            <p:nvPr/>
          </p:nvSpPr>
          <p:spPr>
            <a:xfrm>
              <a:off x="2363375" y="2322675"/>
              <a:ext cx="669375" cy="519100"/>
            </a:xfrm>
            <a:custGeom>
              <a:avLst/>
              <a:gdLst/>
              <a:ahLst/>
              <a:cxnLst/>
              <a:rect l="l" t="t" r="r" b="b"/>
              <a:pathLst>
                <a:path w="26775" h="20764" extrusionOk="0">
                  <a:moveTo>
                    <a:pt x="6675" y="1"/>
                  </a:moveTo>
                  <a:cubicBezTo>
                    <a:pt x="6601" y="1"/>
                    <a:pt x="6530" y="49"/>
                    <a:pt x="6491" y="116"/>
                  </a:cubicBezTo>
                  <a:cubicBezTo>
                    <a:pt x="6483" y="116"/>
                    <a:pt x="6475" y="115"/>
                    <a:pt x="6468" y="115"/>
                  </a:cubicBezTo>
                  <a:cubicBezTo>
                    <a:pt x="6376" y="115"/>
                    <a:pt x="6297" y="180"/>
                    <a:pt x="6282" y="273"/>
                  </a:cubicBezTo>
                  <a:cubicBezTo>
                    <a:pt x="6014" y="1669"/>
                    <a:pt x="4734" y="2516"/>
                    <a:pt x="3449" y="2872"/>
                  </a:cubicBezTo>
                  <a:cubicBezTo>
                    <a:pt x="3066" y="2976"/>
                    <a:pt x="2679" y="3050"/>
                    <a:pt x="2286" y="3101"/>
                  </a:cubicBezTo>
                  <a:cubicBezTo>
                    <a:pt x="2173" y="3115"/>
                    <a:pt x="2077" y="3197"/>
                    <a:pt x="2082" y="3320"/>
                  </a:cubicBezTo>
                  <a:cubicBezTo>
                    <a:pt x="2082" y="3334"/>
                    <a:pt x="2084" y="3351"/>
                    <a:pt x="2089" y="3366"/>
                  </a:cubicBezTo>
                  <a:cubicBezTo>
                    <a:pt x="1170" y="4054"/>
                    <a:pt x="383" y="4968"/>
                    <a:pt x="130" y="6114"/>
                  </a:cubicBezTo>
                  <a:cubicBezTo>
                    <a:pt x="0" y="6701"/>
                    <a:pt x="12" y="7337"/>
                    <a:pt x="224" y="7905"/>
                  </a:cubicBezTo>
                  <a:cubicBezTo>
                    <a:pt x="337" y="8208"/>
                    <a:pt x="501" y="8487"/>
                    <a:pt x="648" y="8776"/>
                  </a:cubicBezTo>
                  <a:cubicBezTo>
                    <a:pt x="790" y="9055"/>
                    <a:pt x="893" y="9351"/>
                    <a:pt x="958" y="9659"/>
                  </a:cubicBezTo>
                  <a:cubicBezTo>
                    <a:pt x="1021" y="9972"/>
                    <a:pt x="1059" y="10287"/>
                    <a:pt x="1134" y="10598"/>
                  </a:cubicBezTo>
                  <a:cubicBezTo>
                    <a:pt x="1203" y="10884"/>
                    <a:pt x="1300" y="11166"/>
                    <a:pt x="1422" y="11433"/>
                  </a:cubicBezTo>
                  <a:cubicBezTo>
                    <a:pt x="1666" y="11962"/>
                    <a:pt x="2012" y="12441"/>
                    <a:pt x="2438" y="12838"/>
                  </a:cubicBezTo>
                  <a:cubicBezTo>
                    <a:pt x="2669" y="13055"/>
                    <a:pt x="2927" y="13250"/>
                    <a:pt x="3129" y="13498"/>
                  </a:cubicBezTo>
                  <a:cubicBezTo>
                    <a:pt x="3331" y="13743"/>
                    <a:pt x="3444" y="14003"/>
                    <a:pt x="3560" y="14273"/>
                  </a:cubicBezTo>
                  <a:cubicBezTo>
                    <a:pt x="3798" y="14836"/>
                    <a:pt x="4046" y="15389"/>
                    <a:pt x="4392" y="15897"/>
                  </a:cubicBezTo>
                  <a:cubicBezTo>
                    <a:pt x="5095" y="16927"/>
                    <a:pt x="6147" y="17738"/>
                    <a:pt x="7420" y="17844"/>
                  </a:cubicBezTo>
                  <a:cubicBezTo>
                    <a:pt x="7493" y="17851"/>
                    <a:pt x="7567" y="17854"/>
                    <a:pt x="7641" y="17854"/>
                  </a:cubicBezTo>
                  <a:cubicBezTo>
                    <a:pt x="7698" y="17854"/>
                    <a:pt x="7756" y="17852"/>
                    <a:pt x="7812" y="17849"/>
                  </a:cubicBezTo>
                  <a:cubicBezTo>
                    <a:pt x="8967" y="18985"/>
                    <a:pt x="10508" y="19685"/>
                    <a:pt x="12115" y="19844"/>
                  </a:cubicBezTo>
                  <a:cubicBezTo>
                    <a:pt x="12332" y="19865"/>
                    <a:pt x="12548" y="19875"/>
                    <a:pt x="12764" y="19875"/>
                  </a:cubicBezTo>
                  <a:cubicBezTo>
                    <a:pt x="12930" y="19875"/>
                    <a:pt x="13097" y="19869"/>
                    <a:pt x="13263" y="19856"/>
                  </a:cubicBezTo>
                  <a:lnTo>
                    <a:pt x="13273" y="19864"/>
                  </a:lnTo>
                  <a:cubicBezTo>
                    <a:pt x="14058" y="20338"/>
                    <a:pt x="14955" y="20602"/>
                    <a:pt x="15863" y="20701"/>
                  </a:cubicBezTo>
                  <a:cubicBezTo>
                    <a:pt x="16229" y="20742"/>
                    <a:pt x="16592" y="20763"/>
                    <a:pt x="16953" y="20763"/>
                  </a:cubicBezTo>
                  <a:cubicBezTo>
                    <a:pt x="17489" y="20763"/>
                    <a:pt x="18019" y="20716"/>
                    <a:pt x="18541" y="20612"/>
                  </a:cubicBezTo>
                  <a:cubicBezTo>
                    <a:pt x="18864" y="20549"/>
                    <a:pt x="19177" y="20434"/>
                    <a:pt x="19461" y="20268"/>
                  </a:cubicBezTo>
                  <a:cubicBezTo>
                    <a:pt x="19791" y="20371"/>
                    <a:pt x="20134" y="20423"/>
                    <a:pt x="20476" y="20423"/>
                  </a:cubicBezTo>
                  <a:cubicBezTo>
                    <a:pt x="20774" y="20423"/>
                    <a:pt x="21072" y="20383"/>
                    <a:pt x="21362" y="20304"/>
                  </a:cubicBezTo>
                  <a:cubicBezTo>
                    <a:pt x="22050" y="20119"/>
                    <a:pt x="22659" y="19714"/>
                    <a:pt x="23100" y="19156"/>
                  </a:cubicBezTo>
                  <a:cubicBezTo>
                    <a:pt x="23215" y="19007"/>
                    <a:pt x="23321" y="18848"/>
                    <a:pt x="23413" y="18679"/>
                  </a:cubicBezTo>
                  <a:cubicBezTo>
                    <a:pt x="24062" y="18355"/>
                    <a:pt x="24705" y="18003"/>
                    <a:pt x="25237" y="17507"/>
                  </a:cubicBezTo>
                  <a:cubicBezTo>
                    <a:pt x="25841" y="16949"/>
                    <a:pt x="26219" y="16210"/>
                    <a:pt x="26301" y="15389"/>
                  </a:cubicBezTo>
                  <a:cubicBezTo>
                    <a:pt x="26334" y="15050"/>
                    <a:pt x="26313" y="14711"/>
                    <a:pt x="26238" y="14379"/>
                  </a:cubicBezTo>
                  <a:cubicBezTo>
                    <a:pt x="26775" y="12971"/>
                    <a:pt x="26592" y="11358"/>
                    <a:pt x="25696" y="10133"/>
                  </a:cubicBezTo>
                  <a:cubicBezTo>
                    <a:pt x="25456" y="9806"/>
                    <a:pt x="25174" y="9512"/>
                    <a:pt x="24857" y="9260"/>
                  </a:cubicBezTo>
                  <a:cubicBezTo>
                    <a:pt x="24830" y="9238"/>
                    <a:pt x="24801" y="9223"/>
                    <a:pt x="24772" y="9214"/>
                  </a:cubicBezTo>
                  <a:cubicBezTo>
                    <a:pt x="24426" y="8648"/>
                    <a:pt x="23973" y="8148"/>
                    <a:pt x="23562" y="7623"/>
                  </a:cubicBezTo>
                  <a:cubicBezTo>
                    <a:pt x="23285" y="7267"/>
                    <a:pt x="23027" y="6896"/>
                    <a:pt x="22840" y="6492"/>
                  </a:cubicBezTo>
                  <a:cubicBezTo>
                    <a:pt x="22654" y="6085"/>
                    <a:pt x="22558" y="5604"/>
                    <a:pt x="22484" y="5137"/>
                  </a:cubicBezTo>
                  <a:cubicBezTo>
                    <a:pt x="22407" y="4670"/>
                    <a:pt x="22289" y="4208"/>
                    <a:pt x="21937" y="3881"/>
                  </a:cubicBezTo>
                  <a:cubicBezTo>
                    <a:pt x="21899" y="3841"/>
                    <a:pt x="21848" y="3821"/>
                    <a:pt x="21796" y="3821"/>
                  </a:cubicBezTo>
                  <a:cubicBezTo>
                    <a:pt x="21760" y="3821"/>
                    <a:pt x="21724" y="3831"/>
                    <a:pt x="21692" y="3852"/>
                  </a:cubicBezTo>
                  <a:cubicBezTo>
                    <a:pt x="21657" y="3827"/>
                    <a:pt x="21617" y="3816"/>
                    <a:pt x="21575" y="3816"/>
                  </a:cubicBezTo>
                  <a:cubicBezTo>
                    <a:pt x="21535" y="3816"/>
                    <a:pt x="21494" y="3826"/>
                    <a:pt x="21456" y="3842"/>
                  </a:cubicBezTo>
                  <a:cubicBezTo>
                    <a:pt x="21084" y="4015"/>
                    <a:pt x="20674" y="4077"/>
                    <a:pt x="20258" y="4077"/>
                  </a:cubicBezTo>
                  <a:cubicBezTo>
                    <a:pt x="19767" y="4077"/>
                    <a:pt x="19267" y="3991"/>
                    <a:pt x="18809" y="3900"/>
                  </a:cubicBezTo>
                  <a:cubicBezTo>
                    <a:pt x="17848" y="3707"/>
                    <a:pt x="16922" y="3375"/>
                    <a:pt x="16053" y="2920"/>
                  </a:cubicBezTo>
                  <a:cubicBezTo>
                    <a:pt x="15559" y="2660"/>
                    <a:pt x="15088" y="2362"/>
                    <a:pt x="14643" y="2023"/>
                  </a:cubicBezTo>
                  <a:cubicBezTo>
                    <a:pt x="14595" y="1988"/>
                    <a:pt x="14541" y="1968"/>
                    <a:pt x="14488" y="1968"/>
                  </a:cubicBezTo>
                  <a:cubicBezTo>
                    <a:pt x="14449" y="1968"/>
                    <a:pt x="14410" y="1979"/>
                    <a:pt x="14375" y="2003"/>
                  </a:cubicBezTo>
                  <a:cubicBezTo>
                    <a:pt x="14334" y="1971"/>
                    <a:pt x="14283" y="1955"/>
                    <a:pt x="14232" y="1955"/>
                  </a:cubicBezTo>
                  <a:cubicBezTo>
                    <a:pt x="14195" y="1955"/>
                    <a:pt x="14159" y="1963"/>
                    <a:pt x="14125" y="1982"/>
                  </a:cubicBezTo>
                  <a:cubicBezTo>
                    <a:pt x="13599" y="2237"/>
                    <a:pt x="13020" y="2353"/>
                    <a:pt x="12439" y="2353"/>
                  </a:cubicBezTo>
                  <a:cubicBezTo>
                    <a:pt x="12003" y="2353"/>
                    <a:pt x="11566" y="2288"/>
                    <a:pt x="11150" y="2167"/>
                  </a:cubicBezTo>
                  <a:cubicBezTo>
                    <a:pt x="10623" y="2011"/>
                    <a:pt x="10120" y="1780"/>
                    <a:pt x="9658" y="1481"/>
                  </a:cubicBezTo>
                  <a:cubicBezTo>
                    <a:pt x="9430" y="1337"/>
                    <a:pt x="9208" y="1178"/>
                    <a:pt x="8996" y="1007"/>
                  </a:cubicBezTo>
                  <a:cubicBezTo>
                    <a:pt x="8780" y="834"/>
                    <a:pt x="8563" y="660"/>
                    <a:pt x="8303" y="552"/>
                  </a:cubicBezTo>
                  <a:cubicBezTo>
                    <a:pt x="8046" y="444"/>
                    <a:pt x="7771" y="410"/>
                    <a:pt x="7495" y="360"/>
                  </a:cubicBezTo>
                  <a:cubicBezTo>
                    <a:pt x="7218" y="309"/>
                    <a:pt x="6992" y="256"/>
                    <a:pt x="6811" y="64"/>
                  </a:cubicBezTo>
                  <a:cubicBezTo>
                    <a:pt x="6769" y="19"/>
                    <a:pt x="6721" y="1"/>
                    <a:pt x="6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579;p38"/>
            <p:cNvSpPr/>
            <p:nvPr/>
          </p:nvSpPr>
          <p:spPr>
            <a:xfrm>
              <a:off x="2444175" y="2518650"/>
              <a:ext cx="29325" cy="60775"/>
            </a:xfrm>
            <a:custGeom>
              <a:avLst/>
              <a:gdLst/>
              <a:ahLst/>
              <a:cxnLst/>
              <a:rect l="l" t="t" r="r" b="b"/>
              <a:pathLst>
                <a:path w="1173" h="2431" extrusionOk="0">
                  <a:moveTo>
                    <a:pt x="214" y="1"/>
                  </a:moveTo>
                  <a:cubicBezTo>
                    <a:pt x="195" y="1"/>
                    <a:pt x="177" y="3"/>
                    <a:pt x="159" y="8"/>
                  </a:cubicBezTo>
                  <a:cubicBezTo>
                    <a:pt x="56" y="39"/>
                    <a:pt x="0" y="159"/>
                    <a:pt x="17" y="273"/>
                  </a:cubicBezTo>
                  <a:cubicBezTo>
                    <a:pt x="145" y="995"/>
                    <a:pt x="393" y="1690"/>
                    <a:pt x="751" y="2330"/>
                  </a:cubicBezTo>
                  <a:cubicBezTo>
                    <a:pt x="787" y="2396"/>
                    <a:pt x="860" y="2430"/>
                    <a:pt x="933" y="2430"/>
                  </a:cubicBezTo>
                  <a:cubicBezTo>
                    <a:pt x="972" y="2430"/>
                    <a:pt x="1011" y="2420"/>
                    <a:pt x="1045" y="2400"/>
                  </a:cubicBezTo>
                  <a:cubicBezTo>
                    <a:pt x="1141" y="2338"/>
                    <a:pt x="1172" y="2208"/>
                    <a:pt x="1112" y="2109"/>
                  </a:cubicBezTo>
                  <a:cubicBezTo>
                    <a:pt x="775" y="1498"/>
                    <a:pt x="542" y="836"/>
                    <a:pt x="424" y="150"/>
                  </a:cubicBezTo>
                  <a:cubicBezTo>
                    <a:pt x="410" y="58"/>
                    <a:pt x="308"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580;p38"/>
            <p:cNvSpPr/>
            <p:nvPr/>
          </p:nvSpPr>
          <p:spPr>
            <a:xfrm>
              <a:off x="2453450" y="2433100"/>
              <a:ext cx="39300" cy="57675"/>
            </a:xfrm>
            <a:custGeom>
              <a:avLst/>
              <a:gdLst/>
              <a:ahLst/>
              <a:cxnLst/>
              <a:rect l="l" t="t" r="r" b="b"/>
              <a:pathLst>
                <a:path w="1572" h="2307" extrusionOk="0">
                  <a:moveTo>
                    <a:pt x="1340" y="1"/>
                  </a:moveTo>
                  <a:cubicBezTo>
                    <a:pt x="1283" y="1"/>
                    <a:pt x="1227" y="24"/>
                    <a:pt x="1182" y="65"/>
                  </a:cubicBezTo>
                  <a:cubicBezTo>
                    <a:pt x="602" y="590"/>
                    <a:pt x="200" y="1285"/>
                    <a:pt x="36" y="2051"/>
                  </a:cubicBezTo>
                  <a:cubicBezTo>
                    <a:pt x="1" y="2207"/>
                    <a:pt x="130" y="2306"/>
                    <a:pt x="254" y="2306"/>
                  </a:cubicBezTo>
                  <a:cubicBezTo>
                    <a:pt x="339" y="2306"/>
                    <a:pt x="423" y="2259"/>
                    <a:pt x="448" y="2149"/>
                  </a:cubicBezTo>
                  <a:cubicBezTo>
                    <a:pt x="597" y="1459"/>
                    <a:pt x="960" y="833"/>
                    <a:pt x="1485" y="359"/>
                  </a:cubicBezTo>
                  <a:cubicBezTo>
                    <a:pt x="1572" y="282"/>
                    <a:pt x="1557" y="133"/>
                    <a:pt x="1480" y="58"/>
                  </a:cubicBezTo>
                  <a:cubicBezTo>
                    <a:pt x="1439" y="19"/>
                    <a:pt x="1389"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581;p38"/>
            <p:cNvSpPr/>
            <p:nvPr/>
          </p:nvSpPr>
          <p:spPr>
            <a:xfrm>
              <a:off x="2512400" y="2386150"/>
              <a:ext cx="42500" cy="26375"/>
            </a:xfrm>
            <a:custGeom>
              <a:avLst/>
              <a:gdLst/>
              <a:ahLst/>
              <a:cxnLst/>
              <a:rect l="l" t="t" r="r" b="b"/>
              <a:pathLst>
                <a:path w="1700" h="1055" extrusionOk="0">
                  <a:moveTo>
                    <a:pt x="1454" y="0"/>
                  </a:moveTo>
                  <a:cubicBezTo>
                    <a:pt x="1417" y="0"/>
                    <a:pt x="1379" y="10"/>
                    <a:pt x="1343" y="30"/>
                  </a:cubicBezTo>
                  <a:lnTo>
                    <a:pt x="133" y="663"/>
                  </a:lnTo>
                  <a:cubicBezTo>
                    <a:pt x="32" y="716"/>
                    <a:pt x="1" y="865"/>
                    <a:pt x="61" y="956"/>
                  </a:cubicBezTo>
                  <a:cubicBezTo>
                    <a:pt x="102" y="1019"/>
                    <a:pt x="170" y="1055"/>
                    <a:pt x="241" y="1055"/>
                  </a:cubicBezTo>
                  <a:cubicBezTo>
                    <a:pt x="279" y="1055"/>
                    <a:pt x="317" y="1045"/>
                    <a:pt x="352" y="1024"/>
                  </a:cubicBezTo>
                  <a:lnTo>
                    <a:pt x="1567" y="391"/>
                  </a:lnTo>
                  <a:cubicBezTo>
                    <a:pt x="1666" y="338"/>
                    <a:pt x="1700" y="189"/>
                    <a:pt x="1637" y="97"/>
                  </a:cubicBezTo>
                  <a:cubicBezTo>
                    <a:pt x="1595" y="34"/>
                    <a:pt x="1525"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582;p38"/>
            <p:cNvSpPr/>
            <p:nvPr/>
          </p:nvSpPr>
          <p:spPr>
            <a:xfrm>
              <a:off x="2475875" y="2478125"/>
              <a:ext cx="19100" cy="44350"/>
            </a:xfrm>
            <a:custGeom>
              <a:avLst/>
              <a:gdLst/>
              <a:ahLst/>
              <a:cxnLst/>
              <a:rect l="l" t="t" r="r" b="b"/>
              <a:pathLst>
                <a:path w="764" h="1774" extrusionOk="0">
                  <a:moveTo>
                    <a:pt x="524" y="0"/>
                  </a:moveTo>
                  <a:cubicBezTo>
                    <a:pt x="449" y="0"/>
                    <a:pt x="377" y="39"/>
                    <a:pt x="338" y="110"/>
                  </a:cubicBezTo>
                  <a:cubicBezTo>
                    <a:pt x="99" y="555"/>
                    <a:pt x="1" y="1063"/>
                    <a:pt x="56" y="1566"/>
                  </a:cubicBezTo>
                  <a:cubicBezTo>
                    <a:pt x="68" y="1672"/>
                    <a:pt x="147" y="1774"/>
                    <a:pt x="260" y="1774"/>
                  </a:cubicBezTo>
                  <a:cubicBezTo>
                    <a:pt x="265" y="1774"/>
                    <a:pt x="270" y="1774"/>
                    <a:pt x="275" y="1773"/>
                  </a:cubicBezTo>
                  <a:cubicBezTo>
                    <a:pt x="395" y="1766"/>
                    <a:pt x="492" y="1672"/>
                    <a:pt x="480" y="1554"/>
                  </a:cubicBezTo>
                  <a:cubicBezTo>
                    <a:pt x="427" y="1128"/>
                    <a:pt x="506" y="695"/>
                    <a:pt x="708" y="315"/>
                  </a:cubicBezTo>
                  <a:cubicBezTo>
                    <a:pt x="764" y="216"/>
                    <a:pt x="730" y="76"/>
                    <a:pt x="626" y="26"/>
                  </a:cubicBezTo>
                  <a:cubicBezTo>
                    <a:pt x="594" y="8"/>
                    <a:pt x="559" y="0"/>
                    <a:pt x="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583;p38"/>
            <p:cNvSpPr/>
            <p:nvPr/>
          </p:nvSpPr>
          <p:spPr>
            <a:xfrm>
              <a:off x="2553275" y="2663800"/>
              <a:ext cx="59275" cy="58100"/>
            </a:xfrm>
            <a:custGeom>
              <a:avLst/>
              <a:gdLst/>
              <a:ahLst/>
              <a:cxnLst/>
              <a:rect l="l" t="t" r="r" b="b"/>
              <a:pathLst>
                <a:path w="2371" h="2324" extrusionOk="0">
                  <a:moveTo>
                    <a:pt x="295" y="1"/>
                  </a:moveTo>
                  <a:cubicBezTo>
                    <a:pt x="147" y="1"/>
                    <a:pt x="0" y="159"/>
                    <a:pt x="103" y="320"/>
                  </a:cubicBezTo>
                  <a:cubicBezTo>
                    <a:pt x="601" y="1102"/>
                    <a:pt x="1258" y="1776"/>
                    <a:pt x="2029" y="2296"/>
                  </a:cubicBezTo>
                  <a:cubicBezTo>
                    <a:pt x="2057" y="2315"/>
                    <a:pt x="2090" y="2323"/>
                    <a:pt x="2124" y="2323"/>
                  </a:cubicBezTo>
                  <a:cubicBezTo>
                    <a:pt x="2201" y="2323"/>
                    <a:pt x="2281" y="2279"/>
                    <a:pt x="2317" y="2214"/>
                  </a:cubicBezTo>
                  <a:cubicBezTo>
                    <a:pt x="2370" y="2120"/>
                    <a:pt x="2329" y="1988"/>
                    <a:pt x="2233" y="1925"/>
                  </a:cubicBezTo>
                  <a:cubicBezTo>
                    <a:pt x="1526" y="1441"/>
                    <a:pt x="924" y="820"/>
                    <a:pt x="464" y="98"/>
                  </a:cubicBezTo>
                  <a:cubicBezTo>
                    <a:pt x="420" y="29"/>
                    <a:pt x="35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584;p38"/>
            <p:cNvSpPr/>
            <p:nvPr/>
          </p:nvSpPr>
          <p:spPr>
            <a:xfrm>
              <a:off x="2640850" y="2734675"/>
              <a:ext cx="42575" cy="21175"/>
            </a:xfrm>
            <a:custGeom>
              <a:avLst/>
              <a:gdLst/>
              <a:ahLst/>
              <a:cxnLst/>
              <a:rect l="l" t="t" r="r" b="b"/>
              <a:pathLst>
                <a:path w="1703" h="847" extrusionOk="0">
                  <a:moveTo>
                    <a:pt x="237" y="1"/>
                  </a:moveTo>
                  <a:cubicBezTo>
                    <a:pt x="164" y="1"/>
                    <a:pt x="91" y="34"/>
                    <a:pt x="54" y="108"/>
                  </a:cubicBezTo>
                  <a:cubicBezTo>
                    <a:pt x="1" y="216"/>
                    <a:pt x="30" y="344"/>
                    <a:pt x="138" y="397"/>
                  </a:cubicBezTo>
                  <a:cubicBezTo>
                    <a:pt x="550" y="592"/>
                    <a:pt x="980" y="741"/>
                    <a:pt x="1423" y="842"/>
                  </a:cubicBezTo>
                  <a:cubicBezTo>
                    <a:pt x="1438" y="845"/>
                    <a:pt x="1453" y="847"/>
                    <a:pt x="1468" y="847"/>
                  </a:cubicBezTo>
                  <a:cubicBezTo>
                    <a:pt x="1565" y="847"/>
                    <a:pt x="1653" y="782"/>
                    <a:pt x="1678" y="686"/>
                  </a:cubicBezTo>
                  <a:cubicBezTo>
                    <a:pt x="1702" y="570"/>
                    <a:pt x="1635" y="459"/>
                    <a:pt x="1522" y="428"/>
                  </a:cubicBezTo>
                  <a:cubicBezTo>
                    <a:pt x="1115" y="337"/>
                    <a:pt x="720" y="202"/>
                    <a:pt x="343" y="24"/>
                  </a:cubicBezTo>
                  <a:cubicBezTo>
                    <a:pt x="310" y="9"/>
                    <a:pt x="274"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585;p38"/>
            <p:cNvSpPr/>
            <p:nvPr/>
          </p:nvSpPr>
          <p:spPr>
            <a:xfrm>
              <a:off x="2607175" y="2683600"/>
              <a:ext cx="64400" cy="37525"/>
            </a:xfrm>
            <a:custGeom>
              <a:avLst/>
              <a:gdLst/>
              <a:ahLst/>
              <a:cxnLst/>
              <a:rect l="l" t="t" r="r" b="b"/>
              <a:pathLst>
                <a:path w="2576" h="1501" extrusionOk="0">
                  <a:moveTo>
                    <a:pt x="242" y="1"/>
                  </a:moveTo>
                  <a:cubicBezTo>
                    <a:pt x="165" y="1"/>
                    <a:pt x="86" y="45"/>
                    <a:pt x="51" y="110"/>
                  </a:cubicBezTo>
                  <a:cubicBezTo>
                    <a:pt x="0" y="204"/>
                    <a:pt x="39" y="336"/>
                    <a:pt x="130" y="399"/>
                  </a:cubicBezTo>
                  <a:cubicBezTo>
                    <a:pt x="809" y="844"/>
                    <a:pt x="1533" y="1210"/>
                    <a:pt x="2294" y="1492"/>
                  </a:cubicBezTo>
                  <a:cubicBezTo>
                    <a:pt x="2311" y="1498"/>
                    <a:pt x="2328" y="1500"/>
                    <a:pt x="2345" y="1500"/>
                  </a:cubicBezTo>
                  <a:cubicBezTo>
                    <a:pt x="2438" y="1500"/>
                    <a:pt x="2528" y="1420"/>
                    <a:pt x="2549" y="1335"/>
                  </a:cubicBezTo>
                  <a:cubicBezTo>
                    <a:pt x="2575" y="1232"/>
                    <a:pt x="2503" y="1119"/>
                    <a:pt x="2395" y="1080"/>
                  </a:cubicBezTo>
                  <a:cubicBezTo>
                    <a:pt x="1670" y="808"/>
                    <a:pt x="982" y="457"/>
                    <a:pt x="339" y="28"/>
                  </a:cubicBezTo>
                  <a:cubicBezTo>
                    <a:pt x="310" y="9"/>
                    <a:pt x="27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586;p38"/>
            <p:cNvSpPr/>
            <p:nvPr/>
          </p:nvSpPr>
          <p:spPr>
            <a:xfrm>
              <a:off x="2824400" y="2736675"/>
              <a:ext cx="74000" cy="25750"/>
            </a:xfrm>
            <a:custGeom>
              <a:avLst/>
              <a:gdLst/>
              <a:ahLst/>
              <a:cxnLst/>
              <a:rect l="l" t="t" r="r" b="b"/>
              <a:pathLst>
                <a:path w="2960" h="1030" extrusionOk="0">
                  <a:moveTo>
                    <a:pt x="2724" y="1"/>
                  </a:moveTo>
                  <a:cubicBezTo>
                    <a:pt x="2686" y="1"/>
                    <a:pt x="2646" y="11"/>
                    <a:pt x="2611" y="30"/>
                  </a:cubicBezTo>
                  <a:cubicBezTo>
                    <a:pt x="1886" y="403"/>
                    <a:pt x="1082" y="601"/>
                    <a:pt x="269" y="606"/>
                  </a:cubicBezTo>
                  <a:cubicBezTo>
                    <a:pt x="0" y="608"/>
                    <a:pt x="11" y="1029"/>
                    <a:pt x="281" y="1029"/>
                  </a:cubicBezTo>
                  <a:cubicBezTo>
                    <a:pt x="282" y="1029"/>
                    <a:pt x="283" y="1029"/>
                    <a:pt x="283" y="1029"/>
                  </a:cubicBezTo>
                  <a:cubicBezTo>
                    <a:pt x="1171" y="1020"/>
                    <a:pt x="2045" y="803"/>
                    <a:pt x="2832" y="391"/>
                  </a:cubicBezTo>
                  <a:cubicBezTo>
                    <a:pt x="2931" y="336"/>
                    <a:pt x="2960" y="192"/>
                    <a:pt x="2902" y="100"/>
                  </a:cubicBezTo>
                  <a:cubicBezTo>
                    <a:pt x="2861" y="33"/>
                    <a:pt x="2794" y="1"/>
                    <a:pt x="2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587;p38"/>
            <p:cNvSpPr/>
            <p:nvPr/>
          </p:nvSpPr>
          <p:spPr>
            <a:xfrm>
              <a:off x="2912625" y="2683925"/>
              <a:ext cx="36750" cy="45075"/>
            </a:xfrm>
            <a:custGeom>
              <a:avLst/>
              <a:gdLst/>
              <a:ahLst/>
              <a:cxnLst/>
              <a:rect l="l" t="t" r="r" b="b"/>
              <a:pathLst>
                <a:path w="1470" h="1803" extrusionOk="0">
                  <a:moveTo>
                    <a:pt x="1238" y="0"/>
                  </a:moveTo>
                  <a:cubicBezTo>
                    <a:pt x="1162" y="0"/>
                    <a:pt x="1083" y="35"/>
                    <a:pt x="1050" y="107"/>
                  </a:cubicBezTo>
                  <a:cubicBezTo>
                    <a:pt x="834" y="619"/>
                    <a:pt x="502" y="1079"/>
                    <a:pt x="85" y="1447"/>
                  </a:cubicBezTo>
                  <a:cubicBezTo>
                    <a:pt x="1" y="1527"/>
                    <a:pt x="13" y="1674"/>
                    <a:pt x="92" y="1748"/>
                  </a:cubicBezTo>
                  <a:cubicBezTo>
                    <a:pt x="129" y="1785"/>
                    <a:pt x="180" y="1803"/>
                    <a:pt x="232" y="1803"/>
                  </a:cubicBezTo>
                  <a:cubicBezTo>
                    <a:pt x="288" y="1803"/>
                    <a:pt x="347" y="1782"/>
                    <a:pt x="393" y="1743"/>
                  </a:cubicBezTo>
                  <a:cubicBezTo>
                    <a:pt x="836" y="1346"/>
                    <a:pt x="1187" y="860"/>
                    <a:pt x="1423" y="314"/>
                  </a:cubicBezTo>
                  <a:cubicBezTo>
                    <a:pt x="1469" y="208"/>
                    <a:pt x="1447" y="85"/>
                    <a:pt x="1339" y="25"/>
                  </a:cubicBezTo>
                  <a:cubicBezTo>
                    <a:pt x="1310" y="8"/>
                    <a:pt x="1274"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588;p38"/>
            <p:cNvSpPr/>
            <p:nvPr/>
          </p:nvSpPr>
          <p:spPr>
            <a:xfrm>
              <a:off x="2864800" y="2682800"/>
              <a:ext cx="49600" cy="46225"/>
            </a:xfrm>
            <a:custGeom>
              <a:avLst/>
              <a:gdLst/>
              <a:ahLst/>
              <a:cxnLst/>
              <a:rect l="l" t="t" r="r" b="b"/>
              <a:pathLst>
                <a:path w="1984" h="1849" extrusionOk="0">
                  <a:moveTo>
                    <a:pt x="1754" y="0"/>
                  </a:moveTo>
                  <a:cubicBezTo>
                    <a:pt x="1677" y="0"/>
                    <a:pt x="1598" y="37"/>
                    <a:pt x="1565" y="108"/>
                  </a:cubicBezTo>
                  <a:cubicBezTo>
                    <a:pt x="1295" y="708"/>
                    <a:pt x="795" y="1196"/>
                    <a:pt x="179" y="1430"/>
                  </a:cubicBezTo>
                  <a:cubicBezTo>
                    <a:pt x="73" y="1473"/>
                    <a:pt x="1" y="1581"/>
                    <a:pt x="37" y="1694"/>
                  </a:cubicBezTo>
                  <a:cubicBezTo>
                    <a:pt x="66" y="1787"/>
                    <a:pt x="148" y="1848"/>
                    <a:pt x="236" y="1848"/>
                  </a:cubicBezTo>
                  <a:cubicBezTo>
                    <a:pt x="258" y="1848"/>
                    <a:pt x="280" y="1845"/>
                    <a:pt x="301" y="1836"/>
                  </a:cubicBezTo>
                  <a:cubicBezTo>
                    <a:pt x="1023" y="1562"/>
                    <a:pt x="1611" y="1016"/>
                    <a:pt x="1936" y="313"/>
                  </a:cubicBezTo>
                  <a:cubicBezTo>
                    <a:pt x="1984" y="209"/>
                    <a:pt x="1960" y="84"/>
                    <a:pt x="1854" y="24"/>
                  </a:cubicBezTo>
                  <a:cubicBezTo>
                    <a:pt x="1824" y="8"/>
                    <a:pt x="1789" y="0"/>
                    <a:pt x="1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589;p38"/>
            <p:cNvSpPr/>
            <p:nvPr/>
          </p:nvSpPr>
          <p:spPr>
            <a:xfrm>
              <a:off x="2854150" y="2485225"/>
              <a:ext cx="33700" cy="42525"/>
            </a:xfrm>
            <a:custGeom>
              <a:avLst/>
              <a:gdLst/>
              <a:ahLst/>
              <a:cxnLst/>
              <a:rect l="l" t="t" r="r" b="b"/>
              <a:pathLst>
                <a:path w="1348" h="1701" extrusionOk="0">
                  <a:moveTo>
                    <a:pt x="230" y="0"/>
                  </a:moveTo>
                  <a:cubicBezTo>
                    <a:pt x="178" y="0"/>
                    <a:pt x="127" y="19"/>
                    <a:pt x="87" y="64"/>
                  </a:cubicBezTo>
                  <a:cubicBezTo>
                    <a:pt x="5" y="158"/>
                    <a:pt x="1" y="291"/>
                    <a:pt x="92" y="363"/>
                  </a:cubicBezTo>
                  <a:cubicBezTo>
                    <a:pt x="196" y="442"/>
                    <a:pt x="292" y="529"/>
                    <a:pt x="381" y="623"/>
                  </a:cubicBezTo>
                  <a:lnTo>
                    <a:pt x="448" y="700"/>
                  </a:lnTo>
                  <a:lnTo>
                    <a:pt x="477" y="731"/>
                  </a:lnTo>
                  <a:lnTo>
                    <a:pt x="487" y="743"/>
                  </a:lnTo>
                  <a:cubicBezTo>
                    <a:pt x="525" y="796"/>
                    <a:pt x="566" y="847"/>
                    <a:pt x="602" y="900"/>
                  </a:cubicBezTo>
                  <a:cubicBezTo>
                    <a:pt x="672" y="1005"/>
                    <a:pt x="737" y="1116"/>
                    <a:pt x="790" y="1232"/>
                  </a:cubicBezTo>
                  <a:cubicBezTo>
                    <a:pt x="790" y="1234"/>
                    <a:pt x="804" y="1261"/>
                    <a:pt x="804" y="1261"/>
                  </a:cubicBezTo>
                  <a:cubicBezTo>
                    <a:pt x="804" y="1261"/>
                    <a:pt x="803" y="1261"/>
                    <a:pt x="802" y="1259"/>
                  </a:cubicBezTo>
                  <a:lnTo>
                    <a:pt x="802" y="1259"/>
                  </a:lnTo>
                  <a:cubicBezTo>
                    <a:pt x="807" y="1268"/>
                    <a:pt x="812" y="1278"/>
                    <a:pt x="814" y="1289"/>
                  </a:cubicBezTo>
                  <a:cubicBezTo>
                    <a:pt x="829" y="1318"/>
                    <a:pt x="841" y="1350"/>
                    <a:pt x="850" y="1381"/>
                  </a:cubicBezTo>
                  <a:cubicBezTo>
                    <a:pt x="874" y="1446"/>
                    <a:pt x="896" y="1508"/>
                    <a:pt x="915" y="1571"/>
                  </a:cubicBezTo>
                  <a:cubicBezTo>
                    <a:pt x="953" y="1661"/>
                    <a:pt x="1029" y="1701"/>
                    <a:pt x="1106" y="1701"/>
                  </a:cubicBezTo>
                  <a:cubicBezTo>
                    <a:pt x="1226" y="1701"/>
                    <a:pt x="1348" y="1602"/>
                    <a:pt x="1319" y="1448"/>
                  </a:cubicBezTo>
                  <a:cubicBezTo>
                    <a:pt x="1163" y="897"/>
                    <a:pt x="836" y="411"/>
                    <a:pt x="388" y="57"/>
                  </a:cubicBezTo>
                  <a:cubicBezTo>
                    <a:pt x="343" y="22"/>
                    <a:pt x="286"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590;p38"/>
            <p:cNvSpPr/>
            <p:nvPr/>
          </p:nvSpPr>
          <p:spPr>
            <a:xfrm>
              <a:off x="2887250" y="2495100"/>
              <a:ext cx="42125" cy="59850"/>
            </a:xfrm>
            <a:custGeom>
              <a:avLst/>
              <a:gdLst/>
              <a:ahLst/>
              <a:cxnLst/>
              <a:rect l="l" t="t" r="r" b="b"/>
              <a:pathLst>
                <a:path w="1685" h="2394" extrusionOk="0">
                  <a:moveTo>
                    <a:pt x="308" y="0"/>
                  </a:moveTo>
                  <a:cubicBezTo>
                    <a:pt x="143" y="0"/>
                    <a:pt x="0" y="217"/>
                    <a:pt x="152" y="365"/>
                  </a:cubicBezTo>
                  <a:cubicBezTo>
                    <a:pt x="684" y="878"/>
                    <a:pt x="1062" y="1527"/>
                    <a:pt x="1245" y="2245"/>
                  </a:cubicBezTo>
                  <a:cubicBezTo>
                    <a:pt x="1271" y="2335"/>
                    <a:pt x="1364" y="2394"/>
                    <a:pt x="1456" y="2394"/>
                  </a:cubicBezTo>
                  <a:cubicBezTo>
                    <a:pt x="1474" y="2394"/>
                    <a:pt x="1492" y="2391"/>
                    <a:pt x="1509" y="2387"/>
                  </a:cubicBezTo>
                  <a:cubicBezTo>
                    <a:pt x="1620" y="2351"/>
                    <a:pt x="1685" y="2233"/>
                    <a:pt x="1651" y="2122"/>
                  </a:cubicBezTo>
                  <a:cubicBezTo>
                    <a:pt x="1447" y="1335"/>
                    <a:pt x="1030" y="623"/>
                    <a:pt x="448" y="59"/>
                  </a:cubicBezTo>
                  <a:cubicBezTo>
                    <a:pt x="404" y="18"/>
                    <a:pt x="355"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591;p38"/>
            <p:cNvSpPr/>
            <p:nvPr/>
          </p:nvSpPr>
          <p:spPr>
            <a:xfrm>
              <a:off x="2642375" y="2438975"/>
              <a:ext cx="73350" cy="30700"/>
            </a:xfrm>
            <a:custGeom>
              <a:avLst/>
              <a:gdLst/>
              <a:ahLst/>
              <a:cxnLst/>
              <a:rect l="l" t="t" r="r" b="b"/>
              <a:pathLst>
                <a:path w="2934" h="1228" extrusionOk="0">
                  <a:moveTo>
                    <a:pt x="244" y="1"/>
                  </a:moveTo>
                  <a:cubicBezTo>
                    <a:pt x="144" y="1"/>
                    <a:pt x="50" y="59"/>
                    <a:pt x="26" y="160"/>
                  </a:cubicBezTo>
                  <a:cubicBezTo>
                    <a:pt x="0" y="273"/>
                    <a:pt x="67" y="398"/>
                    <a:pt x="183" y="415"/>
                  </a:cubicBezTo>
                  <a:cubicBezTo>
                    <a:pt x="996" y="555"/>
                    <a:pt x="1786" y="819"/>
                    <a:pt x="2520" y="1202"/>
                  </a:cubicBezTo>
                  <a:cubicBezTo>
                    <a:pt x="2554" y="1220"/>
                    <a:pt x="2587" y="1228"/>
                    <a:pt x="2619" y="1228"/>
                  </a:cubicBezTo>
                  <a:cubicBezTo>
                    <a:pt x="2810" y="1228"/>
                    <a:pt x="2933" y="939"/>
                    <a:pt x="2724" y="831"/>
                  </a:cubicBezTo>
                  <a:cubicBezTo>
                    <a:pt x="1957" y="430"/>
                    <a:pt x="1134" y="150"/>
                    <a:pt x="282" y="4"/>
                  </a:cubicBezTo>
                  <a:cubicBezTo>
                    <a:pt x="269" y="2"/>
                    <a:pt x="256"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592;p38"/>
            <p:cNvSpPr/>
            <p:nvPr/>
          </p:nvSpPr>
          <p:spPr>
            <a:xfrm>
              <a:off x="2702575" y="2435225"/>
              <a:ext cx="52625" cy="31300"/>
            </a:xfrm>
            <a:custGeom>
              <a:avLst/>
              <a:gdLst/>
              <a:ahLst/>
              <a:cxnLst/>
              <a:rect l="l" t="t" r="r" b="b"/>
              <a:pathLst>
                <a:path w="2105" h="1252" extrusionOk="0">
                  <a:moveTo>
                    <a:pt x="294" y="0"/>
                  </a:moveTo>
                  <a:cubicBezTo>
                    <a:pt x="71" y="0"/>
                    <a:pt x="0" y="360"/>
                    <a:pt x="247" y="418"/>
                  </a:cubicBezTo>
                  <a:cubicBezTo>
                    <a:pt x="795" y="553"/>
                    <a:pt x="1303" y="820"/>
                    <a:pt x="1724" y="1196"/>
                  </a:cubicBezTo>
                  <a:cubicBezTo>
                    <a:pt x="1766" y="1233"/>
                    <a:pt x="1819" y="1252"/>
                    <a:pt x="1872" y="1252"/>
                  </a:cubicBezTo>
                  <a:cubicBezTo>
                    <a:pt x="1927" y="1252"/>
                    <a:pt x="1983" y="1231"/>
                    <a:pt x="2025" y="1188"/>
                  </a:cubicBezTo>
                  <a:cubicBezTo>
                    <a:pt x="2100" y="1111"/>
                    <a:pt x="2105" y="967"/>
                    <a:pt x="2020" y="890"/>
                  </a:cubicBezTo>
                  <a:cubicBezTo>
                    <a:pt x="1541" y="464"/>
                    <a:pt x="969" y="161"/>
                    <a:pt x="348" y="7"/>
                  </a:cubicBezTo>
                  <a:cubicBezTo>
                    <a:pt x="329" y="2"/>
                    <a:pt x="311"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593;p38"/>
            <p:cNvSpPr/>
            <p:nvPr/>
          </p:nvSpPr>
          <p:spPr>
            <a:xfrm>
              <a:off x="2693025" y="2488975"/>
              <a:ext cx="44250" cy="20900"/>
            </a:xfrm>
            <a:custGeom>
              <a:avLst/>
              <a:gdLst/>
              <a:ahLst/>
              <a:cxnLst/>
              <a:rect l="l" t="t" r="r" b="b"/>
              <a:pathLst>
                <a:path w="1770" h="836" extrusionOk="0">
                  <a:moveTo>
                    <a:pt x="230" y="1"/>
                  </a:moveTo>
                  <a:cubicBezTo>
                    <a:pt x="138" y="1"/>
                    <a:pt x="43" y="73"/>
                    <a:pt x="25" y="165"/>
                  </a:cubicBezTo>
                  <a:cubicBezTo>
                    <a:pt x="0" y="275"/>
                    <a:pt x="70" y="389"/>
                    <a:pt x="181" y="420"/>
                  </a:cubicBezTo>
                  <a:lnTo>
                    <a:pt x="1490" y="829"/>
                  </a:lnTo>
                  <a:cubicBezTo>
                    <a:pt x="1506" y="834"/>
                    <a:pt x="1522" y="836"/>
                    <a:pt x="1539" y="836"/>
                  </a:cubicBezTo>
                  <a:cubicBezTo>
                    <a:pt x="1632" y="836"/>
                    <a:pt x="1727" y="765"/>
                    <a:pt x="1745" y="673"/>
                  </a:cubicBezTo>
                  <a:cubicBezTo>
                    <a:pt x="1769" y="559"/>
                    <a:pt x="1700" y="446"/>
                    <a:pt x="1589" y="417"/>
                  </a:cubicBezTo>
                  <a:lnTo>
                    <a:pt x="280" y="8"/>
                  </a:lnTo>
                  <a:cubicBezTo>
                    <a:pt x="264"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594;p38"/>
            <p:cNvSpPr/>
            <p:nvPr/>
          </p:nvSpPr>
          <p:spPr>
            <a:xfrm>
              <a:off x="2589650" y="2601875"/>
              <a:ext cx="24650" cy="28175"/>
            </a:xfrm>
            <a:custGeom>
              <a:avLst/>
              <a:gdLst/>
              <a:ahLst/>
              <a:cxnLst/>
              <a:rect l="l" t="t" r="r" b="b"/>
              <a:pathLst>
                <a:path w="986" h="1127" extrusionOk="0">
                  <a:moveTo>
                    <a:pt x="246" y="1"/>
                  </a:moveTo>
                  <a:cubicBezTo>
                    <a:pt x="226" y="1"/>
                    <a:pt x="206" y="4"/>
                    <a:pt x="186" y="10"/>
                  </a:cubicBezTo>
                  <a:cubicBezTo>
                    <a:pt x="83" y="46"/>
                    <a:pt x="1" y="164"/>
                    <a:pt x="44" y="274"/>
                  </a:cubicBezTo>
                  <a:cubicBezTo>
                    <a:pt x="160" y="583"/>
                    <a:pt x="350" y="854"/>
                    <a:pt x="600" y="1069"/>
                  </a:cubicBezTo>
                  <a:cubicBezTo>
                    <a:pt x="643" y="1106"/>
                    <a:pt x="700" y="1127"/>
                    <a:pt x="756" y="1127"/>
                  </a:cubicBezTo>
                  <a:cubicBezTo>
                    <a:pt x="809" y="1127"/>
                    <a:pt x="862" y="1107"/>
                    <a:pt x="901" y="1064"/>
                  </a:cubicBezTo>
                  <a:cubicBezTo>
                    <a:pt x="983" y="972"/>
                    <a:pt x="985" y="840"/>
                    <a:pt x="896" y="765"/>
                  </a:cubicBezTo>
                  <a:cubicBezTo>
                    <a:pt x="814" y="696"/>
                    <a:pt x="740" y="621"/>
                    <a:pt x="672" y="539"/>
                  </a:cubicBezTo>
                  <a:cubicBezTo>
                    <a:pt x="595" y="438"/>
                    <a:pt x="530" y="330"/>
                    <a:pt x="477" y="214"/>
                  </a:cubicBezTo>
                  <a:lnTo>
                    <a:pt x="451" y="152"/>
                  </a:lnTo>
                  <a:cubicBezTo>
                    <a:pt x="432" y="99"/>
                    <a:pt x="398" y="55"/>
                    <a:pt x="350" y="29"/>
                  </a:cubicBezTo>
                  <a:cubicBezTo>
                    <a:pt x="319" y="10"/>
                    <a:pt x="2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4595;p38"/>
          <p:cNvGrpSpPr/>
          <p:nvPr/>
        </p:nvGrpSpPr>
        <p:grpSpPr>
          <a:xfrm flipH="1">
            <a:off x="531281" y="3322331"/>
            <a:ext cx="543582" cy="750101"/>
            <a:chOff x="626325" y="3925200"/>
            <a:chExt cx="612625" cy="845375"/>
          </a:xfrm>
        </p:grpSpPr>
        <p:sp>
          <p:nvSpPr>
            <p:cNvPr id="213" name="Google Shape;4596;p38"/>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597;p38"/>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598;p38"/>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599;p38"/>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4810;p38"/>
          <p:cNvGrpSpPr/>
          <p:nvPr/>
        </p:nvGrpSpPr>
        <p:grpSpPr>
          <a:xfrm rot="-5400000" flipH="1">
            <a:off x="-490378" y="3442387"/>
            <a:ext cx="1335330" cy="1385522"/>
            <a:chOff x="1843825" y="3806950"/>
            <a:chExt cx="1608250" cy="1668700"/>
          </a:xfrm>
        </p:grpSpPr>
        <p:sp>
          <p:nvSpPr>
            <p:cNvPr id="218" name="Google Shape;4811;p3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12;p3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13;p3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14;p3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15;p3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16;p3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17;p3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18;p3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19;p3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20;p3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21;p3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22;p3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23;p3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24;p3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25;p3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26;p3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27;p3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28;p3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29;p3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830;p3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831;p3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32;p3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33;p3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34;p3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35;p3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36;p3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37;p3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38;p3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39;p3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40;p3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41;p3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42;p3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43;p3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44;p3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45;p3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46;p3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47;p3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48;p3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49;p3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50;p3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51;p3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52;p3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53;p3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54;p3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55;p3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856;p3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857;p3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858;p3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859;p3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860;p3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61;p3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862;p3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863;p3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864;p3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865;p3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866;p3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867;p3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868;p3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869;p3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870;p3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871;p3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872;p3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873;p3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874;p3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875;p3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876;p3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877;p3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878;p3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4879;p38"/>
          <p:cNvSpPr/>
          <p:nvPr/>
        </p:nvSpPr>
        <p:spPr>
          <a:xfrm rot="5400000">
            <a:off x="345796" y="4555114"/>
            <a:ext cx="1013479" cy="921783"/>
          </a:xfrm>
          <a:custGeom>
            <a:avLst/>
            <a:gdLst/>
            <a:ahLst/>
            <a:cxnLst/>
            <a:rect l="l" t="t" r="r" b="b"/>
            <a:pathLst>
              <a:path w="36186" h="32912" extrusionOk="0">
                <a:moveTo>
                  <a:pt x="11343" y="1"/>
                </a:moveTo>
                <a:cubicBezTo>
                  <a:pt x="11219" y="1"/>
                  <a:pt x="11095" y="36"/>
                  <a:pt x="10978" y="115"/>
                </a:cubicBezTo>
                <a:cubicBezTo>
                  <a:pt x="10737" y="281"/>
                  <a:pt x="10612" y="601"/>
                  <a:pt x="10607" y="885"/>
                </a:cubicBezTo>
                <a:cubicBezTo>
                  <a:pt x="10600" y="1237"/>
                  <a:pt x="10766" y="1550"/>
                  <a:pt x="10905" y="1863"/>
                </a:cubicBezTo>
                <a:cubicBezTo>
                  <a:pt x="11043" y="2175"/>
                  <a:pt x="11093" y="2428"/>
                  <a:pt x="11050" y="2743"/>
                </a:cubicBezTo>
                <a:cubicBezTo>
                  <a:pt x="10958" y="3374"/>
                  <a:pt x="10641" y="3940"/>
                  <a:pt x="10694" y="4589"/>
                </a:cubicBezTo>
                <a:cubicBezTo>
                  <a:pt x="10749" y="5239"/>
                  <a:pt x="11105" y="5735"/>
                  <a:pt x="11461" y="6219"/>
                </a:cubicBezTo>
                <a:cubicBezTo>
                  <a:pt x="11815" y="6703"/>
                  <a:pt x="12193" y="7206"/>
                  <a:pt x="12352" y="7817"/>
                </a:cubicBezTo>
                <a:cubicBezTo>
                  <a:pt x="12511" y="8428"/>
                  <a:pt x="12513" y="9095"/>
                  <a:pt x="12475" y="9740"/>
                </a:cubicBezTo>
                <a:cubicBezTo>
                  <a:pt x="12381" y="9627"/>
                  <a:pt x="12280" y="9521"/>
                  <a:pt x="12174" y="9420"/>
                </a:cubicBezTo>
                <a:cubicBezTo>
                  <a:pt x="12051" y="9302"/>
                  <a:pt x="11919" y="9191"/>
                  <a:pt x="11784" y="9085"/>
                </a:cubicBezTo>
                <a:cubicBezTo>
                  <a:pt x="11786" y="9051"/>
                  <a:pt x="11779" y="9020"/>
                  <a:pt x="11765" y="8989"/>
                </a:cubicBezTo>
                <a:cubicBezTo>
                  <a:pt x="11218" y="7995"/>
                  <a:pt x="10634" y="7015"/>
                  <a:pt x="10010" y="6065"/>
                </a:cubicBezTo>
                <a:cubicBezTo>
                  <a:pt x="9702" y="5591"/>
                  <a:pt x="9382" y="5124"/>
                  <a:pt x="9052" y="4664"/>
                </a:cubicBezTo>
                <a:cubicBezTo>
                  <a:pt x="8732" y="4212"/>
                  <a:pt x="8410" y="3754"/>
                  <a:pt x="8046" y="3340"/>
                </a:cubicBezTo>
                <a:cubicBezTo>
                  <a:pt x="7512" y="2732"/>
                  <a:pt x="6749" y="2182"/>
                  <a:pt x="5920" y="2182"/>
                </a:cubicBezTo>
                <a:cubicBezTo>
                  <a:pt x="5770" y="2182"/>
                  <a:pt x="5619" y="2200"/>
                  <a:pt x="5466" y="2238"/>
                </a:cubicBezTo>
                <a:cubicBezTo>
                  <a:pt x="5004" y="2354"/>
                  <a:pt x="4456" y="2719"/>
                  <a:pt x="4650" y="3271"/>
                </a:cubicBezTo>
                <a:cubicBezTo>
                  <a:pt x="4732" y="3492"/>
                  <a:pt x="4915" y="3665"/>
                  <a:pt x="5072" y="3836"/>
                </a:cubicBezTo>
                <a:cubicBezTo>
                  <a:pt x="5228" y="4007"/>
                  <a:pt x="5449" y="4255"/>
                  <a:pt x="5642" y="4462"/>
                </a:cubicBezTo>
                <a:cubicBezTo>
                  <a:pt x="6429" y="5319"/>
                  <a:pt x="7235" y="6161"/>
                  <a:pt x="8104" y="6934"/>
                </a:cubicBezTo>
                <a:cubicBezTo>
                  <a:pt x="8537" y="7316"/>
                  <a:pt x="8983" y="7684"/>
                  <a:pt x="9449" y="8021"/>
                </a:cubicBezTo>
                <a:cubicBezTo>
                  <a:pt x="9914" y="8358"/>
                  <a:pt x="10381" y="8640"/>
                  <a:pt x="10850" y="8946"/>
                </a:cubicBezTo>
                <a:cubicBezTo>
                  <a:pt x="11319" y="9249"/>
                  <a:pt x="11755" y="9557"/>
                  <a:pt x="12116" y="9968"/>
                </a:cubicBezTo>
                <a:cubicBezTo>
                  <a:pt x="12232" y="10096"/>
                  <a:pt x="12335" y="10233"/>
                  <a:pt x="12434" y="10378"/>
                </a:cubicBezTo>
                <a:cubicBezTo>
                  <a:pt x="12441" y="10433"/>
                  <a:pt x="12475" y="10483"/>
                  <a:pt x="12523" y="10515"/>
                </a:cubicBezTo>
                <a:cubicBezTo>
                  <a:pt x="12595" y="10633"/>
                  <a:pt x="12665" y="10751"/>
                  <a:pt x="12727" y="10876"/>
                </a:cubicBezTo>
                <a:cubicBezTo>
                  <a:pt x="13072" y="11547"/>
                  <a:pt x="13266" y="12281"/>
                  <a:pt x="13433" y="13013"/>
                </a:cubicBezTo>
                <a:cubicBezTo>
                  <a:pt x="13745" y="14387"/>
                  <a:pt x="13950" y="15870"/>
                  <a:pt x="14720" y="17075"/>
                </a:cubicBezTo>
                <a:lnTo>
                  <a:pt x="14619" y="17037"/>
                </a:lnTo>
                <a:cubicBezTo>
                  <a:pt x="14470" y="16979"/>
                  <a:pt x="14323" y="16924"/>
                  <a:pt x="14171" y="16871"/>
                </a:cubicBezTo>
                <a:lnTo>
                  <a:pt x="11500" y="14127"/>
                </a:lnTo>
                <a:cubicBezTo>
                  <a:pt x="10672" y="13280"/>
                  <a:pt x="9873" y="12353"/>
                  <a:pt x="8901" y="11665"/>
                </a:cubicBezTo>
                <a:cubicBezTo>
                  <a:pt x="8443" y="11343"/>
                  <a:pt x="7938" y="11076"/>
                  <a:pt x="7394" y="10934"/>
                </a:cubicBezTo>
                <a:cubicBezTo>
                  <a:pt x="6850" y="10792"/>
                  <a:pt x="6311" y="10763"/>
                  <a:pt x="5767" y="10690"/>
                </a:cubicBezTo>
                <a:cubicBezTo>
                  <a:pt x="4788" y="10560"/>
                  <a:pt x="3953" y="10118"/>
                  <a:pt x="3086" y="9672"/>
                </a:cubicBezTo>
                <a:cubicBezTo>
                  <a:pt x="2356" y="9297"/>
                  <a:pt x="1542" y="8931"/>
                  <a:pt x="690" y="8931"/>
                </a:cubicBezTo>
                <a:cubicBezTo>
                  <a:pt x="530" y="8931"/>
                  <a:pt x="370" y="8944"/>
                  <a:pt x="208" y="8972"/>
                </a:cubicBezTo>
                <a:cubicBezTo>
                  <a:pt x="63" y="8996"/>
                  <a:pt x="1" y="9138"/>
                  <a:pt x="46" y="9266"/>
                </a:cubicBezTo>
                <a:cubicBezTo>
                  <a:pt x="263" y="9915"/>
                  <a:pt x="641" y="10493"/>
                  <a:pt x="1004" y="11071"/>
                </a:cubicBezTo>
                <a:cubicBezTo>
                  <a:pt x="1368" y="11648"/>
                  <a:pt x="1779" y="12274"/>
                  <a:pt x="2249" y="12816"/>
                </a:cubicBezTo>
                <a:cubicBezTo>
                  <a:pt x="2718" y="13357"/>
                  <a:pt x="3226" y="13810"/>
                  <a:pt x="3842" y="14134"/>
                </a:cubicBezTo>
                <a:cubicBezTo>
                  <a:pt x="4456" y="14459"/>
                  <a:pt x="5036" y="14560"/>
                  <a:pt x="5673" y="14637"/>
                </a:cubicBezTo>
                <a:cubicBezTo>
                  <a:pt x="6311" y="14712"/>
                  <a:pt x="6903" y="14746"/>
                  <a:pt x="7469" y="14986"/>
                </a:cubicBezTo>
                <a:cubicBezTo>
                  <a:pt x="8119" y="15266"/>
                  <a:pt x="8573" y="15846"/>
                  <a:pt x="9214" y="16149"/>
                </a:cubicBezTo>
                <a:cubicBezTo>
                  <a:pt x="9854" y="16455"/>
                  <a:pt x="10499" y="16474"/>
                  <a:pt x="11149" y="16556"/>
                </a:cubicBezTo>
                <a:cubicBezTo>
                  <a:pt x="11825" y="16642"/>
                  <a:pt x="12494" y="16782"/>
                  <a:pt x="13149" y="16977"/>
                </a:cubicBezTo>
                <a:cubicBezTo>
                  <a:pt x="13861" y="17193"/>
                  <a:pt x="14561" y="17451"/>
                  <a:pt x="15242" y="17754"/>
                </a:cubicBezTo>
                <a:lnTo>
                  <a:pt x="15269" y="17781"/>
                </a:lnTo>
                <a:cubicBezTo>
                  <a:pt x="15315" y="17829"/>
                  <a:pt x="15380" y="17857"/>
                  <a:pt x="15445" y="17857"/>
                </a:cubicBezTo>
                <a:cubicBezTo>
                  <a:pt x="15454" y="17857"/>
                  <a:pt x="15464" y="17856"/>
                  <a:pt x="15473" y="17855"/>
                </a:cubicBezTo>
                <a:cubicBezTo>
                  <a:pt x="16881" y="18488"/>
                  <a:pt x="18229" y="19263"/>
                  <a:pt x="19565" y="20041"/>
                </a:cubicBezTo>
                <a:cubicBezTo>
                  <a:pt x="19198" y="19995"/>
                  <a:pt x="18830" y="19973"/>
                  <a:pt x="18463" y="19973"/>
                </a:cubicBezTo>
                <a:cubicBezTo>
                  <a:pt x="17523" y="19973"/>
                  <a:pt x="16587" y="20120"/>
                  <a:pt x="15688" y="20409"/>
                </a:cubicBezTo>
                <a:cubicBezTo>
                  <a:pt x="15661" y="20327"/>
                  <a:pt x="15589" y="20269"/>
                  <a:pt x="15505" y="20260"/>
                </a:cubicBezTo>
                <a:cubicBezTo>
                  <a:pt x="15501" y="20259"/>
                  <a:pt x="15498" y="20259"/>
                  <a:pt x="15494" y="20259"/>
                </a:cubicBezTo>
                <a:cubicBezTo>
                  <a:pt x="15442" y="20259"/>
                  <a:pt x="15391" y="20276"/>
                  <a:pt x="15351" y="20308"/>
                </a:cubicBezTo>
                <a:lnTo>
                  <a:pt x="15339" y="20315"/>
                </a:lnTo>
                <a:cubicBezTo>
                  <a:pt x="15288" y="20344"/>
                  <a:pt x="15235" y="20365"/>
                  <a:pt x="15180" y="20385"/>
                </a:cubicBezTo>
                <a:cubicBezTo>
                  <a:pt x="15122" y="20399"/>
                  <a:pt x="15067" y="20409"/>
                  <a:pt x="15007" y="20411"/>
                </a:cubicBezTo>
                <a:lnTo>
                  <a:pt x="14997" y="20411"/>
                </a:lnTo>
                <a:cubicBezTo>
                  <a:pt x="14956" y="20411"/>
                  <a:pt x="14915" y="20418"/>
                  <a:pt x="14879" y="20435"/>
                </a:cubicBezTo>
                <a:cubicBezTo>
                  <a:pt x="14834" y="20401"/>
                  <a:pt x="14778" y="20382"/>
                  <a:pt x="14722" y="20382"/>
                </a:cubicBezTo>
                <a:cubicBezTo>
                  <a:pt x="14716" y="20382"/>
                  <a:pt x="14710" y="20382"/>
                  <a:pt x="14703" y="20382"/>
                </a:cubicBezTo>
                <a:cubicBezTo>
                  <a:pt x="14670" y="20384"/>
                  <a:pt x="14637" y="20385"/>
                  <a:pt x="14605" y="20385"/>
                </a:cubicBezTo>
                <a:cubicBezTo>
                  <a:pt x="14187" y="20385"/>
                  <a:pt x="13783" y="20234"/>
                  <a:pt x="13408" y="20065"/>
                </a:cubicBezTo>
                <a:cubicBezTo>
                  <a:pt x="13002" y="19879"/>
                  <a:pt x="12554" y="19624"/>
                  <a:pt x="12102" y="19458"/>
                </a:cubicBezTo>
                <a:cubicBezTo>
                  <a:pt x="11621" y="19281"/>
                  <a:pt x="11122" y="19220"/>
                  <a:pt x="10620" y="19220"/>
                </a:cubicBezTo>
                <a:cubicBezTo>
                  <a:pt x="10192" y="19220"/>
                  <a:pt x="9761" y="19264"/>
                  <a:pt x="9336" y="19321"/>
                </a:cubicBezTo>
                <a:cubicBezTo>
                  <a:pt x="8869" y="19383"/>
                  <a:pt x="8410" y="19456"/>
                  <a:pt x="7943" y="19499"/>
                </a:cubicBezTo>
                <a:cubicBezTo>
                  <a:pt x="7750" y="19516"/>
                  <a:pt x="7560" y="19523"/>
                  <a:pt x="7372" y="19523"/>
                </a:cubicBezTo>
                <a:cubicBezTo>
                  <a:pt x="7107" y="19523"/>
                  <a:pt x="6843" y="19509"/>
                  <a:pt x="6576" y="19489"/>
                </a:cubicBezTo>
                <a:cubicBezTo>
                  <a:pt x="6225" y="19464"/>
                  <a:pt x="5860" y="19435"/>
                  <a:pt x="5497" y="19435"/>
                </a:cubicBezTo>
                <a:cubicBezTo>
                  <a:pt x="5387" y="19435"/>
                  <a:pt x="5277" y="19437"/>
                  <a:pt x="5168" y="19444"/>
                </a:cubicBezTo>
                <a:cubicBezTo>
                  <a:pt x="4699" y="19470"/>
                  <a:pt x="4217" y="19550"/>
                  <a:pt x="3837" y="19805"/>
                </a:cubicBezTo>
                <a:cubicBezTo>
                  <a:pt x="3644" y="19935"/>
                  <a:pt x="3478" y="20142"/>
                  <a:pt x="3478" y="20382"/>
                </a:cubicBezTo>
                <a:cubicBezTo>
                  <a:pt x="3478" y="20623"/>
                  <a:pt x="3688" y="20849"/>
                  <a:pt x="3907" y="20984"/>
                </a:cubicBezTo>
                <a:cubicBezTo>
                  <a:pt x="4354" y="21261"/>
                  <a:pt x="4809" y="21533"/>
                  <a:pt x="5279" y="21773"/>
                </a:cubicBezTo>
                <a:cubicBezTo>
                  <a:pt x="5748" y="22014"/>
                  <a:pt x="6203" y="22202"/>
                  <a:pt x="6699" y="22329"/>
                </a:cubicBezTo>
                <a:cubicBezTo>
                  <a:pt x="7075" y="22423"/>
                  <a:pt x="7462" y="22471"/>
                  <a:pt x="7850" y="22471"/>
                </a:cubicBezTo>
                <a:cubicBezTo>
                  <a:pt x="7980" y="22471"/>
                  <a:pt x="8111" y="22465"/>
                  <a:pt x="8241" y="22454"/>
                </a:cubicBezTo>
                <a:cubicBezTo>
                  <a:pt x="8749" y="22414"/>
                  <a:pt x="9252" y="22308"/>
                  <a:pt x="9757" y="22238"/>
                </a:cubicBezTo>
                <a:cubicBezTo>
                  <a:pt x="10003" y="22199"/>
                  <a:pt x="10253" y="22178"/>
                  <a:pt x="10501" y="22170"/>
                </a:cubicBezTo>
                <a:cubicBezTo>
                  <a:pt x="10526" y="22170"/>
                  <a:pt x="10550" y="22170"/>
                  <a:pt x="10575" y="22170"/>
                </a:cubicBezTo>
                <a:cubicBezTo>
                  <a:pt x="10806" y="22170"/>
                  <a:pt x="11041" y="22189"/>
                  <a:pt x="11271" y="22207"/>
                </a:cubicBezTo>
                <a:cubicBezTo>
                  <a:pt x="11491" y="22223"/>
                  <a:pt x="11711" y="22237"/>
                  <a:pt x="11930" y="22237"/>
                </a:cubicBezTo>
                <a:cubicBezTo>
                  <a:pt x="12226" y="22237"/>
                  <a:pt x="12520" y="22212"/>
                  <a:pt x="12809" y="22134"/>
                </a:cubicBezTo>
                <a:cubicBezTo>
                  <a:pt x="13312" y="21997"/>
                  <a:pt x="13748" y="21766"/>
                  <a:pt x="14195" y="21528"/>
                </a:cubicBezTo>
                <a:cubicBezTo>
                  <a:pt x="14643" y="21292"/>
                  <a:pt x="15064" y="21080"/>
                  <a:pt x="15526" y="20912"/>
                </a:cubicBezTo>
                <a:cubicBezTo>
                  <a:pt x="15926" y="20765"/>
                  <a:pt x="16335" y="20649"/>
                  <a:pt x="16751" y="20565"/>
                </a:cubicBezTo>
                <a:lnTo>
                  <a:pt x="16751" y="20565"/>
                </a:lnTo>
                <a:cubicBezTo>
                  <a:pt x="16696" y="20635"/>
                  <a:pt x="16645" y="20705"/>
                  <a:pt x="16595" y="20779"/>
                </a:cubicBezTo>
                <a:cubicBezTo>
                  <a:pt x="16056" y="21083"/>
                  <a:pt x="15574" y="21482"/>
                  <a:pt x="15180" y="21959"/>
                </a:cubicBezTo>
                <a:cubicBezTo>
                  <a:pt x="15067" y="22093"/>
                  <a:pt x="14963" y="22235"/>
                  <a:pt x="14867" y="22382"/>
                </a:cubicBezTo>
                <a:cubicBezTo>
                  <a:pt x="14766" y="22534"/>
                  <a:pt x="14686" y="22693"/>
                  <a:pt x="14573" y="22837"/>
                </a:cubicBezTo>
                <a:cubicBezTo>
                  <a:pt x="14374" y="23102"/>
                  <a:pt x="14032" y="23172"/>
                  <a:pt x="13748" y="23316"/>
                </a:cubicBezTo>
                <a:cubicBezTo>
                  <a:pt x="13117" y="23629"/>
                  <a:pt x="12629" y="24139"/>
                  <a:pt x="12140" y="24633"/>
                </a:cubicBezTo>
                <a:cubicBezTo>
                  <a:pt x="11606" y="25181"/>
                  <a:pt x="11117" y="25747"/>
                  <a:pt x="10768" y="26433"/>
                </a:cubicBezTo>
                <a:cubicBezTo>
                  <a:pt x="10624" y="26719"/>
                  <a:pt x="10441" y="27061"/>
                  <a:pt x="10451" y="27393"/>
                </a:cubicBezTo>
                <a:cubicBezTo>
                  <a:pt x="10458" y="27773"/>
                  <a:pt x="10776" y="28000"/>
                  <a:pt x="11129" y="28048"/>
                </a:cubicBezTo>
                <a:cubicBezTo>
                  <a:pt x="11182" y="28055"/>
                  <a:pt x="11234" y="28058"/>
                  <a:pt x="11286" y="28058"/>
                </a:cubicBezTo>
                <a:cubicBezTo>
                  <a:pt x="11762" y="28058"/>
                  <a:pt x="12188" y="27771"/>
                  <a:pt x="12520" y="27444"/>
                </a:cubicBezTo>
                <a:cubicBezTo>
                  <a:pt x="12958" y="27010"/>
                  <a:pt x="13319" y="26505"/>
                  <a:pt x="13772" y="26081"/>
                </a:cubicBezTo>
                <a:cubicBezTo>
                  <a:pt x="14041" y="25829"/>
                  <a:pt x="14325" y="25590"/>
                  <a:pt x="14617" y="25362"/>
                </a:cubicBezTo>
                <a:cubicBezTo>
                  <a:pt x="14908" y="25133"/>
                  <a:pt x="15233" y="24938"/>
                  <a:pt x="15497" y="24681"/>
                </a:cubicBezTo>
                <a:cubicBezTo>
                  <a:pt x="15632" y="24555"/>
                  <a:pt x="15741" y="24401"/>
                  <a:pt x="15813" y="24233"/>
                </a:cubicBezTo>
                <a:cubicBezTo>
                  <a:pt x="15883" y="24067"/>
                  <a:pt x="15919" y="23891"/>
                  <a:pt x="15967" y="23716"/>
                </a:cubicBezTo>
                <a:cubicBezTo>
                  <a:pt x="16065" y="23350"/>
                  <a:pt x="16174" y="22982"/>
                  <a:pt x="16292" y="22618"/>
                </a:cubicBezTo>
                <a:cubicBezTo>
                  <a:pt x="16410" y="22255"/>
                  <a:pt x="16516" y="21930"/>
                  <a:pt x="16650" y="21595"/>
                </a:cubicBezTo>
                <a:cubicBezTo>
                  <a:pt x="16718" y="21427"/>
                  <a:pt x="16797" y="21263"/>
                  <a:pt x="16889" y="21104"/>
                </a:cubicBezTo>
                <a:lnTo>
                  <a:pt x="17004" y="21044"/>
                </a:lnTo>
                <a:cubicBezTo>
                  <a:pt x="17103" y="20998"/>
                  <a:pt x="17148" y="20888"/>
                  <a:pt x="17112" y="20787"/>
                </a:cubicBezTo>
                <a:lnTo>
                  <a:pt x="17146" y="20750"/>
                </a:lnTo>
                <a:cubicBezTo>
                  <a:pt x="17250" y="20637"/>
                  <a:pt x="17370" y="20544"/>
                  <a:pt x="17505" y="20469"/>
                </a:cubicBezTo>
                <a:lnTo>
                  <a:pt x="17546" y="20442"/>
                </a:lnTo>
                <a:cubicBezTo>
                  <a:pt x="17854" y="20408"/>
                  <a:pt x="18164" y="20391"/>
                  <a:pt x="18474" y="20391"/>
                </a:cubicBezTo>
                <a:cubicBezTo>
                  <a:pt x="18884" y="20391"/>
                  <a:pt x="19294" y="20421"/>
                  <a:pt x="19700" y="20479"/>
                </a:cubicBezTo>
                <a:cubicBezTo>
                  <a:pt x="19921" y="20512"/>
                  <a:pt x="20142" y="20551"/>
                  <a:pt x="20359" y="20601"/>
                </a:cubicBezTo>
                <a:cubicBezTo>
                  <a:pt x="20383" y="20607"/>
                  <a:pt x="20406" y="20611"/>
                  <a:pt x="20430" y="20611"/>
                </a:cubicBezTo>
                <a:cubicBezTo>
                  <a:pt x="20461" y="20611"/>
                  <a:pt x="20492" y="20605"/>
                  <a:pt x="20523" y="20594"/>
                </a:cubicBezTo>
                <a:lnTo>
                  <a:pt x="20631" y="20657"/>
                </a:lnTo>
                <a:cubicBezTo>
                  <a:pt x="23129" y="22098"/>
                  <a:pt x="25618" y="23569"/>
                  <a:pt x="27998" y="25205"/>
                </a:cubicBezTo>
                <a:cubicBezTo>
                  <a:pt x="27863" y="25193"/>
                  <a:pt x="27724" y="25184"/>
                  <a:pt x="27589" y="25179"/>
                </a:cubicBezTo>
                <a:cubicBezTo>
                  <a:pt x="27376" y="25168"/>
                  <a:pt x="27160" y="25159"/>
                  <a:pt x="26944" y="25159"/>
                </a:cubicBezTo>
                <a:cubicBezTo>
                  <a:pt x="26744" y="25159"/>
                  <a:pt x="26544" y="25166"/>
                  <a:pt x="26347" y="25186"/>
                </a:cubicBezTo>
                <a:lnTo>
                  <a:pt x="26316" y="25172"/>
                </a:lnTo>
                <a:cubicBezTo>
                  <a:pt x="25401" y="24808"/>
                  <a:pt x="24489" y="24423"/>
                  <a:pt x="23562" y="24086"/>
                </a:cubicBezTo>
                <a:cubicBezTo>
                  <a:pt x="23085" y="23912"/>
                  <a:pt x="22574" y="23764"/>
                  <a:pt x="22064" y="23764"/>
                </a:cubicBezTo>
                <a:cubicBezTo>
                  <a:pt x="21825" y="23764"/>
                  <a:pt x="21587" y="23797"/>
                  <a:pt x="21353" y="23874"/>
                </a:cubicBezTo>
                <a:cubicBezTo>
                  <a:pt x="20477" y="24168"/>
                  <a:pt x="20106" y="25051"/>
                  <a:pt x="19526" y="25687"/>
                </a:cubicBezTo>
                <a:cubicBezTo>
                  <a:pt x="18946" y="26322"/>
                  <a:pt x="18111" y="26541"/>
                  <a:pt x="17360" y="26859"/>
                </a:cubicBezTo>
                <a:cubicBezTo>
                  <a:pt x="17170" y="26938"/>
                  <a:pt x="16982" y="27027"/>
                  <a:pt x="16800" y="27128"/>
                </a:cubicBezTo>
                <a:cubicBezTo>
                  <a:pt x="16590" y="27244"/>
                  <a:pt x="16390" y="27388"/>
                  <a:pt x="16304" y="27624"/>
                </a:cubicBezTo>
                <a:cubicBezTo>
                  <a:pt x="16159" y="28002"/>
                  <a:pt x="16347" y="28428"/>
                  <a:pt x="16638" y="28681"/>
                </a:cubicBezTo>
                <a:cubicBezTo>
                  <a:pt x="16999" y="28986"/>
                  <a:pt x="17517" y="29025"/>
                  <a:pt x="17964" y="29078"/>
                </a:cubicBezTo>
                <a:lnTo>
                  <a:pt x="19505" y="29251"/>
                </a:lnTo>
                <a:cubicBezTo>
                  <a:pt x="19761" y="29279"/>
                  <a:pt x="20024" y="29314"/>
                  <a:pt x="20284" y="29314"/>
                </a:cubicBezTo>
                <a:cubicBezTo>
                  <a:pt x="20450" y="29314"/>
                  <a:pt x="20615" y="29300"/>
                  <a:pt x="20775" y="29261"/>
                </a:cubicBezTo>
                <a:cubicBezTo>
                  <a:pt x="21237" y="29143"/>
                  <a:pt x="21553" y="28827"/>
                  <a:pt x="21863" y="28483"/>
                </a:cubicBezTo>
                <a:cubicBezTo>
                  <a:pt x="22126" y="28192"/>
                  <a:pt x="22410" y="27954"/>
                  <a:pt x="22763" y="27778"/>
                </a:cubicBezTo>
                <a:cubicBezTo>
                  <a:pt x="23117" y="27600"/>
                  <a:pt x="23454" y="27494"/>
                  <a:pt x="23805" y="27362"/>
                </a:cubicBezTo>
                <a:cubicBezTo>
                  <a:pt x="24154" y="27229"/>
                  <a:pt x="24506" y="27080"/>
                  <a:pt x="24819" y="26866"/>
                </a:cubicBezTo>
                <a:cubicBezTo>
                  <a:pt x="24982" y="26753"/>
                  <a:pt x="25132" y="26623"/>
                  <a:pt x="25264" y="26474"/>
                </a:cubicBezTo>
                <a:cubicBezTo>
                  <a:pt x="25411" y="26310"/>
                  <a:pt x="25531" y="26120"/>
                  <a:pt x="25675" y="25951"/>
                </a:cubicBezTo>
                <a:cubicBezTo>
                  <a:pt x="25803" y="25795"/>
                  <a:pt x="25979" y="25684"/>
                  <a:pt x="26176" y="25641"/>
                </a:cubicBezTo>
                <a:cubicBezTo>
                  <a:pt x="26385" y="25595"/>
                  <a:pt x="26609" y="25590"/>
                  <a:pt x="26821" y="25588"/>
                </a:cubicBezTo>
                <a:cubicBezTo>
                  <a:pt x="26881" y="25587"/>
                  <a:pt x="26941" y="25586"/>
                  <a:pt x="27000" y="25586"/>
                </a:cubicBezTo>
                <a:cubicBezTo>
                  <a:pt x="27155" y="25586"/>
                  <a:pt x="27309" y="25590"/>
                  <a:pt x="27464" y="25595"/>
                </a:cubicBezTo>
                <a:cubicBezTo>
                  <a:pt x="27199" y="25937"/>
                  <a:pt x="26977" y="26317"/>
                  <a:pt x="26884" y="26743"/>
                </a:cubicBezTo>
                <a:cubicBezTo>
                  <a:pt x="26879" y="26772"/>
                  <a:pt x="26876" y="26803"/>
                  <a:pt x="26869" y="26832"/>
                </a:cubicBezTo>
                <a:cubicBezTo>
                  <a:pt x="26289" y="27056"/>
                  <a:pt x="25714" y="27323"/>
                  <a:pt x="25197" y="27670"/>
                </a:cubicBezTo>
                <a:cubicBezTo>
                  <a:pt x="24679" y="28014"/>
                  <a:pt x="24207" y="28519"/>
                  <a:pt x="24101" y="29176"/>
                </a:cubicBezTo>
                <a:cubicBezTo>
                  <a:pt x="24012" y="29728"/>
                  <a:pt x="24166" y="30293"/>
                  <a:pt x="23959" y="30827"/>
                </a:cubicBezTo>
                <a:cubicBezTo>
                  <a:pt x="23846" y="31123"/>
                  <a:pt x="23678" y="31400"/>
                  <a:pt x="23610" y="31715"/>
                </a:cubicBezTo>
                <a:cubicBezTo>
                  <a:pt x="23546" y="32031"/>
                  <a:pt x="23579" y="32303"/>
                  <a:pt x="23728" y="32548"/>
                </a:cubicBezTo>
                <a:cubicBezTo>
                  <a:pt x="23864" y="32775"/>
                  <a:pt x="24109" y="32912"/>
                  <a:pt x="24372" y="32912"/>
                </a:cubicBezTo>
                <a:cubicBezTo>
                  <a:pt x="24393" y="32912"/>
                  <a:pt x="24415" y="32911"/>
                  <a:pt x="24436" y="32909"/>
                </a:cubicBezTo>
                <a:cubicBezTo>
                  <a:pt x="24674" y="32888"/>
                  <a:pt x="24903" y="32750"/>
                  <a:pt x="25067" y="32582"/>
                </a:cubicBezTo>
                <a:cubicBezTo>
                  <a:pt x="25493" y="32146"/>
                  <a:pt x="25495" y="31472"/>
                  <a:pt x="25931" y="31051"/>
                </a:cubicBezTo>
                <a:cubicBezTo>
                  <a:pt x="26313" y="30678"/>
                  <a:pt x="26821" y="30469"/>
                  <a:pt x="27216" y="30113"/>
                </a:cubicBezTo>
                <a:cubicBezTo>
                  <a:pt x="27415" y="29932"/>
                  <a:pt x="27586" y="29711"/>
                  <a:pt x="27663" y="29451"/>
                </a:cubicBezTo>
                <a:cubicBezTo>
                  <a:pt x="27733" y="29215"/>
                  <a:pt x="27745" y="28967"/>
                  <a:pt x="27697" y="28729"/>
                </a:cubicBezTo>
                <a:cubicBezTo>
                  <a:pt x="27610" y="28259"/>
                  <a:pt x="27363" y="27838"/>
                  <a:pt x="27286" y="27369"/>
                </a:cubicBezTo>
                <a:cubicBezTo>
                  <a:pt x="27196" y="26827"/>
                  <a:pt x="27444" y="26322"/>
                  <a:pt x="27762" y="25901"/>
                </a:cubicBezTo>
                <a:cubicBezTo>
                  <a:pt x="27832" y="25807"/>
                  <a:pt x="27906" y="25720"/>
                  <a:pt x="27986" y="25631"/>
                </a:cubicBezTo>
                <a:lnTo>
                  <a:pt x="28236" y="25655"/>
                </a:lnTo>
                <a:cubicBezTo>
                  <a:pt x="28407" y="25677"/>
                  <a:pt x="28576" y="25701"/>
                  <a:pt x="28744" y="25728"/>
                </a:cubicBezTo>
                <a:cubicBezTo>
                  <a:pt x="29680" y="26397"/>
                  <a:pt x="30595" y="27092"/>
                  <a:pt x="31480" y="27821"/>
                </a:cubicBezTo>
                <a:cubicBezTo>
                  <a:pt x="31509" y="27867"/>
                  <a:pt x="31550" y="27903"/>
                  <a:pt x="31601" y="27918"/>
                </a:cubicBezTo>
                <a:cubicBezTo>
                  <a:pt x="32790" y="28900"/>
                  <a:pt x="33916" y="29956"/>
                  <a:pt x="34968" y="31080"/>
                </a:cubicBezTo>
                <a:cubicBezTo>
                  <a:pt x="35225" y="31354"/>
                  <a:pt x="35478" y="31636"/>
                  <a:pt x="35723" y="31920"/>
                </a:cubicBezTo>
                <a:cubicBezTo>
                  <a:pt x="35769" y="31972"/>
                  <a:pt x="35824" y="31994"/>
                  <a:pt x="35878" y="31994"/>
                </a:cubicBezTo>
                <a:cubicBezTo>
                  <a:pt x="36036" y="31994"/>
                  <a:pt x="36186" y="31808"/>
                  <a:pt x="36053" y="31655"/>
                </a:cubicBezTo>
                <a:cubicBezTo>
                  <a:pt x="34770" y="30175"/>
                  <a:pt x="33350" y="28825"/>
                  <a:pt x="31846" y="27574"/>
                </a:cubicBezTo>
                <a:cubicBezTo>
                  <a:pt x="31625" y="26681"/>
                  <a:pt x="31225" y="25845"/>
                  <a:pt x="30672" y="25111"/>
                </a:cubicBezTo>
                <a:cubicBezTo>
                  <a:pt x="30674" y="25095"/>
                  <a:pt x="30672" y="25078"/>
                  <a:pt x="30667" y="25061"/>
                </a:cubicBezTo>
                <a:cubicBezTo>
                  <a:pt x="30609" y="24803"/>
                  <a:pt x="30602" y="24539"/>
                  <a:pt x="30645" y="24281"/>
                </a:cubicBezTo>
                <a:cubicBezTo>
                  <a:pt x="30686" y="24028"/>
                  <a:pt x="30794" y="23802"/>
                  <a:pt x="30910" y="23578"/>
                </a:cubicBezTo>
                <a:cubicBezTo>
                  <a:pt x="31023" y="23352"/>
                  <a:pt x="31129" y="23078"/>
                  <a:pt x="31091" y="22801"/>
                </a:cubicBezTo>
                <a:cubicBezTo>
                  <a:pt x="31052" y="22524"/>
                  <a:pt x="30900" y="22298"/>
                  <a:pt x="30732" y="22093"/>
                </a:cubicBezTo>
                <a:cubicBezTo>
                  <a:pt x="30337" y="21612"/>
                  <a:pt x="29911" y="21160"/>
                  <a:pt x="29502" y="20693"/>
                </a:cubicBezTo>
                <a:cubicBezTo>
                  <a:pt x="29288" y="20450"/>
                  <a:pt x="29086" y="20197"/>
                  <a:pt x="28857" y="19971"/>
                </a:cubicBezTo>
                <a:cubicBezTo>
                  <a:pt x="28652" y="19767"/>
                  <a:pt x="28427" y="19628"/>
                  <a:pt x="28156" y="19628"/>
                </a:cubicBezTo>
                <a:cubicBezTo>
                  <a:pt x="28126" y="19628"/>
                  <a:pt x="28095" y="19630"/>
                  <a:pt x="28063" y="19634"/>
                </a:cubicBezTo>
                <a:cubicBezTo>
                  <a:pt x="27801" y="19663"/>
                  <a:pt x="27586" y="19862"/>
                  <a:pt x="27533" y="20125"/>
                </a:cubicBezTo>
                <a:cubicBezTo>
                  <a:pt x="27495" y="20344"/>
                  <a:pt x="27582" y="20568"/>
                  <a:pt x="27666" y="20767"/>
                </a:cubicBezTo>
                <a:cubicBezTo>
                  <a:pt x="27750" y="20967"/>
                  <a:pt x="27839" y="21189"/>
                  <a:pt x="27863" y="21432"/>
                </a:cubicBezTo>
                <a:cubicBezTo>
                  <a:pt x="27887" y="21677"/>
                  <a:pt x="27875" y="21920"/>
                  <a:pt x="27887" y="22163"/>
                </a:cubicBezTo>
                <a:cubicBezTo>
                  <a:pt x="27899" y="22406"/>
                  <a:pt x="27938" y="22669"/>
                  <a:pt x="28036" y="22902"/>
                </a:cubicBezTo>
                <a:cubicBezTo>
                  <a:pt x="28147" y="23152"/>
                  <a:pt x="28301" y="23379"/>
                  <a:pt x="28491" y="23571"/>
                </a:cubicBezTo>
                <a:cubicBezTo>
                  <a:pt x="28852" y="23956"/>
                  <a:pt x="29295" y="24250"/>
                  <a:pt x="29673" y="24618"/>
                </a:cubicBezTo>
                <a:cubicBezTo>
                  <a:pt x="30388" y="25311"/>
                  <a:pt x="30932" y="26158"/>
                  <a:pt x="31261" y="27097"/>
                </a:cubicBezTo>
                <a:cubicBezTo>
                  <a:pt x="30691" y="26637"/>
                  <a:pt x="30104" y="26192"/>
                  <a:pt x="29507" y="25759"/>
                </a:cubicBezTo>
                <a:cubicBezTo>
                  <a:pt x="29387" y="25667"/>
                  <a:pt x="29264" y="25581"/>
                  <a:pt x="29141" y="25494"/>
                </a:cubicBezTo>
                <a:cubicBezTo>
                  <a:pt x="29115" y="25410"/>
                  <a:pt x="29045" y="25350"/>
                  <a:pt x="28958" y="25338"/>
                </a:cubicBezTo>
                <a:lnTo>
                  <a:pt x="28912" y="25328"/>
                </a:lnTo>
                <a:cubicBezTo>
                  <a:pt x="28243" y="24856"/>
                  <a:pt x="27565" y="24397"/>
                  <a:pt x="26879" y="23947"/>
                </a:cubicBezTo>
                <a:cubicBezTo>
                  <a:pt x="26874" y="23901"/>
                  <a:pt x="26860" y="23858"/>
                  <a:pt x="26833" y="23821"/>
                </a:cubicBezTo>
                <a:lnTo>
                  <a:pt x="26686" y="23595"/>
                </a:lnTo>
                <a:cubicBezTo>
                  <a:pt x="26679" y="23569"/>
                  <a:pt x="26672" y="23540"/>
                  <a:pt x="26667" y="23511"/>
                </a:cubicBezTo>
                <a:cubicBezTo>
                  <a:pt x="26660" y="23460"/>
                  <a:pt x="26633" y="23415"/>
                  <a:pt x="26592" y="23381"/>
                </a:cubicBezTo>
                <a:cubicBezTo>
                  <a:pt x="26585" y="23364"/>
                  <a:pt x="26573" y="23347"/>
                  <a:pt x="26559" y="23333"/>
                </a:cubicBezTo>
                <a:cubicBezTo>
                  <a:pt x="26034" y="22825"/>
                  <a:pt x="25721" y="22173"/>
                  <a:pt x="25437" y="21504"/>
                </a:cubicBezTo>
                <a:cubicBezTo>
                  <a:pt x="25529" y="21424"/>
                  <a:pt x="25560" y="21268"/>
                  <a:pt x="25435" y="21167"/>
                </a:cubicBezTo>
                <a:cubicBezTo>
                  <a:pt x="25134" y="20936"/>
                  <a:pt x="25091" y="20517"/>
                  <a:pt x="25132" y="20166"/>
                </a:cubicBezTo>
                <a:cubicBezTo>
                  <a:pt x="25180" y="19728"/>
                  <a:pt x="25363" y="19314"/>
                  <a:pt x="25447" y="18885"/>
                </a:cubicBezTo>
                <a:cubicBezTo>
                  <a:pt x="25488" y="18690"/>
                  <a:pt x="25502" y="18493"/>
                  <a:pt x="25485" y="18298"/>
                </a:cubicBezTo>
                <a:cubicBezTo>
                  <a:pt x="25579" y="18286"/>
                  <a:pt x="25675" y="18207"/>
                  <a:pt x="25675" y="18108"/>
                </a:cubicBezTo>
                <a:cubicBezTo>
                  <a:pt x="25680" y="17285"/>
                  <a:pt x="26383" y="16676"/>
                  <a:pt x="26799" y="16036"/>
                </a:cubicBezTo>
                <a:cubicBezTo>
                  <a:pt x="27033" y="15684"/>
                  <a:pt x="27221" y="15287"/>
                  <a:pt x="27233" y="14861"/>
                </a:cubicBezTo>
                <a:cubicBezTo>
                  <a:pt x="27245" y="14438"/>
                  <a:pt x="27081" y="13978"/>
                  <a:pt x="27035" y="13526"/>
                </a:cubicBezTo>
                <a:cubicBezTo>
                  <a:pt x="26944" y="12618"/>
                  <a:pt x="27724" y="11923"/>
                  <a:pt x="27928" y="11080"/>
                </a:cubicBezTo>
                <a:cubicBezTo>
                  <a:pt x="28022" y="10695"/>
                  <a:pt x="28044" y="10264"/>
                  <a:pt x="27870" y="9896"/>
                </a:cubicBezTo>
                <a:cubicBezTo>
                  <a:pt x="27745" y="9624"/>
                  <a:pt x="27450" y="9325"/>
                  <a:pt x="27147" y="9325"/>
                </a:cubicBezTo>
                <a:cubicBezTo>
                  <a:pt x="27039" y="9325"/>
                  <a:pt x="26929" y="9364"/>
                  <a:pt x="26826" y="9456"/>
                </a:cubicBezTo>
                <a:cubicBezTo>
                  <a:pt x="26674" y="9588"/>
                  <a:pt x="26609" y="9783"/>
                  <a:pt x="26489" y="9944"/>
                </a:cubicBezTo>
                <a:cubicBezTo>
                  <a:pt x="26405" y="10053"/>
                  <a:pt x="26277" y="10125"/>
                  <a:pt x="26133" y="10185"/>
                </a:cubicBezTo>
                <a:cubicBezTo>
                  <a:pt x="25817" y="10310"/>
                  <a:pt x="25468" y="10349"/>
                  <a:pt x="25148" y="10486"/>
                </a:cubicBezTo>
                <a:cubicBezTo>
                  <a:pt x="24831" y="10621"/>
                  <a:pt x="24532" y="10931"/>
                  <a:pt x="24462" y="11323"/>
                </a:cubicBezTo>
                <a:cubicBezTo>
                  <a:pt x="24395" y="11718"/>
                  <a:pt x="24520" y="12091"/>
                  <a:pt x="24511" y="12476"/>
                </a:cubicBezTo>
                <a:cubicBezTo>
                  <a:pt x="24499" y="12924"/>
                  <a:pt x="24229" y="13278"/>
                  <a:pt x="23988" y="13631"/>
                </a:cubicBezTo>
                <a:cubicBezTo>
                  <a:pt x="23748" y="13988"/>
                  <a:pt x="23529" y="14368"/>
                  <a:pt x="23509" y="14808"/>
                </a:cubicBezTo>
                <a:cubicBezTo>
                  <a:pt x="23483" y="15499"/>
                  <a:pt x="23885" y="16101"/>
                  <a:pt x="24263" y="16649"/>
                </a:cubicBezTo>
                <a:cubicBezTo>
                  <a:pt x="24638" y="17196"/>
                  <a:pt x="25045" y="17725"/>
                  <a:pt x="25071" y="18373"/>
                </a:cubicBezTo>
                <a:cubicBezTo>
                  <a:pt x="25093" y="18823"/>
                  <a:pt x="24905" y="19258"/>
                  <a:pt x="24795" y="19687"/>
                </a:cubicBezTo>
                <a:cubicBezTo>
                  <a:pt x="24771" y="19783"/>
                  <a:pt x="24749" y="19884"/>
                  <a:pt x="24734" y="19983"/>
                </a:cubicBezTo>
                <a:cubicBezTo>
                  <a:pt x="24552" y="19663"/>
                  <a:pt x="24337" y="19362"/>
                  <a:pt x="24075" y="19107"/>
                </a:cubicBezTo>
                <a:cubicBezTo>
                  <a:pt x="24027" y="19059"/>
                  <a:pt x="23976" y="19013"/>
                  <a:pt x="23928" y="18972"/>
                </a:cubicBezTo>
                <a:cubicBezTo>
                  <a:pt x="23952" y="17167"/>
                  <a:pt x="22617" y="15776"/>
                  <a:pt x="21827" y="14264"/>
                </a:cubicBezTo>
                <a:cubicBezTo>
                  <a:pt x="21598" y="13829"/>
                  <a:pt x="21442" y="13374"/>
                  <a:pt x="21269" y="12919"/>
                </a:cubicBezTo>
                <a:cubicBezTo>
                  <a:pt x="21093" y="12464"/>
                  <a:pt x="20850" y="11968"/>
                  <a:pt x="20448" y="11631"/>
                </a:cubicBezTo>
                <a:cubicBezTo>
                  <a:pt x="20044" y="11295"/>
                  <a:pt x="19440" y="11124"/>
                  <a:pt x="18949" y="10840"/>
                </a:cubicBezTo>
                <a:cubicBezTo>
                  <a:pt x="18540" y="10599"/>
                  <a:pt x="18179" y="10289"/>
                  <a:pt x="17825" y="9976"/>
                </a:cubicBezTo>
                <a:cubicBezTo>
                  <a:pt x="17104" y="9349"/>
                  <a:pt x="16321" y="8637"/>
                  <a:pt x="15327" y="8637"/>
                </a:cubicBezTo>
                <a:cubicBezTo>
                  <a:pt x="15252" y="8637"/>
                  <a:pt x="15175" y="8641"/>
                  <a:pt x="15098" y="8650"/>
                </a:cubicBezTo>
                <a:cubicBezTo>
                  <a:pt x="14949" y="8664"/>
                  <a:pt x="14901" y="8825"/>
                  <a:pt x="14939" y="8946"/>
                </a:cubicBezTo>
                <a:lnTo>
                  <a:pt x="15606" y="11088"/>
                </a:lnTo>
                <a:lnTo>
                  <a:pt x="15948" y="12171"/>
                </a:lnTo>
                <a:cubicBezTo>
                  <a:pt x="16046" y="12486"/>
                  <a:pt x="16140" y="12806"/>
                  <a:pt x="16275" y="13112"/>
                </a:cubicBezTo>
                <a:cubicBezTo>
                  <a:pt x="16414" y="13427"/>
                  <a:pt x="16609" y="13716"/>
                  <a:pt x="16850" y="13966"/>
                </a:cubicBezTo>
                <a:cubicBezTo>
                  <a:pt x="17091" y="14211"/>
                  <a:pt x="17355" y="14433"/>
                  <a:pt x="17579" y="14690"/>
                </a:cubicBezTo>
                <a:cubicBezTo>
                  <a:pt x="18008" y="15181"/>
                  <a:pt x="18301" y="15761"/>
                  <a:pt x="18657" y="16303"/>
                </a:cubicBezTo>
                <a:cubicBezTo>
                  <a:pt x="19011" y="16844"/>
                  <a:pt x="19428" y="17311"/>
                  <a:pt x="19986" y="17636"/>
                </a:cubicBezTo>
                <a:cubicBezTo>
                  <a:pt x="20547" y="17961"/>
                  <a:pt x="21134" y="18149"/>
                  <a:pt x="21728" y="18349"/>
                </a:cubicBezTo>
                <a:cubicBezTo>
                  <a:pt x="22325" y="18548"/>
                  <a:pt x="22896" y="18741"/>
                  <a:pt x="23399" y="19092"/>
                </a:cubicBezTo>
                <a:cubicBezTo>
                  <a:pt x="23849" y="19408"/>
                  <a:pt x="24181" y="19841"/>
                  <a:pt x="24438" y="20322"/>
                </a:cubicBezTo>
                <a:cubicBezTo>
                  <a:pt x="24963" y="21299"/>
                  <a:pt x="25240" y="22423"/>
                  <a:pt x="25950" y="23297"/>
                </a:cubicBezTo>
                <a:lnTo>
                  <a:pt x="26051" y="23412"/>
                </a:lnTo>
                <a:cubicBezTo>
                  <a:pt x="24720" y="22568"/>
                  <a:pt x="23363" y="21754"/>
                  <a:pt x="22000" y="20962"/>
                </a:cubicBezTo>
                <a:cubicBezTo>
                  <a:pt x="20763" y="20240"/>
                  <a:pt x="19524" y="19525"/>
                  <a:pt x="18275" y="18828"/>
                </a:cubicBezTo>
                <a:cubicBezTo>
                  <a:pt x="17370" y="18322"/>
                  <a:pt x="16453" y="17834"/>
                  <a:pt x="15507" y="17410"/>
                </a:cubicBezTo>
                <a:cubicBezTo>
                  <a:pt x="14552" y="16353"/>
                  <a:pt x="14270" y="14893"/>
                  <a:pt x="13979" y="13535"/>
                </a:cubicBezTo>
                <a:cubicBezTo>
                  <a:pt x="13741" y="12414"/>
                  <a:pt x="13476" y="11237"/>
                  <a:pt x="12862" y="10264"/>
                </a:cubicBezTo>
                <a:cubicBezTo>
                  <a:pt x="12910" y="9646"/>
                  <a:pt x="12951" y="9020"/>
                  <a:pt x="12886" y="8397"/>
                </a:cubicBezTo>
                <a:cubicBezTo>
                  <a:pt x="12879" y="8325"/>
                  <a:pt x="12869" y="8255"/>
                  <a:pt x="12857" y="8183"/>
                </a:cubicBezTo>
                <a:cubicBezTo>
                  <a:pt x="12920" y="8183"/>
                  <a:pt x="12978" y="8151"/>
                  <a:pt x="13011" y="8098"/>
                </a:cubicBezTo>
                <a:cubicBezTo>
                  <a:pt x="13353" y="7490"/>
                  <a:pt x="13550" y="6811"/>
                  <a:pt x="13589" y="6113"/>
                </a:cubicBezTo>
                <a:cubicBezTo>
                  <a:pt x="13603" y="5771"/>
                  <a:pt x="13584" y="5429"/>
                  <a:pt x="13524" y="5095"/>
                </a:cubicBezTo>
                <a:cubicBezTo>
                  <a:pt x="13459" y="4729"/>
                  <a:pt x="13315" y="4387"/>
                  <a:pt x="13245" y="4024"/>
                </a:cubicBezTo>
                <a:cubicBezTo>
                  <a:pt x="13175" y="3658"/>
                  <a:pt x="13221" y="3290"/>
                  <a:pt x="13209" y="2919"/>
                </a:cubicBezTo>
                <a:cubicBezTo>
                  <a:pt x="13199" y="2573"/>
                  <a:pt x="13141" y="2231"/>
                  <a:pt x="13040" y="1901"/>
                </a:cubicBezTo>
                <a:cubicBezTo>
                  <a:pt x="12836" y="1256"/>
                  <a:pt x="12436" y="650"/>
                  <a:pt x="11904" y="224"/>
                </a:cubicBezTo>
                <a:cubicBezTo>
                  <a:pt x="11737" y="89"/>
                  <a:pt x="11540" y="1"/>
                  <a:pt x="1134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p:cTn id="7" dur="500" fill="hold"/>
                                        <p:tgtEl>
                                          <p:spTgt spid="148"/>
                                        </p:tgtEl>
                                        <p:attrNameLst>
                                          <p:attrName>ppt_w</p:attrName>
                                        </p:attrNameLst>
                                      </p:cBhvr>
                                      <p:tavLst>
                                        <p:tav tm="0">
                                          <p:val>
                                            <p:fltVal val="0"/>
                                          </p:val>
                                        </p:tav>
                                        <p:tav tm="100000">
                                          <p:val>
                                            <p:strVal val="#ppt_w"/>
                                          </p:val>
                                        </p:tav>
                                      </p:tavLst>
                                    </p:anim>
                                    <p:anim calcmode="lin" valueType="num">
                                      <p:cBhvr>
                                        <p:cTn id="8" dur="500" fill="hold"/>
                                        <p:tgtEl>
                                          <p:spTgt spid="148"/>
                                        </p:tgtEl>
                                        <p:attrNameLst>
                                          <p:attrName>ppt_h</p:attrName>
                                        </p:attrNameLst>
                                      </p:cBhvr>
                                      <p:tavLst>
                                        <p:tav tm="0">
                                          <p:val>
                                            <p:fltVal val="0"/>
                                          </p:val>
                                        </p:tav>
                                        <p:tav tm="100000">
                                          <p:val>
                                            <p:strVal val="#ppt_h"/>
                                          </p:val>
                                        </p:tav>
                                      </p:tavLst>
                                    </p:anim>
                                    <p:animEffect transition="in" filter="fade">
                                      <p:cBhvr>
                                        <p:cTn id="9" dur="500"/>
                                        <p:tgtEl>
                                          <p:spTgt spid="14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0"/>
                                        </p:tgtEl>
                                        <p:attrNameLst>
                                          <p:attrName>style.visibility</p:attrName>
                                        </p:attrNameLst>
                                      </p:cBhvr>
                                      <p:to>
                                        <p:strVal val="visible"/>
                                      </p:to>
                                    </p:set>
                                    <p:animEffect transition="in" filter="wipe(left)">
                                      <p:cBhvr>
                                        <p:cTn id="14" dur="500"/>
                                        <p:tgtEl>
                                          <p:spTgt spid="15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animBg="1"/>
      <p:bldP spid="1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27"/>
        <p:cNvGrpSpPr/>
        <p:nvPr/>
      </p:nvGrpSpPr>
      <p:grpSpPr>
        <a:xfrm>
          <a:off x="0" y="0"/>
          <a:ext cx="0" cy="0"/>
          <a:chOff x="0" y="0"/>
          <a:chExt cx="0" cy="0"/>
        </a:xfrm>
      </p:grpSpPr>
      <p:grpSp>
        <p:nvGrpSpPr>
          <p:cNvPr id="4130" name="Google Shape;4130;p34"/>
          <p:cNvGrpSpPr/>
          <p:nvPr/>
        </p:nvGrpSpPr>
        <p:grpSpPr>
          <a:xfrm rot="5400000">
            <a:off x="8014167" y="-342715"/>
            <a:ext cx="1335330" cy="1385522"/>
            <a:chOff x="1843825" y="3806950"/>
            <a:chExt cx="1608250" cy="1668700"/>
          </a:xfrm>
        </p:grpSpPr>
        <p:sp>
          <p:nvSpPr>
            <p:cNvPr id="4131" name="Google Shape;4131;p34"/>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4"/>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4"/>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4"/>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4"/>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4"/>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4"/>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4"/>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4"/>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4"/>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4"/>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4"/>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4"/>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4"/>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4"/>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4"/>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4"/>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4"/>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4"/>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4"/>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4"/>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4"/>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4"/>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4"/>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4"/>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4"/>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4"/>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4"/>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4"/>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4"/>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4"/>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4"/>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4"/>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4"/>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4"/>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4"/>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4"/>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4"/>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4"/>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4"/>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4"/>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4"/>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4"/>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4"/>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4"/>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4"/>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4"/>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4"/>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4"/>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4"/>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4"/>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4"/>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4"/>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4"/>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4"/>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4"/>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4"/>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4"/>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4"/>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4"/>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4"/>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4"/>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4"/>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4"/>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4"/>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4"/>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4"/>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4"/>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TextBox 23"/>
          <p:cNvSpPr txBox="1"/>
          <p:nvPr/>
        </p:nvSpPr>
        <p:spPr>
          <a:xfrm>
            <a:off x="2531568" y="-21414"/>
            <a:ext cx="4389782" cy="728341"/>
          </a:xfrm>
          <a:prstGeom prst="rect">
            <a:avLst/>
          </a:prstGeom>
        </p:spPr>
        <p:txBody>
          <a:bodyPr wrap="square" lIns="0" tIns="0" rIns="0" bIns="0" rtlCol="0" anchor="t">
            <a:spAutoFit/>
          </a:bodyPr>
          <a:lstStyle/>
          <a:p>
            <a:pPr algn="ctr">
              <a:lnSpc>
                <a:spcPct val="150000"/>
              </a:lnSpc>
            </a:pPr>
            <a:r>
              <a:rPr lang="en-US" sz="3600" b="1">
                <a:solidFill>
                  <a:schemeClr val="tx2">
                    <a:lumMod val="50000"/>
                  </a:schemeClr>
                </a:solidFill>
                <a:latin typeface="Arial" panose="020B0604020202020204" pitchFamily="34" charset="0"/>
                <a:cs typeface="Arial" panose="020B0604020202020204" pitchFamily="34" charset="0"/>
              </a:rPr>
              <a:t>KHỞI ĐỘNG</a:t>
            </a:r>
          </a:p>
        </p:txBody>
      </p:sp>
      <p:pic>
        <p:nvPicPr>
          <p:cNvPr id="77" name="Picture 76"/>
          <p:cNvPicPr/>
          <p:nvPr/>
        </p:nvPicPr>
        <p:blipFill rotWithShape="1">
          <a:blip r:embed="rId3">
            <a:extLst>
              <a:ext uri="{28A0092B-C50C-407E-A947-70E740481C1C}">
                <a14:useLocalDpi xmlns:a14="http://schemas.microsoft.com/office/drawing/2010/main" val="0"/>
              </a:ext>
            </a:extLst>
          </a:blip>
          <a:srcRect t="1" b="393"/>
          <a:stretch/>
        </p:blipFill>
        <p:spPr>
          <a:xfrm>
            <a:off x="1580186" y="1575674"/>
            <a:ext cx="5705277" cy="2795604"/>
          </a:xfrm>
          <a:prstGeom prst="rect">
            <a:avLst/>
          </a:prstGeom>
        </p:spPr>
      </p:pic>
      <p:sp>
        <p:nvSpPr>
          <p:cNvPr id="79" name="Rounded Rectangle 78"/>
          <p:cNvSpPr/>
          <p:nvPr/>
        </p:nvSpPr>
        <p:spPr>
          <a:xfrm>
            <a:off x="688809" y="855287"/>
            <a:ext cx="7688282" cy="527502"/>
          </a:xfrm>
          <a:prstGeom prst="roundRect">
            <a:avLst/>
          </a:prstGeom>
          <a:solidFill>
            <a:srgbClr val="FFFFFF"/>
          </a:solidFill>
          <a:ln>
            <a:solidFill>
              <a:schemeClr val="bg1">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0" name="Rectangle 79"/>
          <p:cNvSpPr/>
          <p:nvPr/>
        </p:nvSpPr>
        <p:spPr>
          <a:xfrm>
            <a:off x="688809" y="793955"/>
            <a:ext cx="7688282" cy="600164"/>
          </a:xfrm>
          <a:prstGeom prst="rect">
            <a:avLst/>
          </a:prstGeom>
        </p:spPr>
        <p:txBody>
          <a:bodyPr wrap="square">
            <a:spAutoFit/>
          </a:body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Theo em, bạn nhỏ trong tranh đang làm gì khi rảnh rỗi?</a:t>
            </a:r>
            <a:endParaRPr lang="en-US" sz="2200" b="1">
              <a:solidFill>
                <a:schemeClr val="bg1">
                  <a:lumMod val="10000"/>
                </a:schemeClr>
              </a:solidFill>
            </a:endParaRPr>
          </a:p>
        </p:txBody>
      </p:sp>
      <p:sp>
        <p:nvSpPr>
          <p:cNvPr id="81" name="Oval 80"/>
          <p:cNvSpPr/>
          <p:nvPr/>
        </p:nvSpPr>
        <p:spPr>
          <a:xfrm>
            <a:off x="434329" y="226660"/>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a:solidFill>
                  <a:srgbClr val="FFFFFF"/>
                </a:solidFill>
              </a:rPr>
              <a:t>?</a:t>
            </a:r>
          </a:p>
        </p:txBody>
      </p:sp>
      <p:sp>
        <p:nvSpPr>
          <p:cNvPr id="2" name="Rectangle 1"/>
          <p:cNvSpPr/>
          <p:nvPr/>
        </p:nvSpPr>
        <p:spPr>
          <a:xfrm>
            <a:off x="1465386" y="4396716"/>
            <a:ext cx="6194602" cy="537391"/>
          </a:xfrm>
          <a:prstGeom prst="rect">
            <a:avLst/>
          </a:prstGeom>
        </p:spPr>
        <p:txBody>
          <a:bodyPr wrap="square">
            <a:spAutoFit/>
          </a:bodyPr>
          <a:lstStyle/>
          <a:p>
            <a:pPr algn="ctr">
              <a:lnSpc>
                <a:spcPct val="150000"/>
              </a:lnSpc>
              <a:spcAft>
                <a:spcPts val="1000"/>
              </a:spcAft>
            </a:pPr>
            <a:r>
              <a:rPr lang="nl-NL" sz="2200">
                <a:solidFill>
                  <a:schemeClr val="bg1">
                    <a:lumMod val="10000"/>
                  </a:schemeClr>
                </a:solidFill>
                <a:latin typeface="Arial" panose="020B0604020202020204" pitchFamily="34" charset="0"/>
                <a:cs typeface="Arial" panose="020B0604020202020204" pitchFamily="34" charset="0"/>
              </a:rPr>
              <a:t>Bạn nhỏ trong tranh đang vẽ khi rảnh rỗi.</a:t>
            </a:r>
            <a:endParaRPr lang="en-US" sz="220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53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arn(inVertical)">
                                      <p:cBhvr>
                                        <p:cTn id="12" dur="500"/>
                                        <p:tgtEl>
                                          <p:spTgt spid="7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barn(inVertical)">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87"/>
        <p:cNvGrpSpPr/>
        <p:nvPr/>
      </p:nvGrpSpPr>
      <p:grpSpPr>
        <a:xfrm>
          <a:off x="0" y="0"/>
          <a:ext cx="0" cy="0"/>
          <a:chOff x="0" y="0"/>
          <a:chExt cx="0" cy="0"/>
        </a:xfrm>
      </p:grpSpPr>
      <p:grpSp>
        <p:nvGrpSpPr>
          <p:cNvPr id="3690" name="Google Shape;3690;p33"/>
          <p:cNvGrpSpPr/>
          <p:nvPr/>
        </p:nvGrpSpPr>
        <p:grpSpPr>
          <a:xfrm>
            <a:off x="7563613" y="2531740"/>
            <a:ext cx="1362620" cy="2365958"/>
            <a:chOff x="3976500" y="1837325"/>
            <a:chExt cx="1986475" cy="3542400"/>
          </a:xfrm>
        </p:grpSpPr>
        <p:sp>
          <p:nvSpPr>
            <p:cNvPr id="3691" name="Google Shape;3691;p33"/>
            <p:cNvSpPr/>
            <p:nvPr/>
          </p:nvSpPr>
          <p:spPr>
            <a:xfrm>
              <a:off x="4113125" y="4989300"/>
              <a:ext cx="1792650" cy="390425"/>
            </a:xfrm>
            <a:custGeom>
              <a:avLst/>
              <a:gdLst/>
              <a:ahLst/>
              <a:cxnLst/>
              <a:rect l="l" t="t" r="r" b="b"/>
              <a:pathLst>
                <a:path w="71706" h="15617" extrusionOk="0">
                  <a:moveTo>
                    <a:pt x="48386" y="1"/>
                  </a:moveTo>
                  <a:cubicBezTo>
                    <a:pt x="42773" y="1"/>
                    <a:pt x="36128" y="407"/>
                    <a:pt x="32345" y="407"/>
                  </a:cubicBezTo>
                  <a:cubicBezTo>
                    <a:pt x="31942" y="407"/>
                    <a:pt x="31571" y="403"/>
                    <a:pt x="31237" y="392"/>
                  </a:cubicBezTo>
                  <a:cubicBezTo>
                    <a:pt x="29852" y="351"/>
                    <a:pt x="27841" y="312"/>
                    <a:pt x="25505" y="312"/>
                  </a:cubicBezTo>
                  <a:cubicBezTo>
                    <a:pt x="15647" y="312"/>
                    <a:pt x="1" y="995"/>
                    <a:pt x="1125" y="4968"/>
                  </a:cubicBezTo>
                  <a:cubicBezTo>
                    <a:pt x="2517" y="9882"/>
                    <a:pt x="17234" y="9576"/>
                    <a:pt x="19367" y="11150"/>
                  </a:cubicBezTo>
                  <a:cubicBezTo>
                    <a:pt x="21498" y="12727"/>
                    <a:pt x="23353" y="14861"/>
                    <a:pt x="27805" y="15511"/>
                  </a:cubicBezTo>
                  <a:cubicBezTo>
                    <a:pt x="28309" y="15585"/>
                    <a:pt x="28911" y="15617"/>
                    <a:pt x="29588" y="15617"/>
                  </a:cubicBezTo>
                  <a:cubicBezTo>
                    <a:pt x="34135" y="15617"/>
                    <a:pt x="42098" y="14171"/>
                    <a:pt x="46922" y="14171"/>
                  </a:cubicBezTo>
                  <a:cubicBezTo>
                    <a:pt x="47727" y="14171"/>
                    <a:pt x="48445" y="14211"/>
                    <a:pt x="49045" y="14305"/>
                  </a:cubicBezTo>
                  <a:cubicBezTo>
                    <a:pt x="49931" y="14444"/>
                    <a:pt x="51222" y="14519"/>
                    <a:pt x="52740" y="14519"/>
                  </a:cubicBezTo>
                  <a:cubicBezTo>
                    <a:pt x="59326" y="14519"/>
                    <a:pt x="70193" y="13092"/>
                    <a:pt x="70870" y="9174"/>
                  </a:cubicBezTo>
                  <a:cubicBezTo>
                    <a:pt x="71706" y="4352"/>
                    <a:pt x="60111" y="3887"/>
                    <a:pt x="58071" y="1383"/>
                  </a:cubicBezTo>
                  <a:cubicBezTo>
                    <a:pt x="57185" y="295"/>
                    <a:pt x="53159" y="1"/>
                    <a:pt x="483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3"/>
            <p:cNvSpPr/>
            <p:nvPr/>
          </p:nvSpPr>
          <p:spPr>
            <a:xfrm>
              <a:off x="4548550" y="4984450"/>
              <a:ext cx="91250" cy="52675"/>
            </a:xfrm>
            <a:custGeom>
              <a:avLst/>
              <a:gdLst/>
              <a:ahLst/>
              <a:cxnLst/>
              <a:rect l="l" t="t" r="r" b="b"/>
              <a:pathLst>
                <a:path w="3650" h="2107" extrusionOk="0">
                  <a:moveTo>
                    <a:pt x="1331" y="1"/>
                  </a:moveTo>
                  <a:cubicBezTo>
                    <a:pt x="1331" y="1"/>
                    <a:pt x="1" y="1325"/>
                    <a:pt x="402" y="1822"/>
                  </a:cubicBezTo>
                  <a:cubicBezTo>
                    <a:pt x="562" y="2020"/>
                    <a:pt x="825" y="2106"/>
                    <a:pt x="1122" y="2106"/>
                  </a:cubicBezTo>
                  <a:cubicBezTo>
                    <a:pt x="1571" y="2106"/>
                    <a:pt x="2098" y="1911"/>
                    <a:pt x="2471" y="1610"/>
                  </a:cubicBezTo>
                  <a:cubicBezTo>
                    <a:pt x="3092" y="1110"/>
                    <a:pt x="3650" y="214"/>
                    <a:pt x="3650" y="214"/>
                  </a:cubicBezTo>
                  <a:lnTo>
                    <a:pt x="3650" y="214"/>
                  </a:lnTo>
                  <a:cubicBezTo>
                    <a:pt x="3650" y="214"/>
                    <a:pt x="3597" y="216"/>
                    <a:pt x="3503" y="216"/>
                  </a:cubicBezTo>
                  <a:cubicBezTo>
                    <a:pt x="3135" y="216"/>
                    <a:pt x="2143" y="196"/>
                    <a:pt x="1331" y="1"/>
                  </a:cubicBezTo>
                  <a:close/>
                </a:path>
              </a:pathLst>
            </a:custGeom>
            <a:solidFill>
              <a:srgbClr val="F9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3"/>
            <p:cNvSpPr/>
            <p:nvPr/>
          </p:nvSpPr>
          <p:spPr>
            <a:xfrm>
              <a:off x="5129100" y="5004525"/>
              <a:ext cx="67150" cy="38525"/>
            </a:xfrm>
            <a:custGeom>
              <a:avLst/>
              <a:gdLst/>
              <a:ahLst/>
              <a:cxnLst/>
              <a:rect l="l" t="t" r="r" b="b"/>
              <a:pathLst>
                <a:path w="2686" h="1541" extrusionOk="0">
                  <a:moveTo>
                    <a:pt x="706" y="1"/>
                  </a:moveTo>
                  <a:cubicBezTo>
                    <a:pt x="706" y="1"/>
                    <a:pt x="0" y="927"/>
                    <a:pt x="277" y="1300"/>
                  </a:cubicBezTo>
                  <a:cubicBezTo>
                    <a:pt x="402" y="1469"/>
                    <a:pt x="660" y="1541"/>
                    <a:pt x="949" y="1541"/>
                  </a:cubicBezTo>
                  <a:cubicBezTo>
                    <a:pt x="1296" y="1541"/>
                    <a:pt x="1686" y="1436"/>
                    <a:pt x="1941" y="1269"/>
                  </a:cubicBezTo>
                  <a:cubicBezTo>
                    <a:pt x="2410" y="960"/>
                    <a:pt x="2686" y="64"/>
                    <a:pt x="2686" y="64"/>
                  </a:cubicBezTo>
                  <a:lnTo>
                    <a:pt x="2686" y="64"/>
                  </a:lnTo>
                  <a:cubicBezTo>
                    <a:pt x="2686" y="64"/>
                    <a:pt x="2184" y="90"/>
                    <a:pt x="1682" y="90"/>
                  </a:cubicBezTo>
                  <a:cubicBezTo>
                    <a:pt x="1251" y="90"/>
                    <a:pt x="821" y="71"/>
                    <a:pt x="706" y="1"/>
                  </a:cubicBezTo>
                  <a:close/>
                </a:path>
              </a:pathLst>
            </a:custGeom>
            <a:solidFill>
              <a:srgbClr val="F9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3"/>
            <p:cNvSpPr/>
            <p:nvPr/>
          </p:nvSpPr>
          <p:spPr>
            <a:xfrm>
              <a:off x="5090325" y="4970125"/>
              <a:ext cx="270825" cy="105025"/>
            </a:xfrm>
            <a:custGeom>
              <a:avLst/>
              <a:gdLst/>
              <a:ahLst/>
              <a:cxnLst/>
              <a:rect l="l" t="t" r="r" b="b"/>
              <a:pathLst>
                <a:path w="10833" h="4201" extrusionOk="0">
                  <a:moveTo>
                    <a:pt x="2257" y="1377"/>
                  </a:moveTo>
                  <a:cubicBezTo>
                    <a:pt x="2372" y="1447"/>
                    <a:pt x="2802" y="1466"/>
                    <a:pt x="3233" y="1466"/>
                  </a:cubicBezTo>
                  <a:cubicBezTo>
                    <a:pt x="3735" y="1466"/>
                    <a:pt x="4237" y="1440"/>
                    <a:pt x="4237" y="1440"/>
                  </a:cubicBezTo>
                  <a:lnTo>
                    <a:pt x="4237" y="1440"/>
                  </a:lnTo>
                  <a:cubicBezTo>
                    <a:pt x="4237" y="1440"/>
                    <a:pt x="3961" y="2336"/>
                    <a:pt x="3492" y="2645"/>
                  </a:cubicBezTo>
                  <a:cubicBezTo>
                    <a:pt x="3242" y="2813"/>
                    <a:pt x="2853" y="2918"/>
                    <a:pt x="2507" y="2918"/>
                  </a:cubicBezTo>
                  <a:cubicBezTo>
                    <a:pt x="2217" y="2918"/>
                    <a:pt x="1957" y="2845"/>
                    <a:pt x="1828" y="2676"/>
                  </a:cubicBezTo>
                  <a:cubicBezTo>
                    <a:pt x="1546" y="2305"/>
                    <a:pt x="2257" y="1377"/>
                    <a:pt x="2257" y="1377"/>
                  </a:cubicBezTo>
                  <a:close/>
                  <a:moveTo>
                    <a:pt x="10791" y="1"/>
                  </a:moveTo>
                  <a:cubicBezTo>
                    <a:pt x="9969" y="608"/>
                    <a:pt x="7776" y="769"/>
                    <a:pt x="5670" y="769"/>
                  </a:cubicBezTo>
                  <a:cubicBezTo>
                    <a:pt x="3259" y="769"/>
                    <a:pt x="962" y="557"/>
                    <a:pt x="962" y="557"/>
                  </a:cubicBezTo>
                  <a:lnTo>
                    <a:pt x="892" y="565"/>
                  </a:lnTo>
                  <a:cubicBezTo>
                    <a:pt x="953" y="1285"/>
                    <a:pt x="973" y="1752"/>
                    <a:pt x="929" y="1836"/>
                  </a:cubicBezTo>
                  <a:cubicBezTo>
                    <a:pt x="681" y="2336"/>
                    <a:pt x="0" y="3073"/>
                    <a:pt x="372" y="3816"/>
                  </a:cubicBezTo>
                  <a:cubicBezTo>
                    <a:pt x="499" y="4069"/>
                    <a:pt x="1490" y="4201"/>
                    <a:pt x="2799" y="4201"/>
                  </a:cubicBezTo>
                  <a:cubicBezTo>
                    <a:pt x="5339" y="4201"/>
                    <a:pt x="9076" y="3706"/>
                    <a:pt x="10015" y="2645"/>
                  </a:cubicBezTo>
                  <a:cubicBezTo>
                    <a:pt x="10313" y="2305"/>
                    <a:pt x="10588" y="1333"/>
                    <a:pt x="10833" y="6"/>
                  </a:cubicBezTo>
                  <a:lnTo>
                    <a:pt x="107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3"/>
            <p:cNvSpPr/>
            <p:nvPr/>
          </p:nvSpPr>
          <p:spPr>
            <a:xfrm>
              <a:off x="4506050" y="4960750"/>
              <a:ext cx="306100" cy="114100"/>
            </a:xfrm>
            <a:custGeom>
              <a:avLst/>
              <a:gdLst/>
              <a:ahLst/>
              <a:cxnLst/>
              <a:rect l="l" t="t" r="r" b="b"/>
              <a:pathLst>
                <a:path w="12244" h="4564" extrusionOk="0">
                  <a:moveTo>
                    <a:pt x="3031" y="949"/>
                  </a:moveTo>
                  <a:cubicBezTo>
                    <a:pt x="3844" y="1144"/>
                    <a:pt x="4836" y="1164"/>
                    <a:pt x="5203" y="1164"/>
                  </a:cubicBezTo>
                  <a:cubicBezTo>
                    <a:pt x="5297" y="1164"/>
                    <a:pt x="5350" y="1162"/>
                    <a:pt x="5350" y="1162"/>
                  </a:cubicBezTo>
                  <a:lnTo>
                    <a:pt x="5350" y="1162"/>
                  </a:lnTo>
                  <a:cubicBezTo>
                    <a:pt x="5350" y="1162"/>
                    <a:pt x="4786" y="2065"/>
                    <a:pt x="4171" y="2558"/>
                  </a:cubicBezTo>
                  <a:cubicBezTo>
                    <a:pt x="3799" y="2856"/>
                    <a:pt x="3269" y="3052"/>
                    <a:pt x="2819" y="3052"/>
                  </a:cubicBezTo>
                  <a:cubicBezTo>
                    <a:pt x="2523" y="3052"/>
                    <a:pt x="2262" y="2967"/>
                    <a:pt x="2102" y="2772"/>
                  </a:cubicBezTo>
                  <a:cubicBezTo>
                    <a:pt x="1699" y="2275"/>
                    <a:pt x="3031" y="949"/>
                    <a:pt x="3031" y="949"/>
                  </a:cubicBezTo>
                  <a:close/>
                  <a:moveTo>
                    <a:pt x="2192" y="0"/>
                  </a:moveTo>
                  <a:cubicBezTo>
                    <a:pt x="2192" y="84"/>
                    <a:pt x="2183" y="148"/>
                    <a:pt x="2166" y="175"/>
                  </a:cubicBezTo>
                  <a:cubicBezTo>
                    <a:pt x="1858" y="796"/>
                    <a:pt x="0" y="2958"/>
                    <a:pt x="743" y="4071"/>
                  </a:cubicBezTo>
                  <a:cubicBezTo>
                    <a:pt x="978" y="4422"/>
                    <a:pt x="2101" y="4564"/>
                    <a:pt x="3544" y="4564"/>
                  </a:cubicBezTo>
                  <a:cubicBezTo>
                    <a:pt x="6672" y="4564"/>
                    <a:pt x="11306" y="3899"/>
                    <a:pt x="11687" y="3268"/>
                  </a:cubicBezTo>
                  <a:cubicBezTo>
                    <a:pt x="11835" y="3020"/>
                    <a:pt x="12030" y="1768"/>
                    <a:pt x="12243" y="68"/>
                  </a:cubicBezTo>
                  <a:lnTo>
                    <a:pt x="12134" y="53"/>
                  </a:lnTo>
                  <a:cubicBezTo>
                    <a:pt x="11337" y="412"/>
                    <a:pt x="10031" y="533"/>
                    <a:pt x="8629" y="533"/>
                  </a:cubicBezTo>
                  <a:cubicBezTo>
                    <a:pt x="5700" y="533"/>
                    <a:pt x="2350" y="4"/>
                    <a:pt x="2350" y="4"/>
                  </a:cubicBezTo>
                  <a:lnTo>
                    <a:pt x="21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3"/>
            <p:cNvSpPr/>
            <p:nvPr/>
          </p:nvSpPr>
          <p:spPr>
            <a:xfrm>
              <a:off x="4039950" y="2915200"/>
              <a:ext cx="117850" cy="265200"/>
            </a:xfrm>
            <a:custGeom>
              <a:avLst/>
              <a:gdLst/>
              <a:ahLst/>
              <a:cxnLst/>
              <a:rect l="l" t="t" r="r" b="b"/>
              <a:pathLst>
                <a:path w="4714" h="10608" extrusionOk="0">
                  <a:moveTo>
                    <a:pt x="1098" y="1"/>
                  </a:moveTo>
                  <a:lnTo>
                    <a:pt x="621" y="300"/>
                  </a:lnTo>
                  <a:cubicBezTo>
                    <a:pt x="1" y="2028"/>
                    <a:pt x="90" y="3643"/>
                    <a:pt x="1147" y="6232"/>
                  </a:cubicBezTo>
                  <a:cubicBezTo>
                    <a:pt x="1937" y="8181"/>
                    <a:pt x="3174" y="9604"/>
                    <a:pt x="4385" y="10607"/>
                  </a:cubicBezTo>
                  <a:lnTo>
                    <a:pt x="4714" y="10489"/>
                  </a:lnTo>
                  <a:cubicBezTo>
                    <a:pt x="3418" y="6652"/>
                    <a:pt x="2601" y="3145"/>
                    <a:pt x="2346" y="2581"/>
                  </a:cubicBezTo>
                  <a:cubicBezTo>
                    <a:pt x="2287" y="2451"/>
                    <a:pt x="2220" y="2325"/>
                    <a:pt x="2145" y="2205"/>
                  </a:cubicBezTo>
                  <a:cubicBezTo>
                    <a:pt x="1729" y="1508"/>
                    <a:pt x="1306" y="1360"/>
                    <a:pt x="1189" y="868"/>
                  </a:cubicBezTo>
                  <a:cubicBezTo>
                    <a:pt x="1158" y="740"/>
                    <a:pt x="1242" y="532"/>
                    <a:pt x="1413" y="277"/>
                  </a:cubicBezTo>
                  <a:lnTo>
                    <a:pt x="1397" y="267"/>
                  </a:lnTo>
                  <a:cubicBezTo>
                    <a:pt x="1285" y="193"/>
                    <a:pt x="1185" y="103"/>
                    <a:pt x="1098" y="1"/>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3"/>
            <p:cNvSpPr/>
            <p:nvPr/>
          </p:nvSpPr>
          <p:spPr>
            <a:xfrm>
              <a:off x="5697075" y="2757750"/>
              <a:ext cx="161100" cy="191975"/>
            </a:xfrm>
            <a:custGeom>
              <a:avLst/>
              <a:gdLst/>
              <a:ahLst/>
              <a:cxnLst/>
              <a:rect l="l" t="t" r="r" b="b"/>
              <a:pathLst>
                <a:path w="6444" h="7679" extrusionOk="0">
                  <a:moveTo>
                    <a:pt x="1205" y="1"/>
                  </a:moveTo>
                  <a:cubicBezTo>
                    <a:pt x="869" y="395"/>
                    <a:pt x="511" y="771"/>
                    <a:pt x="132" y="1125"/>
                  </a:cubicBezTo>
                  <a:lnTo>
                    <a:pt x="1" y="1179"/>
                  </a:lnTo>
                  <a:cubicBezTo>
                    <a:pt x="1" y="1179"/>
                    <a:pt x="3799" y="5243"/>
                    <a:pt x="5334" y="7678"/>
                  </a:cubicBezTo>
                  <a:cubicBezTo>
                    <a:pt x="5806" y="7022"/>
                    <a:pt x="6242" y="6910"/>
                    <a:pt x="6403" y="6432"/>
                  </a:cubicBezTo>
                  <a:cubicBezTo>
                    <a:pt x="6443" y="6306"/>
                    <a:pt x="6376" y="6095"/>
                    <a:pt x="6226" y="5823"/>
                  </a:cubicBezTo>
                  <a:cubicBezTo>
                    <a:pt x="5431" y="4330"/>
                    <a:pt x="2239" y="1046"/>
                    <a:pt x="1404" y="203"/>
                  </a:cubicBezTo>
                  <a:lnTo>
                    <a:pt x="12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3"/>
            <p:cNvSpPr/>
            <p:nvPr/>
          </p:nvSpPr>
          <p:spPr>
            <a:xfrm>
              <a:off x="4068875" y="2787725"/>
              <a:ext cx="168125" cy="182625"/>
            </a:xfrm>
            <a:custGeom>
              <a:avLst/>
              <a:gdLst/>
              <a:ahLst/>
              <a:cxnLst/>
              <a:rect l="l" t="t" r="r" b="b"/>
              <a:pathLst>
                <a:path w="6725" h="7305" extrusionOk="0">
                  <a:moveTo>
                    <a:pt x="5752" y="0"/>
                  </a:moveTo>
                  <a:cubicBezTo>
                    <a:pt x="5752" y="0"/>
                    <a:pt x="5673" y="64"/>
                    <a:pt x="5536" y="188"/>
                  </a:cubicBezTo>
                  <a:cubicBezTo>
                    <a:pt x="4633" y="956"/>
                    <a:pt x="1168" y="3960"/>
                    <a:pt x="256" y="5376"/>
                  </a:cubicBezTo>
                  <a:cubicBezTo>
                    <a:pt x="85" y="5631"/>
                    <a:pt x="1" y="5839"/>
                    <a:pt x="32" y="5967"/>
                  </a:cubicBezTo>
                  <a:cubicBezTo>
                    <a:pt x="149" y="6459"/>
                    <a:pt x="574" y="6607"/>
                    <a:pt x="988" y="7304"/>
                  </a:cubicBezTo>
                  <a:cubicBezTo>
                    <a:pt x="2537" y="5244"/>
                    <a:pt x="6020" y="2033"/>
                    <a:pt x="6724" y="1392"/>
                  </a:cubicBezTo>
                  <a:cubicBezTo>
                    <a:pt x="6396" y="940"/>
                    <a:pt x="6071" y="477"/>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3"/>
            <p:cNvSpPr/>
            <p:nvPr/>
          </p:nvSpPr>
          <p:spPr>
            <a:xfrm>
              <a:off x="5103450" y="4875025"/>
              <a:ext cx="271125" cy="114325"/>
            </a:xfrm>
            <a:custGeom>
              <a:avLst/>
              <a:gdLst/>
              <a:ahLst/>
              <a:cxnLst/>
              <a:rect l="l" t="t" r="r" b="b"/>
              <a:pathLst>
                <a:path w="10845" h="4573" extrusionOk="0">
                  <a:moveTo>
                    <a:pt x="10822" y="1"/>
                  </a:moveTo>
                  <a:cubicBezTo>
                    <a:pt x="9013" y="789"/>
                    <a:pt x="6324" y="986"/>
                    <a:pt x="4087" y="986"/>
                  </a:cubicBezTo>
                  <a:cubicBezTo>
                    <a:pt x="1849" y="986"/>
                    <a:pt x="65" y="789"/>
                    <a:pt x="65" y="789"/>
                  </a:cubicBezTo>
                  <a:lnTo>
                    <a:pt x="1" y="796"/>
                  </a:lnTo>
                  <a:cubicBezTo>
                    <a:pt x="159" y="2201"/>
                    <a:pt x="300" y="3476"/>
                    <a:pt x="367" y="4369"/>
                  </a:cubicBezTo>
                  <a:lnTo>
                    <a:pt x="437" y="4361"/>
                  </a:lnTo>
                  <a:cubicBezTo>
                    <a:pt x="437" y="4361"/>
                    <a:pt x="2732" y="4573"/>
                    <a:pt x="5141" y="4573"/>
                  </a:cubicBezTo>
                  <a:cubicBezTo>
                    <a:pt x="7249" y="4573"/>
                    <a:pt x="9443" y="4411"/>
                    <a:pt x="10266" y="3805"/>
                  </a:cubicBezTo>
                  <a:lnTo>
                    <a:pt x="10308" y="3810"/>
                  </a:lnTo>
                  <a:cubicBezTo>
                    <a:pt x="10503" y="2721"/>
                    <a:pt x="10685" y="1400"/>
                    <a:pt x="108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3"/>
            <p:cNvSpPr/>
            <p:nvPr/>
          </p:nvSpPr>
          <p:spPr>
            <a:xfrm>
              <a:off x="5732150" y="2684600"/>
              <a:ext cx="230825" cy="218725"/>
            </a:xfrm>
            <a:custGeom>
              <a:avLst/>
              <a:gdLst/>
              <a:ahLst/>
              <a:cxnLst/>
              <a:rect l="l" t="t" r="r" b="b"/>
              <a:pathLst>
                <a:path w="9233" h="8749" extrusionOk="0">
                  <a:moveTo>
                    <a:pt x="4742" y="0"/>
                  </a:moveTo>
                  <a:cubicBezTo>
                    <a:pt x="4050" y="0"/>
                    <a:pt x="1873" y="2465"/>
                    <a:pt x="1873" y="2465"/>
                  </a:cubicBezTo>
                  <a:cubicBezTo>
                    <a:pt x="1873" y="2465"/>
                    <a:pt x="2185" y="387"/>
                    <a:pt x="1564" y="235"/>
                  </a:cubicBezTo>
                  <a:cubicBezTo>
                    <a:pt x="1549" y="232"/>
                    <a:pt x="1533" y="230"/>
                    <a:pt x="1517" y="230"/>
                  </a:cubicBezTo>
                  <a:cubicBezTo>
                    <a:pt x="900" y="230"/>
                    <a:pt x="52" y="3082"/>
                    <a:pt x="52" y="3082"/>
                  </a:cubicBezTo>
                  <a:lnTo>
                    <a:pt x="1" y="3129"/>
                  </a:lnTo>
                  <a:cubicBezTo>
                    <a:pt x="836" y="3972"/>
                    <a:pt x="4028" y="7256"/>
                    <a:pt x="4823" y="8749"/>
                  </a:cubicBezTo>
                  <a:lnTo>
                    <a:pt x="4839" y="8738"/>
                  </a:lnTo>
                  <a:cubicBezTo>
                    <a:pt x="5708" y="8245"/>
                    <a:pt x="6357" y="6508"/>
                    <a:pt x="6511" y="6233"/>
                  </a:cubicBezTo>
                  <a:cubicBezTo>
                    <a:pt x="6664" y="5957"/>
                    <a:pt x="9233" y="3514"/>
                    <a:pt x="8613" y="2894"/>
                  </a:cubicBezTo>
                  <a:cubicBezTo>
                    <a:pt x="8522" y="2803"/>
                    <a:pt x="8394" y="2765"/>
                    <a:pt x="8240" y="2765"/>
                  </a:cubicBezTo>
                  <a:cubicBezTo>
                    <a:pt x="7404" y="2765"/>
                    <a:pt x="5828" y="3913"/>
                    <a:pt x="5635" y="4058"/>
                  </a:cubicBezTo>
                  <a:cubicBezTo>
                    <a:pt x="5872" y="3790"/>
                    <a:pt x="8071" y="1370"/>
                    <a:pt x="7284" y="858"/>
                  </a:cubicBezTo>
                  <a:cubicBezTo>
                    <a:pt x="7198" y="800"/>
                    <a:pt x="7096" y="774"/>
                    <a:pt x="6984" y="774"/>
                  </a:cubicBezTo>
                  <a:cubicBezTo>
                    <a:pt x="5967" y="774"/>
                    <a:pt x="4040" y="2883"/>
                    <a:pt x="3920" y="3018"/>
                  </a:cubicBezTo>
                  <a:cubicBezTo>
                    <a:pt x="4011" y="2885"/>
                    <a:pt x="5657" y="442"/>
                    <a:pt x="4839" y="22"/>
                  </a:cubicBezTo>
                  <a:cubicBezTo>
                    <a:pt x="4812" y="7"/>
                    <a:pt x="4779" y="0"/>
                    <a:pt x="4742" y="0"/>
                  </a:cubicBezTo>
                  <a:close/>
                </a:path>
              </a:pathLst>
            </a:custGeom>
            <a:solidFill>
              <a:srgbClr val="F9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3"/>
            <p:cNvSpPr/>
            <p:nvPr/>
          </p:nvSpPr>
          <p:spPr>
            <a:xfrm>
              <a:off x="4093550" y="2787225"/>
              <a:ext cx="1736925" cy="1429875"/>
            </a:xfrm>
            <a:custGeom>
              <a:avLst/>
              <a:gdLst/>
              <a:ahLst/>
              <a:cxnLst/>
              <a:rect l="l" t="t" r="r" b="b"/>
              <a:pathLst>
                <a:path w="69477" h="57195" extrusionOk="0">
                  <a:moveTo>
                    <a:pt x="64142" y="0"/>
                  </a:moveTo>
                  <a:lnTo>
                    <a:pt x="63994" y="9"/>
                  </a:lnTo>
                  <a:cubicBezTo>
                    <a:pt x="64054" y="338"/>
                    <a:pt x="64138" y="661"/>
                    <a:pt x="64249" y="976"/>
                  </a:cubicBezTo>
                  <a:cubicBezTo>
                    <a:pt x="65638" y="4989"/>
                    <a:pt x="69327" y="12223"/>
                    <a:pt x="62837" y="15215"/>
                  </a:cubicBezTo>
                  <a:cubicBezTo>
                    <a:pt x="61730" y="15726"/>
                    <a:pt x="60712" y="15906"/>
                    <a:pt x="59829" y="15906"/>
                  </a:cubicBezTo>
                  <a:cubicBezTo>
                    <a:pt x="57749" y="15906"/>
                    <a:pt x="56415" y="14911"/>
                    <a:pt x="56415" y="14911"/>
                  </a:cubicBezTo>
                  <a:lnTo>
                    <a:pt x="56367" y="14860"/>
                  </a:lnTo>
                  <a:cubicBezTo>
                    <a:pt x="55214" y="15814"/>
                    <a:pt x="53815" y="16398"/>
                    <a:pt x="52016" y="16662"/>
                  </a:cubicBezTo>
                  <a:lnTo>
                    <a:pt x="51899" y="16569"/>
                  </a:lnTo>
                  <a:cubicBezTo>
                    <a:pt x="51879" y="16598"/>
                    <a:pt x="51851" y="16626"/>
                    <a:pt x="51829" y="16653"/>
                  </a:cubicBezTo>
                  <a:cubicBezTo>
                    <a:pt x="50556" y="18175"/>
                    <a:pt x="48028" y="18572"/>
                    <a:pt x="45735" y="18572"/>
                  </a:cubicBezTo>
                  <a:cubicBezTo>
                    <a:pt x="43231" y="18572"/>
                    <a:pt x="41008" y="18098"/>
                    <a:pt x="41008" y="18098"/>
                  </a:cubicBezTo>
                  <a:cubicBezTo>
                    <a:pt x="42619" y="16558"/>
                    <a:pt x="44046" y="14838"/>
                    <a:pt x="45259" y="12971"/>
                  </a:cubicBezTo>
                  <a:lnTo>
                    <a:pt x="45104" y="12871"/>
                  </a:lnTo>
                  <a:cubicBezTo>
                    <a:pt x="45104" y="12871"/>
                    <a:pt x="42250" y="14934"/>
                    <a:pt x="36640" y="15599"/>
                  </a:cubicBezTo>
                  <a:lnTo>
                    <a:pt x="36656" y="15703"/>
                  </a:lnTo>
                  <a:cubicBezTo>
                    <a:pt x="36656" y="15703"/>
                    <a:pt x="39061" y="21010"/>
                    <a:pt x="36412" y="21142"/>
                  </a:cubicBezTo>
                  <a:cubicBezTo>
                    <a:pt x="36326" y="21146"/>
                    <a:pt x="36242" y="21148"/>
                    <a:pt x="36159" y="21148"/>
                  </a:cubicBezTo>
                  <a:cubicBezTo>
                    <a:pt x="35176" y="21148"/>
                    <a:pt x="34330" y="20857"/>
                    <a:pt x="33620" y="20434"/>
                  </a:cubicBezTo>
                  <a:lnTo>
                    <a:pt x="33569" y="20585"/>
                  </a:lnTo>
                  <a:cubicBezTo>
                    <a:pt x="33569" y="20585"/>
                    <a:pt x="31516" y="23809"/>
                    <a:pt x="30379" y="23809"/>
                  </a:cubicBezTo>
                  <a:cubicBezTo>
                    <a:pt x="30348" y="23809"/>
                    <a:pt x="30318" y="23807"/>
                    <a:pt x="30289" y="23802"/>
                  </a:cubicBezTo>
                  <a:cubicBezTo>
                    <a:pt x="29174" y="23617"/>
                    <a:pt x="27442" y="20585"/>
                    <a:pt x="27442" y="20585"/>
                  </a:cubicBezTo>
                  <a:lnTo>
                    <a:pt x="27395" y="20457"/>
                  </a:lnTo>
                  <a:cubicBezTo>
                    <a:pt x="26871" y="20650"/>
                    <a:pt x="26366" y="20755"/>
                    <a:pt x="25936" y="20755"/>
                  </a:cubicBezTo>
                  <a:cubicBezTo>
                    <a:pt x="25455" y="20755"/>
                    <a:pt x="25066" y="20624"/>
                    <a:pt x="24848" y="20342"/>
                  </a:cubicBezTo>
                  <a:cubicBezTo>
                    <a:pt x="23919" y="19131"/>
                    <a:pt x="25651" y="15082"/>
                    <a:pt x="25651" y="15082"/>
                  </a:cubicBezTo>
                  <a:lnTo>
                    <a:pt x="25665" y="15007"/>
                  </a:lnTo>
                  <a:cubicBezTo>
                    <a:pt x="18139" y="13422"/>
                    <a:pt x="11968" y="9696"/>
                    <a:pt x="9563" y="5879"/>
                  </a:cubicBezTo>
                  <a:lnTo>
                    <a:pt x="9447" y="5956"/>
                  </a:lnTo>
                  <a:cubicBezTo>
                    <a:pt x="8115" y="4522"/>
                    <a:pt x="6876" y="3003"/>
                    <a:pt x="5737" y="1412"/>
                  </a:cubicBezTo>
                  <a:cubicBezTo>
                    <a:pt x="5033" y="2053"/>
                    <a:pt x="1550" y="5264"/>
                    <a:pt x="1" y="7324"/>
                  </a:cubicBezTo>
                  <a:cubicBezTo>
                    <a:pt x="76" y="7444"/>
                    <a:pt x="143" y="7570"/>
                    <a:pt x="202" y="7700"/>
                  </a:cubicBezTo>
                  <a:cubicBezTo>
                    <a:pt x="457" y="8264"/>
                    <a:pt x="1273" y="11771"/>
                    <a:pt x="2570" y="15608"/>
                  </a:cubicBezTo>
                  <a:cubicBezTo>
                    <a:pt x="3657" y="18813"/>
                    <a:pt x="5073" y="22245"/>
                    <a:pt x="6781" y="24397"/>
                  </a:cubicBezTo>
                  <a:cubicBezTo>
                    <a:pt x="10536" y="29120"/>
                    <a:pt x="15147" y="31067"/>
                    <a:pt x="15147" y="31067"/>
                  </a:cubicBezTo>
                  <a:lnTo>
                    <a:pt x="15227" y="31084"/>
                  </a:lnTo>
                  <a:cubicBezTo>
                    <a:pt x="14813" y="33078"/>
                    <a:pt x="14267" y="35045"/>
                    <a:pt x="13596" y="36968"/>
                  </a:cubicBezTo>
                  <a:cubicBezTo>
                    <a:pt x="11861" y="41920"/>
                    <a:pt x="8646" y="46926"/>
                    <a:pt x="10937" y="51070"/>
                  </a:cubicBezTo>
                  <a:cubicBezTo>
                    <a:pt x="11050" y="51280"/>
                    <a:pt x="11184" y="51479"/>
                    <a:pt x="11331" y="51665"/>
                  </a:cubicBezTo>
                  <a:cubicBezTo>
                    <a:pt x="14052" y="55303"/>
                    <a:pt x="22503" y="57195"/>
                    <a:pt x="34139" y="57195"/>
                  </a:cubicBezTo>
                  <a:cubicBezTo>
                    <a:pt x="34482" y="57195"/>
                    <a:pt x="34828" y="57193"/>
                    <a:pt x="35177" y="57190"/>
                  </a:cubicBezTo>
                  <a:cubicBezTo>
                    <a:pt x="47272" y="57073"/>
                    <a:pt x="56170" y="53066"/>
                    <a:pt x="57626" y="51393"/>
                  </a:cubicBezTo>
                  <a:cubicBezTo>
                    <a:pt x="57710" y="51298"/>
                    <a:pt x="57774" y="51209"/>
                    <a:pt x="57805" y="51128"/>
                  </a:cubicBezTo>
                  <a:cubicBezTo>
                    <a:pt x="58298" y="49955"/>
                    <a:pt x="52919" y="35552"/>
                    <a:pt x="52359" y="30292"/>
                  </a:cubicBezTo>
                  <a:cubicBezTo>
                    <a:pt x="52359" y="30292"/>
                    <a:pt x="57121" y="27327"/>
                    <a:pt x="61266" y="22937"/>
                  </a:cubicBezTo>
                  <a:cubicBezTo>
                    <a:pt x="65410" y="18547"/>
                    <a:pt x="68685" y="7848"/>
                    <a:pt x="69241" y="6862"/>
                  </a:cubicBezTo>
                  <a:cubicBezTo>
                    <a:pt x="69309" y="6735"/>
                    <a:pt x="69387" y="6614"/>
                    <a:pt x="69477" y="6499"/>
                  </a:cubicBezTo>
                  <a:cubicBezTo>
                    <a:pt x="67940" y="4064"/>
                    <a:pt x="64142" y="0"/>
                    <a:pt x="64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3"/>
            <p:cNvSpPr/>
            <p:nvPr/>
          </p:nvSpPr>
          <p:spPr>
            <a:xfrm>
              <a:off x="4257225" y="4072025"/>
              <a:ext cx="1448350" cy="595125"/>
            </a:xfrm>
            <a:custGeom>
              <a:avLst/>
              <a:gdLst/>
              <a:ahLst/>
              <a:cxnLst/>
              <a:rect l="l" t="t" r="r" b="b"/>
              <a:pathLst>
                <a:path w="57934" h="23805" extrusionOk="0">
                  <a:moveTo>
                    <a:pt x="51079" y="1"/>
                  </a:moveTo>
                  <a:cubicBezTo>
                    <a:pt x="49623" y="1674"/>
                    <a:pt x="40725" y="5681"/>
                    <a:pt x="28630" y="5798"/>
                  </a:cubicBezTo>
                  <a:cubicBezTo>
                    <a:pt x="28281" y="5801"/>
                    <a:pt x="27935" y="5803"/>
                    <a:pt x="27592" y="5803"/>
                  </a:cubicBezTo>
                  <a:cubicBezTo>
                    <a:pt x="15956" y="5803"/>
                    <a:pt x="7505" y="3911"/>
                    <a:pt x="4784" y="273"/>
                  </a:cubicBezTo>
                  <a:lnTo>
                    <a:pt x="4757" y="293"/>
                  </a:lnTo>
                  <a:cubicBezTo>
                    <a:pt x="4757" y="293"/>
                    <a:pt x="0" y="16623"/>
                    <a:pt x="1174" y="18102"/>
                  </a:cubicBezTo>
                  <a:cubicBezTo>
                    <a:pt x="2242" y="19450"/>
                    <a:pt x="8674" y="20804"/>
                    <a:pt x="10438" y="20804"/>
                  </a:cubicBezTo>
                  <a:cubicBezTo>
                    <a:pt x="10614" y="20804"/>
                    <a:pt x="10743" y="20791"/>
                    <a:pt x="10816" y="20763"/>
                  </a:cubicBezTo>
                  <a:cubicBezTo>
                    <a:pt x="11625" y="20451"/>
                    <a:pt x="11869" y="18347"/>
                    <a:pt x="12364" y="17604"/>
                  </a:cubicBezTo>
                  <a:lnTo>
                    <a:pt x="12364" y="17604"/>
                  </a:lnTo>
                  <a:cubicBezTo>
                    <a:pt x="12364" y="17605"/>
                    <a:pt x="12063" y="20763"/>
                    <a:pt x="12426" y="21007"/>
                  </a:cubicBezTo>
                  <a:cubicBezTo>
                    <a:pt x="12726" y="21210"/>
                    <a:pt x="17830" y="23162"/>
                    <a:pt x="21436" y="23162"/>
                  </a:cubicBezTo>
                  <a:cubicBezTo>
                    <a:pt x="22169" y="23162"/>
                    <a:pt x="22839" y="23082"/>
                    <a:pt x="23395" y="22890"/>
                  </a:cubicBezTo>
                  <a:lnTo>
                    <a:pt x="23619" y="22803"/>
                  </a:lnTo>
                  <a:cubicBezTo>
                    <a:pt x="24050" y="22615"/>
                    <a:pt x="25043" y="17052"/>
                    <a:pt x="25471" y="15632"/>
                  </a:cubicBezTo>
                  <a:lnTo>
                    <a:pt x="25471" y="15632"/>
                  </a:lnTo>
                  <a:cubicBezTo>
                    <a:pt x="25471" y="15633"/>
                    <a:pt x="24791" y="22615"/>
                    <a:pt x="25413" y="22923"/>
                  </a:cubicBezTo>
                  <a:cubicBezTo>
                    <a:pt x="25847" y="23146"/>
                    <a:pt x="28898" y="23708"/>
                    <a:pt x="32720" y="23793"/>
                  </a:cubicBezTo>
                  <a:cubicBezTo>
                    <a:pt x="33038" y="23801"/>
                    <a:pt x="33361" y="23805"/>
                    <a:pt x="33688" y="23805"/>
                  </a:cubicBezTo>
                  <a:cubicBezTo>
                    <a:pt x="34946" y="23805"/>
                    <a:pt x="36265" y="23746"/>
                    <a:pt x="37592" y="23607"/>
                  </a:cubicBezTo>
                  <a:cubicBezTo>
                    <a:pt x="40980" y="23246"/>
                    <a:pt x="44279" y="21823"/>
                    <a:pt x="45569" y="21087"/>
                  </a:cubicBezTo>
                  <a:cubicBezTo>
                    <a:pt x="45883" y="20910"/>
                    <a:pt x="46080" y="20774"/>
                    <a:pt x="46127" y="20699"/>
                  </a:cubicBezTo>
                  <a:cubicBezTo>
                    <a:pt x="46364" y="20338"/>
                    <a:pt x="45204" y="14607"/>
                    <a:pt x="45140" y="14284"/>
                  </a:cubicBezTo>
                  <a:lnTo>
                    <a:pt x="45140" y="14284"/>
                  </a:lnTo>
                  <a:cubicBezTo>
                    <a:pt x="45240" y="14590"/>
                    <a:pt x="46875" y="19551"/>
                    <a:pt x="47176" y="20327"/>
                  </a:cubicBezTo>
                  <a:cubicBezTo>
                    <a:pt x="47176" y="20327"/>
                    <a:pt x="53546" y="20263"/>
                    <a:pt x="57934" y="14023"/>
                  </a:cubicBezTo>
                  <a:lnTo>
                    <a:pt x="51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3"/>
            <p:cNvSpPr/>
            <p:nvPr/>
          </p:nvSpPr>
          <p:spPr>
            <a:xfrm>
              <a:off x="4240025" y="1845925"/>
              <a:ext cx="1586700" cy="1405625"/>
            </a:xfrm>
            <a:custGeom>
              <a:avLst/>
              <a:gdLst/>
              <a:ahLst/>
              <a:cxnLst/>
              <a:rect l="l" t="t" r="r" b="b"/>
              <a:pathLst>
                <a:path w="63468" h="56225" extrusionOk="0">
                  <a:moveTo>
                    <a:pt x="26601" y="1"/>
                  </a:moveTo>
                  <a:cubicBezTo>
                    <a:pt x="19004" y="1"/>
                    <a:pt x="11441" y="2619"/>
                    <a:pt x="6076" y="7587"/>
                  </a:cubicBezTo>
                  <a:cubicBezTo>
                    <a:pt x="1841" y="11515"/>
                    <a:pt x="1" y="18498"/>
                    <a:pt x="626" y="19168"/>
                  </a:cubicBezTo>
                  <a:cubicBezTo>
                    <a:pt x="770" y="19319"/>
                    <a:pt x="1238" y="19551"/>
                    <a:pt x="1894" y="19799"/>
                  </a:cubicBezTo>
                  <a:cubicBezTo>
                    <a:pt x="3106" y="20255"/>
                    <a:pt x="4962" y="20775"/>
                    <a:pt x="6624" y="21007"/>
                  </a:cubicBezTo>
                  <a:cubicBezTo>
                    <a:pt x="7194" y="21090"/>
                    <a:pt x="7740" y="21138"/>
                    <a:pt x="8229" y="21138"/>
                  </a:cubicBezTo>
                  <a:cubicBezTo>
                    <a:pt x="8911" y="21138"/>
                    <a:pt x="9481" y="21044"/>
                    <a:pt x="9844" y="20819"/>
                  </a:cubicBezTo>
                  <a:cubicBezTo>
                    <a:pt x="10397" y="20478"/>
                    <a:pt x="14172" y="9811"/>
                    <a:pt x="14360" y="9269"/>
                  </a:cubicBezTo>
                  <a:lnTo>
                    <a:pt x="14360" y="9269"/>
                  </a:lnTo>
                  <a:cubicBezTo>
                    <a:pt x="14245" y="9784"/>
                    <a:pt x="11866" y="20100"/>
                    <a:pt x="13128" y="21034"/>
                  </a:cubicBezTo>
                  <a:cubicBezTo>
                    <a:pt x="13962" y="21651"/>
                    <a:pt x="17089" y="21888"/>
                    <a:pt x="19220" y="21888"/>
                  </a:cubicBezTo>
                  <a:cubicBezTo>
                    <a:pt x="20321" y="21888"/>
                    <a:pt x="21156" y="21825"/>
                    <a:pt x="21271" y="21718"/>
                  </a:cubicBezTo>
                  <a:cubicBezTo>
                    <a:pt x="21611" y="21406"/>
                    <a:pt x="24046" y="12220"/>
                    <a:pt x="24046" y="12220"/>
                  </a:cubicBezTo>
                  <a:cubicBezTo>
                    <a:pt x="24046" y="12220"/>
                    <a:pt x="24083" y="21030"/>
                    <a:pt x="25523" y="22202"/>
                  </a:cubicBezTo>
                  <a:cubicBezTo>
                    <a:pt x="26962" y="23375"/>
                    <a:pt x="34381" y="23561"/>
                    <a:pt x="34381" y="23561"/>
                  </a:cubicBezTo>
                  <a:cubicBezTo>
                    <a:pt x="34381" y="23561"/>
                    <a:pt x="31306" y="16577"/>
                    <a:pt x="32038" y="13079"/>
                  </a:cubicBezTo>
                  <a:lnTo>
                    <a:pt x="32038" y="13079"/>
                  </a:lnTo>
                  <a:cubicBezTo>
                    <a:pt x="32038" y="13080"/>
                    <a:pt x="33917" y="22246"/>
                    <a:pt x="35722" y="23661"/>
                  </a:cubicBezTo>
                  <a:cubicBezTo>
                    <a:pt x="35722" y="23661"/>
                    <a:pt x="40681" y="24010"/>
                    <a:pt x="42337" y="24010"/>
                  </a:cubicBezTo>
                  <a:cubicBezTo>
                    <a:pt x="42621" y="24010"/>
                    <a:pt x="42808" y="23999"/>
                    <a:pt x="42856" y="23975"/>
                  </a:cubicBezTo>
                  <a:cubicBezTo>
                    <a:pt x="43179" y="23811"/>
                    <a:pt x="42865" y="22043"/>
                    <a:pt x="43504" y="18011"/>
                  </a:cubicBezTo>
                  <a:lnTo>
                    <a:pt x="43551" y="18014"/>
                  </a:lnTo>
                  <a:cubicBezTo>
                    <a:pt x="43551" y="18014"/>
                    <a:pt x="43816" y="23227"/>
                    <a:pt x="44702" y="26787"/>
                  </a:cubicBezTo>
                  <a:cubicBezTo>
                    <a:pt x="45439" y="29776"/>
                    <a:pt x="45584" y="41155"/>
                    <a:pt x="39400" y="50621"/>
                  </a:cubicBezTo>
                  <a:cubicBezTo>
                    <a:pt x="38187" y="52490"/>
                    <a:pt x="36760" y="54210"/>
                    <a:pt x="35149" y="55750"/>
                  </a:cubicBezTo>
                  <a:cubicBezTo>
                    <a:pt x="35149" y="55750"/>
                    <a:pt x="37372" y="56224"/>
                    <a:pt x="39876" y="56224"/>
                  </a:cubicBezTo>
                  <a:cubicBezTo>
                    <a:pt x="42169" y="56224"/>
                    <a:pt x="44697" y="55827"/>
                    <a:pt x="45970" y="54305"/>
                  </a:cubicBezTo>
                  <a:cubicBezTo>
                    <a:pt x="45992" y="54278"/>
                    <a:pt x="46020" y="54250"/>
                    <a:pt x="46040" y="54221"/>
                  </a:cubicBezTo>
                  <a:lnTo>
                    <a:pt x="46157" y="54314"/>
                  </a:lnTo>
                  <a:cubicBezTo>
                    <a:pt x="47956" y="54050"/>
                    <a:pt x="49355" y="53466"/>
                    <a:pt x="50508" y="52512"/>
                  </a:cubicBezTo>
                  <a:lnTo>
                    <a:pt x="50556" y="52563"/>
                  </a:lnTo>
                  <a:cubicBezTo>
                    <a:pt x="50556" y="52563"/>
                    <a:pt x="51890" y="53558"/>
                    <a:pt x="53970" y="53558"/>
                  </a:cubicBezTo>
                  <a:cubicBezTo>
                    <a:pt x="54853" y="53558"/>
                    <a:pt x="55871" y="53378"/>
                    <a:pt x="56978" y="52867"/>
                  </a:cubicBezTo>
                  <a:cubicBezTo>
                    <a:pt x="63468" y="49875"/>
                    <a:pt x="59779" y="42639"/>
                    <a:pt x="58390" y="38628"/>
                  </a:cubicBezTo>
                  <a:cubicBezTo>
                    <a:pt x="58279" y="38313"/>
                    <a:pt x="58195" y="37990"/>
                    <a:pt x="58135" y="37661"/>
                  </a:cubicBezTo>
                  <a:cubicBezTo>
                    <a:pt x="57306" y="33437"/>
                    <a:pt x="59042" y="26157"/>
                    <a:pt x="56250" y="18407"/>
                  </a:cubicBezTo>
                  <a:cubicBezTo>
                    <a:pt x="53227" y="10032"/>
                    <a:pt x="42329" y="8505"/>
                    <a:pt x="42329" y="8505"/>
                  </a:cubicBezTo>
                  <a:cubicBezTo>
                    <a:pt x="42329" y="8505"/>
                    <a:pt x="42283" y="2440"/>
                    <a:pt x="32793" y="593"/>
                  </a:cubicBezTo>
                  <a:cubicBezTo>
                    <a:pt x="30756" y="197"/>
                    <a:pt x="28677" y="1"/>
                    <a:pt x="26601" y="1"/>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3"/>
            <p:cNvSpPr/>
            <p:nvPr/>
          </p:nvSpPr>
          <p:spPr>
            <a:xfrm>
              <a:off x="5075225" y="4599200"/>
              <a:ext cx="321225" cy="300500"/>
            </a:xfrm>
            <a:custGeom>
              <a:avLst/>
              <a:gdLst/>
              <a:ahLst/>
              <a:cxnLst/>
              <a:rect l="l" t="t" r="r" b="b"/>
              <a:pathLst>
                <a:path w="12849" h="12020" extrusionOk="0">
                  <a:moveTo>
                    <a:pt x="12849" y="0"/>
                  </a:moveTo>
                  <a:cubicBezTo>
                    <a:pt x="11559" y="736"/>
                    <a:pt x="8260" y="2159"/>
                    <a:pt x="4872" y="2520"/>
                  </a:cubicBezTo>
                  <a:cubicBezTo>
                    <a:pt x="3545" y="2659"/>
                    <a:pt x="2226" y="2718"/>
                    <a:pt x="968" y="2718"/>
                  </a:cubicBezTo>
                  <a:cubicBezTo>
                    <a:pt x="641" y="2718"/>
                    <a:pt x="318" y="2714"/>
                    <a:pt x="0" y="2706"/>
                  </a:cubicBezTo>
                  <a:lnTo>
                    <a:pt x="0" y="2706"/>
                  </a:lnTo>
                  <a:cubicBezTo>
                    <a:pt x="106" y="3527"/>
                    <a:pt x="706" y="8131"/>
                    <a:pt x="1130" y="11829"/>
                  </a:cubicBezTo>
                  <a:lnTo>
                    <a:pt x="1194" y="11824"/>
                  </a:lnTo>
                  <a:cubicBezTo>
                    <a:pt x="1194" y="11824"/>
                    <a:pt x="2974" y="12020"/>
                    <a:pt x="5208" y="12020"/>
                  </a:cubicBezTo>
                  <a:cubicBezTo>
                    <a:pt x="7447" y="12020"/>
                    <a:pt x="10140" y="11823"/>
                    <a:pt x="11951" y="11034"/>
                  </a:cubicBezTo>
                  <a:lnTo>
                    <a:pt x="11973" y="11034"/>
                  </a:lnTo>
                  <a:cubicBezTo>
                    <a:pt x="12524" y="6182"/>
                    <a:pt x="12827" y="367"/>
                    <a:pt x="12849" y="0"/>
                  </a:cubicBezTo>
                  <a:close/>
                </a:path>
              </a:pathLst>
            </a:custGeom>
            <a:solidFill>
              <a:srgbClr val="F9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3"/>
            <p:cNvSpPr/>
            <p:nvPr/>
          </p:nvSpPr>
          <p:spPr>
            <a:xfrm>
              <a:off x="4255675" y="2077650"/>
              <a:ext cx="1123950" cy="1104650"/>
            </a:xfrm>
            <a:custGeom>
              <a:avLst/>
              <a:gdLst/>
              <a:ahLst/>
              <a:cxnLst/>
              <a:rect l="l" t="t" r="r" b="b"/>
              <a:pathLst>
                <a:path w="44958" h="44186" extrusionOk="0">
                  <a:moveTo>
                    <a:pt x="13734" y="0"/>
                  </a:moveTo>
                  <a:cubicBezTo>
                    <a:pt x="13546" y="542"/>
                    <a:pt x="9771" y="11209"/>
                    <a:pt x="9218" y="11550"/>
                  </a:cubicBezTo>
                  <a:cubicBezTo>
                    <a:pt x="8855" y="11775"/>
                    <a:pt x="8285" y="11869"/>
                    <a:pt x="7603" y="11869"/>
                  </a:cubicBezTo>
                  <a:cubicBezTo>
                    <a:pt x="7114" y="11869"/>
                    <a:pt x="6568" y="11821"/>
                    <a:pt x="5998" y="11738"/>
                  </a:cubicBezTo>
                  <a:lnTo>
                    <a:pt x="5950" y="12073"/>
                  </a:lnTo>
                  <a:cubicBezTo>
                    <a:pt x="5950" y="12073"/>
                    <a:pt x="4445" y="22143"/>
                    <a:pt x="3949" y="23139"/>
                  </a:cubicBezTo>
                  <a:cubicBezTo>
                    <a:pt x="3451" y="24136"/>
                    <a:pt x="0" y="29348"/>
                    <a:pt x="3064" y="34242"/>
                  </a:cubicBezTo>
                  <a:cubicBezTo>
                    <a:pt x="3067" y="34247"/>
                    <a:pt x="3071" y="34258"/>
                    <a:pt x="3078" y="34262"/>
                  </a:cubicBezTo>
                  <a:cubicBezTo>
                    <a:pt x="5483" y="38079"/>
                    <a:pt x="11654" y="41805"/>
                    <a:pt x="19180" y="43390"/>
                  </a:cubicBezTo>
                  <a:cubicBezTo>
                    <a:pt x="20479" y="43668"/>
                    <a:pt x="21791" y="43874"/>
                    <a:pt x="23112" y="44005"/>
                  </a:cubicBezTo>
                  <a:cubicBezTo>
                    <a:pt x="24353" y="44130"/>
                    <a:pt x="25520" y="44185"/>
                    <a:pt x="26613" y="44185"/>
                  </a:cubicBezTo>
                  <a:cubicBezTo>
                    <a:pt x="27895" y="44185"/>
                    <a:pt x="29075" y="44110"/>
                    <a:pt x="30155" y="43982"/>
                  </a:cubicBezTo>
                  <a:cubicBezTo>
                    <a:pt x="35765" y="43317"/>
                    <a:pt x="38619" y="41254"/>
                    <a:pt x="38619" y="41254"/>
                  </a:cubicBezTo>
                  <a:lnTo>
                    <a:pt x="38774" y="41352"/>
                  </a:lnTo>
                  <a:cubicBezTo>
                    <a:pt x="44958" y="31886"/>
                    <a:pt x="44813" y="20508"/>
                    <a:pt x="44076" y="17518"/>
                  </a:cubicBezTo>
                  <a:cubicBezTo>
                    <a:pt x="43190" y="13958"/>
                    <a:pt x="42925" y="8745"/>
                    <a:pt x="42925" y="8745"/>
                  </a:cubicBezTo>
                  <a:lnTo>
                    <a:pt x="42878" y="8742"/>
                  </a:lnTo>
                  <a:cubicBezTo>
                    <a:pt x="42239" y="12774"/>
                    <a:pt x="42560" y="14529"/>
                    <a:pt x="42230" y="14706"/>
                  </a:cubicBezTo>
                  <a:cubicBezTo>
                    <a:pt x="42180" y="14733"/>
                    <a:pt x="41980" y="14744"/>
                    <a:pt x="41678" y="14744"/>
                  </a:cubicBezTo>
                  <a:cubicBezTo>
                    <a:pt x="39990" y="14744"/>
                    <a:pt x="35096" y="14392"/>
                    <a:pt x="35096" y="14392"/>
                  </a:cubicBezTo>
                  <a:cubicBezTo>
                    <a:pt x="33291" y="12977"/>
                    <a:pt x="31412" y="3811"/>
                    <a:pt x="31412" y="3810"/>
                  </a:cubicBezTo>
                  <a:lnTo>
                    <a:pt x="31412" y="3810"/>
                  </a:lnTo>
                  <a:cubicBezTo>
                    <a:pt x="30680" y="7308"/>
                    <a:pt x="33755" y="14292"/>
                    <a:pt x="33755" y="14292"/>
                  </a:cubicBezTo>
                  <a:cubicBezTo>
                    <a:pt x="33755" y="14292"/>
                    <a:pt x="26336" y="14101"/>
                    <a:pt x="24897" y="12933"/>
                  </a:cubicBezTo>
                  <a:cubicBezTo>
                    <a:pt x="23457" y="11765"/>
                    <a:pt x="23420" y="2951"/>
                    <a:pt x="23420" y="2951"/>
                  </a:cubicBezTo>
                  <a:cubicBezTo>
                    <a:pt x="23420" y="2951"/>
                    <a:pt x="20981" y="12143"/>
                    <a:pt x="20645" y="12449"/>
                  </a:cubicBezTo>
                  <a:cubicBezTo>
                    <a:pt x="20534" y="12552"/>
                    <a:pt x="19733" y="12611"/>
                    <a:pt x="18669" y="12611"/>
                  </a:cubicBezTo>
                  <a:cubicBezTo>
                    <a:pt x="16530" y="12611"/>
                    <a:pt x="13323" y="12372"/>
                    <a:pt x="12502" y="11765"/>
                  </a:cubicBezTo>
                  <a:cubicBezTo>
                    <a:pt x="11274" y="10858"/>
                    <a:pt x="13619" y="515"/>
                    <a:pt x="13734" y="0"/>
                  </a:cubicBezTo>
                  <a:close/>
                </a:path>
              </a:pathLst>
            </a:custGeom>
            <a:solidFill>
              <a:srgbClr val="F9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3"/>
            <p:cNvSpPr/>
            <p:nvPr/>
          </p:nvSpPr>
          <p:spPr>
            <a:xfrm>
              <a:off x="4866250" y="3179775"/>
              <a:ext cx="203850" cy="136150"/>
            </a:xfrm>
            <a:custGeom>
              <a:avLst/>
              <a:gdLst/>
              <a:ahLst/>
              <a:cxnLst/>
              <a:rect l="l" t="t" r="r" b="b"/>
              <a:pathLst>
                <a:path w="8154" h="5446" extrusionOk="0">
                  <a:moveTo>
                    <a:pt x="5748" y="1"/>
                  </a:moveTo>
                  <a:cubicBezTo>
                    <a:pt x="5748" y="1"/>
                    <a:pt x="3480" y="1344"/>
                    <a:pt x="494" y="1344"/>
                  </a:cubicBezTo>
                  <a:cubicBezTo>
                    <a:pt x="338" y="1344"/>
                    <a:pt x="180" y="1340"/>
                    <a:pt x="21" y="1332"/>
                  </a:cubicBezTo>
                  <a:lnTo>
                    <a:pt x="1" y="1732"/>
                  </a:lnTo>
                  <a:cubicBezTo>
                    <a:pt x="1" y="1732"/>
                    <a:pt x="902" y="3651"/>
                    <a:pt x="2712" y="4732"/>
                  </a:cubicBezTo>
                  <a:cubicBezTo>
                    <a:pt x="3422" y="5155"/>
                    <a:pt x="4268" y="5446"/>
                    <a:pt x="5251" y="5446"/>
                  </a:cubicBezTo>
                  <a:cubicBezTo>
                    <a:pt x="5334" y="5446"/>
                    <a:pt x="5418" y="5444"/>
                    <a:pt x="5504" y="5440"/>
                  </a:cubicBezTo>
                  <a:cubicBezTo>
                    <a:pt x="8153" y="5308"/>
                    <a:pt x="5748" y="1"/>
                    <a:pt x="5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3"/>
            <p:cNvSpPr/>
            <p:nvPr/>
          </p:nvSpPr>
          <p:spPr>
            <a:xfrm>
              <a:off x="4734800" y="3162400"/>
              <a:ext cx="275175" cy="50975"/>
            </a:xfrm>
            <a:custGeom>
              <a:avLst/>
              <a:gdLst/>
              <a:ahLst/>
              <a:cxnLst/>
              <a:rect l="l" t="t" r="r" b="b"/>
              <a:pathLst>
                <a:path w="11007" h="2039" extrusionOk="0">
                  <a:moveTo>
                    <a:pt x="15" y="0"/>
                  </a:moveTo>
                  <a:lnTo>
                    <a:pt x="1" y="75"/>
                  </a:lnTo>
                  <a:cubicBezTo>
                    <a:pt x="1783" y="1440"/>
                    <a:pt x="3624" y="1947"/>
                    <a:pt x="5279" y="2027"/>
                  </a:cubicBezTo>
                  <a:cubicBezTo>
                    <a:pt x="5438" y="2035"/>
                    <a:pt x="5596" y="2039"/>
                    <a:pt x="5752" y="2039"/>
                  </a:cubicBezTo>
                  <a:cubicBezTo>
                    <a:pt x="8738" y="2039"/>
                    <a:pt x="11006" y="696"/>
                    <a:pt x="11006" y="696"/>
                  </a:cubicBezTo>
                  <a:lnTo>
                    <a:pt x="10990" y="592"/>
                  </a:lnTo>
                  <a:cubicBezTo>
                    <a:pt x="9910" y="720"/>
                    <a:pt x="8730" y="795"/>
                    <a:pt x="7448" y="795"/>
                  </a:cubicBezTo>
                  <a:cubicBezTo>
                    <a:pt x="6355" y="795"/>
                    <a:pt x="5188" y="740"/>
                    <a:pt x="3947" y="615"/>
                  </a:cubicBezTo>
                  <a:cubicBezTo>
                    <a:pt x="2626" y="484"/>
                    <a:pt x="1314" y="278"/>
                    <a:pt x="15" y="0"/>
                  </a:cubicBezTo>
                  <a:close/>
                </a:path>
              </a:pathLst>
            </a:custGeom>
            <a:solidFill>
              <a:srgbClr val="F9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3"/>
            <p:cNvSpPr/>
            <p:nvPr/>
          </p:nvSpPr>
          <p:spPr>
            <a:xfrm>
              <a:off x="4778400" y="3223075"/>
              <a:ext cx="155675" cy="159400"/>
            </a:xfrm>
            <a:custGeom>
              <a:avLst/>
              <a:gdLst/>
              <a:ahLst/>
              <a:cxnLst/>
              <a:rect l="l" t="t" r="r" b="b"/>
              <a:pathLst>
                <a:path w="6227" h="6376" extrusionOk="0">
                  <a:moveTo>
                    <a:pt x="3515" y="0"/>
                  </a:moveTo>
                  <a:cubicBezTo>
                    <a:pt x="2871" y="1412"/>
                    <a:pt x="1371" y="2520"/>
                    <a:pt x="1" y="3023"/>
                  </a:cubicBezTo>
                  <a:lnTo>
                    <a:pt x="48" y="3151"/>
                  </a:lnTo>
                  <a:cubicBezTo>
                    <a:pt x="48" y="3151"/>
                    <a:pt x="1782" y="6180"/>
                    <a:pt x="2895" y="6368"/>
                  </a:cubicBezTo>
                  <a:cubicBezTo>
                    <a:pt x="2924" y="6373"/>
                    <a:pt x="2955" y="6375"/>
                    <a:pt x="2986" y="6375"/>
                  </a:cubicBezTo>
                  <a:cubicBezTo>
                    <a:pt x="4121" y="6375"/>
                    <a:pt x="6175" y="3151"/>
                    <a:pt x="6175" y="3151"/>
                  </a:cubicBezTo>
                  <a:lnTo>
                    <a:pt x="6226" y="3000"/>
                  </a:lnTo>
                  <a:cubicBezTo>
                    <a:pt x="4416" y="1919"/>
                    <a:pt x="3515" y="0"/>
                    <a:pt x="3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3"/>
            <p:cNvSpPr/>
            <p:nvPr/>
          </p:nvSpPr>
          <p:spPr>
            <a:xfrm>
              <a:off x="4691525" y="3164275"/>
              <a:ext cx="175275" cy="141825"/>
            </a:xfrm>
            <a:custGeom>
              <a:avLst/>
              <a:gdLst/>
              <a:ahLst/>
              <a:cxnLst/>
              <a:rect l="l" t="t" r="r" b="b"/>
              <a:pathLst>
                <a:path w="7011" h="5673" extrusionOk="0">
                  <a:moveTo>
                    <a:pt x="1732" y="0"/>
                  </a:moveTo>
                  <a:cubicBezTo>
                    <a:pt x="1732" y="0"/>
                    <a:pt x="0" y="4049"/>
                    <a:pt x="929" y="5260"/>
                  </a:cubicBezTo>
                  <a:cubicBezTo>
                    <a:pt x="1147" y="5542"/>
                    <a:pt x="1536" y="5673"/>
                    <a:pt x="2017" y="5673"/>
                  </a:cubicBezTo>
                  <a:cubicBezTo>
                    <a:pt x="2447" y="5673"/>
                    <a:pt x="2952" y="5568"/>
                    <a:pt x="3476" y="5375"/>
                  </a:cubicBezTo>
                  <a:cubicBezTo>
                    <a:pt x="4846" y="4872"/>
                    <a:pt x="6348" y="3764"/>
                    <a:pt x="6990" y="2352"/>
                  </a:cubicBezTo>
                  <a:lnTo>
                    <a:pt x="7010" y="1952"/>
                  </a:lnTo>
                  <a:cubicBezTo>
                    <a:pt x="5355" y="1872"/>
                    <a:pt x="3514" y="1365"/>
                    <a:pt x="1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33"/>
            <p:cNvSpPr/>
            <p:nvPr/>
          </p:nvSpPr>
          <p:spPr>
            <a:xfrm>
              <a:off x="4527625" y="4512125"/>
              <a:ext cx="315450" cy="357575"/>
            </a:xfrm>
            <a:custGeom>
              <a:avLst/>
              <a:gdLst/>
              <a:ahLst/>
              <a:cxnLst/>
              <a:rect l="l" t="t" r="r" b="b"/>
              <a:pathLst>
                <a:path w="12618" h="14303" extrusionOk="0">
                  <a:moveTo>
                    <a:pt x="1548" y="0"/>
                  </a:moveTo>
                  <a:lnTo>
                    <a:pt x="1548" y="0"/>
                  </a:lnTo>
                  <a:cubicBezTo>
                    <a:pt x="1053" y="743"/>
                    <a:pt x="809" y="2847"/>
                    <a:pt x="0" y="3159"/>
                  </a:cubicBezTo>
                  <a:cubicBezTo>
                    <a:pt x="0" y="3159"/>
                    <a:pt x="708" y="9446"/>
                    <a:pt x="1088" y="13874"/>
                  </a:cubicBezTo>
                  <a:cubicBezTo>
                    <a:pt x="1390" y="13908"/>
                    <a:pt x="4546" y="14302"/>
                    <a:pt x="7542" y="14302"/>
                  </a:cubicBezTo>
                  <a:cubicBezTo>
                    <a:pt x="9112" y="14302"/>
                    <a:pt x="10638" y="14194"/>
                    <a:pt x="11687" y="13869"/>
                  </a:cubicBezTo>
                  <a:lnTo>
                    <a:pt x="11838" y="13885"/>
                  </a:lnTo>
                  <a:cubicBezTo>
                    <a:pt x="12256" y="9734"/>
                    <a:pt x="12617" y="5383"/>
                    <a:pt x="12617" y="5383"/>
                  </a:cubicBezTo>
                  <a:lnTo>
                    <a:pt x="12579" y="5286"/>
                  </a:lnTo>
                  <a:cubicBezTo>
                    <a:pt x="12023" y="5478"/>
                    <a:pt x="11353" y="5558"/>
                    <a:pt x="10622" y="5558"/>
                  </a:cubicBezTo>
                  <a:cubicBezTo>
                    <a:pt x="7017" y="5558"/>
                    <a:pt x="1916" y="3605"/>
                    <a:pt x="1608" y="3403"/>
                  </a:cubicBezTo>
                  <a:cubicBezTo>
                    <a:pt x="1239" y="3159"/>
                    <a:pt x="1548" y="1"/>
                    <a:pt x="1548" y="0"/>
                  </a:cubicBezTo>
                  <a:close/>
                </a:path>
              </a:pathLst>
            </a:custGeom>
            <a:solidFill>
              <a:srgbClr val="F9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33"/>
            <p:cNvSpPr/>
            <p:nvPr/>
          </p:nvSpPr>
          <p:spPr>
            <a:xfrm>
              <a:off x="4554850" y="4858825"/>
              <a:ext cx="268750" cy="115275"/>
            </a:xfrm>
            <a:custGeom>
              <a:avLst/>
              <a:gdLst/>
              <a:ahLst/>
              <a:cxnLst/>
              <a:rect l="l" t="t" r="r" b="b"/>
              <a:pathLst>
                <a:path w="10750" h="4611" extrusionOk="0">
                  <a:moveTo>
                    <a:pt x="10598" y="1"/>
                  </a:moveTo>
                  <a:cubicBezTo>
                    <a:pt x="9549" y="326"/>
                    <a:pt x="8024" y="434"/>
                    <a:pt x="6455" y="434"/>
                  </a:cubicBezTo>
                  <a:cubicBezTo>
                    <a:pt x="3458" y="434"/>
                    <a:pt x="301" y="39"/>
                    <a:pt x="1" y="5"/>
                  </a:cubicBezTo>
                  <a:lnTo>
                    <a:pt x="1" y="5"/>
                  </a:lnTo>
                  <a:cubicBezTo>
                    <a:pt x="176" y="1953"/>
                    <a:pt x="283" y="3541"/>
                    <a:pt x="240" y="4077"/>
                  </a:cubicBezTo>
                  <a:lnTo>
                    <a:pt x="398" y="4081"/>
                  </a:lnTo>
                  <a:cubicBezTo>
                    <a:pt x="398" y="4081"/>
                    <a:pt x="3748" y="4610"/>
                    <a:pt x="6677" y="4610"/>
                  </a:cubicBezTo>
                  <a:cubicBezTo>
                    <a:pt x="8079" y="4610"/>
                    <a:pt x="9385" y="4489"/>
                    <a:pt x="10182" y="4130"/>
                  </a:cubicBezTo>
                  <a:lnTo>
                    <a:pt x="10291" y="4145"/>
                  </a:lnTo>
                  <a:cubicBezTo>
                    <a:pt x="10441" y="2929"/>
                    <a:pt x="10598" y="1486"/>
                    <a:pt x="10749" y="17"/>
                  </a:cubicBezTo>
                  <a:lnTo>
                    <a:pt x="105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3"/>
            <p:cNvSpPr/>
            <p:nvPr/>
          </p:nvSpPr>
          <p:spPr>
            <a:xfrm>
              <a:off x="4177525" y="2340875"/>
              <a:ext cx="228100" cy="595250"/>
            </a:xfrm>
            <a:custGeom>
              <a:avLst/>
              <a:gdLst/>
              <a:ahLst/>
              <a:cxnLst/>
              <a:rect l="l" t="t" r="r" b="b"/>
              <a:pathLst>
                <a:path w="9124" h="23810" extrusionOk="0">
                  <a:moveTo>
                    <a:pt x="4394" y="1"/>
                  </a:moveTo>
                  <a:lnTo>
                    <a:pt x="4362" y="85"/>
                  </a:lnTo>
                  <a:cubicBezTo>
                    <a:pt x="4362" y="85"/>
                    <a:pt x="3026" y="9624"/>
                    <a:pt x="1" y="15066"/>
                  </a:cubicBezTo>
                  <a:cubicBezTo>
                    <a:pt x="585" y="15327"/>
                    <a:pt x="1147" y="18008"/>
                    <a:pt x="1147" y="18008"/>
                  </a:cubicBezTo>
                  <a:lnTo>
                    <a:pt x="1190" y="18062"/>
                  </a:lnTo>
                  <a:cubicBezTo>
                    <a:pt x="1327" y="17938"/>
                    <a:pt x="1406" y="17874"/>
                    <a:pt x="1406" y="17874"/>
                  </a:cubicBezTo>
                  <a:cubicBezTo>
                    <a:pt x="1725" y="18351"/>
                    <a:pt x="2050" y="18814"/>
                    <a:pt x="2378" y="19266"/>
                  </a:cubicBezTo>
                  <a:cubicBezTo>
                    <a:pt x="3517" y="20857"/>
                    <a:pt x="4756" y="22376"/>
                    <a:pt x="6088" y="23810"/>
                  </a:cubicBezTo>
                  <a:lnTo>
                    <a:pt x="6204" y="23733"/>
                  </a:lnTo>
                  <a:cubicBezTo>
                    <a:pt x="6197" y="23729"/>
                    <a:pt x="6193" y="23718"/>
                    <a:pt x="6188" y="23713"/>
                  </a:cubicBezTo>
                  <a:cubicBezTo>
                    <a:pt x="3126" y="18819"/>
                    <a:pt x="6569" y="13614"/>
                    <a:pt x="7073" y="12610"/>
                  </a:cubicBezTo>
                  <a:cubicBezTo>
                    <a:pt x="7578" y="11607"/>
                    <a:pt x="9076" y="1544"/>
                    <a:pt x="9076" y="1544"/>
                  </a:cubicBezTo>
                  <a:lnTo>
                    <a:pt x="9124" y="1209"/>
                  </a:lnTo>
                  <a:cubicBezTo>
                    <a:pt x="7462" y="977"/>
                    <a:pt x="5606" y="457"/>
                    <a:pt x="4394" y="1"/>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3"/>
            <p:cNvSpPr/>
            <p:nvPr/>
          </p:nvSpPr>
          <p:spPr>
            <a:xfrm>
              <a:off x="3976500" y="2704325"/>
              <a:ext cx="230800" cy="217800"/>
            </a:xfrm>
            <a:custGeom>
              <a:avLst/>
              <a:gdLst/>
              <a:ahLst/>
              <a:cxnLst/>
              <a:rect l="l" t="t" r="r" b="b"/>
              <a:pathLst>
                <a:path w="9232" h="8712" extrusionOk="0">
                  <a:moveTo>
                    <a:pt x="4746" y="0"/>
                  </a:moveTo>
                  <a:cubicBezTo>
                    <a:pt x="4719" y="0"/>
                    <a:pt x="4694" y="5"/>
                    <a:pt x="4672" y="14"/>
                  </a:cubicBezTo>
                  <a:cubicBezTo>
                    <a:pt x="3823" y="364"/>
                    <a:pt x="5259" y="2940"/>
                    <a:pt x="5336" y="3077"/>
                  </a:cubicBezTo>
                  <a:cubicBezTo>
                    <a:pt x="5222" y="2930"/>
                    <a:pt x="3418" y="581"/>
                    <a:pt x="2413" y="581"/>
                  </a:cubicBezTo>
                  <a:cubicBezTo>
                    <a:pt x="2324" y="581"/>
                    <a:pt x="2242" y="599"/>
                    <a:pt x="2167" y="640"/>
                  </a:cubicBezTo>
                  <a:cubicBezTo>
                    <a:pt x="1317" y="1096"/>
                    <a:pt x="3440" y="3836"/>
                    <a:pt x="3552" y="3979"/>
                  </a:cubicBezTo>
                  <a:cubicBezTo>
                    <a:pt x="3445" y="3882"/>
                    <a:pt x="1849" y="2455"/>
                    <a:pt x="995" y="2455"/>
                  </a:cubicBezTo>
                  <a:cubicBezTo>
                    <a:pt x="867" y="2455"/>
                    <a:pt x="756" y="2487"/>
                    <a:pt x="669" y="2561"/>
                  </a:cubicBezTo>
                  <a:cubicBezTo>
                    <a:pt x="1" y="3125"/>
                    <a:pt x="2351" y="5772"/>
                    <a:pt x="2481" y="6064"/>
                  </a:cubicBezTo>
                  <a:cubicBezTo>
                    <a:pt x="2596" y="6319"/>
                    <a:pt x="2995" y="7715"/>
                    <a:pt x="3636" y="8436"/>
                  </a:cubicBezTo>
                  <a:cubicBezTo>
                    <a:pt x="3723" y="8538"/>
                    <a:pt x="3823" y="8628"/>
                    <a:pt x="3935" y="8702"/>
                  </a:cubicBezTo>
                  <a:lnTo>
                    <a:pt x="3951" y="8712"/>
                  </a:lnTo>
                  <a:cubicBezTo>
                    <a:pt x="4863" y="7296"/>
                    <a:pt x="8326" y="4292"/>
                    <a:pt x="9231" y="3522"/>
                  </a:cubicBezTo>
                  <a:lnTo>
                    <a:pt x="9188" y="3468"/>
                  </a:lnTo>
                  <a:cubicBezTo>
                    <a:pt x="9188" y="3468"/>
                    <a:pt x="8626" y="789"/>
                    <a:pt x="8042" y="528"/>
                  </a:cubicBezTo>
                  <a:cubicBezTo>
                    <a:pt x="7978" y="640"/>
                    <a:pt x="7920" y="747"/>
                    <a:pt x="7856" y="853"/>
                  </a:cubicBezTo>
                  <a:cubicBezTo>
                    <a:pt x="7719" y="1092"/>
                    <a:pt x="7580" y="1324"/>
                    <a:pt x="7443" y="1548"/>
                  </a:cubicBezTo>
                  <a:cubicBezTo>
                    <a:pt x="7407" y="1931"/>
                    <a:pt x="7400" y="2316"/>
                    <a:pt x="7420" y="2700"/>
                  </a:cubicBezTo>
                  <a:cubicBezTo>
                    <a:pt x="7420" y="2700"/>
                    <a:pt x="7272" y="2497"/>
                    <a:pt x="7033" y="2201"/>
                  </a:cubicBezTo>
                  <a:cubicBezTo>
                    <a:pt x="6421" y="1420"/>
                    <a:pt x="5229" y="0"/>
                    <a:pt x="4746" y="0"/>
                  </a:cubicBezTo>
                  <a:close/>
                </a:path>
              </a:pathLst>
            </a:custGeom>
            <a:solidFill>
              <a:srgbClr val="F9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3"/>
            <p:cNvSpPr/>
            <p:nvPr/>
          </p:nvSpPr>
          <p:spPr>
            <a:xfrm>
              <a:off x="4747475" y="2606225"/>
              <a:ext cx="91675" cy="61150"/>
            </a:xfrm>
            <a:custGeom>
              <a:avLst/>
              <a:gdLst/>
              <a:ahLst/>
              <a:cxnLst/>
              <a:rect l="l" t="t" r="r" b="b"/>
              <a:pathLst>
                <a:path w="3667" h="2446" extrusionOk="0">
                  <a:moveTo>
                    <a:pt x="1776" y="0"/>
                  </a:moveTo>
                  <a:cubicBezTo>
                    <a:pt x="825" y="0"/>
                    <a:pt x="51" y="506"/>
                    <a:pt x="26" y="1155"/>
                  </a:cubicBezTo>
                  <a:cubicBezTo>
                    <a:pt x="1" y="1827"/>
                    <a:pt x="789" y="2407"/>
                    <a:pt x="1787" y="2443"/>
                  </a:cubicBezTo>
                  <a:cubicBezTo>
                    <a:pt x="1820" y="2445"/>
                    <a:pt x="1854" y="2445"/>
                    <a:pt x="1887" y="2445"/>
                  </a:cubicBezTo>
                  <a:cubicBezTo>
                    <a:pt x="2841" y="2445"/>
                    <a:pt x="3614" y="1941"/>
                    <a:pt x="3641" y="1292"/>
                  </a:cubicBezTo>
                  <a:cubicBezTo>
                    <a:pt x="3666" y="617"/>
                    <a:pt x="2880" y="42"/>
                    <a:pt x="1880" y="2"/>
                  </a:cubicBezTo>
                  <a:cubicBezTo>
                    <a:pt x="1845" y="1"/>
                    <a:pt x="1811" y="0"/>
                    <a:pt x="1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3"/>
            <p:cNvSpPr/>
            <p:nvPr/>
          </p:nvSpPr>
          <p:spPr>
            <a:xfrm>
              <a:off x="4514875" y="2566875"/>
              <a:ext cx="142325" cy="58400"/>
            </a:xfrm>
            <a:custGeom>
              <a:avLst/>
              <a:gdLst/>
              <a:ahLst/>
              <a:cxnLst/>
              <a:rect l="l" t="t" r="r" b="b"/>
              <a:pathLst>
                <a:path w="5693" h="2336" extrusionOk="0">
                  <a:moveTo>
                    <a:pt x="1908" y="0"/>
                  </a:moveTo>
                  <a:cubicBezTo>
                    <a:pt x="863" y="0"/>
                    <a:pt x="1" y="389"/>
                    <a:pt x="89" y="941"/>
                  </a:cubicBezTo>
                  <a:cubicBezTo>
                    <a:pt x="215" y="1719"/>
                    <a:pt x="1830" y="1563"/>
                    <a:pt x="2749" y="1815"/>
                  </a:cubicBezTo>
                  <a:cubicBezTo>
                    <a:pt x="3252" y="1954"/>
                    <a:pt x="4311" y="2336"/>
                    <a:pt x="4913" y="2336"/>
                  </a:cubicBezTo>
                  <a:cubicBezTo>
                    <a:pt x="5090" y="2336"/>
                    <a:pt x="5227" y="2303"/>
                    <a:pt x="5300" y="2222"/>
                  </a:cubicBezTo>
                  <a:cubicBezTo>
                    <a:pt x="5692" y="1784"/>
                    <a:pt x="4654" y="463"/>
                    <a:pt x="2751" y="84"/>
                  </a:cubicBezTo>
                  <a:cubicBezTo>
                    <a:pt x="2467" y="27"/>
                    <a:pt x="2181" y="0"/>
                    <a:pt x="1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3"/>
            <p:cNvSpPr/>
            <p:nvPr/>
          </p:nvSpPr>
          <p:spPr>
            <a:xfrm>
              <a:off x="4552975" y="2546475"/>
              <a:ext cx="23775" cy="32050"/>
            </a:xfrm>
            <a:custGeom>
              <a:avLst/>
              <a:gdLst/>
              <a:ahLst/>
              <a:cxnLst/>
              <a:rect l="l" t="t" r="r" b="b"/>
              <a:pathLst>
                <a:path w="951" h="1282" extrusionOk="0">
                  <a:moveTo>
                    <a:pt x="164" y="0"/>
                  </a:moveTo>
                  <a:cubicBezTo>
                    <a:pt x="98" y="0"/>
                    <a:pt x="33" y="48"/>
                    <a:pt x="25" y="124"/>
                  </a:cubicBezTo>
                  <a:cubicBezTo>
                    <a:pt x="1" y="352"/>
                    <a:pt x="50" y="562"/>
                    <a:pt x="145" y="748"/>
                  </a:cubicBezTo>
                  <a:cubicBezTo>
                    <a:pt x="242" y="936"/>
                    <a:pt x="362" y="1137"/>
                    <a:pt x="583" y="1255"/>
                  </a:cubicBezTo>
                  <a:cubicBezTo>
                    <a:pt x="617" y="1273"/>
                    <a:pt x="651" y="1282"/>
                    <a:pt x="685" y="1282"/>
                  </a:cubicBezTo>
                  <a:cubicBezTo>
                    <a:pt x="830" y="1282"/>
                    <a:pt x="950" y="1127"/>
                    <a:pt x="882" y="974"/>
                  </a:cubicBezTo>
                  <a:lnTo>
                    <a:pt x="866" y="938"/>
                  </a:lnTo>
                  <a:cubicBezTo>
                    <a:pt x="800" y="788"/>
                    <a:pt x="720" y="644"/>
                    <a:pt x="614" y="498"/>
                  </a:cubicBezTo>
                  <a:cubicBezTo>
                    <a:pt x="506" y="352"/>
                    <a:pt x="415" y="188"/>
                    <a:pt x="264" y="46"/>
                  </a:cubicBezTo>
                  <a:lnTo>
                    <a:pt x="256" y="37"/>
                  </a:lnTo>
                  <a:cubicBezTo>
                    <a:pt x="229" y="12"/>
                    <a:pt x="197" y="0"/>
                    <a:pt x="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3"/>
            <p:cNvSpPr/>
            <p:nvPr/>
          </p:nvSpPr>
          <p:spPr>
            <a:xfrm>
              <a:off x="4526175" y="2547700"/>
              <a:ext cx="25150" cy="35625"/>
            </a:xfrm>
            <a:custGeom>
              <a:avLst/>
              <a:gdLst/>
              <a:ahLst/>
              <a:cxnLst/>
              <a:rect l="l" t="t" r="r" b="b"/>
              <a:pathLst>
                <a:path w="1006" h="1425" extrusionOk="0">
                  <a:moveTo>
                    <a:pt x="171" y="0"/>
                  </a:moveTo>
                  <a:cubicBezTo>
                    <a:pt x="106" y="0"/>
                    <a:pt x="48" y="48"/>
                    <a:pt x="38" y="114"/>
                  </a:cubicBezTo>
                  <a:cubicBezTo>
                    <a:pt x="0" y="367"/>
                    <a:pt x="36" y="617"/>
                    <a:pt x="139" y="836"/>
                  </a:cubicBezTo>
                  <a:cubicBezTo>
                    <a:pt x="241" y="1055"/>
                    <a:pt x="392" y="1316"/>
                    <a:pt x="702" y="1414"/>
                  </a:cubicBezTo>
                  <a:cubicBezTo>
                    <a:pt x="723" y="1421"/>
                    <a:pt x="745" y="1424"/>
                    <a:pt x="766" y="1424"/>
                  </a:cubicBezTo>
                  <a:cubicBezTo>
                    <a:pt x="809" y="1424"/>
                    <a:pt x="852" y="1411"/>
                    <a:pt x="889" y="1387"/>
                  </a:cubicBezTo>
                  <a:cubicBezTo>
                    <a:pt x="983" y="1320"/>
                    <a:pt x="1005" y="1188"/>
                    <a:pt x="936" y="1095"/>
                  </a:cubicBezTo>
                  <a:lnTo>
                    <a:pt x="898" y="1037"/>
                  </a:lnTo>
                  <a:cubicBezTo>
                    <a:pt x="814" y="918"/>
                    <a:pt x="728" y="769"/>
                    <a:pt x="617" y="604"/>
                  </a:cubicBezTo>
                  <a:cubicBezTo>
                    <a:pt x="507" y="440"/>
                    <a:pt x="427" y="243"/>
                    <a:pt x="286" y="64"/>
                  </a:cubicBezTo>
                  <a:lnTo>
                    <a:pt x="277" y="52"/>
                  </a:lnTo>
                  <a:cubicBezTo>
                    <a:pt x="257" y="24"/>
                    <a:pt x="228" y="6"/>
                    <a:pt x="193" y="2"/>
                  </a:cubicBezTo>
                  <a:cubicBezTo>
                    <a:pt x="186" y="1"/>
                    <a:pt x="178" y="0"/>
                    <a:pt x="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3"/>
            <p:cNvSpPr/>
            <p:nvPr/>
          </p:nvSpPr>
          <p:spPr>
            <a:xfrm>
              <a:off x="4500800" y="2558075"/>
              <a:ext cx="35100" cy="34100"/>
            </a:xfrm>
            <a:custGeom>
              <a:avLst/>
              <a:gdLst/>
              <a:ahLst/>
              <a:cxnLst/>
              <a:rect l="l" t="t" r="r" b="b"/>
              <a:pathLst>
                <a:path w="1404" h="1364" extrusionOk="0">
                  <a:moveTo>
                    <a:pt x="139" y="1"/>
                  </a:moveTo>
                  <a:cubicBezTo>
                    <a:pt x="135" y="1"/>
                    <a:pt x="131" y="1"/>
                    <a:pt x="126" y="1"/>
                  </a:cubicBezTo>
                  <a:cubicBezTo>
                    <a:pt x="55" y="7"/>
                    <a:pt x="1" y="71"/>
                    <a:pt x="6" y="144"/>
                  </a:cubicBezTo>
                  <a:cubicBezTo>
                    <a:pt x="32" y="445"/>
                    <a:pt x="156" y="713"/>
                    <a:pt x="351" y="932"/>
                  </a:cubicBezTo>
                  <a:cubicBezTo>
                    <a:pt x="546" y="1151"/>
                    <a:pt x="825" y="1350"/>
                    <a:pt x="1146" y="1363"/>
                  </a:cubicBezTo>
                  <a:cubicBezTo>
                    <a:pt x="1151" y="1363"/>
                    <a:pt x="1156" y="1363"/>
                    <a:pt x="1161" y="1363"/>
                  </a:cubicBezTo>
                  <a:cubicBezTo>
                    <a:pt x="1234" y="1363"/>
                    <a:pt x="1302" y="1326"/>
                    <a:pt x="1340" y="1264"/>
                  </a:cubicBezTo>
                  <a:cubicBezTo>
                    <a:pt x="1404" y="1162"/>
                    <a:pt x="1373" y="1030"/>
                    <a:pt x="1272" y="967"/>
                  </a:cubicBezTo>
                  <a:lnTo>
                    <a:pt x="1249" y="952"/>
                  </a:lnTo>
                  <a:cubicBezTo>
                    <a:pt x="1064" y="837"/>
                    <a:pt x="907" y="718"/>
                    <a:pt x="739" y="571"/>
                  </a:cubicBezTo>
                  <a:cubicBezTo>
                    <a:pt x="570" y="421"/>
                    <a:pt x="422" y="230"/>
                    <a:pt x="243" y="53"/>
                  </a:cubicBezTo>
                  <a:lnTo>
                    <a:pt x="230" y="38"/>
                  </a:lnTo>
                  <a:cubicBezTo>
                    <a:pt x="206" y="14"/>
                    <a:pt x="173" y="1"/>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3"/>
            <p:cNvSpPr/>
            <p:nvPr/>
          </p:nvSpPr>
          <p:spPr>
            <a:xfrm>
              <a:off x="4687225" y="2739175"/>
              <a:ext cx="253100" cy="156375"/>
            </a:xfrm>
            <a:custGeom>
              <a:avLst/>
              <a:gdLst/>
              <a:ahLst/>
              <a:cxnLst/>
              <a:rect l="l" t="t" r="r" b="b"/>
              <a:pathLst>
                <a:path w="10124" h="6255" extrusionOk="0">
                  <a:moveTo>
                    <a:pt x="6617" y="1"/>
                  </a:moveTo>
                  <a:cubicBezTo>
                    <a:pt x="4178" y="1"/>
                    <a:pt x="1151" y="277"/>
                    <a:pt x="621" y="736"/>
                  </a:cubicBezTo>
                  <a:cubicBezTo>
                    <a:pt x="1" y="1275"/>
                    <a:pt x="1358" y="6168"/>
                    <a:pt x="4920" y="6252"/>
                  </a:cubicBezTo>
                  <a:cubicBezTo>
                    <a:pt x="4977" y="6253"/>
                    <a:pt x="5033" y="6254"/>
                    <a:pt x="5089" y="6254"/>
                  </a:cubicBezTo>
                  <a:cubicBezTo>
                    <a:pt x="9870" y="6254"/>
                    <a:pt x="10123" y="1128"/>
                    <a:pt x="9813" y="421"/>
                  </a:cubicBezTo>
                  <a:cubicBezTo>
                    <a:pt x="9685" y="131"/>
                    <a:pt x="8289" y="1"/>
                    <a:pt x="6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3"/>
            <p:cNvSpPr/>
            <p:nvPr/>
          </p:nvSpPr>
          <p:spPr>
            <a:xfrm>
              <a:off x="4692650" y="2729700"/>
              <a:ext cx="251000" cy="173850"/>
            </a:xfrm>
            <a:custGeom>
              <a:avLst/>
              <a:gdLst/>
              <a:ahLst/>
              <a:cxnLst/>
              <a:rect l="l" t="t" r="r" b="b"/>
              <a:pathLst>
                <a:path w="10040" h="6954" extrusionOk="0">
                  <a:moveTo>
                    <a:pt x="6093" y="726"/>
                  </a:moveTo>
                  <a:cubicBezTo>
                    <a:pt x="6331" y="726"/>
                    <a:pt x="6569" y="734"/>
                    <a:pt x="6806" y="754"/>
                  </a:cubicBezTo>
                  <a:cubicBezTo>
                    <a:pt x="7319" y="782"/>
                    <a:pt x="7831" y="825"/>
                    <a:pt x="8336" y="825"/>
                  </a:cubicBezTo>
                  <a:cubicBezTo>
                    <a:pt x="8356" y="825"/>
                    <a:pt x="8376" y="825"/>
                    <a:pt x="8395" y="825"/>
                  </a:cubicBezTo>
                  <a:cubicBezTo>
                    <a:pt x="8647" y="831"/>
                    <a:pt x="8895" y="873"/>
                    <a:pt x="9134" y="951"/>
                  </a:cubicBezTo>
                  <a:cubicBezTo>
                    <a:pt x="9186" y="971"/>
                    <a:pt x="9237" y="993"/>
                    <a:pt x="9271" y="1002"/>
                  </a:cubicBezTo>
                  <a:cubicBezTo>
                    <a:pt x="9274" y="1003"/>
                    <a:pt x="9277" y="1004"/>
                    <a:pt x="9280" y="1005"/>
                  </a:cubicBezTo>
                  <a:lnTo>
                    <a:pt x="9280" y="1005"/>
                  </a:lnTo>
                  <a:cubicBezTo>
                    <a:pt x="9284" y="1019"/>
                    <a:pt x="9289" y="1033"/>
                    <a:pt x="9291" y="1044"/>
                  </a:cubicBezTo>
                  <a:cubicBezTo>
                    <a:pt x="9306" y="1099"/>
                    <a:pt x="9315" y="1155"/>
                    <a:pt x="9324" y="1210"/>
                  </a:cubicBezTo>
                  <a:cubicBezTo>
                    <a:pt x="9401" y="1695"/>
                    <a:pt x="9260" y="2214"/>
                    <a:pt x="9189" y="2714"/>
                  </a:cubicBezTo>
                  <a:cubicBezTo>
                    <a:pt x="9140" y="2965"/>
                    <a:pt x="9074" y="3214"/>
                    <a:pt x="8990" y="3454"/>
                  </a:cubicBezTo>
                  <a:cubicBezTo>
                    <a:pt x="8897" y="3690"/>
                    <a:pt x="8786" y="3920"/>
                    <a:pt x="8660" y="4139"/>
                  </a:cubicBezTo>
                  <a:cubicBezTo>
                    <a:pt x="8414" y="4573"/>
                    <a:pt x="8147" y="5031"/>
                    <a:pt x="7744" y="5308"/>
                  </a:cubicBezTo>
                  <a:cubicBezTo>
                    <a:pt x="7339" y="5587"/>
                    <a:pt x="6947" y="5908"/>
                    <a:pt x="6467" y="6051"/>
                  </a:cubicBezTo>
                  <a:cubicBezTo>
                    <a:pt x="5985" y="6191"/>
                    <a:pt x="5483" y="6239"/>
                    <a:pt x="4973" y="6324"/>
                  </a:cubicBezTo>
                  <a:cubicBezTo>
                    <a:pt x="4909" y="6330"/>
                    <a:pt x="4847" y="6333"/>
                    <a:pt x="4785" y="6333"/>
                  </a:cubicBezTo>
                  <a:cubicBezTo>
                    <a:pt x="4339" y="6333"/>
                    <a:pt x="3932" y="6197"/>
                    <a:pt x="3506" y="6071"/>
                  </a:cubicBezTo>
                  <a:cubicBezTo>
                    <a:pt x="3020" y="5927"/>
                    <a:pt x="2672" y="5553"/>
                    <a:pt x="2263" y="5241"/>
                  </a:cubicBezTo>
                  <a:cubicBezTo>
                    <a:pt x="1854" y="4929"/>
                    <a:pt x="1573" y="4480"/>
                    <a:pt x="1322" y="4031"/>
                  </a:cubicBezTo>
                  <a:cubicBezTo>
                    <a:pt x="990" y="3617"/>
                    <a:pt x="875" y="3097"/>
                    <a:pt x="665" y="2622"/>
                  </a:cubicBezTo>
                  <a:cubicBezTo>
                    <a:pt x="568" y="2378"/>
                    <a:pt x="548" y="2115"/>
                    <a:pt x="528" y="1869"/>
                  </a:cubicBezTo>
                  <a:cubicBezTo>
                    <a:pt x="519" y="1745"/>
                    <a:pt x="502" y="1623"/>
                    <a:pt x="510" y="1511"/>
                  </a:cubicBezTo>
                  <a:cubicBezTo>
                    <a:pt x="510" y="1429"/>
                    <a:pt x="519" y="1349"/>
                    <a:pt x="537" y="1267"/>
                  </a:cubicBezTo>
                  <a:lnTo>
                    <a:pt x="555" y="1290"/>
                  </a:lnTo>
                  <a:cubicBezTo>
                    <a:pt x="698" y="1216"/>
                    <a:pt x="984" y="1161"/>
                    <a:pt x="1227" y="1121"/>
                  </a:cubicBezTo>
                  <a:lnTo>
                    <a:pt x="2006" y="1011"/>
                  </a:lnTo>
                  <a:cubicBezTo>
                    <a:pt x="2530" y="918"/>
                    <a:pt x="3062" y="865"/>
                    <a:pt x="3595" y="851"/>
                  </a:cubicBezTo>
                  <a:cubicBezTo>
                    <a:pt x="4427" y="824"/>
                    <a:pt x="5260" y="726"/>
                    <a:pt x="6093" y="726"/>
                  </a:cubicBezTo>
                  <a:close/>
                  <a:moveTo>
                    <a:pt x="7297" y="4"/>
                  </a:moveTo>
                  <a:cubicBezTo>
                    <a:pt x="7137" y="4"/>
                    <a:pt x="6977" y="7"/>
                    <a:pt x="6817" y="11"/>
                  </a:cubicBezTo>
                  <a:cubicBezTo>
                    <a:pt x="5723" y="75"/>
                    <a:pt x="4628" y="0"/>
                    <a:pt x="3539" y="134"/>
                  </a:cubicBezTo>
                  <a:lnTo>
                    <a:pt x="1900" y="333"/>
                  </a:lnTo>
                  <a:cubicBezTo>
                    <a:pt x="1625" y="376"/>
                    <a:pt x="1351" y="440"/>
                    <a:pt x="1084" y="524"/>
                  </a:cubicBezTo>
                  <a:cubicBezTo>
                    <a:pt x="811" y="623"/>
                    <a:pt x="546" y="687"/>
                    <a:pt x="254" y="942"/>
                  </a:cubicBezTo>
                  <a:lnTo>
                    <a:pt x="273" y="962"/>
                  </a:lnTo>
                  <a:cubicBezTo>
                    <a:pt x="75" y="1134"/>
                    <a:pt x="55" y="1311"/>
                    <a:pt x="23" y="1464"/>
                  </a:cubicBezTo>
                  <a:cubicBezTo>
                    <a:pt x="4" y="1615"/>
                    <a:pt x="1" y="1767"/>
                    <a:pt x="17" y="1918"/>
                  </a:cubicBezTo>
                  <a:cubicBezTo>
                    <a:pt x="48" y="2210"/>
                    <a:pt x="141" y="2478"/>
                    <a:pt x="194" y="2754"/>
                  </a:cubicBezTo>
                  <a:cubicBezTo>
                    <a:pt x="283" y="3323"/>
                    <a:pt x="595" y="3801"/>
                    <a:pt x="803" y="4328"/>
                  </a:cubicBezTo>
                  <a:cubicBezTo>
                    <a:pt x="1088" y="4819"/>
                    <a:pt x="1437" y="5259"/>
                    <a:pt x="1829" y="5688"/>
                  </a:cubicBezTo>
                  <a:cubicBezTo>
                    <a:pt x="2221" y="6116"/>
                    <a:pt x="2741" y="6376"/>
                    <a:pt x="3270" y="6647"/>
                  </a:cubicBezTo>
                  <a:cubicBezTo>
                    <a:pt x="3780" y="6909"/>
                    <a:pt x="4379" y="6936"/>
                    <a:pt x="4921" y="6936"/>
                  </a:cubicBezTo>
                  <a:cubicBezTo>
                    <a:pt x="4942" y="6936"/>
                    <a:pt x="4963" y="6936"/>
                    <a:pt x="4984" y="6936"/>
                  </a:cubicBezTo>
                  <a:cubicBezTo>
                    <a:pt x="5090" y="6948"/>
                    <a:pt x="5197" y="6954"/>
                    <a:pt x="5305" y="6954"/>
                  </a:cubicBezTo>
                  <a:cubicBezTo>
                    <a:pt x="5771" y="6954"/>
                    <a:pt x="6242" y="6846"/>
                    <a:pt x="6682" y="6693"/>
                  </a:cubicBezTo>
                  <a:cubicBezTo>
                    <a:pt x="7226" y="6507"/>
                    <a:pt x="7801" y="6282"/>
                    <a:pt x="8211" y="5845"/>
                  </a:cubicBezTo>
                  <a:cubicBezTo>
                    <a:pt x="8638" y="5443"/>
                    <a:pt x="9025" y="4996"/>
                    <a:pt x="9299" y="4483"/>
                  </a:cubicBezTo>
                  <a:cubicBezTo>
                    <a:pt x="9426" y="4224"/>
                    <a:pt x="9538" y="3958"/>
                    <a:pt x="9629" y="3686"/>
                  </a:cubicBezTo>
                  <a:cubicBezTo>
                    <a:pt x="9731" y="3418"/>
                    <a:pt x="9815" y="3146"/>
                    <a:pt x="9884" y="2869"/>
                  </a:cubicBezTo>
                  <a:cubicBezTo>
                    <a:pt x="10039" y="2312"/>
                    <a:pt x="10027" y="1743"/>
                    <a:pt x="10019" y="1146"/>
                  </a:cubicBezTo>
                  <a:cubicBezTo>
                    <a:pt x="10016" y="1068"/>
                    <a:pt x="10008" y="989"/>
                    <a:pt x="9997" y="913"/>
                  </a:cubicBezTo>
                  <a:cubicBezTo>
                    <a:pt x="9979" y="818"/>
                    <a:pt x="9985" y="761"/>
                    <a:pt x="9901" y="595"/>
                  </a:cubicBezTo>
                  <a:cubicBezTo>
                    <a:pt x="9769" y="404"/>
                    <a:pt x="9664" y="376"/>
                    <a:pt x="9578" y="329"/>
                  </a:cubicBezTo>
                  <a:cubicBezTo>
                    <a:pt x="9498" y="294"/>
                    <a:pt x="9415" y="267"/>
                    <a:pt x="9331" y="249"/>
                  </a:cubicBezTo>
                  <a:cubicBezTo>
                    <a:pt x="9025" y="183"/>
                    <a:pt x="8749" y="157"/>
                    <a:pt x="8470" y="104"/>
                  </a:cubicBezTo>
                  <a:cubicBezTo>
                    <a:pt x="8080" y="24"/>
                    <a:pt x="7687" y="4"/>
                    <a:pt x="7297"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3"/>
            <p:cNvSpPr/>
            <p:nvPr/>
          </p:nvSpPr>
          <p:spPr>
            <a:xfrm>
              <a:off x="4245675" y="1837325"/>
              <a:ext cx="1519175" cy="1269500"/>
            </a:xfrm>
            <a:custGeom>
              <a:avLst/>
              <a:gdLst/>
              <a:ahLst/>
              <a:cxnLst/>
              <a:rect l="l" t="t" r="r" b="b"/>
              <a:pathLst>
                <a:path w="60767" h="50780" extrusionOk="0">
                  <a:moveTo>
                    <a:pt x="26534" y="1"/>
                  </a:moveTo>
                  <a:cubicBezTo>
                    <a:pt x="24891" y="1"/>
                    <a:pt x="23248" y="117"/>
                    <a:pt x="21620" y="332"/>
                  </a:cubicBezTo>
                  <a:cubicBezTo>
                    <a:pt x="20949" y="454"/>
                    <a:pt x="20264" y="514"/>
                    <a:pt x="19608" y="687"/>
                  </a:cubicBezTo>
                  <a:cubicBezTo>
                    <a:pt x="18951" y="861"/>
                    <a:pt x="18283" y="1001"/>
                    <a:pt x="17633" y="1202"/>
                  </a:cubicBezTo>
                  <a:cubicBezTo>
                    <a:pt x="16982" y="1403"/>
                    <a:pt x="16329" y="1589"/>
                    <a:pt x="15690" y="1819"/>
                  </a:cubicBezTo>
                  <a:lnTo>
                    <a:pt x="14725" y="2153"/>
                  </a:lnTo>
                  <a:lnTo>
                    <a:pt x="13778" y="2536"/>
                  </a:lnTo>
                  <a:cubicBezTo>
                    <a:pt x="11251" y="3559"/>
                    <a:pt x="8914" y="5010"/>
                    <a:pt x="6788" y="6714"/>
                  </a:cubicBezTo>
                  <a:lnTo>
                    <a:pt x="6011" y="7375"/>
                  </a:lnTo>
                  <a:lnTo>
                    <a:pt x="5620" y="7708"/>
                  </a:lnTo>
                  <a:lnTo>
                    <a:pt x="5250" y="8071"/>
                  </a:lnTo>
                  <a:cubicBezTo>
                    <a:pt x="4772" y="8564"/>
                    <a:pt x="4327" y="9088"/>
                    <a:pt x="3916" y="9641"/>
                  </a:cubicBezTo>
                  <a:cubicBezTo>
                    <a:pt x="3106" y="10739"/>
                    <a:pt x="2393" y="11909"/>
                    <a:pt x="1783" y="13131"/>
                  </a:cubicBezTo>
                  <a:cubicBezTo>
                    <a:pt x="1167" y="14352"/>
                    <a:pt x="687" y="15636"/>
                    <a:pt x="355" y="16963"/>
                  </a:cubicBezTo>
                  <a:cubicBezTo>
                    <a:pt x="187" y="17629"/>
                    <a:pt x="17" y="18289"/>
                    <a:pt x="14" y="19024"/>
                  </a:cubicBezTo>
                  <a:cubicBezTo>
                    <a:pt x="30" y="19214"/>
                    <a:pt x="1" y="19398"/>
                    <a:pt x="187" y="19679"/>
                  </a:cubicBezTo>
                  <a:cubicBezTo>
                    <a:pt x="269" y="19756"/>
                    <a:pt x="357" y="19825"/>
                    <a:pt x="450" y="19889"/>
                  </a:cubicBezTo>
                  <a:lnTo>
                    <a:pt x="689" y="20019"/>
                  </a:lnTo>
                  <a:cubicBezTo>
                    <a:pt x="1008" y="20183"/>
                    <a:pt x="1331" y="20298"/>
                    <a:pt x="1654" y="20415"/>
                  </a:cubicBezTo>
                  <a:cubicBezTo>
                    <a:pt x="2300" y="20643"/>
                    <a:pt x="2955" y="20825"/>
                    <a:pt x="3608" y="21008"/>
                  </a:cubicBezTo>
                  <a:cubicBezTo>
                    <a:pt x="4263" y="21190"/>
                    <a:pt x="4925" y="21351"/>
                    <a:pt x="5593" y="21482"/>
                  </a:cubicBezTo>
                  <a:cubicBezTo>
                    <a:pt x="6266" y="21613"/>
                    <a:pt x="6949" y="21688"/>
                    <a:pt x="7635" y="21705"/>
                  </a:cubicBezTo>
                  <a:cubicBezTo>
                    <a:pt x="7699" y="21706"/>
                    <a:pt x="7764" y="21706"/>
                    <a:pt x="7828" y="21706"/>
                  </a:cubicBezTo>
                  <a:cubicBezTo>
                    <a:pt x="8454" y="21706"/>
                    <a:pt x="9108" y="21647"/>
                    <a:pt x="9700" y="21300"/>
                  </a:cubicBezTo>
                  <a:cubicBezTo>
                    <a:pt x="9771" y="21258"/>
                    <a:pt x="9799" y="21170"/>
                    <a:pt x="9764" y="21095"/>
                  </a:cubicBezTo>
                  <a:cubicBezTo>
                    <a:pt x="9738" y="21036"/>
                    <a:pt x="9680" y="21001"/>
                    <a:pt x="9619" y="21001"/>
                  </a:cubicBezTo>
                  <a:cubicBezTo>
                    <a:pt x="9598" y="21001"/>
                    <a:pt x="9575" y="21005"/>
                    <a:pt x="9554" y="21015"/>
                  </a:cubicBezTo>
                  <a:lnTo>
                    <a:pt x="9534" y="21028"/>
                  </a:lnTo>
                  <a:cubicBezTo>
                    <a:pt x="9143" y="21202"/>
                    <a:pt x="8689" y="21254"/>
                    <a:pt x="8227" y="21254"/>
                  </a:cubicBezTo>
                  <a:cubicBezTo>
                    <a:pt x="8036" y="21254"/>
                    <a:pt x="7843" y="21245"/>
                    <a:pt x="7653" y="21232"/>
                  </a:cubicBezTo>
                  <a:cubicBezTo>
                    <a:pt x="6992" y="21183"/>
                    <a:pt x="6336" y="21095"/>
                    <a:pt x="5686" y="20973"/>
                  </a:cubicBezTo>
                  <a:cubicBezTo>
                    <a:pt x="4371" y="20756"/>
                    <a:pt x="3079" y="20406"/>
                    <a:pt x="1834" y="19926"/>
                  </a:cubicBezTo>
                  <a:cubicBezTo>
                    <a:pt x="1526" y="19807"/>
                    <a:pt x="1223" y="19672"/>
                    <a:pt x="939" y="19535"/>
                  </a:cubicBezTo>
                  <a:lnTo>
                    <a:pt x="732" y="19426"/>
                  </a:lnTo>
                  <a:lnTo>
                    <a:pt x="598" y="19327"/>
                  </a:lnTo>
                  <a:lnTo>
                    <a:pt x="598" y="19327"/>
                  </a:lnTo>
                  <a:cubicBezTo>
                    <a:pt x="598" y="19328"/>
                    <a:pt x="598" y="19328"/>
                    <a:pt x="598" y="19328"/>
                  </a:cubicBezTo>
                  <a:cubicBezTo>
                    <a:pt x="602" y="19328"/>
                    <a:pt x="575" y="19282"/>
                    <a:pt x="568" y="19221"/>
                  </a:cubicBezTo>
                  <a:cubicBezTo>
                    <a:pt x="557" y="19152"/>
                    <a:pt x="552" y="19083"/>
                    <a:pt x="550" y="19013"/>
                  </a:cubicBezTo>
                  <a:cubicBezTo>
                    <a:pt x="548" y="18400"/>
                    <a:pt x="698" y="17734"/>
                    <a:pt x="862" y="17099"/>
                  </a:cubicBezTo>
                  <a:cubicBezTo>
                    <a:pt x="1048" y="16463"/>
                    <a:pt x="1265" y="15833"/>
                    <a:pt x="1515" y="15218"/>
                  </a:cubicBezTo>
                  <a:cubicBezTo>
                    <a:pt x="1760" y="14600"/>
                    <a:pt x="2015" y="13987"/>
                    <a:pt x="2307" y="13386"/>
                  </a:cubicBezTo>
                  <a:cubicBezTo>
                    <a:pt x="2884" y="12190"/>
                    <a:pt x="3562" y="11038"/>
                    <a:pt x="4387" y="9998"/>
                  </a:cubicBezTo>
                  <a:cubicBezTo>
                    <a:pt x="4792" y="9476"/>
                    <a:pt x="5232" y="8982"/>
                    <a:pt x="5701" y="8517"/>
                  </a:cubicBezTo>
                  <a:cubicBezTo>
                    <a:pt x="6166" y="8059"/>
                    <a:pt x="6690" y="7635"/>
                    <a:pt x="7182" y="7192"/>
                  </a:cubicBezTo>
                  <a:cubicBezTo>
                    <a:pt x="9200" y="5442"/>
                    <a:pt x="11590" y="4189"/>
                    <a:pt x="14023" y="3116"/>
                  </a:cubicBezTo>
                  <a:lnTo>
                    <a:pt x="14944" y="2729"/>
                  </a:lnTo>
                  <a:lnTo>
                    <a:pt x="15885" y="2393"/>
                  </a:lnTo>
                  <a:cubicBezTo>
                    <a:pt x="16508" y="2149"/>
                    <a:pt x="17159" y="1990"/>
                    <a:pt x="17801" y="1819"/>
                  </a:cubicBezTo>
                  <a:cubicBezTo>
                    <a:pt x="19093" y="1487"/>
                    <a:pt x="20407" y="1255"/>
                    <a:pt x="21720" y="1032"/>
                  </a:cubicBezTo>
                  <a:cubicBezTo>
                    <a:pt x="23174" y="807"/>
                    <a:pt x="24642" y="704"/>
                    <a:pt x="26111" y="704"/>
                  </a:cubicBezTo>
                  <a:cubicBezTo>
                    <a:pt x="27307" y="704"/>
                    <a:pt x="28503" y="772"/>
                    <a:pt x="29690" y="899"/>
                  </a:cubicBezTo>
                  <a:lnTo>
                    <a:pt x="30684" y="996"/>
                  </a:lnTo>
                  <a:lnTo>
                    <a:pt x="31673" y="1145"/>
                  </a:lnTo>
                  <a:cubicBezTo>
                    <a:pt x="32002" y="1204"/>
                    <a:pt x="32334" y="1237"/>
                    <a:pt x="32659" y="1310"/>
                  </a:cubicBezTo>
                  <a:lnTo>
                    <a:pt x="33626" y="1541"/>
                  </a:lnTo>
                  <a:lnTo>
                    <a:pt x="34109" y="1656"/>
                  </a:lnTo>
                  <a:cubicBezTo>
                    <a:pt x="34266" y="1702"/>
                    <a:pt x="34421" y="1760"/>
                    <a:pt x="34578" y="1810"/>
                  </a:cubicBezTo>
                  <a:lnTo>
                    <a:pt x="35520" y="2120"/>
                  </a:lnTo>
                  <a:cubicBezTo>
                    <a:pt x="35826" y="2240"/>
                    <a:pt x="36118" y="2386"/>
                    <a:pt x="36426" y="2508"/>
                  </a:cubicBezTo>
                  <a:cubicBezTo>
                    <a:pt x="36733" y="2629"/>
                    <a:pt x="37019" y="2786"/>
                    <a:pt x="37302" y="2948"/>
                  </a:cubicBezTo>
                  <a:cubicBezTo>
                    <a:pt x="38453" y="3567"/>
                    <a:pt x="39510" y="4364"/>
                    <a:pt x="40309" y="5382"/>
                  </a:cubicBezTo>
                  <a:lnTo>
                    <a:pt x="40608" y="5765"/>
                  </a:lnTo>
                  <a:lnTo>
                    <a:pt x="40860" y="6176"/>
                  </a:lnTo>
                  <a:cubicBezTo>
                    <a:pt x="41039" y="6444"/>
                    <a:pt x="41157" y="6745"/>
                    <a:pt x="41298" y="7033"/>
                  </a:cubicBezTo>
                  <a:cubicBezTo>
                    <a:pt x="41546" y="7614"/>
                    <a:pt x="41718" y="8269"/>
                    <a:pt x="41749" y="8851"/>
                  </a:cubicBezTo>
                  <a:cubicBezTo>
                    <a:pt x="41760" y="9024"/>
                    <a:pt x="41885" y="9168"/>
                    <a:pt x="42057" y="9201"/>
                  </a:cubicBezTo>
                  <a:cubicBezTo>
                    <a:pt x="44062" y="9579"/>
                    <a:pt x="46091" y="10164"/>
                    <a:pt x="47954" y="11056"/>
                  </a:cubicBezTo>
                  <a:cubicBezTo>
                    <a:pt x="48414" y="11297"/>
                    <a:pt x="48875" y="11525"/>
                    <a:pt x="49322" y="11786"/>
                  </a:cubicBezTo>
                  <a:cubicBezTo>
                    <a:pt x="49769" y="12045"/>
                    <a:pt x="50213" y="12308"/>
                    <a:pt x="50625" y="12618"/>
                  </a:cubicBezTo>
                  <a:lnTo>
                    <a:pt x="51260" y="13056"/>
                  </a:lnTo>
                  <a:lnTo>
                    <a:pt x="51855" y="13543"/>
                  </a:lnTo>
                  <a:cubicBezTo>
                    <a:pt x="52267" y="13854"/>
                    <a:pt x="52599" y="14246"/>
                    <a:pt x="52984" y="14589"/>
                  </a:cubicBezTo>
                  <a:cubicBezTo>
                    <a:pt x="53369" y="14930"/>
                    <a:pt x="53632" y="15375"/>
                    <a:pt x="53970" y="15764"/>
                  </a:cubicBezTo>
                  <a:cubicBezTo>
                    <a:pt x="54307" y="16151"/>
                    <a:pt x="54502" y="16625"/>
                    <a:pt x="54792" y="17050"/>
                  </a:cubicBezTo>
                  <a:cubicBezTo>
                    <a:pt x="55083" y="17473"/>
                    <a:pt x="55221" y="17975"/>
                    <a:pt x="55447" y="18428"/>
                  </a:cubicBezTo>
                  <a:cubicBezTo>
                    <a:pt x="55674" y="18878"/>
                    <a:pt x="55803" y="19387"/>
                    <a:pt x="55975" y="19875"/>
                  </a:cubicBezTo>
                  <a:cubicBezTo>
                    <a:pt x="56610" y="21845"/>
                    <a:pt x="57009" y="23892"/>
                    <a:pt x="57197" y="25969"/>
                  </a:cubicBezTo>
                  <a:cubicBezTo>
                    <a:pt x="57383" y="28047"/>
                    <a:pt x="57334" y="30143"/>
                    <a:pt x="57318" y="32240"/>
                  </a:cubicBezTo>
                  <a:cubicBezTo>
                    <a:pt x="57301" y="34334"/>
                    <a:pt x="57153" y="36473"/>
                    <a:pt x="57704" y="38613"/>
                  </a:cubicBezTo>
                  <a:cubicBezTo>
                    <a:pt x="57841" y="39159"/>
                    <a:pt x="58049" y="39635"/>
                    <a:pt x="58230" y="40133"/>
                  </a:cubicBezTo>
                  <a:lnTo>
                    <a:pt x="58775" y="41611"/>
                  </a:lnTo>
                  <a:cubicBezTo>
                    <a:pt x="59135" y="42594"/>
                    <a:pt x="59460" y="43583"/>
                    <a:pt x="59724" y="44579"/>
                  </a:cubicBezTo>
                  <a:cubicBezTo>
                    <a:pt x="59989" y="45577"/>
                    <a:pt x="60186" y="46594"/>
                    <a:pt x="60213" y="47614"/>
                  </a:cubicBezTo>
                  <a:cubicBezTo>
                    <a:pt x="60241" y="48633"/>
                    <a:pt x="60065" y="49661"/>
                    <a:pt x="59602" y="50580"/>
                  </a:cubicBezTo>
                  <a:cubicBezTo>
                    <a:pt x="59573" y="50644"/>
                    <a:pt x="59595" y="50721"/>
                    <a:pt x="59653" y="50759"/>
                  </a:cubicBezTo>
                  <a:cubicBezTo>
                    <a:pt x="59675" y="50773"/>
                    <a:pt x="59700" y="50779"/>
                    <a:pt x="59724" y="50779"/>
                  </a:cubicBezTo>
                  <a:cubicBezTo>
                    <a:pt x="59769" y="50779"/>
                    <a:pt x="59813" y="50757"/>
                    <a:pt x="59839" y="50715"/>
                  </a:cubicBezTo>
                  <a:cubicBezTo>
                    <a:pt x="60418" y="49796"/>
                    <a:pt x="60669" y="48703"/>
                    <a:pt x="60719" y="47621"/>
                  </a:cubicBezTo>
                  <a:cubicBezTo>
                    <a:pt x="60766" y="46537"/>
                    <a:pt x="60616" y="45461"/>
                    <a:pt x="60374" y="44419"/>
                  </a:cubicBezTo>
                  <a:cubicBezTo>
                    <a:pt x="60129" y="43375"/>
                    <a:pt x="59774" y="42361"/>
                    <a:pt x="59416" y="41375"/>
                  </a:cubicBezTo>
                  <a:cubicBezTo>
                    <a:pt x="59056" y="40390"/>
                    <a:pt x="58615" y="39405"/>
                    <a:pt x="58369" y="38434"/>
                  </a:cubicBezTo>
                  <a:cubicBezTo>
                    <a:pt x="58122" y="37462"/>
                    <a:pt x="58057" y="36429"/>
                    <a:pt x="58038" y="35389"/>
                  </a:cubicBezTo>
                  <a:cubicBezTo>
                    <a:pt x="58020" y="34349"/>
                    <a:pt x="58029" y="33302"/>
                    <a:pt x="58046" y="32251"/>
                  </a:cubicBezTo>
                  <a:cubicBezTo>
                    <a:pt x="58084" y="30147"/>
                    <a:pt x="58057" y="28025"/>
                    <a:pt x="57881" y="25910"/>
                  </a:cubicBezTo>
                  <a:cubicBezTo>
                    <a:pt x="57704" y="23796"/>
                    <a:pt x="57352" y="21681"/>
                    <a:pt x="56725" y="19641"/>
                  </a:cubicBezTo>
                  <a:cubicBezTo>
                    <a:pt x="56559" y="19132"/>
                    <a:pt x="56407" y="18619"/>
                    <a:pt x="56181" y="18127"/>
                  </a:cubicBezTo>
                  <a:cubicBezTo>
                    <a:pt x="55957" y="17634"/>
                    <a:pt x="55756" y="17125"/>
                    <a:pt x="55458" y="16671"/>
                  </a:cubicBezTo>
                  <a:cubicBezTo>
                    <a:pt x="55163" y="16216"/>
                    <a:pt x="54891" y="15742"/>
                    <a:pt x="54548" y="15326"/>
                  </a:cubicBezTo>
                  <a:cubicBezTo>
                    <a:pt x="54207" y="14908"/>
                    <a:pt x="53867" y="14492"/>
                    <a:pt x="53493" y="14104"/>
                  </a:cubicBezTo>
                  <a:cubicBezTo>
                    <a:pt x="53119" y="13713"/>
                    <a:pt x="52747" y="13323"/>
                    <a:pt x="52320" y="12992"/>
                  </a:cubicBezTo>
                  <a:lnTo>
                    <a:pt x="51702" y="12472"/>
                  </a:lnTo>
                  <a:cubicBezTo>
                    <a:pt x="51486" y="12315"/>
                    <a:pt x="51267" y="12160"/>
                    <a:pt x="51045" y="12009"/>
                  </a:cubicBezTo>
                  <a:cubicBezTo>
                    <a:pt x="50607" y="11695"/>
                    <a:pt x="50136" y="11445"/>
                    <a:pt x="49676" y="11166"/>
                  </a:cubicBezTo>
                  <a:cubicBezTo>
                    <a:pt x="49218" y="10885"/>
                    <a:pt x="48735" y="10655"/>
                    <a:pt x="48250" y="10432"/>
                  </a:cubicBezTo>
                  <a:cubicBezTo>
                    <a:pt x="47764" y="10212"/>
                    <a:pt x="47281" y="9991"/>
                    <a:pt x="46781" y="9801"/>
                  </a:cubicBezTo>
                  <a:cubicBezTo>
                    <a:pt x="46281" y="9613"/>
                    <a:pt x="45783" y="9418"/>
                    <a:pt x="45274" y="9261"/>
                  </a:cubicBezTo>
                  <a:cubicBezTo>
                    <a:pt x="44345" y="8954"/>
                    <a:pt x="43411" y="8710"/>
                    <a:pt x="42434" y="8541"/>
                  </a:cubicBezTo>
                  <a:lnTo>
                    <a:pt x="42434" y="8541"/>
                  </a:lnTo>
                  <a:cubicBezTo>
                    <a:pt x="42264" y="7177"/>
                    <a:pt x="41648" y="5993"/>
                    <a:pt x="40849" y="4961"/>
                  </a:cubicBezTo>
                  <a:cubicBezTo>
                    <a:pt x="39990" y="3849"/>
                    <a:pt x="38869" y="2968"/>
                    <a:pt x="37652" y="2309"/>
                  </a:cubicBezTo>
                  <a:cubicBezTo>
                    <a:pt x="37350" y="2142"/>
                    <a:pt x="37041" y="1987"/>
                    <a:pt x="36722" y="1853"/>
                  </a:cubicBezTo>
                  <a:cubicBezTo>
                    <a:pt x="36403" y="1722"/>
                    <a:pt x="36089" y="1578"/>
                    <a:pt x="35768" y="1454"/>
                  </a:cubicBezTo>
                  <a:lnTo>
                    <a:pt x="34786" y="1138"/>
                  </a:lnTo>
                  <a:cubicBezTo>
                    <a:pt x="34622" y="1087"/>
                    <a:pt x="34459" y="1030"/>
                    <a:pt x="34295" y="985"/>
                  </a:cubicBezTo>
                  <a:lnTo>
                    <a:pt x="33794" y="868"/>
                  </a:lnTo>
                  <a:cubicBezTo>
                    <a:pt x="33128" y="711"/>
                    <a:pt x="32462" y="554"/>
                    <a:pt x="31790" y="448"/>
                  </a:cubicBezTo>
                  <a:lnTo>
                    <a:pt x="30783" y="275"/>
                  </a:lnTo>
                  <a:lnTo>
                    <a:pt x="29769" y="157"/>
                  </a:lnTo>
                  <a:cubicBezTo>
                    <a:pt x="28693" y="51"/>
                    <a:pt x="27614" y="1"/>
                    <a:pt x="26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3"/>
            <p:cNvSpPr/>
            <p:nvPr/>
          </p:nvSpPr>
          <p:spPr>
            <a:xfrm>
              <a:off x="4550075" y="2074400"/>
              <a:ext cx="225575" cy="326075"/>
            </a:xfrm>
            <a:custGeom>
              <a:avLst/>
              <a:gdLst/>
              <a:ahLst/>
              <a:cxnLst/>
              <a:rect l="l" t="t" r="r" b="b"/>
              <a:pathLst>
                <a:path w="9023" h="13043" extrusionOk="0">
                  <a:moveTo>
                    <a:pt x="1959" y="0"/>
                  </a:moveTo>
                  <a:cubicBezTo>
                    <a:pt x="1906" y="0"/>
                    <a:pt x="1856" y="31"/>
                    <a:pt x="1832" y="81"/>
                  </a:cubicBezTo>
                  <a:cubicBezTo>
                    <a:pt x="1649" y="473"/>
                    <a:pt x="1462" y="866"/>
                    <a:pt x="1356" y="1276"/>
                  </a:cubicBezTo>
                  <a:cubicBezTo>
                    <a:pt x="1299" y="1482"/>
                    <a:pt x="1283" y="1694"/>
                    <a:pt x="1237" y="1902"/>
                  </a:cubicBezTo>
                  <a:cubicBezTo>
                    <a:pt x="1192" y="2108"/>
                    <a:pt x="1135" y="2312"/>
                    <a:pt x="1086" y="2519"/>
                  </a:cubicBezTo>
                  <a:cubicBezTo>
                    <a:pt x="869" y="3340"/>
                    <a:pt x="825" y="4194"/>
                    <a:pt x="606" y="5016"/>
                  </a:cubicBezTo>
                  <a:cubicBezTo>
                    <a:pt x="513" y="5432"/>
                    <a:pt x="425" y="5847"/>
                    <a:pt x="405" y="6274"/>
                  </a:cubicBezTo>
                  <a:cubicBezTo>
                    <a:pt x="385" y="6701"/>
                    <a:pt x="250" y="7113"/>
                    <a:pt x="239" y="7540"/>
                  </a:cubicBezTo>
                  <a:cubicBezTo>
                    <a:pt x="228" y="7967"/>
                    <a:pt x="95" y="8381"/>
                    <a:pt x="91" y="8812"/>
                  </a:cubicBezTo>
                  <a:lnTo>
                    <a:pt x="60" y="9456"/>
                  </a:lnTo>
                  <a:lnTo>
                    <a:pt x="11" y="10103"/>
                  </a:lnTo>
                  <a:cubicBezTo>
                    <a:pt x="0" y="10541"/>
                    <a:pt x="42" y="10974"/>
                    <a:pt x="117" y="11446"/>
                  </a:cubicBezTo>
                  <a:cubicBezTo>
                    <a:pt x="148" y="11572"/>
                    <a:pt x="153" y="11693"/>
                    <a:pt x="225" y="11829"/>
                  </a:cubicBezTo>
                  <a:cubicBezTo>
                    <a:pt x="263" y="11901"/>
                    <a:pt x="287" y="11970"/>
                    <a:pt x="345" y="12036"/>
                  </a:cubicBezTo>
                  <a:cubicBezTo>
                    <a:pt x="405" y="12099"/>
                    <a:pt x="487" y="12192"/>
                    <a:pt x="542" y="12214"/>
                  </a:cubicBezTo>
                  <a:cubicBezTo>
                    <a:pt x="661" y="12275"/>
                    <a:pt x="781" y="12348"/>
                    <a:pt x="892" y="12384"/>
                  </a:cubicBezTo>
                  <a:cubicBezTo>
                    <a:pt x="1005" y="12421"/>
                    <a:pt x="1117" y="12452"/>
                    <a:pt x="1224" y="12494"/>
                  </a:cubicBezTo>
                  <a:cubicBezTo>
                    <a:pt x="1443" y="12568"/>
                    <a:pt x="1653" y="12639"/>
                    <a:pt x="1865" y="12689"/>
                  </a:cubicBezTo>
                  <a:cubicBezTo>
                    <a:pt x="2076" y="12740"/>
                    <a:pt x="2301" y="12749"/>
                    <a:pt x="2518" y="12758"/>
                  </a:cubicBezTo>
                  <a:cubicBezTo>
                    <a:pt x="2927" y="12788"/>
                    <a:pt x="3326" y="12923"/>
                    <a:pt x="3738" y="12923"/>
                  </a:cubicBezTo>
                  <a:cubicBezTo>
                    <a:pt x="3756" y="12923"/>
                    <a:pt x="3774" y="12923"/>
                    <a:pt x="3792" y="12922"/>
                  </a:cubicBezTo>
                  <a:cubicBezTo>
                    <a:pt x="3819" y="12921"/>
                    <a:pt x="3846" y="12921"/>
                    <a:pt x="3874" y="12921"/>
                  </a:cubicBezTo>
                  <a:cubicBezTo>
                    <a:pt x="4274" y="12921"/>
                    <a:pt x="4664" y="13014"/>
                    <a:pt x="5058" y="13014"/>
                  </a:cubicBezTo>
                  <a:cubicBezTo>
                    <a:pt x="5062" y="13014"/>
                    <a:pt x="5065" y="13014"/>
                    <a:pt x="5069" y="13014"/>
                  </a:cubicBezTo>
                  <a:cubicBezTo>
                    <a:pt x="5181" y="13004"/>
                    <a:pt x="5293" y="13000"/>
                    <a:pt x="5405" y="13000"/>
                  </a:cubicBezTo>
                  <a:cubicBezTo>
                    <a:pt x="5719" y="13000"/>
                    <a:pt x="6032" y="13031"/>
                    <a:pt x="6346" y="13043"/>
                  </a:cubicBezTo>
                  <a:cubicBezTo>
                    <a:pt x="6495" y="13017"/>
                    <a:pt x="6644" y="13011"/>
                    <a:pt x="6794" y="13011"/>
                  </a:cubicBezTo>
                  <a:cubicBezTo>
                    <a:pt x="6916" y="13011"/>
                    <a:pt x="7038" y="13015"/>
                    <a:pt x="7159" y="13015"/>
                  </a:cubicBezTo>
                  <a:cubicBezTo>
                    <a:pt x="7316" y="13015"/>
                    <a:pt x="7471" y="13008"/>
                    <a:pt x="7627" y="12979"/>
                  </a:cubicBezTo>
                  <a:cubicBezTo>
                    <a:pt x="7709" y="12963"/>
                    <a:pt x="7791" y="12960"/>
                    <a:pt x="7874" y="12960"/>
                  </a:cubicBezTo>
                  <a:cubicBezTo>
                    <a:pt x="7945" y="12960"/>
                    <a:pt x="8017" y="12963"/>
                    <a:pt x="8089" y="12963"/>
                  </a:cubicBezTo>
                  <a:cubicBezTo>
                    <a:pt x="8150" y="12963"/>
                    <a:pt x="8212" y="12961"/>
                    <a:pt x="8274" y="12953"/>
                  </a:cubicBezTo>
                  <a:cubicBezTo>
                    <a:pt x="8386" y="12944"/>
                    <a:pt x="8497" y="12922"/>
                    <a:pt x="8605" y="12889"/>
                  </a:cubicBezTo>
                  <a:lnTo>
                    <a:pt x="8769" y="12833"/>
                  </a:lnTo>
                  <a:cubicBezTo>
                    <a:pt x="8846" y="12798"/>
                    <a:pt x="8915" y="12753"/>
                    <a:pt x="8979" y="12696"/>
                  </a:cubicBezTo>
                  <a:cubicBezTo>
                    <a:pt x="8993" y="12683"/>
                    <a:pt x="9002" y="12667"/>
                    <a:pt x="9008" y="12649"/>
                  </a:cubicBezTo>
                  <a:cubicBezTo>
                    <a:pt x="9023" y="12590"/>
                    <a:pt x="8992" y="12532"/>
                    <a:pt x="8935" y="12514"/>
                  </a:cubicBezTo>
                  <a:lnTo>
                    <a:pt x="8760" y="12461"/>
                  </a:lnTo>
                  <a:cubicBezTo>
                    <a:pt x="8716" y="12448"/>
                    <a:pt x="8709" y="12439"/>
                    <a:pt x="8676" y="12439"/>
                  </a:cubicBezTo>
                  <a:lnTo>
                    <a:pt x="8526" y="12431"/>
                  </a:lnTo>
                  <a:cubicBezTo>
                    <a:pt x="8501" y="12435"/>
                    <a:pt x="8473" y="12436"/>
                    <a:pt x="8445" y="12436"/>
                  </a:cubicBezTo>
                  <a:cubicBezTo>
                    <a:pt x="8409" y="12436"/>
                    <a:pt x="8372" y="12434"/>
                    <a:pt x="8335" y="12434"/>
                  </a:cubicBezTo>
                  <a:cubicBezTo>
                    <a:pt x="8299" y="12434"/>
                    <a:pt x="8263" y="12435"/>
                    <a:pt x="8229" y="12441"/>
                  </a:cubicBezTo>
                  <a:cubicBezTo>
                    <a:pt x="8069" y="12457"/>
                    <a:pt x="7904" y="12499"/>
                    <a:pt x="7738" y="12499"/>
                  </a:cubicBezTo>
                  <a:cubicBezTo>
                    <a:pt x="7695" y="12499"/>
                    <a:pt x="7653" y="12497"/>
                    <a:pt x="7610" y="12490"/>
                  </a:cubicBezTo>
                  <a:cubicBezTo>
                    <a:pt x="7500" y="12474"/>
                    <a:pt x="7389" y="12467"/>
                    <a:pt x="7278" y="12467"/>
                  </a:cubicBezTo>
                  <a:cubicBezTo>
                    <a:pt x="7179" y="12467"/>
                    <a:pt x="7081" y="12472"/>
                    <a:pt x="6983" y="12481"/>
                  </a:cubicBezTo>
                  <a:cubicBezTo>
                    <a:pt x="6946" y="12484"/>
                    <a:pt x="6908" y="12485"/>
                    <a:pt x="6871" y="12485"/>
                  </a:cubicBezTo>
                  <a:cubicBezTo>
                    <a:pt x="6700" y="12485"/>
                    <a:pt x="6527" y="12456"/>
                    <a:pt x="6355" y="12442"/>
                  </a:cubicBezTo>
                  <a:cubicBezTo>
                    <a:pt x="6202" y="12443"/>
                    <a:pt x="6048" y="12447"/>
                    <a:pt x="5894" y="12447"/>
                  </a:cubicBezTo>
                  <a:cubicBezTo>
                    <a:pt x="5630" y="12447"/>
                    <a:pt x="5365" y="12437"/>
                    <a:pt x="5102" y="12386"/>
                  </a:cubicBezTo>
                  <a:cubicBezTo>
                    <a:pt x="4936" y="12364"/>
                    <a:pt x="4771" y="12360"/>
                    <a:pt x="4604" y="12360"/>
                  </a:cubicBezTo>
                  <a:cubicBezTo>
                    <a:pt x="4561" y="12360"/>
                    <a:pt x="4517" y="12360"/>
                    <a:pt x="4474" y="12360"/>
                  </a:cubicBezTo>
                  <a:cubicBezTo>
                    <a:pt x="4266" y="12353"/>
                    <a:pt x="4058" y="12329"/>
                    <a:pt x="3852" y="12295"/>
                  </a:cubicBezTo>
                  <a:cubicBezTo>
                    <a:pt x="3443" y="12211"/>
                    <a:pt x="3020" y="12244"/>
                    <a:pt x="2615" y="12147"/>
                  </a:cubicBezTo>
                  <a:cubicBezTo>
                    <a:pt x="2221" y="11997"/>
                    <a:pt x="1812" y="11961"/>
                    <a:pt x="1438" y="11849"/>
                  </a:cubicBezTo>
                  <a:cubicBezTo>
                    <a:pt x="1347" y="11820"/>
                    <a:pt x="1261" y="11782"/>
                    <a:pt x="1171" y="11747"/>
                  </a:cubicBezTo>
                  <a:lnTo>
                    <a:pt x="969" y="11610"/>
                  </a:lnTo>
                  <a:cubicBezTo>
                    <a:pt x="934" y="11590"/>
                    <a:pt x="872" y="11459"/>
                    <a:pt x="807" y="11291"/>
                  </a:cubicBezTo>
                  <a:cubicBezTo>
                    <a:pt x="712" y="10935"/>
                    <a:pt x="759" y="10525"/>
                    <a:pt x="735" y="10114"/>
                  </a:cubicBezTo>
                  <a:cubicBezTo>
                    <a:pt x="713" y="9704"/>
                    <a:pt x="730" y="9286"/>
                    <a:pt x="803" y="8875"/>
                  </a:cubicBezTo>
                  <a:cubicBezTo>
                    <a:pt x="876" y="8465"/>
                    <a:pt x="827" y="8034"/>
                    <a:pt x="934" y="7627"/>
                  </a:cubicBezTo>
                  <a:cubicBezTo>
                    <a:pt x="1042" y="7222"/>
                    <a:pt x="1007" y="6792"/>
                    <a:pt x="1126" y="6385"/>
                  </a:cubicBezTo>
                  <a:cubicBezTo>
                    <a:pt x="1244" y="5980"/>
                    <a:pt x="1283" y="5562"/>
                    <a:pt x="1336" y="5142"/>
                  </a:cubicBezTo>
                  <a:cubicBezTo>
                    <a:pt x="1405" y="4301"/>
                    <a:pt x="1673" y="3495"/>
                    <a:pt x="1790" y="2661"/>
                  </a:cubicBezTo>
                  <a:cubicBezTo>
                    <a:pt x="1821" y="2451"/>
                    <a:pt x="1852" y="2243"/>
                    <a:pt x="1890" y="2035"/>
                  </a:cubicBezTo>
                  <a:cubicBezTo>
                    <a:pt x="1929" y="1829"/>
                    <a:pt x="2000" y="1628"/>
                    <a:pt x="2031" y="1420"/>
                  </a:cubicBezTo>
                  <a:cubicBezTo>
                    <a:pt x="2102" y="1004"/>
                    <a:pt x="2093" y="572"/>
                    <a:pt x="2098" y="141"/>
                  </a:cubicBezTo>
                  <a:cubicBezTo>
                    <a:pt x="2097" y="86"/>
                    <a:pt x="2065" y="37"/>
                    <a:pt x="2018" y="13"/>
                  </a:cubicBezTo>
                  <a:cubicBezTo>
                    <a:pt x="1999" y="5"/>
                    <a:pt x="1979" y="0"/>
                    <a:pt x="1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3"/>
            <p:cNvSpPr/>
            <p:nvPr/>
          </p:nvSpPr>
          <p:spPr>
            <a:xfrm>
              <a:off x="4831875" y="2149100"/>
              <a:ext cx="49450" cy="255175"/>
            </a:xfrm>
            <a:custGeom>
              <a:avLst/>
              <a:gdLst/>
              <a:ahLst/>
              <a:cxnLst/>
              <a:rect l="l" t="t" r="r" b="b"/>
              <a:pathLst>
                <a:path w="1978" h="10207" extrusionOk="0">
                  <a:moveTo>
                    <a:pt x="372" y="1"/>
                  </a:moveTo>
                  <a:cubicBezTo>
                    <a:pt x="315" y="1"/>
                    <a:pt x="260" y="35"/>
                    <a:pt x="236" y="91"/>
                  </a:cubicBezTo>
                  <a:cubicBezTo>
                    <a:pt x="146" y="304"/>
                    <a:pt x="28" y="521"/>
                    <a:pt x="35" y="737"/>
                  </a:cubicBezTo>
                  <a:cubicBezTo>
                    <a:pt x="42" y="950"/>
                    <a:pt x="73" y="1162"/>
                    <a:pt x="37" y="1377"/>
                  </a:cubicBezTo>
                  <a:cubicBezTo>
                    <a:pt x="0" y="1808"/>
                    <a:pt x="132" y="2229"/>
                    <a:pt x="73" y="2662"/>
                  </a:cubicBezTo>
                  <a:cubicBezTo>
                    <a:pt x="62" y="2875"/>
                    <a:pt x="55" y="3090"/>
                    <a:pt x="113" y="3302"/>
                  </a:cubicBezTo>
                  <a:cubicBezTo>
                    <a:pt x="170" y="3514"/>
                    <a:pt x="110" y="3733"/>
                    <a:pt x="166" y="3942"/>
                  </a:cubicBezTo>
                  <a:cubicBezTo>
                    <a:pt x="225" y="4152"/>
                    <a:pt x="159" y="4373"/>
                    <a:pt x="205" y="4583"/>
                  </a:cubicBezTo>
                  <a:cubicBezTo>
                    <a:pt x="247" y="4794"/>
                    <a:pt x="265" y="5012"/>
                    <a:pt x="256" y="5227"/>
                  </a:cubicBezTo>
                  <a:cubicBezTo>
                    <a:pt x="263" y="5440"/>
                    <a:pt x="369" y="5645"/>
                    <a:pt x="332" y="5866"/>
                  </a:cubicBezTo>
                  <a:cubicBezTo>
                    <a:pt x="296" y="6086"/>
                    <a:pt x="402" y="6291"/>
                    <a:pt x="420" y="6506"/>
                  </a:cubicBezTo>
                  <a:cubicBezTo>
                    <a:pt x="438" y="6721"/>
                    <a:pt x="422" y="6942"/>
                    <a:pt x="538" y="7143"/>
                  </a:cubicBezTo>
                  <a:cubicBezTo>
                    <a:pt x="602" y="7351"/>
                    <a:pt x="553" y="7579"/>
                    <a:pt x="644" y="7781"/>
                  </a:cubicBezTo>
                  <a:cubicBezTo>
                    <a:pt x="736" y="7984"/>
                    <a:pt x="703" y="8214"/>
                    <a:pt x="776" y="8422"/>
                  </a:cubicBezTo>
                  <a:cubicBezTo>
                    <a:pt x="885" y="8621"/>
                    <a:pt x="907" y="8841"/>
                    <a:pt x="965" y="9057"/>
                  </a:cubicBezTo>
                  <a:cubicBezTo>
                    <a:pt x="1108" y="9241"/>
                    <a:pt x="1100" y="9487"/>
                    <a:pt x="1259" y="9668"/>
                  </a:cubicBezTo>
                  <a:cubicBezTo>
                    <a:pt x="1347" y="9755"/>
                    <a:pt x="1349" y="9881"/>
                    <a:pt x="1427" y="9984"/>
                  </a:cubicBezTo>
                  <a:cubicBezTo>
                    <a:pt x="1504" y="10091"/>
                    <a:pt x="1619" y="10170"/>
                    <a:pt x="1748" y="10201"/>
                  </a:cubicBezTo>
                  <a:cubicBezTo>
                    <a:pt x="1763" y="10205"/>
                    <a:pt x="1779" y="10207"/>
                    <a:pt x="1793" y="10207"/>
                  </a:cubicBezTo>
                  <a:cubicBezTo>
                    <a:pt x="1895" y="10207"/>
                    <a:pt x="1977" y="10114"/>
                    <a:pt x="1958" y="10007"/>
                  </a:cubicBezTo>
                  <a:lnTo>
                    <a:pt x="1949" y="9953"/>
                  </a:lnTo>
                  <a:cubicBezTo>
                    <a:pt x="1932" y="9859"/>
                    <a:pt x="1901" y="9770"/>
                    <a:pt x="1852" y="9690"/>
                  </a:cubicBezTo>
                  <a:cubicBezTo>
                    <a:pt x="1796" y="9626"/>
                    <a:pt x="1710" y="9562"/>
                    <a:pt x="1701" y="9454"/>
                  </a:cubicBezTo>
                  <a:cubicBezTo>
                    <a:pt x="1692" y="9347"/>
                    <a:pt x="1651" y="9261"/>
                    <a:pt x="1602" y="9172"/>
                  </a:cubicBezTo>
                  <a:cubicBezTo>
                    <a:pt x="1551" y="9082"/>
                    <a:pt x="1555" y="8976"/>
                    <a:pt x="1537" y="8876"/>
                  </a:cubicBezTo>
                  <a:cubicBezTo>
                    <a:pt x="1467" y="8684"/>
                    <a:pt x="1378" y="8493"/>
                    <a:pt x="1387" y="8278"/>
                  </a:cubicBezTo>
                  <a:cubicBezTo>
                    <a:pt x="1381" y="8174"/>
                    <a:pt x="1341" y="8077"/>
                    <a:pt x="1308" y="7977"/>
                  </a:cubicBezTo>
                  <a:cubicBezTo>
                    <a:pt x="1274" y="7876"/>
                    <a:pt x="1266" y="7772"/>
                    <a:pt x="1259" y="7666"/>
                  </a:cubicBezTo>
                  <a:cubicBezTo>
                    <a:pt x="1266" y="7453"/>
                    <a:pt x="1148" y="7261"/>
                    <a:pt x="1150" y="7046"/>
                  </a:cubicBezTo>
                  <a:cubicBezTo>
                    <a:pt x="1201" y="6827"/>
                    <a:pt x="1119" y="6630"/>
                    <a:pt x="1091" y="6420"/>
                  </a:cubicBezTo>
                  <a:cubicBezTo>
                    <a:pt x="1064" y="6210"/>
                    <a:pt x="1082" y="5997"/>
                    <a:pt x="1031" y="5791"/>
                  </a:cubicBezTo>
                  <a:cubicBezTo>
                    <a:pt x="982" y="5583"/>
                    <a:pt x="1011" y="5367"/>
                    <a:pt x="978" y="5158"/>
                  </a:cubicBezTo>
                  <a:cubicBezTo>
                    <a:pt x="931" y="4951"/>
                    <a:pt x="911" y="4740"/>
                    <a:pt x="922" y="4528"/>
                  </a:cubicBezTo>
                  <a:cubicBezTo>
                    <a:pt x="933" y="4315"/>
                    <a:pt x="829" y="4108"/>
                    <a:pt x="867" y="3895"/>
                  </a:cubicBezTo>
                  <a:cubicBezTo>
                    <a:pt x="905" y="3680"/>
                    <a:pt x="796" y="3475"/>
                    <a:pt x="841" y="3260"/>
                  </a:cubicBezTo>
                  <a:cubicBezTo>
                    <a:pt x="887" y="3047"/>
                    <a:pt x="847" y="2837"/>
                    <a:pt x="814" y="2627"/>
                  </a:cubicBezTo>
                  <a:cubicBezTo>
                    <a:pt x="719" y="2207"/>
                    <a:pt x="818" y="1778"/>
                    <a:pt x="756" y="1357"/>
                  </a:cubicBezTo>
                  <a:cubicBezTo>
                    <a:pt x="708" y="1147"/>
                    <a:pt x="754" y="934"/>
                    <a:pt x="728" y="722"/>
                  </a:cubicBezTo>
                  <a:cubicBezTo>
                    <a:pt x="703" y="510"/>
                    <a:pt x="601" y="301"/>
                    <a:pt x="507" y="91"/>
                  </a:cubicBezTo>
                  <a:cubicBezTo>
                    <a:pt x="493" y="54"/>
                    <a:pt x="466" y="27"/>
                    <a:pt x="429" y="12"/>
                  </a:cubicBezTo>
                  <a:cubicBezTo>
                    <a:pt x="410" y="5"/>
                    <a:pt x="391" y="1"/>
                    <a:pt x="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3"/>
            <p:cNvSpPr/>
            <p:nvPr/>
          </p:nvSpPr>
          <p:spPr>
            <a:xfrm>
              <a:off x="5036000" y="2170500"/>
              <a:ext cx="100225" cy="269900"/>
            </a:xfrm>
            <a:custGeom>
              <a:avLst/>
              <a:gdLst/>
              <a:ahLst/>
              <a:cxnLst/>
              <a:rect l="l" t="t" r="r" b="b"/>
              <a:pathLst>
                <a:path w="4009" h="10796" extrusionOk="0">
                  <a:moveTo>
                    <a:pt x="222" y="0"/>
                  </a:moveTo>
                  <a:cubicBezTo>
                    <a:pt x="147" y="0"/>
                    <a:pt x="73" y="45"/>
                    <a:pt x="46" y="125"/>
                  </a:cubicBezTo>
                  <a:cubicBezTo>
                    <a:pt x="9" y="246"/>
                    <a:pt x="0" y="371"/>
                    <a:pt x="22" y="496"/>
                  </a:cubicBezTo>
                  <a:cubicBezTo>
                    <a:pt x="49" y="609"/>
                    <a:pt x="115" y="716"/>
                    <a:pt x="113" y="837"/>
                  </a:cubicBezTo>
                  <a:cubicBezTo>
                    <a:pt x="108" y="957"/>
                    <a:pt x="128" y="1078"/>
                    <a:pt x="170" y="1189"/>
                  </a:cubicBezTo>
                  <a:cubicBezTo>
                    <a:pt x="215" y="1298"/>
                    <a:pt x="199" y="1424"/>
                    <a:pt x="215" y="1543"/>
                  </a:cubicBezTo>
                  <a:cubicBezTo>
                    <a:pt x="278" y="1771"/>
                    <a:pt x="369" y="1992"/>
                    <a:pt x="363" y="2236"/>
                  </a:cubicBezTo>
                  <a:cubicBezTo>
                    <a:pt x="374" y="2355"/>
                    <a:pt x="416" y="2466"/>
                    <a:pt x="462" y="2576"/>
                  </a:cubicBezTo>
                  <a:cubicBezTo>
                    <a:pt x="498" y="2689"/>
                    <a:pt x="522" y="2805"/>
                    <a:pt x="533" y="2924"/>
                  </a:cubicBezTo>
                  <a:cubicBezTo>
                    <a:pt x="544" y="3165"/>
                    <a:pt x="684" y="3373"/>
                    <a:pt x="712" y="3610"/>
                  </a:cubicBezTo>
                  <a:cubicBezTo>
                    <a:pt x="690" y="3860"/>
                    <a:pt x="801" y="4077"/>
                    <a:pt x="865" y="4305"/>
                  </a:cubicBezTo>
                  <a:cubicBezTo>
                    <a:pt x="929" y="4533"/>
                    <a:pt x="945" y="4774"/>
                    <a:pt x="1038" y="4993"/>
                  </a:cubicBezTo>
                  <a:cubicBezTo>
                    <a:pt x="1131" y="5212"/>
                    <a:pt x="1141" y="5457"/>
                    <a:pt x="1230" y="5677"/>
                  </a:cubicBezTo>
                  <a:cubicBezTo>
                    <a:pt x="1319" y="5898"/>
                    <a:pt x="1394" y="6121"/>
                    <a:pt x="1440" y="6358"/>
                  </a:cubicBezTo>
                  <a:cubicBezTo>
                    <a:pt x="1485" y="6593"/>
                    <a:pt x="1642" y="6792"/>
                    <a:pt x="1668" y="7035"/>
                  </a:cubicBezTo>
                  <a:cubicBezTo>
                    <a:pt x="1693" y="7276"/>
                    <a:pt x="1858" y="7471"/>
                    <a:pt x="1887" y="7714"/>
                  </a:cubicBezTo>
                  <a:cubicBezTo>
                    <a:pt x="1916" y="7958"/>
                    <a:pt x="2031" y="8171"/>
                    <a:pt x="2139" y="8387"/>
                  </a:cubicBezTo>
                  <a:cubicBezTo>
                    <a:pt x="2389" y="8803"/>
                    <a:pt x="2463" y="9292"/>
                    <a:pt x="2744" y="9708"/>
                  </a:cubicBezTo>
                  <a:cubicBezTo>
                    <a:pt x="2887" y="9907"/>
                    <a:pt x="3007" y="10135"/>
                    <a:pt x="3142" y="10341"/>
                  </a:cubicBezTo>
                  <a:cubicBezTo>
                    <a:pt x="3275" y="10549"/>
                    <a:pt x="3576" y="10677"/>
                    <a:pt x="3801" y="10784"/>
                  </a:cubicBezTo>
                  <a:cubicBezTo>
                    <a:pt x="3819" y="10791"/>
                    <a:pt x="3838" y="10795"/>
                    <a:pt x="3858" y="10795"/>
                  </a:cubicBezTo>
                  <a:cubicBezTo>
                    <a:pt x="3874" y="10795"/>
                    <a:pt x="3889" y="10793"/>
                    <a:pt x="3905" y="10788"/>
                  </a:cubicBezTo>
                  <a:cubicBezTo>
                    <a:pt x="3974" y="10761"/>
                    <a:pt x="4009" y="10682"/>
                    <a:pt x="3983" y="10613"/>
                  </a:cubicBezTo>
                  <a:lnTo>
                    <a:pt x="3967" y="10569"/>
                  </a:lnTo>
                  <a:cubicBezTo>
                    <a:pt x="3876" y="10328"/>
                    <a:pt x="3803" y="10155"/>
                    <a:pt x="3710" y="9941"/>
                  </a:cubicBezTo>
                  <a:cubicBezTo>
                    <a:pt x="3657" y="9846"/>
                    <a:pt x="3573" y="9772"/>
                    <a:pt x="3516" y="9677"/>
                  </a:cubicBezTo>
                  <a:cubicBezTo>
                    <a:pt x="3458" y="9584"/>
                    <a:pt x="3425" y="9472"/>
                    <a:pt x="3381" y="9368"/>
                  </a:cubicBezTo>
                  <a:cubicBezTo>
                    <a:pt x="3294" y="9160"/>
                    <a:pt x="3193" y="8960"/>
                    <a:pt x="3082" y="8755"/>
                  </a:cubicBezTo>
                  <a:cubicBezTo>
                    <a:pt x="2971" y="8553"/>
                    <a:pt x="2887" y="8341"/>
                    <a:pt x="2825" y="8115"/>
                  </a:cubicBezTo>
                  <a:cubicBezTo>
                    <a:pt x="2763" y="7889"/>
                    <a:pt x="2691" y="7673"/>
                    <a:pt x="2573" y="7467"/>
                  </a:cubicBezTo>
                  <a:cubicBezTo>
                    <a:pt x="2454" y="7263"/>
                    <a:pt x="2452" y="7017"/>
                    <a:pt x="2334" y="6810"/>
                  </a:cubicBezTo>
                  <a:cubicBezTo>
                    <a:pt x="2215" y="6606"/>
                    <a:pt x="2224" y="6356"/>
                    <a:pt x="2126" y="6143"/>
                  </a:cubicBezTo>
                  <a:cubicBezTo>
                    <a:pt x="2029" y="5929"/>
                    <a:pt x="1962" y="5703"/>
                    <a:pt x="1923" y="5471"/>
                  </a:cubicBezTo>
                  <a:cubicBezTo>
                    <a:pt x="1870" y="5243"/>
                    <a:pt x="1724" y="5042"/>
                    <a:pt x="1719" y="4802"/>
                  </a:cubicBezTo>
                  <a:cubicBezTo>
                    <a:pt x="1712" y="4559"/>
                    <a:pt x="1575" y="4354"/>
                    <a:pt x="1520" y="4126"/>
                  </a:cubicBezTo>
                  <a:cubicBezTo>
                    <a:pt x="1465" y="3898"/>
                    <a:pt x="1451" y="3661"/>
                    <a:pt x="1310" y="3455"/>
                  </a:cubicBezTo>
                  <a:cubicBezTo>
                    <a:pt x="1221" y="3236"/>
                    <a:pt x="1241" y="2988"/>
                    <a:pt x="1141" y="2771"/>
                  </a:cubicBezTo>
                  <a:cubicBezTo>
                    <a:pt x="1097" y="2663"/>
                    <a:pt x="1064" y="2550"/>
                    <a:pt x="1046" y="2433"/>
                  </a:cubicBezTo>
                  <a:cubicBezTo>
                    <a:pt x="1031" y="2315"/>
                    <a:pt x="1016" y="2200"/>
                    <a:pt x="974" y="2090"/>
                  </a:cubicBezTo>
                  <a:cubicBezTo>
                    <a:pt x="863" y="1875"/>
                    <a:pt x="843" y="1638"/>
                    <a:pt x="799" y="1408"/>
                  </a:cubicBezTo>
                  <a:cubicBezTo>
                    <a:pt x="670" y="1196"/>
                    <a:pt x="706" y="946"/>
                    <a:pt x="590" y="733"/>
                  </a:cubicBezTo>
                  <a:cubicBezTo>
                    <a:pt x="537" y="623"/>
                    <a:pt x="551" y="499"/>
                    <a:pt x="529" y="386"/>
                  </a:cubicBezTo>
                  <a:cubicBezTo>
                    <a:pt x="498" y="266"/>
                    <a:pt x="440" y="156"/>
                    <a:pt x="360" y="61"/>
                  </a:cubicBezTo>
                  <a:cubicBezTo>
                    <a:pt x="322" y="20"/>
                    <a:pt x="272"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3"/>
            <p:cNvSpPr/>
            <p:nvPr/>
          </p:nvSpPr>
          <p:spPr>
            <a:xfrm>
              <a:off x="5499800" y="2800725"/>
              <a:ext cx="114975" cy="360925"/>
            </a:xfrm>
            <a:custGeom>
              <a:avLst/>
              <a:gdLst/>
              <a:ahLst/>
              <a:cxnLst/>
              <a:rect l="l" t="t" r="r" b="b"/>
              <a:pathLst>
                <a:path w="4599" h="14437" extrusionOk="0">
                  <a:moveTo>
                    <a:pt x="3501" y="0"/>
                  </a:moveTo>
                  <a:cubicBezTo>
                    <a:pt x="3427" y="0"/>
                    <a:pt x="3354" y="50"/>
                    <a:pt x="3343" y="139"/>
                  </a:cubicBezTo>
                  <a:lnTo>
                    <a:pt x="3339" y="197"/>
                  </a:lnTo>
                  <a:cubicBezTo>
                    <a:pt x="3325" y="356"/>
                    <a:pt x="3337" y="517"/>
                    <a:pt x="3378" y="674"/>
                  </a:cubicBezTo>
                  <a:cubicBezTo>
                    <a:pt x="3420" y="825"/>
                    <a:pt x="3504" y="967"/>
                    <a:pt x="3507" y="1126"/>
                  </a:cubicBezTo>
                  <a:cubicBezTo>
                    <a:pt x="3514" y="1449"/>
                    <a:pt x="3671" y="1737"/>
                    <a:pt x="3648" y="2064"/>
                  </a:cubicBezTo>
                  <a:cubicBezTo>
                    <a:pt x="3668" y="2219"/>
                    <a:pt x="3715" y="2372"/>
                    <a:pt x="3743" y="2527"/>
                  </a:cubicBezTo>
                  <a:cubicBezTo>
                    <a:pt x="3770" y="2682"/>
                    <a:pt x="3768" y="2843"/>
                    <a:pt x="3772" y="3000"/>
                  </a:cubicBezTo>
                  <a:cubicBezTo>
                    <a:pt x="3777" y="3314"/>
                    <a:pt x="3879" y="3624"/>
                    <a:pt x="3854" y="3940"/>
                  </a:cubicBezTo>
                  <a:cubicBezTo>
                    <a:pt x="3830" y="4253"/>
                    <a:pt x="3923" y="4564"/>
                    <a:pt x="3887" y="4879"/>
                  </a:cubicBezTo>
                  <a:cubicBezTo>
                    <a:pt x="3812" y="5193"/>
                    <a:pt x="3852" y="5503"/>
                    <a:pt x="3825" y="5815"/>
                  </a:cubicBezTo>
                  <a:cubicBezTo>
                    <a:pt x="3797" y="6129"/>
                    <a:pt x="3693" y="6430"/>
                    <a:pt x="3708" y="6744"/>
                  </a:cubicBezTo>
                  <a:cubicBezTo>
                    <a:pt x="3675" y="7054"/>
                    <a:pt x="3595" y="7357"/>
                    <a:pt x="3522" y="7656"/>
                  </a:cubicBezTo>
                  <a:cubicBezTo>
                    <a:pt x="3489" y="7808"/>
                    <a:pt x="3465" y="7965"/>
                    <a:pt x="3431" y="8116"/>
                  </a:cubicBezTo>
                  <a:cubicBezTo>
                    <a:pt x="3396" y="8266"/>
                    <a:pt x="3325" y="8404"/>
                    <a:pt x="3270" y="8550"/>
                  </a:cubicBezTo>
                  <a:cubicBezTo>
                    <a:pt x="3150" y="8831"/>
                    <a:pt x="3128" y="9161"/>
                    <a:pt x="2956" y="9433"/>
                  </a:cubicBezTo>
                  <a:cubicBezTo>
                    <a:pt x="2785" y="9705"/>
                    <a:pt x="2750" y="10035"/>
                    <a:pt x="2566" y="10296"/>
                  </a:cubicBezTo>
                  <a:cubicBezTo>
                    <a:pt x="2381" y="10555"/>
                    <a:pt x="2272" y="10849"/>
                    <a:pt x="2144" y="11136"/>
                  </a:cubicBezTo>
                  <a:cubicBezTo>
                    <a:pt x="1914" y="11725"/>
                    <a:pt x="1491" y="12198"/>
                    <a:pt x="1157" y="12714"/>
                  </a:cubicBezTo>
                  <a:cubicBezTo>
                    <a:pt x="1075" y="12845"/>
                    <a:pt x="986" y="12973"/>
                    <a:pt x="887" y="13092"/>
                  </a:cubicBezTo>
                  <a:cubicBezTo>
                    <a:pt x="789" y="13210"/>
                    <a:pt x="668" y="13309"/>
                    <a:pt x="570" y="13427"/>
                  </a:cubicBezTo>
                  <a:cubicBezTo>
                    <a:pt x="374" y="13663"/>
                    <a:pt x="217" y="13942"/>
                    <a:pt x="35" y="14219"/>
                  </a:cubicBezTo>
                  <a:lnTo>
                    <a:pt x="31" y="14219"/>
                  </a:lnTo>
                  <a:cubicBezTo>
                    <a:pt x="6" y="14259"/>
                    <a:pt x="0" y="14310"/>
                    <a:pt x="20" y="14356"/>
                  </a:cubicBezTo>
                  <a:cubicBezTo>
                    <a:pt x="44" y="14407"/>
                    <a:pt x="95" y="14437"/>
                    <a:pt x="149" y="14437"/>
                  </a:cubicBezTo>
                  <a:cubicBezTo>
                    <a:pt x="169" y="14437"/>
                    <a:pt x="189" y="14432"/>
                    <a:pt x="208" y="14424"/>
                  </a:cubicBezTo>
                  <a:cubicBezTo>
                    <a:pt x="513" y="14285"/>
                    <a:pt x="843" y="14143"/>
                    <a:pt x="1071" y="13900"/>
                  </a:cubicBezTo>
                  <a:cubicBezTo>
                    <a:pt x="1299" y="13655"/>
                    <a:pt x="1496" y="13385"/>
                    <a:pt x="1728" y="13148"/>
                  </a:cubicBezTo>
                  <a:cubicBezTo>
                    <a:pt x="2173" y="12645"/>
                    <a:pt x="2425" y="12022"/>
                    <a:pt x="2796" y="11482"/>
                  </a:cubicBezTo>
                  <a:cubicBezTo>
                    <a:pt x="2973" y="11203"/>
                    <a:pt x="3142" y="10919"/>
                    <a:pt x="3228" y="10599"/>
                  </a:cubicBezTo>
                  <a:cubicBezTo>
                    <a:pt x="3279" y="10444"/>
                    <a:pt x="3347" y="10293"/>
                    <a:pt x="3429" y="10152"/>
                  </a:cubicBezTo>
                  <a:cubicBezTo>
                    <a:pt x="3500" y="10004"/>
                    <a:pt x="3558" y="9853"/>
                    <a:pt x="3604" y="9696"/>
                  </a:cubicBezTo>
                  <a:cubicBezTo>
                    <a:pt x="3690" y="9384"/>
                    <a:pt x="3863" y="9094"/>
                    <a:pt x="3952" y="8775"/>
                  </a:cubicBezTo>
                  <a:cubicBezTo>
                    <a:pt x="4042" y="8455"/>
                    <a:pt x="4122" y="8138"/>
                    <a:pt x="4226" y="7820"/>
                  </a:cubicBezTo>
                  <a:cubicBezTo>
                    <a:pt x="4332" y="7503"/>
                    <a:pt x="4301" y="7162"/>
                    <a:pt x="4407" y="6844"/>
                  </a:cubicBezTo>
                  <a:cubicBezTo>
                    <a:pt x="4511" y="6529"/>
                    <a:pt x="4480" y="6193"/>
                    <a:pt x="4500" y="5864"/>
                  </a:cubicBezTo>
                  <a:cubicBezTo>
                    <a:pt x="4520" y="5536"/>
                    <a:pt x="4598" y="5208"/>
                    <a:pt x="4505" y="4879"/>
                  </a:cubicBezTo>
                  <a:cubicBezTo>
                    <a:pt x="4483" y="4717"/>
                    <a:pt x="4498" y="4553"/>
                    <a:pt x="4509" y="4388"/>
                  </a:cubicBezTo>
                  <a:cubicBezTo>
                    <a:pt x="4514" y="4224"/>
                    <a:pt x="4505" y="4060"/>
                    <a:pt x="4481" y="3898"/>
                  </a:cubicBezTo>
                  <a:cubicBezTo>
                    <a:pt x="4416" y="2593"/>
                    <a:pt x="4168" y="1298"/>
                    <a:pt x="3642" y="90"/>
                  </a:cubicBezTo>
                  <a:lnTo>
                    <a:pt x="3642" y="92"/>
                  </a:lnTo>
                  <a:cubicBezTo>
                    <a:pt x="3613" y="29"/>
                    <a:pt x="3557" y="0"/>
                    <a:pt x="3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3"/>
            <p:cNvSpPr/>
            <p:nvPr/>
          </p:nvSpPr>
          <p:spPr>
            <a:xfrm>
              <a:off x="5385850" y="2826250"/>
              <a:ext cx="88150" cy="380600"/>
            </a:xfrm>
            <a:custGeom>
              <a:avLst/>
              <a:gdLst/>
              <a:ahLst/>
              <a:cxnLst/>
              <a:rect l="l" t="t" r="r" b="b"/>
              <a:pathLst>
                <a:path w="3526" h="15224" extrusionOk="0">
                  <a:moveTo>
                    <a:pt x="2939" y="0"/>
                  </a:moveTo>
                  <a:cubicBezTo>
                    <a:pt x="2873" y="0"/>
                    <a:pt x="2815" y="48"/>
                    <a:pt x="2805" y="118"/>
                  </a:cubicBezTo>
                  <a:lnTo>
                    <a:pt x="2801" y="118"/>
                  </a:lnTo>
                  <a:cubicBezTo>
                    <a:pt x="2747" y="446"/>
                    <a:pt x="2661" y="778"/>
                    <a:pt x="2679" y="1098"/>
                  </a:cubicBezTo>
                  <a:cubicBezTo>
                    <a:pt x="2697" y="1417"/>
                    <a:pt x="2723" y="1736"/>
                    <a:pt x="2716" y="2061"/>
                  </a:cubicBezTo>
                  <a:cubicBezTo>
                    <a:pt x="2708" y="2384"/>
                    <a:pt x="2736" y="2703"/>
                    <a:pt x="2747" y="3026"/>
                  </a:cubicBezTo>
                  <a:cubicBezTo>
                    <a:pt x="2776" y="3346"/>
                    <a:pt x="2772" y="3670"/>
                    <a:pt x="2736" y="3990"/>
                  </a:cubicBezTo>
                  <a:cubicBezTo>
                    <a:pt x="2708" y="4313"/>
                    <a:pt x="2681" y="4634"/>
                    <a:pt x="2719" y="4955"/>
                  </a:cubicBezTo>
                  <a:cubicBezTo>
                    <a:pt x="2732" y="5115"/>
                    <a:pt x="2725" y="5278"/>
                    <a:pt x="2697" y="5436"/>
                  </a:cubicBezTo>
                  <a:cubicBezTo>
                    <a:pt x="2677" y="5595"/>
                    <a:pt x="2686" y="5758"/>
                    <a:pt x="2683" y="5920"/>
                  </a:cubicBezTo>
                  <a:cubicBezTo>
                    <a:pt x="2699" y="6241"/>
                    <a:pt x="2601" y="6557"/>
                    <a:pt x="2597" y="6878"/>
                  </a:cubicBezTo>
                  <a:cubicBezTo>
                    <a:pt x="2591" y="7199"/>
                    <a:pt x="2542" y="7518"/>
                    <a:pt x="2478" y="7834"/>
                  </a:cubicBezTo>
                  <a:cubicBezTo>
                    <a:pt x="2440" y="8476"/>
                    <a:pt x="2239" y="9089"/>
                    <a:pt x="2163" y="9726"/>
                  </a:cubicBezTo>
                  <a:cubicBezTo>
                    <a:pt x="2081" y="10034"/>
                    <a:pt x="1966" y="10334"/>
                    <a:pt x="1969" y="10664"/>
                  </a:cubicBezTo>
                  <a:cubicBezTo>
                    <a:pt x="1904" y="10978"/>
                    <a:pt x="1707" y="11248"/>
                    <a:pt x="1674" y="11574"/>
                  </a:cubicBezTo>
                  <a:cubicBezTo>
                    <a:pt x="1639" y="11899"/>
                    <a:pt x="1420" y="12155"/>
                    <a:pt x="1329" y="12461"/>
                  </a:cubicBezTo>
                  <a:cubicBezTo>
                    <a:pt x="1285" y="12614"/>
                    <a:pt x="1249" y="12773"/>
                    <a:pt x="1177" y="12914"/>
                  </a:cubicBezTo>
                  <a:cubicBezTo>
                    <a:pt x="1108" y="13056"/>
                    <a:pt x="1008" y="13182"/>
                    <a:pt x="937" y="13322"/>
                  </a:cubicBezTo>
                  <a:cubicBezTo>
                    <a:pt x="845" y="13632"/>
                    <a:pt x="645" y="13884"/>
                    <a:pt x="508" y="14169"/>
                  </a:cubicBezTo>
                  <a:cubicBezTo>
                    <a:pt x="438" y="14313"/>
                    <a:pt x="311" y="14417"/>
                    <a:pt x="218" y="14543"/>
                  </a:cubicBezTo>
                  <a:cubicBezTo>
                    <a:pt x="125" y="14680"/>
                    <a:pt x="57" y="14831"/>
                    <a:pt x="17" y="14990"/>
                  </a:cubicBezTo>
                  <a:lnTo>
                    <a:pt x="10" y="15015"/>
                  </a:lnTo>
                  <a:cubicBezTo>
                    <a:pt x="1" y="15059"/>
                    <a:pt x="8" y="15105"/>
                    <a:pt x="32" y="15143"/>
                  </a:cubicBezTo>
                  <a:cubicBezTo>
                    <a:pt x="63" y="15194"/>
                    <a:pt x="118" y="15223"/>
                    <a:pt x="175" y="15223"/>
                  </a:cubicBezTo>
                  <a:cubicBezTo>
                    <a:pt x="206" y="15223"/>
                    <a:pt x="236" y="15215"/>
                    <a:pt x="263" y="15198"/>
                  </a:cubicBezTo>
                  <a:cubicBezTo>
                    <a:pt x="407" y="15107"/>
                    <a:pt x="532" y="14992"/>
                    <a:pt x="634" y="14855"/>
                  </a:cubicBezTo>
                  <a:cubicBezTo>
                    <a:pt x="729" y="14718"/>
                    <a:pt x="783" y="14552"/>
                    <a:pt x="917" y="14441"/>
                  </a:cubicBezTo>
                  <a:cubicBezTo>
                    <a:pt x="1048" y="14329"/>
                    <a:pt x="1130" y="14185"/>
                    <a:pt x="1194" y="14028"/>
                  </a:cubicBezTo>
                  <a:cubicBezTo>
                    <a:pt x="1258" y="13870"/>
                    <a:pt x="1376" y="13747"/>
                    <a:pt x="1466" y="13605"/>
                  </a:cubicBezTo>
                  <a:cubicBezTo>
                    <a:pt x="1630" y="13311"/>
                    <a:pt x="1730" y="12994"/>
                    <a:pt x="1905" y="12709"/>
                  </a:cubicBezTo>
                  <a:cubicBezTo>
                    <a:pt x="1986" y="12561"/>
                    <a:pt x="2030" y="12401"/>
                    <a:pt x="2086" y="12244"/>
                  </a:cubicBezTo>
                  <a:cubicBezTo>
                    <a:pt x="2143" y="12087"/>
                    <a:pt x="2206" y="11934"/>
                    <a:pt x="2269" y="11781"/>
                  </a:cubicBezTo>
                  <a:cubicBezTo>
                    <a:pt x="2413" y="11478"/>
                    <a:pt x="2405" y="11131"/>
                    <a:pt x="2564" y="10832"/>
                  </a:cubicBezTo>
                  <a:cubicBezTo>
                    <a:pt x="2725" y="10534"/>
                    <a:pt x="2745" y="10199"/>
                    <a:pt x="2827" y="9877"/>
                  </a:cubicBezTo>
                  <a:cubicBezTo>
                    <a:pt x="2909" y="9555"/>
                    <a:pt x="3002" y="9235"/>
                    <a:pt x="3033" y="8907"/>
                  </a:cubicBezTo>
                  <a:cubicBezTo>
                    <a:pt x="3062" y="8578"/>
                    <a:pt x="3174" y="8263"/>
                    <a:pt x="3197" y="7931"/>
                  </a:cubicBezTo>
                  <a:cubicBezTo>
                    <a:pt x="3210" y="7602"/>
                    <a:pt x="3248" y="7276"/>
                    <a:pt x="3312" y="6953"/>
                  </a:cubicBezTo>
                  <a:cubicBezTo>
                    <a:pt x="3367" y="6626"/>
                    <a:pt x="3303" y="6292"/>
                    <a:pt x="3383" y="5967"/>
                  </a:cubicBezTo>
                  <a:cubicBezTo>
                    <a:pt x="3464" y="5644"/>
                    <a:pt x="3371" y="5311"/>
                    <a:pt x="3447" y="4984"/>
                  </a:cubicBezTo>
                  <a:cubicBezTo>
                    <a:pt x="3526" y="4659"/>
                    <a:pt x="3493" y="4331"/>
                    <a:pt x="3476" y="4002"/>
                  </a:cubicBezTo>
                  <a:cubicBezTo>
                    <a:pt x="3413" y="3346"/>
                    <a:pt x="3511" y="2689"/>
                    <a:pt x="3436" y="2034"/>
                  </a:cubicBezTo>
                  <a:cubicBezTo>
                    <a:pt x="3418" y="1869"/>
                    <a:pt x="3400" y="1707"/>
                    <a:pt x="3385" y="1543"/>
                  </a:cubicBezTo>
                  <a:cubicBezTo>
                    <a:pt x="3372" y="1379"/>
                    <a:pt x="3391" y="1214"/>
                    <a:pt x="3367" y="1050"/>
                  </a:cubicBezTo>
                  <a:cubicBezTo>
                    <a:pt x="3327" y="724"/>
                    <a:pt x="3199" y="404"/>
                    <a:pt x="3071" y="89"/>
                  </a:cubicBezTo>
                  <a:cubicBezTo>
                    <a:pt x="3053" y="43"/>
                    <a:pt x="3013" y="10"/>
                    <a:pt x="2966" y="3"/>
                  </a:cubicBezTo>
                  <a:cubicBezTo>
                    <a:pt x="2957" y="1"/>
                    <a:pt x="2948" y="0"/>
                    <a:pt x="29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3"/>
            <p:cNvSpPr/>
            <p:nvPr/>
          </p:nvSpPr>
          <p:spPr>
            <a:xfrm>
              <a:off x="5113900" y="2292925"/>
              <a:ext cx="262675" cy="950350"/>
            </a:xfrm>
            <a:custGeom>
              <a:avLst/>
              <a:gdLst/>
              <a:ahLst/>
              <a:cxnLst/>
              <a:rect l="l" t="t" r="r" b="b"/>
              <a:pathLst>
                <a:path w="10507" h="38014" extrusionOk="0">
                  <a:moveTo>
                    <a:pt x="8594" y="0"/>
                  </a:moveTo>
                  <a:cubicBezTo>
                    <a:pt x="8512" y="0"/>
                    <a:pt x="8440" y="63"/>
                    <a:pt x="8432" y="147"/>
                  </a:cubicBezTo>
                  <a:cubicBezTo>
                    <a:pt x="8388" y="572"/>
                    <a:pt x="8388" y="997"/>
                    <a:pt x="8421" y="1419"/>
                  </a:cubicBezTo>
                  <a:cubicBezTo>
                    <a:pt x="8452" y="1840"/>
                    <a:pt x="8532" y="2258"/>
                    <a:pt x="8541" y="2680"/>
                  </a:cubicBezTo>
                  <a:cubicBezTo>
                    <a:pt x="8552" y="3532"/>
                    <a:pt x="8738" y="4362"/>
                    <a:pt x="8771" y="5210"/>
                  </a:cubicBezTo>
                  <a:lnTo>
                    <a:pt x="9169" y="7725"/>
                  </a:lnTo>
                  <a:cubicBezTo>
                    <a:pt x="9227" y="8148"/>
                    <a:pt x="9340" y="8560"/>
                    <a:pt x="9450" y="8973"/>
                  </a:cubicBezTo>
                  <a:cubicBezTo>
                    <a:pt x="9545" y="9372"/>
                    <a:pt x="9607" y="9777"/>
                    <a:pt x="9636" y="10186"/>
                  </a:cubicBezTo>
                  <a:cubicBezTo>
                    <a:pt x="9678" y="10596"/>
                    <a:pt x="9702" y="11009"/>
                    <a:pt x="9738" y="11425"/>
                  </a:cubicBezTo>
                  <a:cubicBezTo>
                    <a:pt x="9775" y="11839"/>
                    <a:pt x="9809" y="12255"/>
                    <a:pt x="9784" y="12673"/>
                  </a:cubicBezTo>
                  <a:cubicBezTo>
                    <a:pt x="9724" y="13507"/>
                    <a:pt x="9711" y="14339"/>
                    <a:pt x="9691" y="15174"/>
                  </a:cubicBezTo>
                  <a:cubicBezTo>
                    <a:pt x="9496" y="16833"/>
                    <a:pt x="9399" y="18506"/>
                    <a:pt x="9018" y="20139"/>
                  </a:cubicBezTo>
                  <a:cubicBezTo>
                    <a:pt x="8912" y="20969"/>
                    <a:pt x="8698" y="21779"/>
                    <a:pt x="8470" y="22582"/>
                  </a:cubicBezTo>
                  <a:cubicBezTo>
                    <a:pt x="8242" y="23385"/>
                    <a:pt x="8045" y="24197"/>
                    <a:pt x="7768" y="24985"/>
                  </a:cubicBezTo>
                  <a:cubicBezTo>
                    <a:pt x="7635" y="25381"/>
                    <a:pt x="7463" y="25764"/>
                    <a:pt x="7328" y="26158"/>
                  </a:cubicBezTo>
                  <a:cubicBezTo>
                    <a:pt x="7193" y="26552"/>
                    <a:pt x="7052" y="26945"/>
                    <a:pt x="6883" y="27328"/>
                  </a:cubicBezTo>
                  <a:cubicBezTo>
                    <a:pt x="6487" y="28063"/>
                    <a:pt x="6175" y="28835"/>
                    <a:pt x="5832" y="29596"/>
                  </a:cubicBezTo>
                  <a:cubicBezTo>
                    <a:pt x="5447" y="30335"/>
                    <a:pt x="5075" y="31083"/>
                    <a:pt x="4624" y="31782"/>
                  </a:cubicBezTo>
                  <a:lnTo>
                    <a:pt x="3234" y="33858"/>
                  </a:lnTo>
                  <a:cubicBezTo>
                    <a:pt x="2739" y="34526"/>
                    <a:pt x="2247" y="35201"/>
                    <a:pt x="1683" y="35814"/>
                  </a:cubicBezTo>
                  <a:cubicBezTo>
                    <a:pt x="1121" y="36429"/>
                    <a:pt x="621" y="37098"/>
                    <a:pt x="103" y="37773"/>
                  </a:cubicBezTo>
                  <a:lnTo>
                    <a:pt x="95" y="37783"/>
                  </a:lnTo>
                  <a:cubicBezTo>
                    <a:pt x="1" y="37881"/>
                    <a:pt x="91" y="38013"/>
                    <a:pt x="195" y="38013"/>
                  </a:cubicBezTo>
                  <a:cubicBezTo>
                    <a:pt x="227" y="38013"/>
                    <a:pt x="261" y="38001"/>
                    <a:pt x="291" y="37971"/>
                  </a:cubicBezTo>
                  <a:cubicBezTo>
                    <a:pt x="938" y="37425"/>
                    <a:pt x="1599" y="36878"/>
                    <a:pt x="2203" y="36270"/>
                  </a:cubicBezTo>
                  <a:cubicBezTo>
                    <a:pt x="2493" y="35958"/>
                    <a:pt x="2737" y="35604"/>
                    <a:pt x="3000" y="35270"/>
                  </a:cubicBezTo>
                  <a:cubicBezTo>
                    <a:pt x="3261" y="34934"/>
                    <a:pt x="3540" y="34610"/>
                    <a:pt x="3812" y="34281"/>
                  </a:cubicBezTo>
                  <a:cubicBezTo>
                    <a:pt x="4332" y="33604"/>
                    <a:pt x="4766" y="32867"/>
                    <a:pt x="5235" y="32156"/>
                  </a:cubicBezTo>
                  <a:cubicBezTo>
                    <a:pt x="5460" y="31794"/>
                    <a:pt x="5640" y="31406"/>
                    <a:pt x="5852" y="31037"/>
                  </a:cubicBezTo>
                  <a:lnTo>
                    <a:pt x="6491" y="29930"/>
                  </a:lnTo>
                  <a:cubicBezTo>
                    <a:pt x="7301" y="28424"/>
                    <a:pt x="7872" y="26810"/>
                    <a:pt x="8434" y="25209"/>
                  </a:cubicBezTo>
                  <a:cubicBezTo>
                    <a:pt x="8631" y="24379"/>
                    <a:pt x="8996" y="23598"/>
                    <a:pt x="9162" y="22763"/>
                  </a:cubicBezTo>
                  <a:lnTo>
                    <a:pt x="9444" y="21518"/>
                  </a:lnTo>
                  <a:cubicBezTo>
                    <a:pt x="9561" y="21108"/>
                    <a:pt x="9642" y="20694"/>
                    <a:pt x="9727" y="20276"/>
                  </a:cubicBezTo>
                  <a:cubicBezTo>
                    <a:pt x="9813" y="19858"/>
                    <a:pt x="9895" y="19438"/>
                    <a:pt x="9954" y="19019"/>
                  </a:cubicBezTo>
                  <a:cubicBezTo>
                    <a:pt x="10010" y="18599"/>
                    <a:pt x="10050" y="18176"/>
                    <a:pt x="10129" y="17758"/>
                  </a:cubicBezTo>
                  <a:cubicBezTo>
                    <a:pt x="10309" y="16920"/>
                    <a:pt x="10286" y="16063"/>
                    <a:pt x="10368" y="15218"/>
                  </a:cubicBezTo>
                  <a:cubicBezTo>
                    <a:pt x="10410" y="14370"/>
                    <a:pt x="10506" y="13518"/>
                    <a:pt x="10402" y="12667"/>
                  </a:cubicBezTo>
                  <a:cubicBezTo>
                    <a:pt x="10384" y="12240"/>
                    <a:pt x="10391" y="11815"/>
                    <a:pt x="10368" y="11388"/>
                  </a:cubicBezTo>
                  <a:lnTo>
                    <a:pt x="10342" y="10750"/>
                  </a:lnTo>
                  <a:lnTo>
                    <a:pt x="10258" y="10109"/>
                  </a:lnTo>
                  <a:cubicBezTo>
                    <a:pt x="10218" y="9684"/>
                    <a:pt x="10123" y="9234"/>
                    <a:pt x="10037" y="8827"/>
                  </a:cubicBezTo>
                  <a:cubicBezTo>
                    <a:pt x="9952" y="8422"/>
                    <a:pt x="9877" y="8013"/>
                    <a:pt x="9777" y="7606"/>
                  </a:cubicBezTo>
                  <a:cubicBezTo>
                    <a:pt x="9576" y="6794"/>
                    <a:pt x="9463" y="5962"/>
                    <a:pt x="9364" y="5130"/>
                  </a:cubicBezTo>
                  <a:cubicBezTo>
                    <a:pt x="9174" y="4309"/>
                    <a:pt x="9174" y="3464"/>
                    <a:pt x="9028" y="2634"/>
                  </a:cubicBezTo>
                  <a:cubicBezTo>
                    <a:pt x="8961" y="2220"/>
                    <a:pt x="8972" y="1795"/>
                    <a:pt x="8934" y="1379"/>
                  </a:cubicBezTo>
                  <a:cubicBezTo>
                    <a:pt x="8895" y="961"/>
                    <a:pt x="8844" y="543"/>
                    <a:pt x="8753" y="129"/>
                  </a:cubicBezTo>
                  <a:cubicBezTo>
                    <a:pt x="8737" y="60"/>
                    <a:pt x="8680" y="9"/>
                    <a:pt x="8611" y="1"/>
                  </a:cubicBezTo>
                  <a:cubicBezTo>
                    <a:pt x="8605" y="1"/>
                    <a:pt x="8600" y="0"/>
                    <a:pt x="85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3"/>
            <p:cNvSpPr/>
            <p:nvPr/>
          </p:nvSpPr>
          <p:spPr>
            <a:xfrm>
              <a:off x="4291750" y="2376025"/>
              <a:ext cx="933200" cy="814900"/>
            </a:xfrm>
            <a:custGeom>
              <a:avLst/>
              <a:gdLst/>
              <a:ahLst/>
              <a:cxnLst/>
              <a:rect l="l" t="t" r="r" b="b"/>
              <a:pathLst>
                <a:path w="37328" h="32596" extrusionOk="0">
                  <a:moveTo>
                    <a:pt x="4501" y="0"/>
                  </a:moveTo>
                  <a:cubicBezTo>
                    <a:pt x="4436" y="0"/>
                    <a:pt x="4371" y="37"/>
                    <a:pt x="4347" y="117"/>
                  </a:cubicBezTo>
                  <a:cubicBezTo>
                    <a:pt x="4182" y="746"/>
                    <a:pt x="4058" y="1379"/>
                    <a:pt x="3958" y="2016"/>
                  </a:cubicBezTo>
                  <a:cubicBezTo>
                    <a:pt x="3858" y="2653"/>
                    <a:pt x="3803" y="3297"/>
                    <a:pt x="3668" y="3926"/>
                  </a:cubicBezTo>
                  <a:cubicBezTo>
                    <a:pt x="3403" y="5192"/>
                    <a:pt x="3270" y="6477"/>
                    <a:pt x="2969" y="7734"/>
                  </a:cubicBezTo>
                  <a:cubicBezTo>
                    <a:pt x="2865" y="8367"/>
                    <a:pt x="2750" y="9002"/>
                    <a:pt x="2628" y="9632"/>
                  </a:cubicBezTo>
                  <a:cubicBezTo>
                    <a:pt x="2566" y="9944"/>
                    <a:pt x="2484" y="10234"/>
                    <a:pt x="2404" y="10557"/>
                  </a:cubicBezTo>
                  <a:cubicBezTo>
                    <a:pt x="2325" y="10881"/>
                    <a:pt x="2237" y="11084"/>
                    <a:pt x="2061" y="11378"/>
                  </a:cubicBezTo>
                  <a:cubicBezTo>
                    <a:pt x="1396" y="12496"/>
                    <a:pt x="911" y="13724"/>
                    <a:pt x="493" y="14987"/>
                  </a:cubicBezTo>
                  <a:cubicBezTo>
                    <a:pt x="75" y="16248"/>
                    <a:pt x="1" y="17607"/>
                    <a:pt x="123" y="18937"/>
                  </a:cubicBezTo>
                  <a:cubicBezTo>
                    <a:pt x="192" y="20282"/>
                    <a:pt x="740" y="21573"/>
                    <a:pt x="1471" y="22686"/>
                  </a:cubicBezTo>
                  <a:cubicBezTo>
                    <a:pt x="2203" y="23799"/>
                    <a:pt x="3104" y="24796"/>
                    <a:pt x="4128" y="25617"/>
                  </a:cubicBezTo>
                  <a:cubicBezTo>
                    <a:pt x="5153" y="26438"/>
                    <a:pt x="6199" y="27239"/>
                    <a:pt x="7335" y="27886"/>
                  </a:cubicBezTo>
                  <a:cubicBezTo>
                    <a:pt x="8470" y="28534"/>
                    <a:pt x="9642" y="29118"/>
                    <a:pt x="10831" y="29649"/>
                  </a:cubicBezTo>
                  <a:lnTo>
                    <a:pt x="11733" y="30032"/>
                  </a:lnTo>
                  <a:cubicBezTo>
                    <a:pt x="12035" y="30153"/>
                    <a:pt x="12346" y="30251"/>
                    <a:pt x="12654" y="30362"/>
                  </a:cubicBezTo>
                  <a:cubicBezTo>
                    <a:pt x="13267" y="30583"/>
                    <a:pt x="13887" y="30769"/>
                    <a:pt x="14506" y="30983"/>
                  </a:cubicBezTo>
                  <a:cubicBezTo>
                    <a:pt x="15124" y="31198"/>
                    <a:pt x="15750" y="31373"/>
                    <a:pt x="16387" y="31517"/>
                  </a:cubicBezTo>
                  <a:cubicBezTo>
                    <a:pt x="17024" y="31660"/>
                    <a:pt x="17662" y="31786"/>
                    <a:pt x="18295" y="31942"/>
                  </a:cubicBezTo>
                  <a:cubicBezTo>
                    <a:pt x="19571" y="32223"/>
                    <a:pt x="20866" y="32402"/>
                    <a:pt x="22169" y="32479"/>
                  </a:cubicBezTo>
                  <a:cubicBezTo>
                    <a:pt x="22819" y="32512"/>
                    <a:pt x="23468" y="32550"/>
                    <a:pt x="24121" y="32568"/>
                  </a:cubicBezTo>
                  <a:cubicBezTo>
                    <a:pt x="24580" y="32581"/>
                    <a:pt x="25037" y="32596"/>
                    <a:pt x="25495" y="32596"/>
                  </a:cubicBezTo>
                  <a:cubicBezTo>
                    <a:pt x="25690" y="32596"/>
                    <a:pt x="25884" y="32593"/>
                    <a:pt x="26079" y="32587"/>
                  </a:cubicBezTo>
                  <a:cubicBezTo>
                    <a:pt x="27385" y="32567"/>
                    <a:pt x="28690" y="32446"/>
                    <a:pt x="29980" y="32229"/>
                  </a:cubicBezTo>
                  <a:cubicBezTo>
                    <a:pt x="30622" y="32103"/>
                    <a:pt x="31263" y="31974"/>
                    <a:pt x="31896" y="31809"/>
                  </a:cubicBezTo>
                  <a:cubicBezTo>
                    <a:pt x="32217" y="31742"/>
                    <a:pt x="32531" y="31649"/>
                    <a:pt x="32848" y="31565"/>
                  </a:cubicBezTo>
                  <a:cubicBezTo>
                    <a:pt x="33164" y="31481"/>
                    <a:pt x="33481" y="31391"/>
                    <a:pt x="33788" y="31275"/>
                  </a:cubicBezTo>
                  <a:cubicBezTo>
                    <a:pt x="35021" y="30826"/>
                    <a:pt x="36205" y="30235"/>
                    <a:pt x="37258" y="29430"/>
                  </a:cubicBezTo>
                  <a:cubicBezTo>
                    <a:pt x="37313" y="29390"/>
                    <a:pt x="37328" y="29315"/>
                    <a:pt x="37295" y="29257"/>
                  </a:cubicBezTo>
                  <a:cubicBezTo>
                    <a:pt x="37271" y="29212"/>
                    <a:pt x="37225" y="29187"/>
                    <a:pt x="37177" y="29187"/>
                  </a:cubicBezTo>
                  <a:cubicBezTo>
                    <a:pt x="37155" y="29187"/>
                    <a:pt x="37133" y="29192"/>
                    <a:pt x="37112" y="29204"/>
                  </a:cubicBezTo>
                  <a:lnTo>
                    <a:pt x="37101" y="29211"/>
                  </a:lnTo>
                  <a:cubicBezTo>
                    <a:pt x="35992" y="29821"/>
                    <a:pt x="34768" y="30215"/>
                    <a:pt x="33565" y="30620"/>
                  </a:cubicBezTo>
                  <a:cubicBezTo>
                    <a:pt x="32365" y="31027"/>
                    <a:pt x="31128" y="31357"/>
                    <a:pt x="29865" y="31519"/>
                  </a:cubicBezTo>
                  <a:cubicBezTo>
                    <a:pt x="28601" y="31682"/>
                    <a:pt x="27334" y="31851"/>
                    <a:pt x="26057" y="31870"/>
                  </a:cubicBezTo>
                  <a:cubicBezTo>
                    <a:pt x="25696" y="31890"/>
                    <a:pt x="25334" y="31900"/>
                    <a:pt x="24973" y="31900"/>
                  </a:cubicBezTo>
                  <a:cubicBezTo>
                    <a:pt x="24057" y="31900"/>
                    <a:pt x="23141" y="31839"/>
                    <a:pt x="22231" y="31742"/>
                  </a:cubicBezTo>
                  <a:cubicBezTo>
                    <a:pt x="17148" y="31309"/>
                    <a:pt x="12103" y="29850"/>
                    <a:pt x="7706" y="27262"/>
                  </a:cubicBezTo>
                  <a:cubicBezTo>
                    <a:pt x="5511" y="25989"/>
                    <a:pt x="3476" y="24358"/>
                    <a:pt x="2040" y="22312"/>
                  </a:cubicBezTo>
                  <a:cubicBezTo>
                    <a:pt x="1360" y="21263"/>
                    <a:pt x="958" y="20086"/>
                    <a:pt x="738" y="18866"/>
                  </a:cubicBezTo>
                  <a:cubicBezTo>
                    <a:pt x="557" y="17627"/>
                    <a:pt x="785" y="16370"/>
                    <a:pt x="1095" y="15156"/>
                  </a:cubicBezTo>
                  <a:cubicBezTo>
                    <a:pt x="1256" y="14545"/>
                    <a:pt x="1468" y="13950"/>
                    <a:pt x="1732" y="13376"/>
                  </a:cubicBezTo>
                  <a:cubicBezTo>
                    <a:pt x="1998" y="12799"/>
                    <a:pt x="2309" y="12250"/>
                    <a:pt x="2602" y="11677"/>
                  </a:cubicBezTo>
                  <a:cubicBezTo>
                    <a:pt x="2757" y="11416"/>
                    <a:pt x="2887" y="11029"/>
                    <a:pt x="2967" y="10705"/>
                  </a:cubicBezTo>
                  <a:cubicBezTo>
                    <a:pt x="3048" y="10382"/>
                    <a:pt x="3102" y="10062"/>
                    <a:pt x="3177" y="9745"/>
                  </a:cubicBezTo>
                  <a:cubicBezTo>
                    <a:pt x="3314" y="9110"/>
                    <a:pt x="3442" y="8475"/>
                    <a:pt x="3560" y="7838"/>
                  </a:cubicBezTo>
                  <a:cubicBezTo>
                    <a:pt x="3717" y="6552"/>
                    <a:pt x="4007" y="5291"/>
                    <a:pt x="4153" y="4007"/>
                  </a:cubicBezTo>
                  <a:cubicBezTo>
                    <a:pt x="4224" y="3362"/>
                    <a:pt x="4378" y="2731"/>
                    <a:pt x="4469" y="2093"/>
                  </a:cubicBezTo>
                  <a:cubicBezTo>
                    <a:pt x="4560" y="1454"/>
                    <a:pt x="4635" y="814"/>
                    <a:pt x="4664" y="164"/>
                  </a:cubicBezTo>
                  <a:cubicBezTo>
                    <a:pt x="4665" y="59"/>
                    <a:pt x="4583" y="0"/>
                    <a:pt x="4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3"/>
            <p:cNvSpPr/>
            <p:nvPr/>
          </p:nvSpPr>
          <p:spPr>
            <a:xfrm>
              <a:off x="4180525" y="2340325"/>
              <a:ext cx="111250" cy="368025"/>
            </a:xfrm>
            <a:custGeom>
              <a:avLst/>
              <a:gdLst/>
              <a:ahLst/>
              <a:cxnLst/>
              <a:rect l="l" t="t" r="r" b="b"/>
              <a:pathLst>
                <a:path w="4450" h="14721" extrusionOk="0">
                  <a:moveTo>
                    <a:pt x="4228" y="1"/>
                  </a:moveTo>
                  <a:cubicBezTo>
                    <a:pt x="4170" y="1"/>
                    <a:pt x="4114" y="29"/>
                    <a:pt x="4081" y="81"/>
                  </a:cubicBezTo>
                  <a:lnTo>
                    <a:pt x="4081" y="87"/>
                  </a:lnTo>
                  <a:cubicBezTo>
                    <a:pt x="3997" y="225"/>
                    <a:pt x="3941" y="377"/>
                    <a:pt x="3911" y="536"/>
                  </a:cubicBezTo>
                  <a:cubicBezTo>
                    <a:pt x="3889" y="691"/>
                    <a:pt x="3906" y="851"/>
                    <a:pt x="3853" y="1001"/>
                  </a:cubicBezTo>
                  <a:cubicBezTo>
                    <a:pt x="3795" y="1149"/>
                    <a:pt x="3762" y="1304"/>
                    <a:pt x="3753" y="1462"/>
                  </a:cubicBezTo>
                  <a:cubicBezTo>
                    <a:pt x="3745" y="1621"/>
                    <a:pt x="3674" y="1767"/>
                    <a:pt x="3636" y="1920"/>
                  </a:cubicBezTo>
                  <a:cubicBezTo>
                    <a:pt x="3590" y="2231"/>
                    <a:pt x="3565" y="2544"/>
                    <a:pt x="3448" y="2844"/>
                  </a:cubicBezTo>
                  <a:cubicBezTo>
                    <a:pt x="3402" y="2995"/>
                    <a:pt x="3388" y="3152"/>
                    <a:pt x="3371" y="3307"/>
                  </a:cubicBezTo>
                  <a:cubicBezTo>
                    <a:pt x="3348" y="3462"/>
                    <a:pt x="3311" y="3615"/>
                    <a:pt x="3262" y="3765"/>
                  </a:cubicBezTo>
                  <a:cubicBezTo>
                    <a:pt x="3156" y="4064"/>
                    <a:pt x="3172" y="4387"/>
                    <a:pt x="3070" y="4688"/>
                  </a:cubicBezTo>
                  <a:cubicBezTo>
                    <a:pt x="2922" y="4977"/>
                    <a:pt x="2906" y="5294"/>
                    <a:pt x="2833" y="5599"/>
                  </a:cubicBezTo>
                  <a:cubicBezTo>
                    <a:pt x="2760" y="5905"/>
                    <a:pt x="2649" y="6201"/>
                    <a:pt x="2598" y="6511"/>
                  </a:cubicBezTo>
                  <a:cubicBezTo>
                    <a:pt x="2548" y="6821"/>
                    <a:pt x="2421" y="7111"/>
                    <a:pt x="2357" y="7420"/>
                  </a:cubicBezTo>
                  <a:cubicBezTo>
                    <a:pt x="2302" y="7728"/>
                    <a:pt x="2218" y="8031"/>
                    <a:pt x="2107" y="8325"/>
                  </a:cubicBezTo>
                  <a:cubicBezTo>
                    <a:pt x="1997" y="8618"/>
                    <a:pt x="1985" y="8940"/>
                    <a:pt x="1851" y="9228"/>
                  </a:cubicBezTo>
                  <a:cubicBezTo>
                    <a:pt x="1789" y="9370"/>
                    <a:pt x="1738" y="9520"/>
                    <a:pt x="1702" y="9673"/>
                  </a:cubicBezTo>
                  <a:cubicBezTo>
                    <a:pt x="1674" y="9826"/>
                    <a:pt x="1625" y="9978"/>
                    <a:pt x="1558" y="10120"/>
                  </a:cubicBezTo>
                  <a:cubicBezTo>
                    <a:pt x="1403" y="10397"/>
                    <a:pt x="1331" y="10700"/>
                    <a:pt x="1255" y="11007"/>
                  </a:cubicBezTo>
                  <a:cubicBezTo>
                    <a:pt x="1176" y="11308"/>
                    <a:pt x="1070" y="11603"/>
                    <a:pt x="939" y="11886"/>
                  </a:cubicBezTo>
                  <a:cubicBezTo>
                    <a:pt x="826" y="12178"/>
                    <a:pt x="675" y="12452"/>
                    <a:pt x="591" y="12753"/>
                  </a:cubicBezTo>
                  <a:cubicBezTo>
                    <a:pt x="507" y="13054"/>
                    <a:pt x="348" y="13326"/>
                    <a:pt x="231" y="13614"/>
                  </a:cubicBezTo>
                  <a:cubicBezTo>
                    <a:pt x="113" y="13901"/>
                    <a:pt x="69" y="14225"/>
                    <a:pt x="14" y="14548"/>
                  </a:cubicBezTo>
                  <a:lnTo>
                    <a:pt x="14" y="14557"/>
                  </a:lnTo>
                  <a:cubicBezTo>
                    <a:pt x="0" y="14653"/>
                    <a:pt x="76" y="14720"/>
                    <a:pt x="155" y="14720"/>
                  </a:cubicBezTo>
                  <a:cubicBezTo>
                    <a:pt x="191" y="14720"/>
                    <a:pt x="228" y="14706"/>
                    <a:pt x="257" y="14674"/>
                  </a:cubicBezTo>
                  <a:cubicBezTo>
                    <a:pt x="474" y="14430"/>
                    <a:pt x="704" y="14185"/>
                    <a:pt x="859" y="13902"/>
                  </a:cubicBezTo>
                  <a:cubicBezTo>
                    <a:pt x="941" y="13765"/>
                    <a:pt x="987" y="13610"/>
                    <a:pt x="1047" y="13463"/>
                  </a:cubicBezTo>
                  <a:cubicBezTo>
                    <a:pt x="1105" y="13315"/>
                    <a:pt x="1184" y="13173"/>
                    <a:pt x="1257" y="13032"/>
                  </a:cubicBezTo>
                  <a:cubicBezTo>
                    <a:pt x="1559" y="12463"/>
                    <a:pt x="1660" y="11822"/>
                    <a:pt x="1954" y="11251"/>
                  </a:cubicBezTo>
                  <a:cubicBezTo>
                    <a:pt x="2078" y="10957"/>
                    <a:pt x="2193" y="10658"/>
                    <a:pt x="2253" y="10344"/>
                  </a:cubicBezTo>
                  <a:cubicBezTo>
                    <a:pt x="2315" y="10032"/>
                    <a:pt x="2472" y="9750"/>
                    <a:pt x="2525" y="9432"/>
                  </a:cubicBezTo>
                  <a:cubicBezTo>
                    <a:pt x="2578" y="9116"/>
                    <a:pt x="2747" y="8836"/>
                    <a:pt x="2802" y="8520"/>
                  </a:cubicBezTo>
                  <a:cubicBezTo>
                    <a:pt x="2864" y="8208"/>
                    <a:pt x="2948" y="7901"/>
                    <a:pt x="3057" y="7604"/>
                  </a:cubicBezTo>
                  <a:cubicBezTo>
                    <a:pt x="3149" y="7301"/>
                    <a:pt x="3149" y="6976"/>
                    <a:pt x="3285" y="6683"/>
                  </a:cubicBezTo>
                  <a:cubicBezTo>
                    <a:pt x="3422" y="6389"/>
                    <a:pt x="3410" y="6060"/>
                    <a:pt x="3493" y="5754"/>
                  </a:cubicBezTo>
                  <a:cubicBezTo>
                    <a:pt x="3577" y="5449"/>
                    <a:pt x="3691" y="5148"/>
                    <a:pt x="3676" y="4821"/>
                  </a:cubicBezTo>
                  <a:cubicBezTo>
                    <a:pt x="3711" y="4504"/>
                    <a:pt x="3860" y="4212"/>
                    <a:pt x="3878" y="3893"/>
                  </a:cubicBezTo>
                  <a:cubicBezTo>
                    <a:pt x="3895" y="3736"/>
                    <a:pt x="3922" y="3579"/>
                    <a:pt x="3961" y="3426"/>
                  </a:cubicBezTo>
                  <a:cubicBezTo>
                    <a:pt x="4013" y="3276"/>
                    <a:pt x="4048" y="3119"/>
                    <a:pt x="4066" y="2962"/>
                  </a:cubicBezTo>
                  <a:cubicBezTo>
                    <a:pt x="4068" y="2641"/>
                    <a:pt x="4165" y="2338"/>
                    <a:pt x="4229" y="2028"/>
                  </a:cubicBezTo>
                  <a:cubicBezTo>
                    <a:pt x="4205" y="1701"/>
                    <a:pt x="4351" y="1404"/>
                    <a:pt x="4336" y="1081"/>
                  </a:cubicBezTo>
                  <a:cubicBezTo>
                    <a:pt x="4333" y="921"/>
                    <a:pt x="4400" y="771"/>
                    <a:pt x="4428" y="616"/>
                  </a:cubicBezTo>
                  <a:cubicBezTo>
                    <a:pt x="4450" y="453"/>
                    <a:pt x="4440" y="287"/>
                    <a:pt x="4400" y="130"/>
                  </a:cubicBezTo>
                  <a:cubicBezTo>
                    <a:pt x="4388" y="87"/>
                    <a:pt x="4358" y="50"/>
                    <a:pt x="4320" y="26"/>
                  </a:cubicBezTo>
                  <a:cubicBezTo>
                    <a:pt x="4291" y="9"/>
                    <a:pt x="4259" y="1"/>
                    <a:pt x="4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3"/>
            <p:cNvSpPr/>
            <p:nvPr/>
          </p:nvSpPr>
          <p:spPr>
            <a:xfrm>
              <a:off x="4700775" y="3160700"/>
              <a:ext cx="345150" cy="163675"/>
            </a:xfrm>
            <a:custGeom>
              <a:avLst/>
              <a:gdLst/>
              <a:ahLst/>
              <a:cxnLst/>
              <a:rect l="l" t="t" r="r" b="b"/>
              <a:pathLst>
                <a:path w="13806" h="6547" extrusionOk="0">
                  <a:moveTo>
                    <a:pt x="1495" y="254"/>
                  </a:moveTo>
                  <a:cubicBezTo>
                    <a:pt x="1495" y="255"/>
                    <a:pt x="1495" y="255"/>
                    <a:pt x="1495" y="255"/>
                  </a:cubicBezTo>
                  <a:lnTo>
                    <a:pt x="1495" y="255"/>
                  </a:lnTo>
                  <a:lnTo>
                    <a:pt x="1495" y="254"/>
                  </a:lnTo>
                  <a:close/>
                  <a:moveTo>
                    <a:pt x="1471" y="347"/>
                  </a:moveTo>
                  <a:lnTo>
                    <a:pt x="1914" y="771"/>
                  </a:lnTo>
                  <a:cubicBezTo>
                    <a:pt x="2075" y="926"/>
                    <a:pt x="2234" y="1055"/>
                    <a:pt x="2444" y="1192"/>
                  </a:cubicBezTo>
                  <a:cubicBezTo>
                    <a:pt x="2653" y="1329"/>
                    <a:pt x="2870" y="1457"/>
                    <a:pt x="3091" y="1581"/>
                  </a:cubicBezTo>
                  <a:cubicBezTo>
                    <a:pt x="3314" y="1703"/>
                    <a:pt x="3557" y="1774"/>
                    <a:pt x="3792" y="1864"/>
                  </a:cubicBezTo>
                  <a:cubicBezTo>
                    <a:pt x="4264" y="2043"/>
                    <a:pt x="4759" y="2141"/>
                    <a:pt x="5244" y="2283"/>
                  </a:cubicBezTo>
                  <a:cubicBezTo>
                    <a:pt x="5577" y="2337"/>
                    <a:pt x="5909" y="2401"/>
                    <a:pt x="6243" y="2436"/>
                  </a:cubicBezTo>
                  <a:lnTo>
                    <a:pt x="6243" y="2436"/>
                  </a:lnTo>
                  <a:cubicBezTo>
                    <a:pt x="6039" y="2845"/>
                    <a:pt x="5826" y="3271"/>
                    <a:pt x="5487" y="3608"/>
                  </a:cubicBezTo>
                  <a:cubicBezTo>
                    <a:pt x="5122" y="3971"/>
                    <a:pt x="4702" y="4265"/>
                    <a:pt x="4286" y="4568"/>
                  </a:cubicBezTo>
                  <a:cubicBezTo>
                    <a:pt x="3447" y="5159"/>
                    <a:pt x="2400" y="5496"/>
                    <a:pt x="1458" y="5517"/>
                  </a:cubicBezTo>
                  <a:cubicBezTo>
                    <a:pt x="1340" y="5515"/>
                    <a:pt x="1237" y="5480"/>
                    <a:pt x="1126" y="5462"/>
                  </a:cubicBezTo>
                  <a:cubicBezTo>
                    <a:pt x="1048" y="5403"/>
                    <a:pt x="927" y="5387"/>
                    <a:pt x="876" y="5307"/>
                  </a:cubicBezTo>
                  <a:cubicBezTo>
                    <a:pt x="727" y="5205"/>
                    <a:pt x="643" y="5004"/>
                    <a:pt x="619" y="4770"/>
                  </a:cubicBezTo>
                  <a:cubicBezTo>
                    <a:pt x="597" y="4539"/>
                    <a:pt x="548" y="4294"/>
                    <a:pt x="562" y="4039"/>
                  </a:cubicBezTo>
                  <a:cubicBezTo>
                    <a:pt x="575" y="3783"/>
                    <a:pt x="621" y="3526"/>
                    <a:pt x="666" y="3270"/>
                  </a:cubicBezTo>
                  <a:cubicBezTo>
                    <a:pt x="789" y="2763"/>
                    <a:pt x="842" y="2229"/>
                    <a:pt x="1044" y="1736"/>
                  </a:cubicBezTo>
                  <a:cubicBezTo>
                    <a:pt x="1135" y="1484"/>
                    <a:pt x="1230" y="1238"/>
                    <a:pt x="1300" y="981"/>
                  </a:cubicBezTo>
                  <a:lnTo>
                    <a:pt x="1404" y="596"/>
                  </a:lnTo>
                  <a:lnTo>
                    <a:pt x="1456" y="399"/>
                  </a:lnTo>
                  <a:lnTo>
                    <a:pt x="1471" y="347"/>
                  </a:lnTo>
                  <a:close/>
                  <a:moveTo>
                    <a:pt x="12204" y="1290"/>
                  </a:moveTo>
                  <a:lnTo>
                    <a:pt x="12204" y="1290"/>
                  </a:lnTo>
                  <a:cubicBezTo>
                    <a:pt x="12360" y="1659"/>
                    <a:pt x="12479" y="2050"/>
                    <a:pt x="12597" y="2431"/>
                  </a:cubicBezTo>
                  <a:cubicBezTo>
                    <a:pt x="12758" y="2944"/>
                    <a:pt x="12931" y="3466"/>
                    <a:pt x="12984" y="3982"/>
                  </a:cubicBezTo>
                  <a:cubicBezTo>
                    <a:pt x="13035" y="4497"/>
                    <a:pt x="13021" y="5035"/>
                    <a:pt x="12853" y="5409"/>
                  </a:cubicBezTo>
                  <a:cubicBezTo>
                    <a:pt x="12713" y="5723"/>
                    <a:pt x="12428" y="5868"/>
                    <a:pt x="12013" y="5868"/>
                  </a:cubicBezTo>
                  <a:cubicBezTo>
                    <a:pt x="11934" y="5868"/>
                    <a:pt x="11851" y="5862"/>
                    <a:pt x="11763" y="5852"/>
                  </a:cubicBezTo>
                  <a:cubicBezTo>
                    <a:pt x="10745" y="5797"/>
                    <a:pt x="9720" y="5464"/>
                    <a:pt x="8926" y="4767"/>
                  </a:cubicBezTo>
                  <a:cubicBezTo>
                    <a:pt x="8528" y="4429"/>
                    <a:pt x="8134" y="4068"/>
                    <a:pt x="7795" y="3666"/>
                  </a:cubicBezTo>
                  <a:cubicBezTo>
                    <a:pt x="7487" y="3303"/>
                    <a:pt x="7223" y="2879"/>
                    <a:pt x="7009" y="2468"/>
                  </a:cubicBezTo>
                  <a:lnTo>
                    <a:pt x="7009" y="2468"/>
                  </a:lnTo>
                  <a:cubicBezTo>
                    <a:pt x="7037" y="2469"/>
                    <a:pt x="7065" y="2469"/>
                    <a:pt x="7093" y="2469"/>
                  </a:cubicBezTo>
                  <a:cubicBezTo>
                    <a:pt x="7985" y="2469"/>
                    <a:pt x="8865" y="2341"/>
                    <a:pt x="9731" y="2139"/>
                  </a:cubicBezTo>
                  <a:cubicBezTo>
                    <a:pt x="10580" y="1941"/>
                    <a:pt x="11417" y="1709"/>
                    <a:pt x="12204" y="1290"/>
                  </a:cubicBezTo>
                  <a:close/>
                  <a:moveTo>
                    <a:pt x="1303" y="1"/>
                  </a:moveTo>
                  <a:cubicBezTo>
                    <a:pt x="1254" y="32"/>
                    <a:pt x="1214" y="76"/>
                    <a:pt x="1190" y="127"/>
                  </a:cubicBezTo>
                  <a:lnTo>
                    <a:pt x="1165" y="172"/>
                  </a:lnTo>
                  <a:lnTo>
                    <a:pt x="1115" y="262"/>
                  </a:lnTo>
                  <a:lnTo>
                    <a:pt x="1019" y="444"/>
                  </a:lnTo>
                  <a:cubicBezTo>
                    <a:pt x="960" y="565"/>
                    <a:pt x="893" y="685"/>
                    <a:pt x="842" y="813"/>
                  </a:cubicBezTo>
                  <a:cubicBezTo>
                    <a:pt x="725" y="1059"/>
                    <a:pt x="645" y="1322"/>
                    <a:pt x="573" y="1585"/>
                  </a:cubicBezTo>
                  <a:cubicBezTo>
                    <a:pt x="453" y="2116"/>
                    <a:pt x="223" y="2619"/>
                    <a:pt x="139" y="3170"/>
                  </a:cubicBezTo>
                  <a:cubicBezTo>
                    <a:pt x="90" y="3444"/>
                    <a:pt x="59" y="3721"/>
                    <a:pt x="33" y="4002"/>
                  </a:cubicBezTo>
                  <a:lnTo>
                    <a:pt x="2" y="4431"/>
                  </a:lnTo>
                  <a:cubicBezTo>
                    <a:pt x="0" y="4581"/>
                    <a:pt x="11" y="4730"/>
                    <a:pt x="33" y="4878"/>
                  </a:cubicBezTo>
                  <a:cubicBezTo>
                    <a:pt x="114" y="5170"/>
                    <a:pt x="207" y="5517"/>
                    <a:pt x="506" y="5739"/>
                  </a:cubicBezTo>
                  <a:cubicBezTo>
                    <a:pt x="632" y="5876"/>
                    <a:pt x="800" y="5911"/>
                    <a:pt x="947" y="5991"/>
                  </a:cubicBezTo>
                  <a:cubicBezTo>
                    <a:pt x="1101" y="6018"/>
                    <a:pt x="1256" y="6077"/>
                    <a:pt x="1407" y="6084"/>
                  </a:cubicBezTo>
                  <a:cubicBezTo>
                    <a:pt x="1539" y="6099"/>
                    <a:pt x="1670" y="6107"/>
                    <a:pt x="1800" y="6107"/>
                  </a:cubicBezTo>
                  <a:cubicBezTo>
                    <a:pt x="2264" y="6107"/>
                    <a:pt x="2710" y="6011"/>
                    <a:pt x="3117" y="5839"/>
                  </a:cubicBezTo>
                  <a:cubicBezTo>
                    <a:pt x="3637" y="5621"/>
                    <a:pt x="4146" y="5389"/>
                    <a:pt x="4631" y="5104"/>
                  </a:cubicBezTo>
                  <a:cubicBezTo>
                    <a:pt x="5117" y="4818"/>
                    <a:pt x="5554" y="4447"/>
                    <a:pt x="5923" y="4022"/>
                  </a:cubicBezTo>
                  <a:cubicBezTo>
                    <a:pt x="6152" y="3758"/>
                    <a:pt x="6397" y="3496"/>
                    <a:pt x="6610" y="3205"/>
                  </a:cubicBezTo>
                  <a:lnTo>
                    <a:pt x="6610" y="3205"/>
                  </a:lnTo>
                  <a:cubicBezTo>
                    <a:pt x="6810" y="3519"/>
                    <a:pt x="7030" y="3810"/>
                    <a:pt x="7259" y="4097"/>
                  </a:cubicBezTo>
                  <a:cubicBezTo>
                    <a:pt x="7616" y="4548"/>
                    <a:pt x="7985" y="5017"/>
                    <a:pt x="8472" y="5341"/>
                  </a:cubicBezTo>
                  <a:cubicBezTo>
                    <a:pt x="8961" y="5664"/>
                    <a:pt x="9448" y="6000"/>
                    <a:pt x="10005" y="6210"/>
                  </a:cubicBezTo>
                  <a:cubicBezTo>
                    <a:pt x="10282" y="6321"/>
                    <a:pt x="10567" y="6407"/>
                    <a:pt x="10858" y="6469"/>
                  </a:cubicBezTo>
                  <a:cubicBezTo>
                    <a:pt x="11154" y="6509"/>
                    <a:pt x="11457" y="6544"/>
                    <a:pt x="11745" y="6546"/>
                  </a:cubicBezTo>
                  <a:cubicBezTo>
                    <a:pt x="11785" y="6546"/>
                    <a:pt x="11826" y="6546"/>
                    <a:pt x="11867" y="6546"/>
                  </a:cubicBezTo>
                  <a:cubicBezTo>
                    <a:pt x="12122" y="6546"/>
                    <a:pt x="12402" y="6535"/>
                    <a:pt x="12694" y="6436"/>
                  </a:cubicBezTo>
                  <a:cubicBezTo>
                    <a:pt x="13033" y="6319"/>
                    <a:pt x="13334" y="6038"/>
                    <a:pt x="13489" y="5726"/>
                  </a:cubicBezTo>
                  <a:cubicBezTo>
                    <a:pt x="13805" y="5091"/>
                    <a:pt x="13750" y="4469"/>
                    <a:pt x="13663" y="3893"/>
                  </a:cubicBezTo>
                  <a:cubicBezTo>
                    <a:pt x="13577" y="3316"/>
                    <a:pt x="13482" y="2752"/>
                    <a:pt x="13300" y="2209"/>
                  </a:cubicBezTo>
                  <a:cubicBezTo>
                    <a:pt x="13117" y="1667"/>
                    <a:pt x="12904" y="1154"/>
                    <a:pt x="12707" y="608"/>
                  </a:cubicBezTo>
                  <a:lnTo>
                    <a:pt x="12696" y="579"/>
                  </a:lnTo>
                  <a:cubicBezTo>
                    <a:pt x="12637" y="454"/>
                    <a:pt x="12512" y="380"/>
                    <a:pt x="12382" y="380"/>
                  </a:cubicBezTo>
                  <a:cubicBezTo>
                    <a:pt x="12334" y="380"/>
                    <a:pt x="12286" y="390"/>
                    <a:pt x="12240" y="411"/>
                  </a:cubicBezTo>
                  <a:lnTo>
                    <a:pt x="12178" y="442"/>
                  </a:lnTo>
                  <a:cubicBezTo>
                    <a:pt x="11357" y="820"/>
                    <a:pt x="10479" y="1201"/>
                    <a:pt x="9567" y="1450"/>
                  </a:cubicBezTo>
                  <a:cubicBezTo>
                    <a:pt x="8803" y="1657"/>
                    <a:pt x="8012" y="1727"/>
                    <a:pt x="7227" y="1727"/>
                  </a:cubicBezTo>
                  <a:cubicBezTo>
                    <a:pt x="7075" y="1727"/>
                    <a:pt x="6923" y="1724"/>
                    <a:pt x="6771" y="1720"/>
                  </a:cubicBezTo>
                  <a:cubicBezTo>
                    <a:pt x="6302" y="1714"/>
                    <a:pt x="5843" y="1643"/>
                    <a:pt x="5376" y="1594"/>
                  </a:cubicBezTo>
                  <a:cubicBezTo>
                    <a:pt x="4923" y="1486"/>
                    <a:pt x="4454" y="1420"/>
                    <a:pt x="4029" y="1212"/>
                  </a:cubicBezTo>
                  <a:cubicBezTo>
                    <a:pt x="3816" y="1119"/>
                    <a:pt x="3589" y="1055"/>
                    <a:pt x="3378" y="957"/>
                  </a:cubicBezTo>
                  <a:cubicBezTo>
                    <a:pt x="3164" y="858"/>
                    <a:pt x="2934" y="743"/>
                    <a:pt x="2726" y="676"/>
                  </a:cubicBezTo>
                  <a:cubicBezTo>
                    <a:pt x="2520" y="610"/>
                    <a:pt x="2259" y="453"/>
                    <a:pt x="2015" y="337"/>
                  </a:cubicBezTo>
                  <a:lnTo>
                    <a:pt x="1329" y="14"/>
                  </a:lnTo>
                  <a:lnTo>
                    <a:pt x="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3"/>
            <p:cNvSpPr/>
            <p:nvPr/>
          </p:nvSpPr>
          <p:spPr>
            <a:xfrm>
              <a:off x="5399275" y="3025425"/>
              <a:ext cx="402425" cy="522300"/>
            </a:xfrm>
            <a:custGeom>
              <a:avLst/>
              <a:gdLst/>
              <a:ahLst/>
              <a:cxnLst/>
              <a:rect l="l" t="t" r="r" b="b"/>
              <a:pathLst>
                <a:path w="16097" h="20892" extrusionOk="0">
                  <a:moveTo>
                    <a:pt x="15918" y="1"/>
                  </a:moveTo>
                  <a:cubicBezTo>
                    <a:pt x="15868" y="1"/>
                    <a:pt x="15818" y="23"/>
                    <a:pt x="15784" y="73"/>
                  </a:cubicBezTo>
                  <a:cubicBezTo>
                    <a:pt x="15624" y="309"/>
                    <a:pt x="15500" y="558"/>
                    <a:pt x="15399" y="818"/>
                  </a:cubicBezTo>
                  <a:cubicBezTo>
                    <a:pt x="15299" y="1075"/>
                    <a:pt x="15241" y="1349"/>
                    <a:pt x="15115" y="1595"/>
                  </a:cubicBezTo>
                  <a:cubicBezTo>
                    <a:pt x="14985" y="1841"/>
                    <a:pt x="14878" y="2097"/>
                    <a:pt x="14794" y="2361"/>
                  </a:cubicBezTo>
                  <a:cubicBezTo>
                    <a:pt x="14706" y="2626"/>
                    <a:pt x="14562" y="2865"/>
                    <a:pt x="14449" y="3118"/>
                  </a:cubicBezTo>
                  <a:cubicBezTo>
                    <a:pt x="14248" y="3631"/>
                    <a:pt x="14038" y="4140"/>
                    <a:pt x="13796" y="4640"/>
                  </a:cubicBezTo>
                  <a:cubicBezTo>
                    <a:pt x="13555" y="5138"/>
                    <a:pt x="13392" y="5667"/>
                    <a:pt x="13120" y="6151"/>
                  </a:cubicBezTo>
                  <a:cubicBezTo>
                    <a:pt x="12849" y="6634"/>
                    <a:pt x="12683" y="7167"/>
                    <a:pt x="12409" y="7645"/>
                  </a:cubicBezTo>
                  <a:cubicBezTo>
                    <a:pt x="12084" y="8098"/>
                    <a:pt x="11872" y="8605"/>
                    <a:pt x="11613" y="9092"/>
                  </a:cubicBezTo>
                  <a:cubicBezTo>
                    <a:pt x="11354" y="9577"/>
                    <a:pt x="11006" y="10008"/>
                    <a:pt x="10769" y="10506"/>
                  </a:cubicBezTo>
                  <a:cubicBezTo>
                    <a:pt x="10499" y="10982"/>
                    <a:pt x="10156" y="11409"/>
                    <a:pt x="9851" y="11858"/>
                  </a:cubicBezTo>
                  <a:lnTo>
                    <a:pt x="9369" y="12515"/>
                  </a:lnTo>
                  <a:cubicBezTo>
                    <a:pt x="9190" y="12719"/>
                    <a:pt x="9004" y="12914"/>
                    <a:pt x="8822" y="13112"/>
                  </a:cubicBezTo>
                  <a:cubicBezTo>
                    <a:pt x="8420" y="13484"/>
                    <a:pt x="8099" y="13945"/>
                    <a:pt x="7672" y="14294"/>
                  </a:cubicBezTo>
                  <a:cubicBezTo>
                    <a:pt x="7245" y="14642"/>
                    <a:pt x="6911" y="15095"/>
                    <a:pt x="6463" y="15418"/>
                  </a:cubicBezTo>
                  <a:cubicBezTo>
                    <a:pt x="6016" y="15743"/>
                    <a:pt x="5629" y="16131"/>
                    <a:pt x="5220" y="16503"/>
                  </a:cubicBezTo>
                  <a:cubicBezTo>
                    <a:pt x="4428" y="17275"/>
                    <a:pt x="3494" y="17875"/>
                    <a:pt x="2646" y="18574"/>
                  </a:cubicBezTo>
                  <a:cubicBezTo>
                    <a:pt x="2429" y="18746"/>
                    <a:pt x="2217" y="18919"/>
                    <a:pt x="1996" y="19085"/>
                  </a:cubicBezTo>
                  <a:cubicBezTo>
                    <a:pt x="1775" y="19253"/>
                    <a:pt x="1534" y="19390"/>
                    <a:pt x="1316" y="19558"/>
                  </a:cubicBezTo>
                  <a:cubicBezTo>
                    <a:pt x="874" y="19886"/>
                    <a:pt x="474" y="20280"/>
                    <a:pt x="62" y="20652"/>
                  </a:cubicBezTo>
                  <a:lnTo>
                    <a:pt x="58" y="20652"/>
                  </a:lnTo>
                  <a:cubicBezTo>
                    <a:pt x="15" y="20691"/>
                    <a:pt x="0" y="20755"/>
                    <a:pt x="26" y="20808"/>
                  </a:cubicBezTo>
                  <a:cubicBezTo>
                    <a:pt x="48" y="20860"/>
                    <a:pt x="98" y="20891"/>
                    <a:pt x="152" y="20891"/>
                  </a:cubicBezTo>
                  <a:cubicBezTo>
                    <a:pt x="169" y="20891"/>
                    <a:pt x="187" y="20888"/>
                    <a:pt x="204" y="20881"/>
                  </a:cubicBezTo>
                  <a:cubicBezTo>
                    <a:pt x="724" y="20656"/>
                    <a:pt x="1243" y="20426"/>
                    <a:pt x="1713" y="20122"/>
                  </a:cubicBezTo>
                  <a:cubicBezTo>
                    <a:pt x="1947" y="19970"/>
                    <a:pt x="2160" y="19786"/>
                    <a:pt x="2385" y="19623"/>
                  </a:cubicBezTo>
                  <a:lnTo>
                    <a:pt x="3074" y="19147"/>
                  </a:lnTo>
                  <a:cubicBezTo>
                    <a:pt x="3999" y="18518"/>
                    <a:pt x="4800" y="17731"/>
                    <a:pt x="5700" y="17065"/>
                  </a:cubicBezTo>
                  <a:cubicBezTo>
                    <a:pt x="6140" y="16722"/>
                    <a:pt x="6578" y="16368"/>
                    <a:pt x="6957" y="15954"/>
                  </a:cubicBezTo>
                  <a:cubicBezTo>
                    <a:pt x="7147" y="15750"/>
                    <a:pt x="7353" y="15560"/>
                    <a:pt x="7570" y="15383"/>
                  </a:cubicBezTo>
                  <a:cubicBezTo>
                    <a:pt x="7784" y="15206"/>
                    <a:pt x="7973" y="14996"/>
                    <a:pt x="8163" y="14790"/>
                  </a:cubicBezTo>
                  <a:cubicBezTo>
                    <a:pt x="8537" y="14374"/>
                    <a:pt x="8979" y="14027"/>
                    <a:pt x="9344" y="13599"/>
                  </a:cubicBezTo>
                  <a:lnTo>
                    <a:pt x="10429" y="12285"/>
                  </a:lnTo>
                  <a:cubicBezTo>
                    <a:pt x="10767" y="11829"/>
                    <a:pt x="11055" y="11342"/>
                    <a:pt x="11367" y="10876"/>
                  </a:cubicBezTo>
                  <a:cubicBezTo>
                    <a:pt x="11714" y="10428"/>
                    <a:pt x="11924" y="9900"/>
                    <a:pt x="12206" y="9417"/>
                  </a:cubicBezTo>
                  <a:cubicBezTo>
                    <a:pt x="12489" y="8933"/>
                    <a:pt x="12781" y="8455"/>
                    <a:pt x="12962" y="7919"/>
                  </a:cubicBezTo>
                  <a:cubicBezTo>
                    <a:pt x="13179" y="7406"/>
                    <a:pt x="13498" y="6941"/>
                    <a:pt x="13690" y="6414"/>
                  </a:cubicBezTo>
                  <a:cubicBezTo>
                    <a:pt x="13799" y="6156"/>
                    <a:pt x="13896" y="5895"/>
                    <a:pt x="14024" y="5647"/>
                  </a:cubicBezTo>
                  <a:cubicBezTo>
                    <a:pt x="14151" y="5399"/>
                    <a:pt x="14277" y="5151"/>
                    <a:pt x="14370" y="4886"/>
                  </a:cubicBezTo>
                  <a:cubicBezTo>
                    <a:pt x="14540" y="4352"/>
                    <a:pt x="14786" y="3852"/>
                    <a:pt x="15005" y="3341"/>
                  </a:cubicBezTo>
                  <a:cubicBezTo>
                    <a:pt x="15140" y="2794"/>
                    <a:pt x="15432" y="2314"/>
                    <a:pt x="15571" y="1770"/>
                  </a:cubicBezTo>
                  <a:cubicBezTo>
                    <a:pt x="15642" y="1502"/>
                    <a:pt x="15783" y="1257"/>
                    <a:pt x="15881" y="998"/>
                  </a:cubicBezTo>
                  <a:cubicBezTo>
                    <a:pt x="15978" y="734"/>
                    <a:pt x="16047" y="462"/>
                    <a:pt x="16084" y="183"/>
                  </a:cubicBezTo>
                  <a:lnTo>
                    <a:pt x="16084" y="184"/>
                  </a:lnTo>
                  <a:cubicBezTo>
                    <a:pt x="16097" y="75"/>
                    <a:pt x="16008" y="1"/>
                    <a:pt x="15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3"/>
            <p:cNvSpPr/>
            <p:nvPr/>
          </p:nvSpPr>
          <p:spPr>
            <a:xfrm>
              <a:off x="5697300" y="2750450"/>
              <a:ext cx="169350" cy="210750"/>
            </a:xfrm>
            <a:custGeom>
              <a:avLst/>
              <a:gdLst/>
              <a:ahLst/>
              <a:cxnLst/>
              <a:rect l="l" t="t" r="r" b="b"/>
              <a:pathLst>
                <a:path w="6774" h="8430" extrusionOk="0">
                  <a:moveTo>
                    <a:pt x="6037" y="6617"/>
                  </a:moveTo>
                  <a:cubicBezTo>
                    <a:pt x="6035" y="6620"/>
                    <a:pt x="6034" y="6622"/>
                    <a:pt x="6035" y="6622"/>
                  </a:cubicBezTo>
                  <a:cubicBezTo>
                    <a:pt x="6035" y="6622"/>
                    <a:pt x="6036" y="6620"/>
                    <a:pt x="6037" y="6617"/>
                  </a:cubicBezTo>
                  <a:close/>
                  <a:moveTo>
                    <a:pt x="1199" y="1"/>
                  </a:moveTo>
                  <a:cubicBezTo>
                    <a:pt x="1127" y="1"/>
                    <a:pt x="1055" y="26"/>
                    <a:pt x="997" y="75"/>
                  </a:cubicBezTo>
                  <a:lnTo>
                    <a:pt x="968" y="99"/>
                  </a:lnTo>
                  <a:cubicBezTo>
                    <a:pt x="871" y="185"/>
                    <a:pt x="829" y="313"/>
                    <a:pt x="732" y="398"/>
                  </a:cubicBezTo>
                  <a:cubicBezTo>
                    <a:pt x="636" y="486"/>
                    <a:pt x="543" y="564"/>
                    <a:pt x="479" y="681"/>
                  </a:cubicBezTo>
                  <a:cubicBezTo>
                    <a:pt x="415" y="798"/>
                    <a:pt x="302" y="864"/>
                    <a:pt x="209" y="951"/>
                  </a:cubicBezTo>
                  <a:cubicBezTo>
                    <a:pt x="117" y="1050"/>
                    <a:pt x="52" y="1170"/>
                    <a:pt x="13" y="1300"/>
                  </a:cubicBezTo>
                  <a:lnTo>
                    <a:pt x="10" y="1311"/>
                  </a:lnTo>
                  <a:cubicBezTo>
                    <a:pt x="1" y="1345"/>
                    <a:pt x="1" y="1382"/>
                    <a:pt x="12" y="1417"/>
                  </a:cubicBezTo>
                  <a:cubicBezTo>
                    <a:pt x="37" y="1490"/>
                    <a:pt x="106" y="1538"/>
                    <a:pt x="180" y="1538"/>
                  </a:cubicBezTo>
                  <a:cubicBezTo>
                    <a:pt x="197" y="1538"/>
                    <a:pt x="215" y="1535"/>
                    <a:pt x="232" y="1530"/>
                  </a:cubicBezTo>
                  <a:cubicBezTo>
                    <a:pt x="362" y="1486"/>
                    <a:pt x="479" y="1413"/>
                    <a:pt x="575" y="1316"/>
                  </a:cubicBezTo>
                  <a:cubicBezTo>
                    <a:pt x="661" y="1216"/>
                    <a:pt x="725" y="1097"/>
                    <a:pt x="842" y="1024"/>
                  </a:cubicBezTo>
                  <a:cubicBezTo>
                    <a:pt x="959" y="951"/>
                    <a:pt x="1043" y="853"/>
                    <a:pt x="1123" y="745"/>
                  </a:cubicBezTo>
                  <a:cubicBezTo>
                    <a:pt x="1136" y="728"/>
                    <a:pt x="1151" y="712"/>
                    <a:pt x="1167" y="697"/>
                  </a:cubicBezTo>
                  <a:lnTo>
                    <a:pt x="1167" y="697"/>
                  </a:lnTo>
                  <a:cubicBezTo>
                    <a:pt x="1701" y="1259"/>
                    <a:pt x="2291" y="1773"/>
                    <a:pt x="2741" y="2415"/>
                  </a:cubicBezTo>
                  <a:cubicBezTo>
                    <a:pt x="2904" y="2561"/>
                    <a:pt x="3066" y="2706"/>
                    <a:pt x="3179" y="2894"/>
                  </a:cubicBezTo>
                  <a:cubicBezTo>
                    <a:pt x="3294" y="3081"/>
                    <a:pt x="3493" y="3194"/>
                    <a:pt x="3630" y="3362"/>
                  </a:cubicBezTo>
                  <a:cubicBezTo>
                    <a:pt x="3872" y="3721"/>
                    <a:pt x="4236" y="3980"/>
                    <a:pt x="4469" y="4347"/>
                  </a:cubicBezTo>
                  <a:cubicBezTo>
                    <a:pt x="4591" y="4524"/>
                    <a:pt x="4774" y="4653"/>
                    <a:pt x="4892" y="4832"/>
                  </a:cubicBezTo>
                  <a:cubicBezTo>
                    <a:pt x="4947" y="4925"/>
                    <a:pt x="5007" y="5015"/>
                    <a:pt x="5073" y="5098"/>
                  </a:cubicBezTo>
                  <a:cubicBezTo>
                    <a:pt x="5135" y="5186"/>
                    <a:pt x="5226" y="5252"/>
                    <a:pt x="5285" y="5339"/>
                  </a:cubicBezTo>
                  <a:cubicBezTo>
                    <a:pt x="5460" y="5733"/>
                    <a:pt x="5774" y="6035"/>
                    <a:pt x="5967" y="6367"/>
                  </a:cubicBezTo>
                  <a:cubicBezTo>
                    <a:pt x="6004" y="6440"/>
                    <a:pt x="6029" y="6516"/>
                    <a:pt x="6040" y="6595"/>
                  </a:cubicBezTo>
                  <a:cubicBezTo>
                    <a:pt x="6040" y="6605"/>
                    <a:pt x="6038" y="6613"/>
                    <a:pt x="6037" y="6617"/>
                  </a:cubicBezTo>
                  <a:lnTo>
                    <a:pt x="6037" y="6617"/>
                  </a:lnTo>
                  <a:cubicBezTo>
                    <a:pt x="6037" y="6617"/>
                    <a:pt x="6038" y="6616"/>
                    <a:pt x="6038" y="6615"/>
                  </a:cubicBezTo>
                  <a:cubicBezTo>
                    <a:pt x="6041" y="6610"/>
                    <a:pt x="6042" y="6608"/>
                    <a:pt x="6043" y="6608"/>
                  </a:cubicBezTo>
                  <a:lnTo>
                    <a:pt x="6043" y="6608"/>
                  </a:lnTo>
                  <a:cubicBezTo>
                    <a:pt x="6044" y="6608"/>
                    <a:pt x="6039" y="6620"/>
                    <a:pt x="6031" y="6633"/>
                  </a:cubicBezTo>
                  <a:cubicBezTo>
                    <a:pt x="6025" y="6648"/>
                    <a:pt x="6018" y="6662"/>
                    <a:pt x="6011" y="6675"/>
                  </a:cubicBezTo>
                  <a:cubicBezTo>
                    <a:pt x="5952" y="6786"/>
                    <a:pt x="5832" y="6908"/>
                    <a:pt x="5692" y="7075"/>
                  </a:cubicBezTo>
                  <a:cubicBezTo>
                    <a:pt x="5549" y="7241"/>
                    <a:pt x="5327" y="7366"/>
                    <a:pt x="5201" y="7576"/>
                  </a:cubicBezTo>
                  <a:cubicBezTo>
                    <a:pt x="5075" y="7786"/>
                    <a:pt x="5011" y="8029"/>
                    <a:pt x="4973" y="8262"/>
                  </a:cubicBezTo>
                  <a:cubicBezTo>
                    <a:pt x="4967" y="8302"/>
                    <a:pt x="4978" y="8343"/>
                    <a:pt x="5004" y="8374"/>
                  </a:cubicBezTo>
                  <a:cubicBezTo>
                    <a:pt x="5032" y="8410"/>
                    <a:pt x="5074" y="8430"/>
                    <a:pt x="5116" y="8430"/>
                  </a:cubicBezTo>
                  <a:cubicBezTo>
                    <a:pt x="5148" y="8430"/>
                    <a:pt x="5179" y="8419"/>
                    <a:pt x="5204" y="8397"/>
                  </a:cubicBezTo>
                  <a:lnTo>
                    <a:pt x="5210" y="8397"/>
                  </a:lnTo>
                  <a:cubicBezTo>
                    <a:pt x="5387" y="8253"/>
                    <a:pt x="5567" y="8133"/>
                    <a:pt x="5719" y="8007"/>
                  </a:cubicBezTo>
                  <a:cubicBezTo>
                    <a:pt x="5869" y="7881"/>
                    <a:pt x="5971" y="7702"/>
                    <a:pt x="6144" y="7584"/>
                  </a:cubicBezTo>
                  <a:cubicBezTo>
                    <a:pt x="6317" y="7465"/>
                    <a:pt x="6540" y="7288"/>
                    <a:pt x="6673" y="7003"/>
                  </a:cubicBezTo>
                  <a:cubicBezTo>
                    <a:pt x="6690" y="6969"/>
                    <a:pt x="6701" y="6932"/>
                    <a:pt x="6715" y="6899"/>
                  </a:cubicBezTo>
                  <a:cubicBezTo>
                    <a:pt x="6732" y="6854"/>
                    <a:pt x="6744" y="6806"/>
                    <a:pt x="6752" y="6757"/>
                  </a:cubicBezTo>
                  <a:cubicBezTo>
                    <a:pt x="6774" y="6618"/>
                    <a:pt x="6753" y="6538"/>
                    <a:pt x="6735" y="6454"/>
                  </a:cubicBezTo>
                  <a:cubicBezTo>
                    <a:pt x="6695" y="6299"/>
                    <a:pt x="6633" y="6188"/>
                    <a:pt x="6582" y="6073"/>
                  </a:cubicBezTo>
                  <a:cubicBezTo>
                    <a:pt x="6387" y="5628"/>
                    <a:pt x="6184" y="5223"/>
                    <a:pt x="5841" y="4922"/>
                  </a:cubicBezTo>
                  <a:cubicBezTo>
                    <a:pt x="5770" y="4834"/>
                    <a:pt x="5723" y="4734"/>
                    <a:pt x="5655" y="4646"/>
                  </a:cubicBezTo>
                  <a:cubicBezTo>
                    <a:pt x="5586" y="4557"/>
                    <a:pt x="5504" y="4482"/>
                    <a:pt x="5427" y="4402"/>
                  </a:cubicBezTo>
                  <a:cubicBezTo>
                    <a:pt x="5272" y="4245"/>
                    <a:pt x="5177" y="4037"/>
                    <a:pt x="5020" y="3883"/>
                  </a:cubicBezTo>
                  <a:cubicBezTo>
                    <a:pt x="4690" y="3588"/>
                    <a:pt x="4478" y="3190"/>
                    <a:pt x="4142" y="2904"/>
                  </a:cubicBezTo>
                  <a:cubicBezTo>
                    <a:pt x="3987" y="2750"/>
                    <a:pt x="3887" y="2540"/>
                    <a:pt x="3714" y="2405"/>
                  </a:cubicBezTo>
                  <a:cubicBezTo>
                    <a:pt x="3540" y="2270"/>
                    <a:pt x="3404" y="2101"/>
                    <a:pt x="3269" y="1927"/>
                  </a:cubicBezTo>
                  <a:cubicBezTo>
                    <a:pt x="2582" y="1373"/>
                    <a:pt x="2053" y="674"/>
                    <a:pt x="1407" y="81"/>
                  </a:cubicBezTo>
                  <a:cubicBezTo>
                    <a:pt x="1349" y="28"/>
                    <a:pt x="1274" y="1"/>
                    <a:pt x="1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3"/>
            <p:cNvSpPr/>
            <p:nvPr/>
          </p:nvSpPr>
          <p:spPr>
            <a:xfrm>
              <a:off x="5693800" y="2784325"/>
              <a:ext cx="142375" cy="172150"/>
            </a:xfrm>
            <a:custGeom>
              <a:avLst/>
              <a:gdLst/>
              <a:ahLst/>
              <a:cxnLst/>
              <a:rect l="l" t="t" r="r" b="b"/>
              <a:pathLst>
                <a:path w="5695" h="6886" extrusionOk="0">
                  <a:moveTo>
                    <a:pt x="210" y="0"/>
                  </a:moveTo>
                  <a:cubicBezTo>
                    <a:pt x="203" y="0"/>
                    <a:pt x="196" y="1"/>
                    <a:pt x="188" y="1"/>
                  </a:cubicBezTo>
                  <a:cubicBezTo>
                    <a:pt x="79" y="14"/>
                    <a:pt x="0" y="114"/>
                    <a:pt x="13" y="222"/>
                  </a:cubicBezTo>
                  <a:cubicBezTo>
                    <a:pt x="22" y="319"/>
                    <a:pt x="60" y="410"/>
                    <a:pt x="122" y="485"/>
                  </a:cubicBezTo>
                  <a:cubicBezTo>
                    <a:pt x="186" y="552"/>
                    <a:pt x="278" y="587"/>
                    <a:pt x="316" y="675"/>
                  </a:cubicBezTo>
                  <a:cubicBezTo>
                    <a:pt x="351" y="759"/>
                    <a:pt x="409" y="831"/>
                    <a:pt x="482" y="886"/>
                  </a:cubicBezTo>
                  <a:cubicBezTo>
                    <a:pt x="559" y="939"/>
                    <a:pt x="586" y="1036"/>
                    <a:pt x="635" y="1109"/>
                  </a:cubicBezTo>
                  <a:cubicBezTo>
                    <a:pt x="763" y="1237"/>
                    <a:pt x="909" y="1344"/>
                    <a:pt x="984" y="1519"/>
                  </a:cubicBezTo>
                  <a:cubicBezTo>
                    <a:pt x="1033" y="1596"/>
                    <a:pt x="1100" y="1653"/>
                    <a:pt x="1173" y="1709"/>
                  </a:cubicBezTo>
                  <a:cubicBezTo>
                    <a:pt x="1239" y="1771"/>
                    <a:pt x="1296" y="1842"/>
                    <a:pt x="1343" y="1919"/>
                  </a:cubicBezTo>
                  <a:cubicBezTo>
                    <a:pt x="1425" y="2083"/>
                    <a:pt x="1608" y="2163"/>
                    <a:pt x="1701" y="2319"/>
                  </a:cubicBezTo>
                  <a:cubicBezTo>
                    <a:pt x="1754" y="2510"/>
                    <a:pt x="1911" y="2610"/>
                    <a:pt x="2029" y="2745"/>
                  </a:cubicBezTo>
                  <a:cubicBezTo>
                    <a:pt x="2148" y="2880"/>
                    <a:pt x="2228" y="3047"/>
                    <a:pt x="2367" y="3163"/>
                  </a:cubicBezTo>
                  <a:cubicBezTo>
                    <a:pt x="2505" y="3278"/>
                    <a:pt x="2580" y="3450"/>
                    <a:pt x="2706" y="3577"/>
                  </a:cubicBezTo>
                  <a:cubicBezTo>
                    <a:pt x="2841" y="3696"/>
                    <a:pt x="2958" y="3835"/>
                    <a:pt x="3051" y="3988"/>
                  </a:cubicBezTo>
                  <a:cubicBezTo>
                    <a:pt x="3142" y="4145"/>
                    <a:pt x="3328" y="4222"/>
                    <a:pt x="3398" y="4397"/>
                  </a:cubicBezTo>
                  <a:cubicBezTo>
                    <a:pt x="3465" y="4572"/>
                    <a:pt x="3653" y="4652"/>
                    <a:pt x="3719" y="4825"/>
                  </a:cubicBezTo>
                  <a:cubicBezTo>
                    <a:pt x="3784" y="4999"/>
                    <a:pt x="3916" y="5125"/>
                    <a:pt x="4040" y="5249"/>
                  </a:cubicBezTo>
                  <a:cubicBezTo>
                    <a:pt x="4321" y="5488"/>
                    <a:pt x="4438" y="5840"/>
                    <a:pt x="4682" y="6101"/>
                  </a:cubicBezTo>
                  <a:cubicBezTo>
                    <a:pt x="4819" y="6219"/>
                    <a:pt x="4885" y="6389"/>
                    <a:pt x="4994" y="6526"/>
                  </a:cubicBezTo>
                  <a:cubicBezTo>
                    <a:pt x="5104" y="6663"/>
                    <a:pt x="5281" y="6758"/>
                    <a:pt x="5454" y="6860"/>
                  </a:cubicBezTo>
                  <a:lnTo>
                    <a:pt x="5461" y="6864"/>
                  </a:lnTo>
                  <a:cubicBezTo>
                    <a:pt x="5486" y="6878"/>
                    <a:pt x="5515" y="6886"/>
                    <a:pt x="5543" y="6886"/>
                  </a:cubicBezTo>
                  <a:cubicBezTo>
                    <a:pt x="5546" y="6886"/>
                    <a:pt x="5549" y="6886"/>
                    <a:pt x="5552" y="6885"/>
                  </a:cubicBezTo>
                  <a:cubicBezTo>
                    <a:pt x="5634" y="6876"/>
                    <a:pt x="5695" y="6803"/>
                    <a:pt x="5687" y="6721"/>
                  </a:cubicBezTo>
                  <a:cubicBezTo>
                    <a:pt x="5669" y="6520"/>
                    <a:pt x="5676" y="6294"/>
                    <a:pt x="5571" y="6143"/>
                  </a:cubicBezTo>
                  <a:cubicBezTo>
                    <a:pt x="5467" y="5993"/>
                    <a:pt x="5339" y="5858"/>
                    <a:pt x="5270" y="5683"/>
                  </a:cubicBezTo>
                  <a:cubicBezTo>
                    <a:pt x="5096" y="5358"/>
                    <a:pt x="4793" y="5130"/>
                    <a:pt x="4629" y="4800"/>
                  </a:cubicBezTo>
                  <a:cubicBezTo>
                    <a:pt x="4536" y="4643"/>
                    <a:pt x="4439" y="4488"/>
                    <a:pt x="4292" y="4373"/>
                  </a:cubicBezTo>
                  <a:cubicBezTo>
                    <a:pt x="4144" y="4260"/>
                    <a:pt x="4091" y="4068"/>
                    <a:pt x="3943" y="3957"/>
                  </a:cubicBezTo>
                  <a:cubicBezTo>
                    <a:pt x="3794" y="3844"/>
                    <a:pt x="3742" y="3652"/>
                    <a:pt x="3606" y="3532"/>
                  </a:cubicBezTo>
                  <a:cubicBezTo>
                    <a:pt x="3471" y="3410"/>
                    <a:pt x="3354" y="3269"/>
                    <a:pt x="3261" y="3112"/>
                  </a:cubicBezTo>
                  <a:cubicBezTo>
                    <a:pt x="3155" y="2966"/>
                    <a:pt x="2978" y="2880"/>
                    <a:pt x="2905" y="2705"/>
                  </a:cubicBezTo>
                  <a:cubicBezTo>
                    <a:pt x="2832" y="2528"/>
                    <a:pt x="2653" y="2444"/>
                    <a:pt x="2542" y="2302"/>
                  </a:cubicBezTo>
                  <a:cubicBezTo>
                    <a:pt x="2431" y="2162"/>
                    <a:pt x="2348" y="1996"/>
                    <a:pt x="2166" y="1913"/>
                  </a:cubicBezTo>
                  <a:cubicBezTo>
                    <a:pt x="2022" y="1799"/>
                    <a:pt x="1965" y="1611"/>
                    <a:pt x="1812" y="1505"/>
                  </a:cubicBezTo>
                  <a:cubicBezTo>
                    <a:pt x="1741" y="1445"/>
                    <a:pt x="1672" y="1388"/>
                    <a:pt x="1622" y="1311"/>
                  </a:cubicBezTo>
                  <a:cubicBezTo>
                    <a:pt x="1575" y="1233"/>
                    <a:pt x="1526" y="1156"/>
                    <a:pt x="1453" y="1098"/>
                  </a:cubicBezTo>
                  <a:cubicBezTo>
                    <a:pt x="1290" y="1005"/>
                    <a:pt x="1193" y="846"/>
                    <a:pt x="1080" y="706"/>
                  </a:cubicBezTo>
                  <a:cubicBezTo>
                    <a:pt x="1011" y="647"/>
                    <a:pt x="918" y="611"/>
                    <a:pt x="872" y="530"/>
                  </a:cubicBezTo>
                  <a:cubicBezTo>
                    <a:pt x="825" y="452"/>
                    <a:pt x="757" y="388"/>
                    <a:pt x="677" y="344"/>
                  </a:cubicBezTo>
                  <a:cubicBezTo>
                    <a:pt x="595" y="299"/>
                    <a:pt x="564" y="202"/>
                    <a:pt x="506" y="135"/>
                  </a:cubicBezTo>
                  <a:cubicBezTo>
                    <a:pt x="434" y="67"/>
                    <a:pt x="345" y="21"/>
                    <a:pt x="248" y="5"/>
                  </a:cubicBezTo>
                  <a:cubicBezTo>
                    <a:pt x="236" y="1"/>
                    <a:pt x="223"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3"/>
            <p:cNvSpPr/>
            <p:nvPr/>
          </p:nvSpPr>
          <p:spPr>
            <a:xfrm>
              <a:off x="5729375" y="2677125"/>
              <a:ext cx="229175" cy="229275"/>
            </a:xfrm>
            <a:custGeom>
              <a:avLst/>
              <a:gdLst/>
              <a:ahLst/>
              <a:cxnLst/>
              <a:rect l="l" t="t" r="r" b="b"/>
              <a:pathLst>
                <a:path w="9167" h="9171" extrusionOk="0">
                  <a:moveTo>
                    <a:pt x="4848" y="0"/>
                  </a:moveTo>
                  <a:cubicBezTo>
                    <a:pt x="4730" y="0"/>
                    <a:pt x="4646" y="32"/>
                    <a:pt x="4567" y="56"/>
                  </a:cubicBezTo>
                  <a:cubicBezTo>
                    <a:pt x="3879" y="346"/>
                    <a:pt x="3454" y="782"/>
                    <a:pt x="3033" y="1231"/>
                  </a:cubicBezTo>
                  <a:cubicBezTo>
                    <a:pt x="2810" y="1469"/>
                    <a:pt x="2570" y="1688"/>
                    <a:pt x="2338" y="1916"/>
                  </a:cubicBezTo>
                  <a:lnTo>
                    <a:pt x="2338" y="1916"/>
                  </a:lnTo>
                  <a:cubicBezTo>
                    <a:pt x="2347" y="1720"/>
                    <a:pt x="2350" y="1523"/>
                    <a:pt x="2343" y="1319"/>
                  </a:cubicBezTo>
                  <a:cubicBezTo>
                    <a:pt x="2314" y="1060"/>
                    <a:pt x="2307" y="790"/>
                    <a:pt x="2077" y="498"/>
                  </a:cubicBezTo>
                  <a:cubicBezTo>
                    <a:pt x="2006" y="425"/>
                    <a:pt x="1911" y="365"/>
                    <a:pt x="1823" y="312"/>
                  </a:cubicBezTo>
                  <a:cubicBezTo>
                    <a:pt x="1778" y="285"/>
                    <a:pt x="1706" y="272"/>
                    <a:pt x="1633" y="272"/>
                  </a:cubicBezTo>
                  <a:cubicBezTo>
                    <a:pt x="1569" y="272"/>
                    <a:pt x="1505" y="282"/>
                    <a:pt x="1458" y="301"/>
                  </a:cubicBezTo>
                  <a:cubicBezTo>
                    <a:pt x="1256" y="388"/>
                    <a:pt x="1164" y="503"/>
                    <a:pt x="1071" y="609"/>
                  </a:cubicBezTo>
                  <a:cubicBezTo>
                    <a:pt x="716" y="1029"/>
                    <a:pt x="623" y="1514"/>
                    <a:pt x="405" y="1948"/>
                  </a:cubicBezTo>
                  <a:cubicBezTo>
                    <a:pt x="194" y="2384"/>
                    <a:pt x="59" y="2853"/>
                    <a:pt x="6" y="3335"/>
                  </a:cubicBezTo>
                  <a:cubicBezTo>
                    <a:pt x="0" y="3403"/>
                    <a:pt x="35" y="3468"/>
                    <a:pt x="97" y="3499"/>
                  </a:cubicBezTo>
                  <a:cubicBezTo>
                    <a:pt x="121" y="3511"/>
                    <a:pt x="146" y="3517"/>
                    <a:pt x="171" y="3517"/>
                  </a:cubicBezTo>
                  <a:cubicBezTo>
                    <a:pt x="230" y="3517"/>
                    <a:pt x="287" y="3486"/>
                    <a:pt x="316" y="3430"/>
                  </a:cubicBezTo>
                  <a:lnTo>
                    <a:pt x="316" y="3426"/>
                  </a:lnTo>
                  <a:cubicBezTo>
                    <a:pt x="537" y="3010"/>
                    <a:pt x="719" y="2576"/>
                    <a:pt x="858" y="2127"/>
                  </a:cubicBezTo>
                  <a:cubicBezTo>
                    <a:pt x="1002" y="1687"/>
                    <a:pt x="1276" y="1282"/>
                    <a:pt x="1491" y="941"/>
                  </a:cubicBezTo>
                  <a:cubicBezTo>
                    <a:pt x="1532" y="882"/>
                    <a:pt x="1589" y="824"/>
                    <a:pt x="1619" y="802"/>
                  </a:cubicBezTo>
                  <a:lnTo>
                    <a:pt x="1619" y="802"/>
                  </a:lnTo>
                  <a:cubicBezTo>
                    <a:pt x="1619" y="802"/>
                    <a:pt x="1619" y="802"/>
                    <a:pt x="1619" y="802"/>
                  </a:cubicBezTo>
                  <a:lnTo>
                    <a:pt x="1619" y="802"/>
                  </a:lnTo>
                  <a:cubicBezTo>
                    <a:pt x="1619" y="802"/>
                    <a:pt x="1619" y="802"/>
                    <a:pt x="1619" y="802"/>
                  </a:cubicBezTo>
                  <a:lnTo>
                    <a:pt x="1619" y="802"/>
                  </a:lnTo>
                  <a:cubicBezTo>
                    <a:pt x="1619" y="802"/>
                    <a:pt x="1619" y="802"/>
                    <a:pt x="1619" y="802"/>
                  </a:cubicBezTo>
                  <a:lnTo>
                    <a:pt x="1619" y="802"/>
                  </a:lnTo>
                  <a:cubicBezTo>
                    <a:pt x="1616" y="802"/>
                    <a:pt x="1615" y="802"/>
                    <a:pt x="1615" y="801"/>
                  </a:cubicBezTo>
                  <a:cubicBezTo>
                    <a:pt x="1615" y="800"/>
                    <a:pt x="1616" y="800"/>
                    <a:pt x="1616" y="800"/>
                  </a:cubicBezTo>
                  <a:cubicBezTo>
                    <a:pt x="1617" y="800"/>
                    <a:pt x="1618" y="801"/>
                    <a:pt x="1619" y="802"/>
                  </a:cubicBezTo>
                  <a:lnTo>
                    <a:pt x="1619" y="802"/>
                  </a:lnTo>
                  <a:cubicBezTo>
                    <a:pt x="1627" y="796"/>
                    <a:pt x="1634" y="793"/>
                    <a:pt x="1637" y="793"/>
                  </a:cubicBezTo>
                  <a:cubicBezTo>
                    <a:pt x="1638" y="793"/>
                    <a:pt x="1638" y="793"/>
                    <a:pt x="1639" y="793"/>
                  </a:cubicBezTo>
                  <a:cubicBezTo>
                    <a:pt x="1647" y="799"/>
                    <a:pt x="1629" y="802"/>
                    <a:pt x="1620" y="802"/>
                  </a:cubicBezTo>
                  <a:cubicBezTo>
                    <a:pt x="1620" y="802"/>
                    <a:pt x="1620" y="802"/>
                    <a:pt x="1619" y="802"/>
                  </a:cubicBezTo>
                  <a:lnTo>
                    <a:pt x="1619" y="802"/>
                  </a:lnTo>
                  <a:cubicBezTo>
                    <a:pt x="1624" y="808"/>
                    <a:pt x="1631" y="824"/>
                    <a:pt x="1639" y="835"/>
                  </a:cubicBezTo>
                  <a:cubicBezTo>
                    <a:pt x="1683" y="938"/>
                    <a:pt x="1732" y="1158"/>
                    <a:pt x="1752" y="1368"/>
                  </a:cubicBezTo>
                  <a:cubicBezTo>
                    <a:pt x="1803" y="1819"/>
                    <a:pt x="1781" y="2275"/>
                    <a:pt x="1688" y="2718"/>
                  </a:cubicBezTo>
                  <a:cubicBezTo>
                    <a:pt x="1670" y="2811"/>
                    <a:pt x="1695" y="2908"/>
                    <a:pt x="1759" y="2979"/>
                  </a:cubicBezTo>
                  <a:cubicBezTo>
                    <a:pt x="1818" y="3041"/>
                    <a:pt x="1897" y="3073"/>
                    <a:pt x="1976" y="3073"/>
                  </a:cubicBezTo>
                  <a:cubicBezTo>
                    <a:pt x="2048" y="3073"/>
                    <a:pt x="2121" y="3047"/>
                    <a:pt x="2177" y="2994"/>
                  </a:cubicBezTo>
                  <a:lnTo>
                    <a:pt x="2214" y="2963"/>
                  </a:lnTo>
                  <a:cubicBezTo>
                    <a:pt x="2650" y="2556"/>
                    <a:pt x="3007" y="2062"/>
                    <a:pt x="3456" y="1667"/>
                  </a:cubicBezTo>
                  <a:cubicBezTo>
                    <a:pt x="3675" y="1467"/>
                    <a:pt x="3910" y="1273"/>
                    <a:pt x="4129" y="1093"/>
                  </a:cubicBezTo>
                  <a:cubicBezTo>
                    <a:pt x="4348" y="912"/>
                    <a:pt x="4584" y="710"/>
                    <a:pt x="4784" y="620"/>
                  </a:cubicBezTo>
                  <a:cubicBezTo>
                    <a:pt x="4798" y="614"/>
                    <a:pt x="4812" y="610"/>
                    <a:pt x="4824" y="607"/>
                  </a:cubicBezTo>
                  <a:lnTo>
                    <a:pt x="4824" y="607"/>
                  </a:lnTo>
                  <a:cubicBezTo>
                    <a:pt x="4828" y="610"/>
                    <a:pt x="4832" y="611"/>
                    <a:pt x="4835" y="613"/>
                  </a:cubicBezTo>
                  <a:cubicBezTo>
                    <a:pt x="4852" y="688"/>
                    <a:pt x="4850" y="766"/>
                    <a:pt x="4826" y="839"/>
                  </a:cubicBezTo>
                  <a:cubicBezTo>
                    <a:pt x="4784" y="1060"/>
                    <a:pt x="4690" y="1330"/>
                    <a:pt x="4589" y="1594"/>
                  </a:cubicBezTo>
                  <a:cubicBezTo>
                    <a:pt x="4387" y="2127"/>
                    <a:pt x="4056" y="2638"/>
                    <a:pt x="3719" y="3109"/>
                  </a:cubicBezTo>
                  <a:cubicBezTo>
                    <a:pt x="3600" y="3264"/>
                    <a:pt x="3624" y="3485"/>
                    <a:pt x="3774" y="3612"/>
                  </a:cubicBezTo>
                  <a:cubicBezTo>
                    <a:pt x="3843" y="3672"/>
                    <a:pt x="3929" y="3701"/>
                    <a:pt x="4013" y="3701"/>
                  </a:cubicBezTo>
                  <a:cubicBezTo>
                    <a:pt x="4110" y="3701"/>
                    <a:pt x="4207" y="3663"/>
                    <a:pt x="4279" y="3587"/>
                  </a:cubicBezTo>
                  <a:lnTo>
                    <a:pt x="4303" y="3567"/>
                  </a:lnTo>
                  <a:cubicBezTo>
                    <a:pt x="4525" y="3344"/>
                    <a:pt x="4741" y="3083"/>
                    <a:pt x="4967" y="2852"/>
                  </a:cubicBezTo>
                  <a:cubicBezTo>
                    <a:pt x="5200" y="2623"/>
                    <a:pt x="5447" y="2408"/>
                    <a:pt x="5702" y="2207"/>
                  </a:cubicBezTo>
                  <a:cubicBezTo>
                    <a:pt x="5950" y="2010"/>
                    <a:pt x="6206" y="1828"/>
                    <a:pt x="6472" y="1658"/>
                  </a:cubicBezTo>
                  <a:cubicBezTo>
                    <a:pt x="6679" y="1530"/>
                    <a:pt x="6934" y="1411"/>
                    <a:pt x="7085" y="1411"/>
                  </a:cubicBezTo>
                  <a:cubicBezTo>
                    <a:pt x="7114" y="1411"/>
                    <a:pt x="7140" y="1415"/>
                    <a:pt x="7160" y="1425"/>
                  </a:cubicBezTo>
                  <a:cubicBezTo>
                    <a:pt x="7231" y="1461"/>
                    <a:pt x="7202" y="1414"/>
                    <a:pt x="7207" y="1476"/>
                  </a:cubicBezTo>
                  <a:cubicBezTo>
                    <a:pt x="7215" y="1538"/>
                    <a:pt x="7180" y="1671"/>
                    <a:pt x="7129" y="1797"/>
                  </a:cubicBezTo>
                  <a:cubicBezTo>
                    <a:pt x="7009" y="2080"/>
                    <a:pt x="6864" y="2353"/>
                    <a:pt x="6697" y="2611"/>
                  </a:cubicBezTo>
                  <a:cubicBezTo>
                    <a:pt x="6346" y="3153"/>
                    <a:pt x="5866" y="3622"/>
                    <a:pt x="5469" y="4131"/>
                  </a:cubicBezTo>
                  <a:lnTo>
                    <a:pt x="5443" y="4162"/>
                  </a:lnTo>
                  <a:cubicBezTo>
                    <a:pt x="5334" y="4302"/>
                    <a:pt x="5345" y="4501"/>
                    <a:pt x="5472" y="4627"/>
                  </a:cubicBezTo>
                  <a:cubicBezTo>
                    <a:pt x="5540" y="4693"/>
                    <a:pt x="5628" y="4727"/>
                    <a:pt x="5717" y="4727"/>
                  </a:cubicBezTo>
                  <a:cubicBezTo>
                    <a:pt x="5794" y="4727"/>
                    <a:pt x="5871" y="4702"/>
                    <a:pt x="5936" y="4651"/>
                  </a:cubicBezTo>
                  <a:cubicBezTo>
                    <a:pt x="6264" y="4388"/>
                    <a:pt x="6660" y="4196"/>
                    <a:pt x="7023" y="3992"/>
                  </a:cubicBezTo>
                  <a:cubicBezTo>
                    <a:pt x="7386" y="3786"/>
                    <a:pt x="7760" y="3578"/>
                    <a:pt x="8109" y="3474"/>
                  </a:cubicBezTo>
                  <a:cubicBezTo>
                    <a:pt x="8202" y="3443"/>
                    <a:pt x="8289" y="3435"/>
                    <a:pt x="8354" y="3435"/>
                  </a:cubicBezTo>
                  <a:cubicBezTo>
                    <a:pt x="8410" y="3435"/>
                    <a:pt x="8449" y="3441"/>
                    <a:pt x="8463" y="3445"/>
                  </a:cubicBezTo>
                  <a:cubicBezTo>
                    <a:pt x="8465" y="3445"/>
                    <a:pt x="8467" y="3445"/>
                    <a:pt x="8468" y="3445"/>
                  </a:cubicBezTo>
                  <a:cubicBezTo>
                    <a:pt x="8473" y="3445"/>
                    <a:pt x="8475" y="3444"/>
                    <a:pt x="8477" y="3442"/>
                  </a:cubicBezTo>
                  <a:lnTo>
                    <a:pt x="8477" y="3442"/>
                  </a:lnTo>
                  <a:cubicBezTo>
                    <a:pt x="8477" y="3443"/>
                    <a:pt x="8477" y="3444"/>
                    <a:pt x="8477" y="3445"/>
                  </a:cubicBezTo>
                  <a:cubicBezTo>
                    <a:pt x="8483" y="3474"/>
                    <a:pt x="8461" y="3554"/>
                    <a:pt x="8435" y="3629"/>
                  </a:cubicBezTo>
                  <a:cubicBezTo>
                    <a:pt x="8308" y="3955"/>
                    <a:pt x="8049" y="4302"/>
                    <a:pt x="7780" y="4632"/>
                  </a:cubicBezTo>
                  <a:cubicBezTo>
                    <a:pt x="7514" y="4963"/>
                    <a:pt x="7227" y="5284"/>
                    <a:pt x="6948" y="5618"/>
                  </a:cubicBezTo>
                  <a:lnTo>
                    <a:pt x="6518" y="6123"/>
                  </a:lnTo>
                  <a:lnTo>
                    <a:pt x="6403" y="6265"/>
                  </a:lnTo>
                  <a:cubicBezTo>
                    <a:pt x="6375" y="6302"/>
                    <a:pt x="6352" y="6340"/>
                    <a:pt x="6328" y="6378"/>
                  </a:cubicBezTo>
                  <a:lnTo>
                    <a:pt x="6281" y="6470"/>
                  </a:lnTo>
                  <a:lnTo>
                    <a:pt x="6136" y="6771"/>
                  </a:lnTo>
                  <a:lnTo>
                    <a:pt x="5578" y="7917"/>
                  </a:lnTo>
                  <a:cubicBezTo>
                    <a:pt x="5396" y="8292"/>
                    <a:pt x="5186" y="8656"/>
                    <a:pt x="4885" y="8920"/>
                  </a:cubicBezTo>
                  <a:lnTo>
                    <a:pt x="4876" y="8929"/>
                  </a:lnTo>
                  <a:cubicBezTo>
                    <a:pt x="4768" y="9015"/>
                    <a:pt x="4843" y="9171"/>
                    <a:pt x="4957" y="9171"/>
                  </a:cubicBezTo>
                  <a:cubicBezTo>
                    <a:pt x="4977" y="9171"/>
                    <a:pt x="4998" y="9166"/>
                    <a:pt x="5020" y="9155"/>
                  </a:cubicBezTo>
                  <a:cubicBezTo>
                    <a:pt x="5476" y="8960"/>
                    <a:pt x="5810" y="8608"/>
                    <a:pt x="6093" y="8239"/>
                  </a:cubicBezTo>
                  <a:cubicBezTo>
                    <a:pt x="6375" y="7873"/>
                    <a:pt x="6583" y="7464"/>
                    <a:pt x="6753" y="7052"/>
                  </a:cubicBezTo>
                  <a:lnTo>
                    <a:pt x="6883" y="6758"/>
                  </a:lnTo>
                  <a:lnTo>
                    <a:pt x="6910" y="6701"/>
                  </a:lnTo>
                  <a:lnTo>
                    <a:pt x="6928" y="6678"/>
                  </a:lnTo>
                  <a:lnTo>
                    <a:pt x="7027" y="6570"/>
                  </a:lnTo>
                  <a:lnTo>
                    <a:pt x="7479" y="6099"/>
                  </a:lnTo>
                  <a:cubicBezTo>
                    <a:pt x="7791" y="5778"/>
                    <a:pt x="8085" y="5441"/>
                    <a:pt x="8359" y="5087"/>
                  </a:cubicBezTo>
                  <a:cubicBezTo>
                    <a:pt x="8632" y="4718"/>
                    <a:pt x="8899" y="4357"/>
                    <a:pt x="9085" y="3859"/>
                  </a:cubicBezTo>
                  <a:cubicBezTo>
                    <a:pt x="9127" y="3729"/>
                    <a:pt x="9154" y="3578"/>
                    <a:pt x="9162" y="3401"/>
                  </a:cubicBezTo>
                  <a:cubicBezTo>
                    <a:pt x="9167" y="3222"/>
                    <a:pt x="9034" y="2946"/>
                    <a:pt x="8855" y="2862"/>
                  </a:cubicBezTo>
                  <a:cubicBezTo>
                    <a:pt x="8662" y="2743"/>
                    <a:pt x="8480" y="2708"/>
                    <a:pt x="8315" y="2708"/>
                  </a:cubicBezTo>
                  <a:cubicBezTo>
                    <a:pt x="8175" y="2708"/>
                    <a:pt x="8047" y="2733"/>
                    <a:pt x="7935" y="2753"/>
                  </a:cubicBezTo>
                  <a:cubicBezTo>
                    <a:pt x="7706" y="2805"/>
                    <a:pt x="7495" y="2874"/>
                    <a:pt x="7295" y="2957"/>
                  </a:cubicBezTo>
                  <a:lnTo>
                    <a:pt x="7295" y="2957"/>
                  </a:lnTo>
                  <a:cubicBezTo>
                    <a:pt x="7484" y="2680"/>
                    <a:pt x="7677" y="2402"/>
                    <a:pt x="7806" y="2054"/>
                  </a:cubicBezTo>
                  <a:cubicBezTo>
                    <a:pt x="7868" y="1870"/>
                    <a:pt x="7935" y="1675"/>
                    <a:pt x="7908" y="1397"/>
                  </a:cubicBezTo>
                  <a:cubicBezTo>
                    <a:pt x="7890" y="1239"/>
                    <a:pt x="7820" y="1089"/>
                    <a:pt x="7713" y="972"/>
                  </a:cubicBezTo>
                  <a:cubicBezTo>
                    <a:pt x="7607" y="865"/>
                    <a:pt x="7474" y="792"/>
                    <a:pt x="7328" y="759"/>
                  </a:cubicBezTo>
                  <a:cubicBezTo>
                    <a:pt x="7238" y="745"/>
                    <a:pt x="7154" y="739"/>
                    <a:pt x="7075" y="739"/>
                  </a:cubicBezTo>
                  <a:cubicBezTo>
                    <a:pt x="6671" y="739"/>
                    <a:pt x="6391" y="900"/>
                    <a:pt x="6118" y="1042"/>
                  </a:cubicBezTo>
                  <a:cubicBezTo>
                    <a:pt x="5841" y="1187"/>
                    <a:pt x="5601" y="1367"/>
                    <a:pt x="5372" y="1556"/>
                  </a:cubicBezTo>
                  <a:lnTo>
                    <a:pt x="5372" y="1556"/>
                  </a:lnTo>
                  <a:cubicBezTo>
                    <a:pt x="5445" y="1354"/>
                    <a:pt x="5500" y="1138"/>
                    <a:pt x="5507" y="890"/>
                  </a:cubicBezTo>
                  <a:cubicBezTo>
                    <a:pt x="5520" y="660"/>
                    <a:pt x="5454" y="432"/>
                    <a:pt x="5324" y="244"/>
                  </a:cubicBezTo>
                  <a:cubicBezTo>
                    <a:pt x="5277" y="195"/>
                    <a:pt x="5224" y="149"/>
                    <a:pt x="5169" y="109"/>
                  </a:cubicBezTo>
                  <a:lnTo>
                    <a:pt x="5085" y="53"/>
                  </a:lnTo>
                  <a:cubicBezTo>
                    <a:pt x="5040" y="31"/>
                    <a:pt x="4994" y="16"/>
                    <a:pt x="4947" y="7"/>
                  </a:cubicBezTo>
                  <a:cubicBezTo>
                    <a:pt x="4911" y="2"/>
                    <a:pt x="4878" y="0"/>
                    <a:pt x="4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3"/>
            <p:cNvSpPr/>
            <p:nvPr/>
          </p:nvSpPr>
          <p:spPr>
            <a:xfrm>
              <a:off x="4060675" y="2780350"/>
              <a:ext cx="351750" cy="751625"/>
            </a:xfrm>
            <a:custGeom>
              <a:avLst/>
              <a:gdLst/>
              <a:ahLst/>
              <a:cxnLst/>
              <a:rect l="l" t="t" r="r" b="b"/>
              <a:pathLst>
                <a:path w="14070" h="30065" extrusionOk="0">
                  <a:moveTo>
                    <a:pt x="6082" y="0"/>
                  </a:moveTo>
                  <a:cubicBezTo>
                    <a:pt x="6020" y="0"/>
                    <a:pt x="5957" y="21"/>
                    <a:pt x="5905" y="64"/>
                  </a:cubicBezTo>
                  <a:lnTo>
                    <a:pt x="5892" y="75"/>
                  </a:lnTo>
                  <a:lnTo>
                    <a:pt x="5007" y="797"/>
                  </a:lnTo>
                  <a:cubicBezTo>
                    <a:pt x="4720" y="1049"/>
                    <a:pt x="4447" y="1313"/>
                    <a:pt x="4168" y="1571"/>
                  </a:cubicBezTo>
                  <a:cubicBezTo>
                    <a:pt x="3607" y="2083"/>
                    <a:pt x="3015" y="2567"/>
                    <a:pt x="2476" y="3107"/>
                  </a:cubicBezTo>
                  <a:cubicBezTo>
                    <a:pt x="1938" y="3647"/>
                    <a:pt x="1418" y="4204"/>
                    <a:pt x="858" y="4742"/>
                  </a:cubicBezTo>
                  <a:cubicBezTo>
                    <a:pt x="591" y="5032"/>
                    <a:pt x="342" y="5331"/>
                    <a:pt x="137" y="5725"/>
                  </a:cubicBezTo>
                  <a:cubicBezTo>
                    <a:pt x="77" y="5846"/>
                    <a:pt x="33" y="5973"/>
                    <a:pt x="9" y="6107"/>
                  </a:cubicBezTo>
                  <a:cubicBezTo>
                    <a:pt x="0" y="6187"/>
                    <a:pt x="11" y="6344"/>
                    <a:pt x="31" y="6388"/>
                  </a:cubicBezTo>
                  <a:cubicBezTo>
                    <a:pt x="50" y="6450"/>
                    <a:pt x="71" y="6510"/>
                    <a:pt x="99" y="6566"/>
                  </a:cubicBezTo>
                  <a:cubicBezTo>
                    <a:pt x="208" y="6809"/>
                    <a:pt x="376" y="6975"/>
                    <a:pt x="504" y="7112"/>
                  </a:cubicBezTo>
                  <a:cubicBezTo>
                    <a:pt x="761" y="7391"/>
                    <a:pt x="949" y="7647"/>
                    <a:pt x="1102" y="7959"/>
                  </a:cubicBezTo>
                  <a:cubicBezTo>
                    <a:pt x="1184" y="8117"/>
                    <a:pt x="1225" y="8267"/>
                    <a:pt x="1278" y="8431"/>
                  </a:cubicBezTo>
                  <a:lnTo>
                    <a:pt x="1449" y="8962"/>
                  </a:lnTo>
                  <a:cubicBezTo>
                    <a:pt x="1686" y="9677"/>
                    <a:pt x="1874" y="10413"/>
                    <a:pt x="2064" y="11150"/>
                  </a:cubicBezTo>
                  <a:cubicBezTo>
                    <a:pt x="2254" y="11885"/>
                    <a:pt x="2502" y="12602"/>
                    <a:pt x="2719" y="13332"/>
                  </a:cubicBezTo>
                  <a:cubicBezTo>
                    <a:pt x="2936" y="14062"/>
                    <a:pt x="3129" y="14799"/>
                    <a:pt x="3389" y="15514"/>
                  </a:cubicBezTo>
                  <a:cubicBezTo>
                    <a:pt x="3649" y="16231"/>
                    <a:pt x="3879" y="16954"/>
                    <a:pt x="4135" y="17674"/>
                  </a:cubicBezTo>
                  <a:cubicBezTo>
                    <a:pt x="4390" y="18395"/>
                    <a:pt x="4717" y="19083"/>
                    <a:pt x="4980" y="19804"/>
                  </a:cubicBezTo>
                  <a:cubicBezTo>
                    <a:pt x="5509" y="21241"/>
                    <a:pt x="6266" y="22566"/>
                    <a:pt x="7109" y="23885"/>
                  </a:cubicBezTo>
                  <a:cubicBezTo>
                    <a:pt x="7954" y="25203"/>
                    <a:pt x="8981" y="26345"/>
                    <a:pt x="10127" y="27376"/>
                  </a:cubicBezTo>
                  <a:cubicBezTo>
                    <a:pt x="10694" y="27894"/>
                    <a:pt x="11249" y="28430"/>
                    <a:pt x="11876" y="28875"/>
                  </a:cubicBezTo>
                  <a:cubicBezTo>
                    <a:pt x="12508" y="29311"/>
                    <a:pt x="13168" y="29704"/>
                    <a:pt x="13856" y="30049"/>
                  </a:cubicBezTo>
                  <a:cubicBezTo>
                    <a:pt x="13875" y="30059"/>
                    <a:pt x="13897" y="30064"/>
                    <a:pt x="13918" y="30064"/>
                  </a:cubicBezTo>
                  <a:cubicBezTo>
                    <a:pt x="13958" y="30064"/>
                    <a:pt x="13998" y="30046"/>
                    <a:pt x="14024" y="30012"/>
                  </a:cubicBezTo>
                  <a:cubicBezTo>
                    <a:pt x="14070" y="29954"/>
                    <a:pt x="14060" y="29870"/>
                    <a:pt x="14004" y="29821"/>
                  </a:cubicBezTo>
                  <a:cubicBezTo>
                    <a:pt x="13415" y="29342"/>
                    <a:pt x="12849" y="28848"/>
                    <a:pt x="12287" y="28355"/>
                  </a:cubicBezTo>
                  <a:cubicBezTo>
                    <a:pt x="11723" y="27863"/>
                    <a:pt x="11125" y="27410"/>
                    <a:pt x="10592" y="26887"/>
                  </a:cubicBezTo>
                  <a:cubicBezTo>
                    <a:pt x="9550" y="25823"/>
                    <a:pt x="8521" y="24715"/>
                    <a:pt x="7685" y="23506"/>
                  </a:cubicBezTo>
                  <a:cubicBezTo>
                    <a:pt x="6158" y="20957"/>
                    <a:pt x="5011" y="18151"/>
                    <a:pt x="4069" y="15288"/>
                  </a:cubicBezTo>
                  <a:lnTo>
                    <a:pt x="3370" y="13135"/>
                  </a:lnTo>
                  <a:cubicBezTo>
                    <a:pt x="3148" y="12414"/>
                    <a:pt x="2965" y="11679"/>
                    <a:pt x="2755" y="10953"/>
                  </a:cubicBezTo>
                  <a:cubicBezTo>
                    <a:pt x="2546" y="10228"/>
                    <a:pt x="2321" y="9504"/>
                    <a:pt x="2148" y="8761"/>
                  </a:cubicBezTo>
                  <a:cubicBezTo>
                    <a:pt x="2102" y="8577"/>
                    <a:pt x="2066" y="8398"/>
                    <a:pt x="1996" y="8205"/>
                  </a:cubicBezTo>
                  <a:cubicBezTo>
                    <a:pt x="1925" y="8011"/>
                    <a:pt x="1847" y="7798"/>
                    <a:pt x="1750" y="7623"/>
                  </a:cubicBezTo>
                  <a:cubicBezTo>
                    <a:pt x="1555" y="7258"/>
                    <a:pt x="1270" y="6913"/>
                    <a:pt x="998" y="6648"/>
                  </a:cubicBezTo>
                  <a:cubicBezTo>
                    <a:pt x="869" y="6512"/>
                    <a:pt x="774" y="6397"/>
                    <a:pt x="730" y="6287"/>
                  </a:cubicBezTo>
                  <a:cubicBezTo>
                    <a:pt x="717" y="6258"/>
                    <a:pt x="708" y="6229"/>
                    <a:pt x="703" y="6200"/>
                  </a:cubicBezTo>
                  <a:lnTo>
                    <a:pt x="703" y="6200"/>
                  </a:lnTo>
                  <a:cubicBezTo>
                    <a:pt x="704" y="6201"/>
                    <a:pt x="705" y="6202"/>
                    <a:pt x="705" y="6202"/>
                  </a:cubicBezTo>
                  <a:cubicBezTo>
                    <a:pt x="706" y="6202"/>
                    <a:pt x="705" y="6199"/>
                    <a:pt x="704" y="6195"/>
                  </a:cubicBezTo>
                  <a:lnTo>
                    <a:pt x="704" y="6195"/>
                  </a:lnTo>
                  <a:cubicBezTo>
                    <a:pt x="704" y="6197"/>
                    <a:pt x="703" y="6198"/>
                    <a:pt x="703" y="6200"/>
                  </a:cubicBezTo>
                  <a:cubicBezTo>
                    <a:pt x="699" y="6187"/>
                    <a:pt x="698" y="6182"/>
                    <a:pt x="698" y="6182"/>
                  </a:cubicBezTo>
                  <a:lnTo>
                    <a:pt x="698" y="6182"/>
                  </a:lnTo>
                  <a:cubicBezTo>
                    <a:pt x="699" y="6182"/>
                    <a:pt x="702" y="6190"/>
                    <a:pt x="704" y="6195"/>
                  </a:cubicBezTo>
                  <a:lnTo>
                    <a:pt x="704" y="6195"/>
                  </a:lnTo>
                  <a:cubicBezTo>
                    <a:pt x="720" y="6144"/>
                    <a:pt x="742" y="6094"/>
                    <a:pt x="767" y="6046"/>
                  </a:cubicBezTo>
                  <a:cubicBezTo>
                    <a:pt x="924" y="5776"/>
                    <a:pt x="1159" y="5484"/>
                    <a:pt x="1385" y="5198"/>
                  </a:cubicBezTo>
                  <a:cubicBezTo>
                    <a:pt x="1816" y="4594"/>
                    <a:pt x="2367" y="4072"/>
                    <a:pt x="2921" y="3565"/>
                  </a:cubicBezTo>
                  <a:cubicBezTo>
                    <a:pt x="3476" y="3060"/>
                    <a:pt x="3998" y="2512"/>
                    <a:pt x="4565" y="2014"/>
                  </a:cubicBezTo>
                  <a:lnTo>
                    <a:pt x="5430" y="1281"/>
                  </a:lnTo>
                  <a:lnTo>
                    <a:pt x="6034" y="731"/>
                  </a:lnTo>
                  <a:lnTo>
                    <a:pt x="6034" y="731"/>
                  </a:lnTo>
                  <a:cubicBezTo>
                    <a:pt x="6334" y="1158"/>
                    <a:pt x="6615" y="1599"/>
                    <a:pt x="6923" y="2021"/>
                  </a:cubicBezTo>
                  <a:cubicBezTo>
                    <a:pt x="7098" y="2286"/>
                    <a:pt x="7311" y="2521"/>
                    <a:pt x="7512" y="2768"/>
                  </a:cubicBezTo>
                  <a:lnTo>
                    <a:pt x="8092" y="3519"/>
                  </a:lnTo>
                  <a:cubicBezTo>
                    <a:pt x="8466" y="4036"/>
                    <a:pt x="8941" y="4466"/>
                    <a:pt x="9317" y="4975"/>
                  </a:cubicBezTo>
                  <a:cubicBezTo>
                    <a:pt x="9707" y="5477"/>
                    <a:pt x="10154" y="5933"/>
                    <a:pt x="10647" y="6335"/>
                  </a:cubicBezTo>
                  <a:cubicBezTo>
                    <a:pt x="10679" y="6360"/>
                    <a:pt x="10713" y="6371"/>
                    <a:pt x="10746" y="6371"/>
                  </a:cubicBezTo>
                  <a:cubicBezTo>
                    <a:pt x="10861" y="6371"/>
                    <a:pt x="10960" y="6237"/>
                    <a:pt x="10882" y="6118"/>
                  </a:cubicBezTo>
                  <a:cubicBezTo>
                    <a:pt x="10519" y="5603"/>
                    <a:pt x="10121" y="5114"/>
                    <a:pt x="9691" y="4656"/>
                  </a:cubicBezTo>
                  <a:cubicBezTo>
                    <a:pt x="9249" y="4207"/>
                    <a:pt x="8922" y="3663"/>
                    <a:pt x="8514" y="3187"/>
                  </a:cubicBezTo>
                  <a:cubicBezTo>
                    <a:pt x="8320" y="2943"/>
                    <a:pt x="8114" y="2704"/>
                    <a:pt x="7937" y="2446"/>
                  </a:cubicBezTo>
                  <a:cubicBezTo>
                    <a:pt x="7758" y="2189"/>
                    <a:pt x="7598" y="1919"/>
                    <a:pt x="7403" y="1673"/>
                  </a:cubicBezTo>
                  <a:cubicBezTo>
                    <a:pt x="7034" y="1167"/>
                    <a:pt x="6645" y="671"/>
                    <a:pt x="6321" y="137"/>
                  </a:cubicBezTo>
                  <a:cubicBezTo>
                    <a:pt x="6313" y="124"/>
                    <a:pt x="6308" y="113"/>
                    <a:pt x="6299" y="104"/>
                  </a:cubicBezTo>
                  <a:cubicBezTo>
                    <a:pt x="6244" y="36"/>
                    <a:pt x="6163" y="0"/>
                    <a:pt x="6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3"/>
            <p:cNvSpPr/>
            <p:nvPr/>
          </p:nvSpPr>
          <p:spPr>
            <a:xfrm>
              <a:off x="4087575" y="2816625"/>
              <a:ext cx="155450" cy="160200"/>
            </a:xfrm>
            <a:custGeom>
              <a:avLst/>
              <a:gdLst/>
              <a:ahLst/>
              <a:cxnLst/>
              <a:rect l="l" t="t" r="r" b="b"/>
              <a:pathLst>
                <a:path w="6218" h="6408" extrusionOk="0">
                  <a:moveTo>
                    <a:pt x="6016" y="0"/>
                  </a:moveTo>
                  <a:cubicBezTo>
                    <a:pt x="6010" y="0"/>
                    <a:pt x="6003" y="0"/>
                    <a:pt x="5996" y="1"/>
                  </a:cubicBezTo>
                  <a:cubicBezTo>
                    <a:pt x="5898" y="10"/>
                    <a:pt x="5807" y="49"/>
                    <a:pt x="5730" y="111"/>
                  </a:cubicBezTo>
                  <a:cubicBezTo>
                    <a:pt x="5666" y="171"/>
                    <a:pt x="5630" y="269"/>
                    <a:pt x="5540" y="304"/>
                  </a:cubicBezTo>
                  <a:cubicBezTo>
                    <a:pt x="5451" y="339"/>
                    <a:pt x="5380" y="397"/>
                    <a:pt x="5329" y="472"/>
                  </a:cubicBezTo>
                  <a:cubicBezTo>
                    <a:pt x="5276" y="548"/>
                    <a:pt x="5179" y="578"/>
                    <a:pt x="5106" y="631"/>
                  </a:cubicBezTo>
                  <a:cubicBezTo>
                    <a:pt x="4982" y="760"/>
                    <a:pt x="4874" y="908"/>
                    <a:pt x="4703" y="990"/>
                  </a:cubicBezTo>
                  <a:cubicBezTo>
                    <a:pt x="4628" y="1041"/>
                    <a:pt x="4573" y="1116"/>
                    <a:pt x="4517" y="1187"/>
                  </a:cubicBezTo>
                  <a:cubicBezTo>
                    <a:pt x="4458" y="1256"/>
                    <a:pt x="4385" y="1309"/>
                    <a:pt x="4310" y="1362"/>
                  </a:cubicBezTo>
                  <a:cubicBezTo>
                    <a:pt x="4148" y="1455"/>
                    <a:pt x="4075" y="1638"/>
                    <a:pt x="3925" y="1740"/>
                  </a:cubicBezTo>
                  <a:cubicBezTo>
                    <a:pt x="3736" y="1804"/>
                    <a:pt x="3643" y="1970"/>
                    <a:pt x="3515" y="2098"/>
                  </a:cubicBezTo>
                  <a:cubicBezTo>
                    <a:pt x="3387" y="2223"/>
                    <a:pt x="3230" y="2320"/>
                    <a:pt x="3121" y="2466"/>
                  </a:cubicBezTo>
                  <a:cubicBezTo>
                    <a:pt x="3011" y="2612"/>
                    <a:pt x="2849" y="2705"/>
                    <a:pt x="2730" y="2842"/>
                  </a:cubicBezTo>
                  <a:cubicBezTo>
                    <a:pt x="2625" y="2990"/>
                    <a:pt x="2497" y="3121"/>
                    <a:pt x="2351" y="3231"/>
                  </a:cubicBezTo>
                  <a:cubicBezTo>
                    <a:pt x="2203" y="3340"/>
                    <a:pt x="2145" y="3533"/>
                    <a:pt x="1980" y="3627"/>
                  </a:cubicBezTo>
                  <a:cubicBezTo>
                    <a:pt x="1816" y="3720"/>
                    <a:pt x="1763" y="3924"/>
                    <a:pt x="1597" y="4012"/>
                  </a:cubicBezTo>
                  <a:cubicBezTo>
                    <a:pt x="1429" y="4101"/>
                    <a:pt x="1329" y="4258"/>
                    <a:pt x="1223" y="4407"/>
                  </a:cubicBezTo>
                  <a:cubicBezTo>
                    <a:pt x="1034" y="4723"/>
                    <a:pt x="709" y="4924"/>
                    <a:pt x="508" y="5232"/>
                  </a:cubicBezTo>
                  <a:cubicBezTo>
                    <a:pt x="426" y="5404"/>
                    <a:pt x="267" y="5506"/>
                    <a:pt x="170" y="5666"/>
                  </a:cubicBezTo>
                  <a:cubicBezTo>
                    <a:pt x="76" y="5825"/>
                    <a:pt x="41" y="6033"/>
                    <a:pt x="6" y="6232"/>
                  </a:cubicBezTo>
                  <a:cubicBezTo>
                    <a:pt x="1" y="6263"/>
                    <a:pt x="4" y="6294"/>
                    <a:pt x="19" y="6323"/>
                  </a:cubicBezTo>
                  <a:cubicBezTo>
                    <a:pt x="44" y="6377"/>
                    <a:pt x="98" y="6408"/>
                    <a:pt x="154" y="6408"/>
                  </a:cubicBezTo>
                  <a:cubicBezTo>
                    <a:pt x="176" y="6408"/>
                    <a:pt x="198" y="6403"/>
                    <a:pt x="220" y="6393"/>
                  </a:cubicBezTo>
                  <a:lnTo>
                    <a:pt x="225" y="6389"/>
                  </a:lnTo>
                  <a:cubicBezTo>
                    <a:pt x="408" y="6301"/>
                    <a:pt x="607" y="6236"/>
                    <a:pt x="714" y="6097"/>
                  </a:cubicBezTo>
                  <a:cubicBezTo>
                    <a:pt x="822" y="5958"/>
                    <a:pt x="915" y="5805"/>
                    <a:pt x="1061" y="5697"/>
                  </a:cubicBezTo>
                  <a:cubicBezTo>
                    <a:pt x="1327" y="5460"/>
                    <a:pt x="1473" y="5119"/>
                    <a:pt x="1772" y="4906"/>
                  </a:cubicBezTo>
                  <a:cubicBezTo>
                    <a:pt x="1909" y="4791"/>
                    <a:pt x="2037" y="4670"/>
                    <a:pt x="2128" y="4510"/>
                  </a:cubicBezTo>
                  <a:cubicBezTo>
                    <a:pt x="2219" y="4351"/>
                    <a:pt x="2393" y="4267"/>
                    <a:pt x="2486" y="4110"/>
                  </a:cubicBezTo>
                  <a:cubicBezTo>
                    <a:pt x="2579" y="3953"/>
                    <a:pt x="2761" y="3882"/>
                    <a:pt x="2865" y="3734"/>
                  </a:cubicBezTo>
                  <a:cubicBezTo>
                    <a:pt x="2969" y="3588"/>
                    <a:pt x="3097" y="3459"/>
                    <a:pt x="3243" y="3353"/>
                  </a:cubicBezTo>
                  <a:cubicBezTo>
                    <a:pt x="3380" y="3238"/>
                    <a:pt x="3449" y="3052"/>
                    <a:pt x="3617" y="2968"/>
                  </a:cubicBezTo>
                  <a:cubicBezTo>
                    <a:pt x="3787" y="2884"/>
                    <a:pt x="3854" y="2700"/>
                    <a:pt x="3989" y="2581"/>
                  </a:cubicBezTo>
                  <a:cubicBezTo>
                    <a:pt x="4124" y="2462"/>
                    <a:pt x="4283" y="2371"/>
                    <a:pt x="4354" y="2185"/>
                  </a:cubicBezTo>
                  <a:cubicBezTo>
                    <a:pt x="4458" y="2037"/>
                    <a:pt x="4646" y="1973"/>
                    <a:pt x="4745" y="1817"/>
                  </a:cubicBezTo>
                  <a:cubicBezTo>
                    <a:pt x="4796" y="1744"/>
                    <a:pt x="4858" y="1678"/>
                    <a:pt x="4929" y="1623"/>
                  </a:cubicBezTo>
                  <a:cubicBezTo>
                    <a:pt x="5006" y="1572"/>
                    <a:pt x="5079" y="1519"/>
                    <a:pt x="5133" y="1446"/>
                  </a:cubicBezTo>
                  <a:cubicBezTo>
                    <a:pt x="5223" y="1280"/>
                    <a:pt x="5380" y="1185"/>
                    <a:pt x="5515" y="1068"/>
                  </a:cubicBezTo>
                  <a:cubicBezTo>
                    <a:pt x="5575" y="999"/>
                    <a:pt x="5608" y="906"/>
                    <a:pt x="5688" y="860"/>
                  </a:cubicBezTo>
                  <a:cubicBezTo>
                    <a:pt x="5766" y="811"/>
                    <a:pt x="5830" y="744"/>
                    <a:pt x="5872" y="662"/>
                  </a:cubicBezTo>
                  <a:cubicBezTo>
                    <a:pt x="5918" y="579"/>
                    <a:pt x="6013" y="550"/>
                    <a:pt x="6080" y="492"/>
                  </a:cubicBezTo>
                  <a:cubicBezTo>
                    <a:pt x="6150" y="423"/>
                    <a:pt x="6193" y="333"/>
                    <a:pt x="6210" y="238"/>
                  </a:cubicBezTo>
                  <a:cubicBezTo>
                    <a:pt x="6215" y="220"/>
                    <a:pt x="6217" y="200"/>
                    <a:pt x="6215" y="180"/>
                  </a:cubicBezTo>
                  <a:cubicBezTo>
                    <a:pt x="6205" y="77"/>
                    <a:pt x="6118" y="0"/>
                    <a:pt x="6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3"/>
            <p:cNvSpPr/>
            <p:nvPr/>
          </p:nvSpPr>
          <p:spPr>
            <a:xfrm>
              <a:off x="3981300" y="2696875"/>
              <a:ext cx="228825" cy="228175"/>
            </a:xfrm>
            <a:custGeom>
              <a:avLst/>
              <a:gdLst/>
              <a:ahLst/>
              <a:cxnLst/>
              <a:rect l="l" t="t" r="r" b="b"/>
              <a:pathLst>
                <a:path w="9153" h="9127" extrusionOk="0">
                  <a:moveTo>
                    <a:pt x="4549" y="1"/>
                  </a:moveTo>
                  <a:cubicBezTo>
                    <a:pt x="4538" y="1"/>
                    <a:pt x="4526" y="1"/>
                    <a:pt x="4515" y="2"/>
                  </a:cubicBezTo>
                  <a:cubicBezTo>
                    <a:pt x="4465" y="9"/>
                    <a:pt x="4418" y="20"/>
                    <a:pt x="4370" y="33"/>
                  </a:cubicBezTo>
                  <a:lnTo>
                    <a:pt x="4281" y="86"/>
                  </a:lnTo>
                  <a:cubicBezTo>
                    <a:pt x="4223" y="122"/>
                    <a:pt x="4168" y="160"/>
                    <a:pt x="4115" y="204"/>
                  </a:cubicBezTo>
                  <a:cubicBezTo>
                    <a:pt x="3969" y="383"/>
                    <a:pt x="3885" y="604"/>
                    <a:pt x="3878" y="834"/>
                  </a:cubicBezTo>
                  <a:cubicBezTo>
                    <a:pt x="3865" y="1080"/>
                    <a:pt x="3900" y="1299"/>
                    <a:pt x="3956" y="1505"/>
                  </a:cubicBezTo>
                  <a:lnTo>
                    <a:pt x="3956" y="1505"/>
                  </a:lnTo>
                  <a:cubicBezTo>
                    <a:pt x="3744" y="1297"/>
                    <a:pt x="3522" y="1092"/>
                    <a:pt x="3257" y="934"/>
                  </a:cubicBezTo>
                  <a:cubicBezTo>
                    <a:pt x="2969" y="760"/>
                    <a:pt x="2678" y="544"/>
                    <a:pt x="2200" y="544"/>
                  </a:cubicBezTo>
                  <a:cubicBezTo>
                    <a:pt x="2161" y="544"/>
                    <a:pt x="2120" y="546"/>
                    <a:pt x="2079" y="549"/>
                  </a:cubicBezTo>
                  <a:cubicBezTo>
                    <a:pt x="1942" y="564"/>
                    <a:pt x="1807" y="622"/>
                    <a:pt x="1674" y="726"/>
                  </a:cubicBezTo>
                  <a:cubicBezTo>
                    <a:pt x="1555" y="834"/>
                    <a:pt x="1475" y="978"/>
                    <a:pt x="1444" y="1135"/>
                  </a:cubicBezTo>
                  <a:cubicBezTo>
                    <a:pt x="1391" y="1408"/>
                    <a:pt x="1444" y="1609"/>
                    <a:pt x="1489" y="1799"/>
                  </a:cubicBezTo>
                  <a:cubicBezTo>
                    <a:pt x="1588" y="2161"/>
                    <a:pt x="1761" y="2456"/>
                    <a:pt x="1927" y="2749"/>
                  </a:cubicBezTo>
                  <a:lnTo>
                    <a:pt x="1927" y="2749"/>
                  </a:lnTo>
                  <a:cubicBezTo>
                    <a:pt x="1734" y="2647"/>
                    <a:pt x="1529" y="2556"/>
                    <a:pt x="1303" y="2483"/>
                  </a:cubicBezTo>
                  <a:cubicBezTo>
                    <a:pt x="1168" y="2448"/>
                    <a:pt x="1010" y="2403"/>
                    <a:pt x="832" y="2403"/>
                  </a:cubicBezTo>
                  <a:cubicBezTo>
                    <a:pt x="692" y="2403"/>
                    <a:pt x="539" y="2431"/>
                    <a:pt x="375" y="2514"/>
                  </a:cubicBezTo>
                  <a:cubicBezTo>
                    <a:pt x="192" y="2583"/>
                    <a:pt x="50" y="2835"/>
                    <a:pt x="26" y="3025"/>
                  </a:cubicBezTo>
                  <a:cubicBezTo>
                    <a:pt x="1" y="3215"/>
                    <a:pt x="30" y="3353"/>
                    <a:pt x="63" y="3488"/>
                  </a:cubicBezTo>
                  <a:cubicBezTo>
                    <a:pt x="205" y="3999"/>
                    <a:pt x="440" y="4382"/>
                    <a:pt x="683" y="4769"/>
                  </a:cubicBezTo>
                  <a:cubicBezTo>
                    <a:pt x="924" y="5147"/>
                    <a:pt x="1187" y="5510"/>
                    <a:pt x="1471" y="5857"/>
                  </a:cubicBezTo>
                  <a:lnTo>
                    <a:pt x="1882" y="6364"/>
                  </a:lnTo>
                  <a:lnTo>
                    <a:pt x="1971" y="6481"/>
                  </a:lnTo>
                  <a:lnTo>
                    <a:pt x="1988" y="6504"/>
                  </a:lnTo>
                  <a:lnTo>
                    <a:pt x="2009" y="6563"/>
                  </a:lnTo>
                  <a:lnTo>
                    <a:pt x="2115" y="6869"/>
                  </a:lnTo>
                  <a:cubicBezTo>
                    <a:pt x="2247" y="7293"/>
                    <a:pt x="2413" y="7727"/>
                    <a:pt x="2672" y="8106"/>
                  </a:cubicBezTo>
                  <a:cubicBezTo>
                    <a:pt x="2929" y="8488"/>
                    <a:pt x="3225" y="8878"/>
                    <a:pt x="3662" y="9110"/>
                  </a:cubicBezTo>
                  <a:cubicBezTo>
                    <a:pt x="3683" y="9121"/>
                    <a:pt x="3705" y="9127"/>
                    <a:pt x="3727" y="9127"/>
                  </a:cubicBezTo>
                  <a:cubicBezTo>
                    <a:pt x="3761" y="9127"/>
                    <a:pt x="3795" y="9114"/>
                    <a:pt x="3821" y="9090"/>
                  </a:cubicBezTo>
                  <a:cubicBezTo>
                    <a:pt x="3876" y="9037"/>
                    <a:pt x="3878" y="8951"/>
                    <a:pt x="3825" y="8896"/>
                  </a:cubicBezTo>
                  <a:lnTo>
                    <a:pt x="3816" y="8887"/>
                  </a:lnTo>
                  <a:cubicBezTo>
                    <a:pt x="3540" y="8597"/>
                    <a:pt x="3361" y="8219"/>
                    <a:pt x="3212" y="7827"/>
                  </a:cubicBezTo>
                  <a:lnTo>
                    <a:pt x="2750" y="6641"/>
                  </a:lnTo>
                  <a:lnTo>
                    <a:pt x="2635" y="6327"/>
                  </a:lnTo>
                  <a:lnTo>
                    <a:pt x="2595" y="6234"/>
                  </a:lnTo>
                  <a:cubicBezTo>
                    <a:pt x="2573" y="6187"/>
                    <a:pt x="2544" y="6136"/>
                    <a:pt x="2529" y="6114"/>
                  </a:cubicBezTo>
                  <a:lnTo>
                    <a:pt x="2427" y="5961"/>
                  </a:lnTo>
                  <a:lnTo>
                    <a:pt x="2042" y="5422"/>
                  </a:lnTo>
                  <a:cubicBezTo>
                    <a:pt x="1792" y="5065"/>
                    <a:pt x="1524" y="4718"/>
                    <a:pt x="1296" y="4370"/>
                  </a:cubicBezTo>
                  <a:cubicBezTo>
                    <a:pt x="1068" y="4019"/>
                    <a:pt x="829" y="3651"/>
                    <a:pt x="730" y="3315"/>
                  </a:cubicBezTo>
                  <a:cubicBezTo>
                    <a:pt x="710" y="3238"/>
                    <a:pt x="683" y="3160"/>
                    <a:pt x="703" y="3125"/>
                  </a:cubicBezTo>
                  <a:cubicBezTo>
                    <a:pt x="708" y="3116"/>
                    <a:pt x="710" y="3113"/>
                    <a:pt x="711" y="3113"/>
                  </a:cubicBezTo>
                  <a:lnTo>
                    <a:pt x="711" y="3113"/>
                  </a:lnTo>
                  <a:cubicBezTo>
                    <a:pt x="712" y="3113"/>
                    <a:pt x="705" y="3128"/>
                    <a:pt x="710" y="3128"/>
                  </a:cubicBezTo>
                  <a:cubicBezTo>
                    <a:pt x="711" y="3128"/>
                    <a:pt x="713" y="3127"/>
                    <a:pt x="716" y="3125"/>
                  </a:cubicBezTo>
                  <a:cubicBezTo>
                    <a:pt x="722" y="3122"/>
                    <a:pt x="740" y="3119"/>
                    <a:pt x="765" y="3119"/>
                  </a:cubicBezTo>
                  <a:cubicBezTo>
                    <a:pt x="830" y="3119"/>
                    <a:pt x="946" y="3135"/>
                    <a:pt x="1066" y="3185"/>
                  </a:cubicBezTo>
                  <a:cubicBezTo>
                    <a:pt x="1405" y="3322"/>
                    <a:pt x="1759" y="3561"/>
                    <a:pt x="2106" y="3795"/>
                  </a:cubicBezTo>
                  <a:cubicBezTo>
                    <a:pt x="2453" y="4027"/>
                    <a:pt x="2829" y="4255"/>
                    <a:pt x="3132" y="4545"/>
                  </a:cubicBezTo>
                  <a:cubicBezTo>
                    <a:pt x="3199" y="4612"/>
                    <a:pt x="3288" y="4645"/>
                    <a:pt x="3377" y="4645"/>
                  </a:cubicBezTo>
                  <a:cubicBezTo>
                    <a:pt x="3456" y="4645"/>
                    <a:pt x="3535" y="4619"/>
                    <a:pt x="3600" y="4565"/>
                  </a:cubicBezTo>
                  <a:cubicBezTo>
                    <a:pt x="3739" y="4450"/>
                    <a:pt x="3766" y="4247"/>
                    <a:pt x="3666" y="4100"/>
                  </a:cubicBezTo>
                  <a:lnTo>
                    <a:pt x="3642" y="4065"/>
                  </a:lnTo>
                  <a:cubicBezTo>
                    <a:pt x="3287" y="3523"/>
                    <a:pt x="2851" y="3016"/>
                    <a:pt x="2546" y="2448"/>
                  </a:cubicBezTo>
                  <a:cubicBezTo>
                    <a:pt x="2402" y="2176"/>
                    <a:pt x="2281" y="1892"/>
                    <a:pt x="2185" y="1600"/>
                  </a:cubicBezTo>
                  <a:cubicBezTo>
                    <a:pt x="2144" y="1470"/>
                    <a:pt x="2117" y="1319"/>
                    <a:pt x="2133" y="1273"/>
                  </a:cubicBezTo>
                  <a:cubicBezTo>
                    <a:pt x="2148" y="1228"/>
                    <a:pt x="2112" y="1255"/>
                    <a:pt x="2188" y="1226"/>
                  </a:cubicBezTo>
                  <a:cubicBezTo>
                    <a:pt x="2203" y="1221"/>
                    <a:pt x="2221" y="1218"/>
                    <a:pt x="2240" y="1218"/>
                  </a:cubicBezTo>
                  <a:cubicBezTo>
                    <a:pt x="2387" y="1218"/>
                    <a:pt x="2647" y="1363"/>
                    <a:pt x="2851" y="1518"/>
                  </a:cubicBezTo>
                  <a:cubicBezTo>
                    <a:pt x="3102" y="1709"/>
                    <a:pt x="3341" y="1914"/>
                    <a:pt x="3571" y="2129"/>
                  </a:cubicBezTo>
                  <a:cubicBezTo>
                    <a:pt x="3810" y="2352"/>
                    <a:pt x="4037" y="2585"/>
                    <a:pt x="4250" y="2832"/>
                  </a:cubicBezTo>
                  <a:cubicBezTo>
                    <a:pt x="4456" y="3085"/>
                    <a:pt x="4646" y="3361"/>
                    <a:pt x="4852" y="3605"/>
                  </a:cubicBezTo>
                  <a:lnTo>
                    <a:pt x="4872" y="3625"/>
                  </a:lnTo>
                  <a:cubicBezTo>
                    <a:pt x="4944" y="3712"/>
                    <a:pt x="5049" y="3759"/>
                    <a:pt x="5156" y="3759"/>
                  </a:cubicBezTo>
                  <a:cubicBezTo>
                    <a:pt x="5221" y="3759"/>
                    <a:pt x="5287" y="3741"/>
                    <a:pt x="5347" y="3705"/>
                  </a:cubicBezTo>
                  <a:cubicBezTo>
                    <a:pt x="5522" y="3600"/>
                    <a:pt x="5578" y="3372"/>
                    <a:pt x="5474" y="3196"/>
                  </a:cubicBezTo>
                  <a:cubicBezTo>
                    <a:pt x="5175" y="2700"/>
                    <a:pt x="4890" y="2164"/>
                    <a:pt x="4733" y="1611"/>
                  </a:cubicBezTo>
                  <a:cubicBezTo>
                    <a:pt x="4655" y="1343"/>
                    <a:pt x="4584" y="1067"/>
                    <a:pt x="4560" y="841"/>
                  </a:cubicBezTo>
                  <a:cubicBezTo>
                    <a:pt x="4536" y="720"/>
                    <a:pt x="4564" y="653"/>
                    <a:pt x="4569" y="615"/>
                  </a:cubicBezTo>
                  <a:cubicBezTo>
                    <a:pt x="4574" y="615"/>
                    <a:pt x="4579" y="612"/>
                    <a:pt x="4584" y="609"/>
                  </a:cubicBezTo>
                  <a:lnTo>
                    <a:pt x="4584" y="609"/>
                  </a:lnTo>
                  <a:cubicBezTo>
                    <a:pt x="4596" y="613"/>
                    <a:pt x="4611" y="618"/>
                    <a:pt x="4626" y="626"/>
                  </a:cubicBezTo>
                  <a:cubicBezTo>
                    <a:pt x="4817" y="733"/>
                    <a:pt x="5025" y="950"/>
                    <a:pt x="5237" y="1151"/>
                  </a:cubicBezTo>
                  <a:cubicBezTo>
                    <a:pt x="5449" y="1352"/>
                    <a:pt x="5657" y="1563"/>
                    <a:pt x="5859" y="1782"/>
                  </a:cubicBezTo>
                  <a:cubicBezTo>
                    <a:pt x="6272" y="2213"/>
                    <a:pt x="6587" y="2737"/>
                    <a:pt x="6989" y="3178"/>
                  </a:cubicBezTo>
                  <a:lnTo>
                    <a:pt x="7020" y="3215"/>
                  </a:lnTo>
                  <a:cubicBezTo>
                    <a:pt x="7081" y="3280"/>
                    <a:pt x="7158" y="3309"/>
                    <a:pt x="7233" y="3309"/>
                  </a:cubicBezTo>
                  <a:cubicBezTo>
                    <a:pt x="7396" y="3309"/>
                    <a:pt x="7552" y="3173"/>
                    <a:pt x="7531" y="2979"/>
                  </a:cubicBezTo>
                  <a:cubicBezTo>
                    <a:pt x="7476" y="2529"/>
                    <a:pt x="7492" y="2072"/>
                    <a:pt x="7582" y="1627"/>
                  </a:cubicBezTo>
                  <a:cubicBezTo>
                    <a:pt x="7618" y="1421"/>
                    <a:pt x="7686" y="1206"/>
                    <a:pt x="7740" y="1107"/>
                  </a:cubicBezTo>
                  <a:cubicBezTo>
                    <a:pt x="7752" y="1096"/>
                    <a:pt x="7750" y="1092"/>
                    <a:pt x="7762" y="1079"/>
                  </a:cubicBezTo>
                  <a:lnTo>
                    <a:pt x="7762" y="1079"/>
                  </a:lnTo>
                  <a:cubicBezTo>
                    <a:pt x="7790" y="1103"/>
                    <a:pt x="7840" y="1161"/>
                    <a:pt x="7877" y="1226"/>
                  </a:cubicBezTo>
                  <a:cubicBezTo>
                    <a:pt x="8065" y="1584"/>
                    <a:pt x="8302" y="2010"/>
                    <a:pt x="8406" y="2463"/>
                  </a:cubicBezTo>
                  <a:cubicBezTo>
                    <a:pt x="8509" y="2921"/>
                    <a:pt x="8654" y="3368"/>
                    <a:pt x="8839" y="3800"/>
                  </a:cubicBezTo>
                  <a:lnTo>
                    <a:pt x="8841" y="3806"/>
                  </a:lnTo>
                  <a:cubicBezTo>
                    <a:pt x="8870" y="3873"/>
                    <a:pt x="8928" y="3903"/>
                    <a:pt x="8986" y="3903"/>
                  </a:cubicBezTo>
                  <a:cubicBezTo>
                    <a:pt x="9070" y="3903"/>
                    <a:pt x="9153" y="3841"/>
                    <a:pt x="9151" y="3737"/>
                  </a:cubicBezTo>
                  <a:cubicBezTo>
                    <a:pt x="9140" y="3253"/>
                    <a:pt x="9045" y="2773"/>
                    <a:pt x="8872" y="2321"/>
                  </a:cubicBezTo>
                  <a:cubicBezTo>
                    <a:pt x="8693" y="1868"/>
                    <a:pt x="8642" y="1379"/>
                    <a:pt x="8322" y="928"/>
                  </a:cubicBezTo>
                  <a:cubicBezTo>
                    <a:pt x="8238" y="817"/>
                    <a:pt x="8158" y="695"/>
                    <a:pt x="7963" y="589"/>
                  </a:cubicBezTo>
                  <a:cubicBezTo>
                    <a:pt x="7909" y="562"/>
                    <a:pt x="7837" y="550"/>
                    <a:pt x="7763" y="550"/>
                  </a:cubicBezTo>
                  <a:cubicBezTo>
                    <a:pt x="7706" y="550"/>
                    <a:pt x="7648" y="557"/>
                    <a:pt x="7598" y="571"/>
                  </a:cubicBezTo>
                  <a:cubicBezTo>
                    <a:pt x="7481" y="604"/>
                    <a:pt x="7408" y="668"/>
                    <a:pt x="7330" y="733"/>
                  </a:cubicBezTo>
                  <a:cubicBezTo>
                    <a:pt x="7078" y="1005"/>
                    <a:pt x="7045" y="1275"/>
                    <a:pt x="6996" y="1529"/>
                  </a:cubicBezTo>
                  <a:cubicBezTo>
                    <a:pt x="6971" y="1727"/>
                    <a:pt x="6957" y="1920"/>
                    <a:pt x="6949" y="2111"/>
                  </a:cubicBezTo>
                  <a:lnTo>
                    <a:pt x="6949" y="2111"/>
                  </a:lnTo>
                  <a:cubicBezTo>
                    <a:pt x="6745" y="1867"/>
                    <a:pt x="6528" y="1630"/>
                    <a:pt x="6315" y="1383"/>
                  </a:cubicBezTo>
                  <a:cubicBezTo>
                    <a:pt x="5907" y="908"/>
                    <a:pt x="5549" y="432"/>
                    <a:pt x="4885" y="84"/>
                  </a:cubicBezTo>
                  <a:cubicBezTo>
                    <a:pt x="4798" y="46"/>
                    <a:pt x="4702" y="1"/>
                    <a:pt x="4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3"/>
            <p:cNvSpPr/>
            <p:nvPr/>
          </p:nvSpPr>
          <p:spPr>
            <a:xfrm>
              <a:off x="4387875" y="3541300"/>
              <a:ext cx="1160925" cy="684425"/>
            </a:xfrm>
            <a:custGeom>
              <a:avLst/>
              <a:gdLst/>
              <a:ahLst/>
              <a:cxnLst/>
              <a:rect l="l" t="t" r="r" b="b"/>
              <a:pathLst>
                <a:path w="46437" h="27377" extrusionOk="0">
                  <a:moveTo>
                    <a:pt x="40587" y="1"/>
                  </a:moveTo>
                  <a:cubicBezTo>
                    <a:pt x="40586" y="1"/>
                    <a:pt x="40585" y="1"/>
                    <a:pt x="40584" y="1"/>
                  </a:cubicBezTo>
                  <a:cubicBezTo>
                    <a:pt x="40509" y="5"/>
                    <a:pt x="40451" y="70"/>
                    <a:pt x="40454" y="145"/>
                  </a:cubicBezTo>
                  <a:cubicBezTo>
                    <a:pt x="40529" y="1612"/>
                    <a:pt x="40794" y="3055"/>
                    <a:pt x="41129" y="4469"/>
                  </a:cubicBezTo>
                  <a:cubicBezTo>
                    <a:pt x="41303" y="5177"/>
                    <a:pt x="41512" y="5873"/>
                    <a:pt x="41709" y="6569"/>
                  </a:cubicBezTo>
                  <a:lnTo>
                    <a:pt x="42293" y="8668"/>
                  </a:lnTo>
                  <a:cubicBezTo>
                    <a:pt x="42682" y="10067"/>
                    <a:pt x="43133" y="11445"/>
                    <a:pt x="43560" y="12828"/>
                  </a:cubicBezTo>
                  <a:cubicBezTo>
                    <a:pt x="44008" y="14205"/>
                    <a:pt x="44424" y="15592"/>
                    <a:pt x="44806" y="16986"/>
                  </a:cubicBezTo>
                  <a:cubicBezTo>
                    <a:pt x="44997" y="17681"/>
                    <a:pt x="45180" y="18380"/>
                    <a:pt x="45353" y="19073"/>
                  </a:cubicBezTo>
                  <a:cubicBezTo>
                    <a:pt x="45439" y="19420"/>
                    <a:pt x="45521" y="19785"/>
                    <a:pt x="45592" y="20106"/>
                  </a:cubicBezTo>
                  <a:cubicBezTo>
                    <a:pt x="45663" y="20427"/>
                    <a:pt x="45727" y="20850"/>
                    <a:pt x="45652" y="20892"/>
                  </a:cubicBezTo>
                  <a:cubicBezTo>
                    <a:pt x="45512" y="21100"/>
                    <a:pt x="45236" y="21347"/>
                    <a:pt x="44959" y="21536"/>
                  </a:cubicBezTo>
                  <a:cubicBezTo>
                    <a:pt x="44669" y="21733"/>
                    <a:pt x="44370" y="21914"/>
                    <a:pt x="44061" y="22082"/>
                  </a:cubicBezTo>
                  <a:cubicBezTo>
                    <a:pt x="43437" y="22414"/>
                    <a:pt x="42801" y="22741"/>
                    <a:pt x="42151" y="23034"/>
                  </a:cubicBezTo>
                  <a:cubicBezTo>
                    <a:pt x="40854" y="23646"/>
                    <a:pt x="39469" y="24049"/>
                    <a:pt x="38104" y="24494"/>
                  </a:cubicBezTo>
                  <a:cubicBezTo>
                    <a:pt x="37420" y="24711"/>
                    <a:pt x="36730" y="24919"/>
                    <a:pt x="36031" y="25087"/>
                  </a:cubicBezTo>
                  <a:cubicBezTo>
                    <a:pt x="35334" y="25257"/>
                    <a:pt x="34632" y="25412"/>
                    <a:pt x="33924" y="25549"/>
                  </a:cubicBezTo>
                  <a:cubicBezTo>
                    <a:pt x="29951" y="26381"/>
                    <a:pt x="25892" y="26718"/>
                    <a:pt x="21824" y="26718"/>
                  </a:cubicBezTo>
                  <a:cubicBezTo>
                    <a:pt x="20121" y="26718"/>
                    <a:pt x="18417" y="26659"/>
                    <a:pt x="16717" y="26552"/>
                  </a:cubicBezTo>
                  <a:cubicBezTo>
                    <a:pt x="15273" y="26510"/>
                    <a:pt x="13843" y="26311"/>
                    <a:pt x="12411" y="26160"/>
                  </a:cubicBezTo>
                  <a:cubicBezTo>
                    <a:pt x="11694" y="26081"/>
                    <a:pt x="10973" y="26014"/>
                    <a:pt x="10269" y="25877"/>
                  </a:cubicBezTo>
                  <a:cubicBezTo>
                    <a:pt x="9564" y="25740"/>
                    <a:pt x="8855" y="25616"/>
                    <a:pt x="8158" y="25443"/>
                  </a:cubicBezTo>
                  <a:cubicBezTo>
                    <a:pt x="7450" y="25308"/>
                    <a:pt x="6747" y="25166"/>
                    <a:pt x="6063" y="24943"/>
                  </a:cubicBezTo>
                  <a:cubicBezTo>
                    <a:pt x="5379" y="24722"/>
                    <a:pt x="4704" y="24496"/>
                    <a:pt x="4029" y="24257"/>
                  </a:cubicBezTo>
                  <a:cubicBezTo>
                    <a:pt x="3353" y="24018"/>
                    <a:pt x="2731" y="23662"/>
                    <a:pt x="2111" y="23317"/>
                  </a:cubicBezTo>
                  <a:cubicBezTo>
                    <a:pt x="1491" y="22972"/>
                    <a:pt x="918" y="22569"/>
                    <a:pt x="341" y="22148"/>
                  </a:cubicBezTo>
                  <a:lnTo>
                    <a:pt x="325" y="22133"/>
                  </a:lnTo>
                  <a:cubicBezTo>
                    <a:pt x="293" y="22109"/>
                    <a:pt x="259" y="22098"/>
                    <a:pt x="228" y="22098"/>
                  </a:cubicBezTo>
                  <a:cubicBezTo>
                    <a:pt x="101" y="22098"/>
                    <a:pt x="0" y="22267"/>
                    <a:pt x="119" y="22378"/>
                  </a:cubicBezTo>
                  <a:cubicBezTo>
                    <a:pt x="381" y="22633"/>
                    <a:pt x="628" y="22930"/>
                    <a:pt x="934" y="23137"/>
                  </a:cubicBezTo>
                  <a:cubicBezTo>
                    <a:pt x="1239" y="23345"/>
                    <a:pt x="1520" y="23598"/>
                    <a:pt x="1852" y="23762"/>
                  </a:cubicBezTo>
                  <a:cubicBezTo>
                    <a:pt x="2490" y="24136"/>
                    <a:pt x="3178" y="24403"/>
                    <a:pt x="3844" y="24711"/>
                  </a:cubicBezTo>
                  <a:cubicBezTo>
                    <a:pt x="5182" y="25324"/>
                    <a:pt x="6619" y="25636"/>
                    <a:pt x="8026" y="26025"/>
                  </a:cubicBezTo>
                  <a:cubicBezTo>
                    <a:pt x="9451" y="26337"/>
                    <a:pt x="10893" y="26547"/>
                    <a:pt x="12332" y="26773"/>
                  </a:cubicBezTo>
                  <a:cubicBezTo>
                    <a:pt x="13053" y="26879"/>
                    <a:pt x="13779" y="26948"/>
                    <a:pt x="14503" y="26997"/>
                  </a:cubicBezTo>
                  <a:lnTo>
                    <a:pt x="16676" y="27174"/>
                  </a:lnTo>
                  <a:cubicBezTo>
                    <a:pt x="18127" y="27313"/>
                    <a:pt x="19585" y="27240"/>
                    <a:pt x="21035" y="27329"/>
                  </a:cubicBezTo>
                  <a:cubicBezTo>
                    <a:pt x="21599" y="27363"/>
                    <a:pt x="22163" y="27377"/>
                    <a:pt x="22728" y="27377"/>
                  </a:cubicBezTo>
                  <a:cubicBezTo>
                    <a:pt x="23618" y="27377"/>
                    <a:pt x="24508" y="27344"/>
                    <a:pt x="25398" y="27306"/>
                  </a:cubicBezTo>
                  <a:cubicBezTo>
                    <a:pt x="26854" y="27244"/>
                    <a:pt x="28312" y="27160"/>
                    <a:pt x="29755" y="26955"/>
                  </a:cubicBezTo>
                  <a:cubicBezTo>
                    <a:pt x="31198" y="26749"/>
                    <a:pt x="32645" y="26558"/>
                    <a:pt x="34070" y="26253"/>
                  </a:cubicBezTo>
                  <a:cubicBezTo>
                    <a:pt x="34783" y="26098"/>
                    <a:pt x="35491" y="25917"/>
                    <a:pt x="36197" y="25742"/>
                  </a:cubicBezTo>
                  <a:cubicBezTo>
                    <a:pt x="36905" y="25567"/>
                    <a:pt x="37612" y="25384"/>
                    <a:pt x="38312" y="25176"/>
                  </a:cubicBezTo>
                  <a:cubicBezTo>
                    <a:pt x="39721" y="24786"/>
                    <a:pt x="41071" y="24220"/>
                    <a:pt x="42430" y="23675"/>
                  </a:cubicBezTo>
                  <a:cubicBezTo>
                    <a:pt x="43105" y="23390"/>
                    <a:pt x="43779" y="23089"/>
                    <a:pt x="44417" y="22710"/>
                  </a:cubicBezTo>
                  <a:cubicBezTo>
                    <a:pt x="44738" y="22525"/>
                    <a:pt x="45061" y="22339"/>
                    <a:pt x="45364" y="22106"/>
                  </a:cubicBezTo>
                  <a:cubicBezTo>
                    <a:pt x="45667" y="21874"/>
                    <a:pt x="45983" y="21675"/>
                    <a:pt x="46265" y="21292"/>
                  </a:cubicBezTo>
                  <a:lnTo>
                    <a:pt x="46362" y="21120"/>
                  </a:lnTo>
                  <a:cubicBezTo>
                    <a:pt x="46389" y="21044"/>
                    <a:pt x="46411" y="20965"/>
                    <a:pt x="46424" y="20885"/>
                  </a:cubicBezTo>
                  <a:cubicBezTo>
                    <a:pt x="46435" y="20772"/>
                    <a:pt x="46437" y="20657"/>
                    <a:pt x="46431" y="20542"/>
                  </a:cubicBezTo>
                  <a:cubicBezTo>
                    <a:pt x="46415" y="20338"/>
                    <a:pt x="46389" y="20148"/>
                    <a:pt x="46358" y="19962"/>
                  </a:cubicBezTo>
                  <a:cubicBezTo>
                    <a:pt x="46302" y="19590"/>
                    <a:pt x="46211" y="19232"/>
                    <a:pt x="46121" y="18876"/>
                  </a:cubicBezTo>
                  <a:cubicBezTo>
                    <a:pt x="45941" y="18166"/>
                    <a:pt x="45729" y="17469"/>
                    <a:pt x="45514" y="16776"/>
                  </a:cubicBezTo>
                  <a:cubicBezTo>
                    <a:pt x="45081" y="15389"/>
                    <a:pt x="44663" y="14001"/>
                    <a:pt x="44242" y="12616"/>
                  </a:cubicBezTo>
                  <a:cubicBezTo>
                    <a:pt x="43821" y="11231"/>
                    <a:pt x="43419" y="9841"/>
                    <a:pt x="42983" y="8460"/>
                  </a:cubicBezTo>
                  <a:cubicBezTo>
                    <a:pt x="42771" y="7770"/>
                    <a:pt x="42549" y="7080"/>
                    <a:pt x="42355" y="6385"/>
                  </a:cubicBezTo>
                  <a:lnTo>
                    <a:pt x="41797" y="4294"/>
                  </a:lnTo>
                  <a:cubicBezTo>
                    <a:pt x="41421" y="2904"/>
                    <a:pt x="40985" y="1525"/>
                    <a:pt x="40722" y="112"/>
                  </a:cubicBezTo>
                  <a:cubicBezTo>
                    <a:pt x="40710" y="48"/>
                    <a:pt x="40653" y="1"/>
                    <a:pt x="40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3"/>
            <p:cNvSpPr/>
            <p:nvPr/>
          </p:nvSpPr>
          <p:spPr>
            <a:xfrm>
              <a:off x="4335725" y="3482150"/>
              <a:ext cx="155800" cy="589175"/>
            </a:xfrm>
            <a:custGeom>
              <a:avLst/>
              <a:gdLst/>
              <a:ahLst/>
              <a:cxnLst/>
              <a:rect l="l" t="t" r="r" b="b"/>
              <a:pathLst>
                <a:path w="6232" h="23567" extrusionOk="0">
                  <a:moveTo>
                    <a:pt x="6067" y="1"/>
                  </a:moveTo>
                  <a:cubicBezTo>
                    <a:pt x="6010" y="1"/>
                    <a:pt x="5952" y="30"/>
                    <a:pt x="5923" y="95"/>
                  </a:cubicBezTo>
                  <a:lnTo>
                    <a:pt x="5910" y="130"/>
                  </a:lnTo>
                  <a:cubicBezTo>
                    <a:pt x="5814" y="369"/>
                    <a:pt x="5750" y="614"/>
                    <a:pt x="5713" y="862"/>
                  </a:cubicBezTo>
                  <a:cubicBezTo>
                    <a:pt x="5677" y="1112"/>
                    <a:pt x="5678" y="1367"/>
                    <a:pt x="5609" y="1610"/>
                  </a:cubicBezTo>
                  <a:cubicBezTo>
                    <a:pt x="5454" y="2093"/>
                    <a:pt x="5456" y="2606"/>
                    <a:pt x="5273" y="3086"/>
                  </a:cubicBezTo>
                  <a:cubicBezTo>
                    <a:pt x="5180" y="3580"/>
                    <a:pt x="5075" y="4073"/>
                    <a:pt x="4930" y="4557"/>
                  </a:cubicBezTo>
                  <a:cubicBezTo>
                    <a:pt x="4788" y="5040"/>
                    <a:pt x="4728" y="5549"/>
                    <a:pt x="4555" y="6022"/>
                  </a:cubicBezTo>
                  <a:cubicBezTo>
                    <a:pt x="4381" y="6494"/>
                    <a:pt x="4317" y="7000"/>
                    <a:pt x="4137" y="7472"/>
                  </a:cubicBezTo>
                  <a:cubicBezTo>
                    <a:pt x="3912" y="7928"/>
                    <a:pt x="3806" y="8421"/>
                    <a:pt x="3640" y="8897"/>
                  </a:cubicBezTo>
                  <a:cubicBezTo>
                    <a:pt x="3474" y="9373"/>
                    <a:pt x="3265" y="9828"/>
                    <a:pt x="3104" y="10308"/>
                  </a:cubicBezTo>
                  <a:cubicBezTo>
                    <a:pt x="2945" y="10786"/>
                    <a:pt x="2714" y="11238"/>
                    <a:pt x="2531" y="11709"/>
                  </a:cubicBezTo>
                  <a:lnTo>
                    <a:pt x="2263" y="12419"/>
                  </a:lnTo>
                  <a:lnTo>
                    <a:pt x="1955" y="13117"/>
                  </a:lnTo>
                  <a:cubicBezTo>
                    <a:pt x="1728" y="13574"/>
                    <a:pt x="1621" y="14075"/>
                    <a:pt x="1393" y="14537"/>
                  </a:cubicBezTo>
                  <a:cubicBezTo>
                    <a:pt x="1165" y="15000"/>
                    <a:pt x="1088" y="15517"/>
                    <a:pt x="865" y="15984"/>
                  </a:cubicBezTo>
                  <a:cubicBezTo>
                    <a:pt x="641" y="16451"/>
                    <a:pt x="533" y="16964"/>
                    <a:pt x="427" y="17471"/>
                  </a:cubicBezTo>
                  <a:cubicBezTo>
                    <a:pt x="249" y="18485"/>
                    <a:pt x="0" y="19527"/>
                    <a:pt x="123" y="20593"/>
                  </a:cubicBezTo>
                  <a:cubicBezTo>
                    <a:pt x="130" y="20859"/>
                    <a:pt x="199" y="21120"/>
                    <a:pt x="245" y="21383"/>
                  </a:cubicBezTo>
                  <a:lnTo>
                    <a:pt x="303" y="21777"/>
                  </a:lnTo>
                  <a:cubicBezTo>
                    <a:pt x="340" y="21906"/>
                    <a:pt x="374" y="22034"/>
                    <a:pt x="420" y="22162"/>
                  </a:cubicBezTo>
                  <a:cubicBezTo>
                    <a:pt x="500" y="22417"/>
                    <a:pt x="619" y="22660"/>
                    <a:pt x="770" y="22881"/>
                  </a:cubicBezTo>
                  <a:cubicBezTo>
                    <a:pt x="924" y="23101"/>
                    <a:pt x="1050" y="23330"/>
                    <a:pt x="1236" y="23523"/>
                  </a:cubicBezTo>
                  <a:cubicBezTo>
                    <a:pt x="1262" y="23551"/>
                    <a:pt x="1297" y="23566"/>
                    <a:pt x="1334" y="23566"/>
                  </a:cubicBezTo>
                  <a:cubicBezTo>
                    <a:pt x="1348" y="23566"/>
                    <a:pt x="1362" y="23564"/>
                    <a:pt x="1376" y="23559"/>
                  </a:cubicBezTo>
                  <a:cubicBezTo>
                    <a:pt x="1449" y="23538"/>
                    <a:pt x="1491" y="23461"/>
                    <a:pt x="1469" y="23386"/>
                  </a:cubicBezTo>
                  <a:lnTo>
                    <a:pt x="1469" y="23382"/>
                  </a:lnTo>
                  <a:cubicBezTo>
                    <a:pt x="1321" y="22899"/>
                    <a:pt x="1185" y="22428"/>
                    <a:pt x="1084" y="21961"/>
                  </a:cubicBezTo>
                  <a:cubicBezTo>
                    <a:pt x="922" y="21507"/>
                    <a:pt x="838" y="21027"/>
                    <a:pt x="840" y="20545"/>
                  </a:cubicBezTo>
                  <a:cubicBezTo>
                    <a:pt x="829" y="19589"/>
                    <a:pt x="832" y="18591"/>
                    <a:pt x="1150" y="17644"/>
                  </a:cubicBezTo>
                  <a:cubicBezTo>
                    <a:pt x="1294" y="17170"/>
                    <a:pt x="1449" y="16699"/>
                    <a:pt x="1559" y="16210"/>
                  </a:cubicBezTo>
                  <a:cubicBezTo>
                    <a:pt x="1668" y="15719"/>
                    <a:pt x="1907" y="15276"/>
                    <a:pt x="2051" y="14791"/>
                  </a:cubicBezTo>
                  <a:cubicBezTo>
                    <a:pt x="2194" y="14305"/>
                    <a:pt x="2456" y="13867"/>
                    <a:pt x="2619" y="13387"/>
                  </a:cubicBezTo>
                  <a:lnTo>
                    <a:pt x="2891" y="12680"/>
                  </a:lnTo>
                  <a:lnTo>
                    <a:pt x="3203" y="11983"/>
                  </a:lnTo>
                  <a:cubicBezTo>
                    <a:pt x="3405" y="11517"/>
                    <a:pt x="3560" y="11032"/>
                    <a:pt x="3766" y="10565"/>
                  </a:cubicBezTo>
                  <a:cubicBezTo>
                    <a:pt x="4009" y="10111"/>
                    <a:pt x="4108" y="9601"/>
                    <a:pt x="4283" y="9122"/>
                  </a:cubicBezTo>
                  <a:cubicBezTo>
                    <a:pt x="4460" y="8640"/>
                    <a:pt x="4660" y="8167"/>
                    <a:pt x="4730" y="7655"/>
                  </a:cubicBezTo>
                  <a:cubicBezTo>
                    <a:pt x="4846" y="7157"/>
                    <a:pt x="5075" y="6691"/>
                    <a:pt x="5162" y="6186"/>
                  </a:cubicBezTo>
                  <a:cubicBezTo>
                    <a:pt x="5710" y="4219"/>
                    <a:pt x="6120" y="2212"/>
                    <a:pt x="6231" y="165"/>
                  </a:cubicBezTo>
                  <a:lnTo>
                    <a:pt x="6230" y="165"/>
                  </a:lnTo>
                  <a:cubicBezTo>
                    <a:pt x="6232" y="62"/>
                    <a:pt x="6150" y="1"/>
                    <a:pt x="6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3"/>
            <p:cNvSpPr/>
            <p:nvPr/>
          </p:nvSpPr>
          <p:spPr>
            <a:xfrm>
              <a:off x="4775950" y="3299375"/>
              <a:ext cx="159725" cy="92025"/>
            </a:xfrm>
            <a:custGeom>
              <a:avLst/>
              <a:gdLst/>
              <a:ahLst/>
              <a:cxnLst/>
              <a:rect l="l" t="t" r="r" b="b"/>
              <a:pathLst>
                <a:path w="6389" h="3681" extrusionOk="0">
                  <a:moveTo>
                    <a:pt x="204" y="0"/>
                  </a:moveTo>
                  <a:cubicBezTo>
                    <a:pt x="102" y="0"/>
                    <a:pt x="18" y="78"/>
                    <a:pt x="9" y="179"/>
                  </a:cubicBezTo>
                  <a:cubicBezTo>
                    <a:pt x="0" y="283"/>
                    <a:pt x="22" y="387"/>
                    <a:pt x="71" y="479"/>
                  </a:cubicBezTo>
                  <a:cubicBezTo>
                    <a:pt x="123" y="561"/>
                    <a:pt x="210" y="619"/>
                    <a:pt x="236" y="716"/>
                  </a:cubicBezTo>
                  <a:cubicBezTo>
                    <a:pt x="278" y="916"/>
                    <a:pt x="464" y="1026"/>
                    <a:pt x="502" y="1230"/>
                  </a:cubicBezTo>
                  <a:cubicBezTo>
                    <a:pt x="619" y="1385"/>
                    <a:pt x="756" y="1522"/>
                    <a:pt x="821" y="1714"/>
                  </a:cubicBezTo>
                  <a:cubicBezTo>
                    <a:pt x="865" y="1801"/>
                    <a:pt x="935" y="1871"/>
                    <a:pt x="1004" y="1940"/>
                  </a:cubicBezTo>
                  <a:cubicBezTo>
                    <a:pt x="1071" y="2008"/>
                    <a:pt x="1117" y="2095"/>
                    <a:pt x="1170" y="2179"/>
                  </a:cubicBezTo>
                  <a:cubicBezTo>
                    <a:pt x="1254" y="2360"/>
                    <a:pt x="1444" y="2458"/>
                    <a:pt x="1551" y="2626"/>
                  </a:cubicBezTo>
                  <a:cubicBezTo>
                    <a:pt x="1622" y="2829"/>
                    <a:pt x="1799" y="2942"/>
                    <a:pt x="1951" y="3075"/>
                  </a:cubicBezTo>
                  <a:cubicBezTo>
                    <a:pt x="2100" y="3210"/>
                    <a:pt x="2254" y="3391"/>
                    <a:pt x="2454" y="3475"/>
                  </a:cubicBezTo>
                  <a:cubicBezTo>
                    <a:pt x="2629" y="3549"/>
                    <a:pt x="2832" y="3681"/>
                    <a:pt x="3091" y="3681"/>
                  </a:cubicBezTo>
                  <a:cubicBezTo>
                    <a:pt x="3129" y="3681"/>
                    <a:pt x="3169" y="3678"/>
                    <a:pt x="3210" y="3672"/>
                  </a:cubicBezTo>
                  <a:cubicBezTo>
                    <a:pt x="3485" y="3604"/>
                    <a:pt x="3688" y="3500"/>
                    <a:pt x="3883" y="3402"/>
                  </a:cubicBezTo>
                  <a:cubicBezTo>
                    <a:pt x="4076" y="3303"/>
                    <a:pt x="4171" y="3100"/>
                    <a:pt x="4368" y="3009"/>
                  </a:cubicBezTo>
                  <a:cubicBezTo>
                    <a:pt x="4564" y="2918"/>
                    <a:pt x="4635" y="2712"/>
                    <a:pt x="4808" y="2604"/>
                  </a:cubicBezTo>
                  <a:cubicBezTo>
                    <a:pt x="4981" y="2497"/>
                    <a:pt x="5098" y="2332"/>
                    <a:pt x="5202" y="2168"/>
                  </a:cubicBezTo>
                  <a:cubicBezTo>
                    <a:pt x="5399" y="1823"/>
                    <a:pt x="5722" y="1588"/>
                    <a:pt x="5914" y="1249"/>
                  </a:cubicBezTo>
                  <a:cubicBezTo>
                    <a:pt x="5992" y="1066"/>
                    <a:pt x="6145" y="940"/>
                    <a:pt x="6239" y="770"/>
                  </a:cubicBezTo>
                  <a:cubicBezTo>
                    <a:pt x="6332" y="599"/>
                    <a:pt x="6357" y="384"/>
                    <a:pt x="6384" y="172"/>
                  </a:cubicBezTo>
                  <a:cubicBezTo>
                    <a:pt x="6388" y="139"/>
                    <a:pt x="6381" y="105"/>
                    <a:pt x="6364" y="77"/>
                  </a:cubicBezTo>
                  <a:cubicBezTo>
                    <a:pt x="6336" y="30"/>
                    <a:pt x="6286" y="4"/>
                    <a:pt x="6236" y="4"/>
                  </a:cubicBezTo>
                  <a:cubicBezTo>
                    <a:pt x="6209" y="4"/>
                    <a:pt x="6183" y="11"/>
                    <a:pt x="6158" y="26"/>
                  </a:cubicBezTo>
                  <a:lnTo>
                    <a:pt x="6156" y="26"/>
                  </a:lnTo>
                  <a:cubicBezTo>
                    <a:pt x="5976" y="134"/>
                    <a:pt x="5771" y="221"/>
                    <a:pt x="5667" y="376"/>
                  </a:cubicBezTo>
                  <a:cubicBezTo>
                    <a:pt x="5565" y="531"/>
                    <a:pt x="5479" y="698"/>
                    <a:pt x="5334" y="820"/>
                  </a:cubicBezTo>
                  <a:cubicBezTo>
                    <a:pt x="5074" y="1092"/>
                    <a:pt x="4936" y="1457"/>
                    <a:pt x="4637" y="1690"/>
                  </a:cubicBezTo>
                  <a:cubicBezTo>
                    <a:pt x="4503" y="1818"/>
                    <a:pt x="4359" y="1929"/>
                    <a:pt x="4279" y="2102"/>
                  </a:cubicBezTo>
                  <a:cubicBezTo>
                    <a:pt x="4230" y="2179"/>
                    <a:pt x="4164" y="2247"/>
                    <a:pt x="4087" y="2296"/>
                  </a:cubicBezTo>
                  <a:cubicBezTo>
                    <a:pt x="4020" y="2352"/>
                    <a:pt x="3958" y="2416"/>
                    <a:pt x="3903" y="2487"/>
                  </a:cubicBezTo>
                  <a:cubicBezTo>
                    <a:pt x="3801" y="2643"/>
                    <a:pt x="3611" y="2679"/>
                    <a:pt x="3494" y="2796"/>
                  </a:cubicBezTo>
                  <a:cubicBezTo>
                    <a:pt x="3434" y="2843"/>
                    <a:pt x="3370" y="2887"/>
                    <a:pt x="3303" y="2925"/>
                  </a:cubicBezTo>
                  <a:cubicBezTo>
                    <a:pt x="3244" y="2936"/>
                    <a:pt x="3186" y="2951"/>
                    <a:pt x="3126" y="2951"/>
                  </a:cubicBezTo>
                  <a:cubicBezTo>
                    <a:pt x="3105" y="2951"/>
                    <a:pt x="3072" y="2954"/>
                    <a:pt x="3034" y="2954"/>
                  </a:cubicBezTo>
                  <a:cubicBezTo>
                    <a:pt x="2960" y="2954"/>
                    <a:pt x="2868" y="2941"/>
                    <a:pt x="2807" y="2861"/>
                  </a:cubicBezTo>
                  <a:cubicBezTo>
                    <a:pt x="2712" y="2741"/>
                    <a:pt x="2533" y="2694"/>
                    <a:pt x="2407" y="2575"/>
                  </a:cubicBezTo>
                  <a:cubicBezTo>
                    <a:pt x="2281" y="2456"/>
                    <a:pt x="2195" y="2292"/>
                    <a:pt x="2013" y="2214"/>
                  </a:cubicBezTo>
                  <a:cubicBezTo>
                    <a:pt x="1863" y="2101"/>
                    <a:pt x="1818" y="1902"/>
                    <a:pt x="1663" y="1790"/>
                  </a:cubicBezTo>
                  <a:cubicBezTo>
                    <a:pt x="1507" y="1677"/>
                    <a:pt x="1487" y="1464"/>
                    <a:pt x="1330" y="1347"/>
                  </a:cubicBezTo>
                  <a:cubicBezTo>
                    <a:pt x="1174" y="1230"/>
                    <a:pt x="1097" y="1055"/>
                    <a:pt x="1000" y="898"/>
                  </a:cubicBezTo>
                  <a:cubicBezTo>
                    <a:pt x="940" y="825"/>
                    <a:pt x="851" y="770"/>
                    <a:pt x="818" y="681"/>
                  </a:cubicBezTo>
                  <a:cubicBezTo>
                    <a:pt x="781" y="594"/>
                    <a:pt x="723" y="517"/>
                    <a:pt x="650" y="458"/>
                  </a:cubicBezTo>
                  <a:cubicBezTo>
                    <a:pt x="575" y="391"/>
                    <a:pt x="562" y="291"/>
                    <a:pt x="517" y="209"/>
                  </a:cubicBezTo>
                  <a:cubicBezTo>
                    <a:pt x="458" y="126"/>
                    <a:pt x="380" y="61"/>
                    <a:pt x="289" y="21"/>
                  </a:cubicBezTo>
                  <a:lnTo>
                    <a:pt x="279" y="17"/>
                  </a:lnTo>
                  <a:cubicBezTo>
                    <a:pt x="259" y="8"/>
                    <a:pt x="238" y="2"/>
                    <a:pt x="217" y="1"/>
                  </a:cubicBezTo>
                  <a:cubicBezTo>
                    <a:pt x="213" y="0"/>
                    <a:pt x="208" y="0"/>
                    <a:pt x="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3"/>
            <p:cNvSpPr/>
            <p:nvPr/>
          </p:nvSpPr>
          <p:spPr>
            <a:xfrm>
              <a:off x="5529125" y="4066000"/>
              <a:ext cx="154700" cy="307425"/>
            </a:xfrm>
            <a:custGeom>
              <a:avLst/>
              <a:gdLst/>
              <a:ahLst/>
              <a:cxnLst/>
              <a:rect l="l" t="t" r="r" b="b"/>
              <a:pathLst>
                <a:path w="6188" h="12297" extrusionOk="0">
                  <a:moveTo>
                    <a:pt x="149" y="0"/>
                  </a:moveTo>
                  <a:cubicBezTo>
                    <a:pt x="144" y="0"/>
                    <a:pt x="138" y="0"/>
                    <a:pt x="132" y="1"/>
                  </a:cubicBezTo>
                  <a:cubicBezTo>
                    <a:pt x="53" y="12"/>
                    <a:pt x="1" y="85"/>
                    <a:pt x="11" y="163"/>
                  </a:cubicBezTo>
                  <a:cubicBezTo>
                    <a:pt x="52" y="455"/>
                    <a:pt x="66" y="760"/>
                    <a:pt x="190" y="1012"/>
                  </a:cubicBezTo>
                  <a:cubicBezTo>
                    <a:pt x="316" y="1262"/>
                    <a:pt x="464" y="1501"/>
                    <a:pt x="546" y="1773"/>
                  </a:cubicBezTo>
                  <a:cubicBezTo>
                    <a:pt x="752" y="2298"/>
                    <a:pt x="1099" y="2751"/>
                    <a:pt x="1276" y="3287"/>
                  </a:cubicBezTo>
                  <a:cubicBezTo>
                    <a:pt x="1382" y="3550"/>
                    <a:pt x="1491" y="3807"/>
                    <a:pt x="1654" y="4041"/>
                  </a:cubicBezTo>
                  <a:cubicBezTo>
                    <a:pt x="1814" y="4272"/>
                    <a:pt x="1873" y="4553"/>
                    <a:pt x="2033" y="4789"/>
                  </a:cubicBezTo>
                  <a:cubicBezTo>
                    <a:pt x="2196" y="5022"/>
                    <a:pt x="2245" y="5309"/>
                    <a:pt x="2396" y="5548"/>
                  </a:cubicBezTo>
                  <a:cubicBezTo>
                    <a:pt x="2542" y="5787"/>
                    <a:pt x="2664" y="6040"/>
                    <a:pt x="2761" y="6305"/>
                  </a:cubicBezTo>
                  <a:cubicBezTo>
                    <a:pt x="2872" y="6562"/>
                    <a:pt x="3069" y="6778"/>
                    <a:pt x="3141" y="7055"/>
                  </a:cubicBezTo>
                  <a:cubicBezTo>
                    <a:pt x="3210" y="7334"/>
                    <a:pt x="3409" y="7549"/>
                    <a:pt x="3524" y="7805"/>
                  </a:cubicBezTo>
                  <a:cubicBezTo>
                    <a:pt x="3637" y="8060"/>
                    <a:pt x="3719" y="8332"/>
                    <a:pt x="3918" y="8547"/>
                  </a:cubicBezTo>
                  <a:cubicBezTo>
                    <a:pt x="4073" y="8785"/>
                    <a:pt x="4119" y="9073"/>
                    <a:pt x="4283" y="9305"/>
                  </a:cubicBezTo>
                  <a:cubicBezTo>
                    <a:pt x="4359" y="9421"/>
                    <a:pt x="4425" y="9545"/>
                    <a:pt x="4482" y="9675"/>
                  </a:cubicBezTo>
                  <a:cubicBezTo>
                    <a:pt x="4522" y="9810"/>
                    <a:pt x="4580" y="9938"/>
                    <a:pt x="4651" y="10058"/>
                  </a:cubicBezTo>
                  <a:cubicBezTo>
                    <a:pt x="4830" y="10284"/>
                    <a:pt x="4920" y="10554"/>
                    <a:pt x="5035" y="10810"/>
                  </a:cubicBezTo>
                  <a:cubicBezTo>
                    <a:pt x="5106" y="10930"/>
                    <a:pt x="5202" y="11042"/>
                    <a:pt x="5252" y="11171"/>
                  </a:cubicBezTo>
                  <a:cubicBezTo>
                    <a:pt x="5303" y="11302"/>
                    <a:pt x="5368" y="11425"/>
                    <a:pt x="5454" y="11540"/>
                  </a:cubicBezTo>
                  <a:cubicBezTo>
                    <a:pt x="5542" y="11653"/>
                    <a:pt x="5567" y="11797"/>
                    <a:pt x="5626" y="11925"/>
                  </a:cubicBezTo>
                  <a:cubicBezTo>
                    <a:pt x="5691" y="12054"/>
                    <a:pt x="5786" y="12167"/>
                    <a:pt x="5899" y="12257"/>
                  </a:cubicBezTo>
                  <a:cubicBezTo>
                    <a:pt x="5930" y="12282"/>
                    <a:pt x="5969" y="12297"/>
                    <a:pt x="6009" y="12297"/>
                  </a:cubicBezTo>
                  <a:cubicBezTo>
                    <a:pt x="6107" y="12297"/>
                    <a:pt x="6188" y="12215"/>
                    <a:pt x="6188" y="12116"/>
                  </a:cubicBezTo>
                  <a:cubicBezTo>
                    <a:pt x="6182" y="11970"/>
                    <a:pt x="6151" y="11828"/>
                    <a:pt x="6091" y="11697"/>
                  </a:cubicBezTo>
                  <a:cubicBezTo>
                    <a:pt x="6027" y="11571"/>
                    <a:pt x="5923" y="11467"/>
                    <a:pt x="5892" y="11324"/>
                  </a:cubicBezTo>
                  <a:cubicBezTo>
                    <a:pt x="5863" y="11184"/>
                    <a:pt x="5806" y="11058"/>
                    <a:pt x="5726" y="10939"/>
                  </a:cubicBezTo>
                  <a:cubicBezTo>
                    <a:pt x="5646" y="10821"/>
                    <a:pt x="5626" y="10677"/>
                    <a:pt x="5573" y="10545"/>
                  </a:cubicBezTo>
                  <a:cubicBezTo>
                    <a:pt x="5443" y="10299"/>
                    <a:pt x="5286" y="10062"/>
                    <a:pt x="5215" y="9783"/>
                  </a:cubicBezTo>
                  <a:cubicBezTo>
                    <a:pt x="5170" y="9651"/>
                    <a:pt x="5093" y="9529"/>
                    <a:pt x="5020" y="9410"/>
                  </a:cubicBezTo>
                  <a:cubicBezTo>
                    <a:pt x="4947" y="9292"/>
                    <a:pt x="4896" y="9160"/>
                    <a:pt x="4848" y="9027"/>
                  </a:cubicBezTo>
                  <a:cubicBezTo>
                    <a:pt x="4766" y="8757"/>
                    <a:pt x="4566" y="8542"/>
                    <a:pt x="4474" y="8275"/>
                  </a:cubicBezTo>
                  <a:cubicBezTo>
                    <a:pt x="4427" y="7987"/>
                    <a:pt x="4257" y="7757"/>
                    <a:pt x="4131" y="7507"/>
                  </a:cubicBezTo>
                  <a:cubicBezTo>
                    <a:pt x="4007" y="7256"/>
                    <a:pt x="3922" y="6984"/>
                    <a:pt x="3774" y="6745"/>
                  </a:cubicBezTo>
                  <a:cubicBezTo>
                    <a:pt x="3626" y="6506"/>
                    <a:pt x="3548" y="6232"/>
                    <a:pt x="3414" y="5986"/>
                  </a:cubicBezTo>
                  <a:cubicBezTo>
                    <a:pt x="3265" y="5747"/>
                    <a:pt x="3141" y="5495"/>
                    <a:pt x="3042" y="5232"/>
                  </a:cubicBezTo>
                  <a:cubicBezTo>
                    <a:pt x="2944" y="4968"/>
                    <a:pt x="2736" y="4756"/>
                    <a:pt x="2663" y="4480"/>
                  </a:cubicBezTo>
                  <a:cubicBezTo>
                    <a:pt x="2590" y="4205"/>
                    <a:pt x="2378" y="3995"/>
                    <a:pt x="2307" y="3718"/>
                  </a:cubicBezTo>
                  <a:cubicBezTo>
                    <a:pt x="2237" y="3442"/>
                    <a:pt x="2086" y="3203"/>
                    <a:pt x="1942" y="2961"/>
                  </a:cubicBezTo>
                  <a:cubicBezTo>
                    <a:pt x="1630" y="2492"/>
                    <a:pt x="1484" y="1937"/>
                    <a:pt x="1194" y="1455"/>
                  </a:cubicBezTo>
                  <a:cubicBezTo>
                    <a:pt x="1033" y="1224"/>
                    <a:pt x="947" y="953"/>
                    <a:pt x="811" y="707"/>
                  </a:cubicBezTo>
                  <a:cubicBezTo>
                    <a:pt x="674" y="461"/>
                    <a:pt x="460" y="257"/>
                    <a:pt x="254" y="45"/>
                  </a:cubicBezTo>
                  <a:cubicBezTo>
                    <a:pt x="227" y="16"/>
                    <a:pt x="189" y="0"/>
                    <a:pt x="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3"/>
            <p:cNvSpPr/>
            <p:nvPr/>
          </p:nvSpPr>
          <p:spPr>
            <a:xfrm>
              <a:off x="5381700" y="4419600"/>
              <a:ext cx="327225" cy="169525"/>
            </a:xfrm>
            <a:custGeom>
              <a:avLst/>
              <a:gdLst/>
              <a:ahLst/>
              <a:cxnLst/>
              <a:rect l="l" t="t" r="r" b="b"/>
              <a:pathLst>
                <a:path w="13089" h="6781" extrusionOk="0">
                  <a:moveTo>
                    <a:pt x="12943" y="0"/>
                  </a:moveTo>
                  <a:cubicBezTo>
                    <a:pt x="12913" y="0"/>
                    <a:pt x="12882" y="11"/>
                    <a:pt x="12856" y="32"/>
                  </a:cubicBezTo>
                  <a:lnTo>
                    <a:pt x="12844" y="41"/>
                  </a:lnTo>
                  <a:cubicBezTo>
                    <a:pt x="12408" y="384"/>
                    <a:pt x="12012" y="738"/>
                    <a:pt x="11703" y="1163"/>
                  </a:cubicBezTo>
                  <a:cubicBezTo>
                    <a:pt x="11355" y="1557"/>
                    <a:pt x="10970" y="1915"/>
                    <a:pt x="10590" y="2276"/>
                  </a:cubicBezTo>
                  <a:cubicBezTo>
                    <a:pt x="9899" y="3085"/>
                    <a:pt x="8915" y="3530"/>
                    <a:pt x="8100" y="4179"/>
                  </a:cubicBezTo>
                  <a:cubicBezTo>
                    <a:pt x="7857" y="4287"/>
                    <a:pt x="7642" y="4435"/>
                    <a:pt x="7416" y="4570"/>
                  </a:cubicBezTo>
                  <a:cubicBezTo>
                    <a:pt x="7189" y="4705"/>
                    <a:pt x="6943" y="4800"/>
                    <a:pt x="6702" y="4900"/>
                  </a:cubicBezTo>
                  <a:cubicBezTo>
                    <a:pt x="6224" y="5110"/>
                    <a:pt x="5753" y="5351"/>
                    <a:pt x="5237" y="5464"/>
                  </a:cubicBezTo>
                  <a:cubicBezTo>
                    <a:pt x="4991" y="5555"/>
                    <a:pt x="4735" y="5608"/>
                    <a:pt x="4489" y="5701"/>
                  </a:cubicBezTo>
                  <a:cubicBezTo>
                    <a:pt x="4243" y="5794"/>
                    <a:pt x="3976" y="5809"/>
                    <a:pt x="3721" y="5856"/>
                  </a:cubicBezTo>
                  <a:cubicBezTo>
                    <a:pt x="3465" y="5904"/>
                    <a:pt x="3210" y="5982"/>
                    <a:pt x="2955" y="6017"/>
                  </a:cubicBezTo>
                  <a:cubicBezTo>
                    <a:pt x="2772" y="6040"/>
                    <a:pt x="2580" y="6042"/>
                    <a:pt x="2400" y="6052"/>
                  </a:cubicBezTo>
                  <a:lnTo>
                    <a:pt x="2400" y="6052"/>
                  </a:lnTo>
                  <a:cubicBezTo>
                    <a:pt x="2225" y="5648"/>
                    <a:pt x="2160" y="5202"/>
                    <a:pt x="1978" y="4802"/>
                  </a:cubicBezTo>
                  <a:cubicBezTo>
                    <a:pt x="1871" y="4559"/>
                    <a:pt x="1789" y="4305"/>
                    <a:pt x="1730" y="4044"/>
                  </a:cubicBezTo>
                  <a:cubicBezTo>
                    <a:pt x="1663" y="3785"/>
                    <a:pt x="1535" y="3546"/>
                    <a:pt x="1440" y="3300"/>
                  </a:cubicBezTo>
                  <a:cubicBezTo>
                    <a:pt x="1343" y="3054"/>
                    <a:pt x="1294" y="2789"/>
                    <a:pt x="1203" y="2537"/>
                  </a:cubicBezTo>
                  <a:cubicBezTo>
                    <a:pt x="1159" y="2413"/>
                    <a:pt x="1086" y="2298"/>
                    <a:pt x="1041" y="2172"/>
                  </a:cubicBezTo>
                  <a:cubicBezTo>
                    <a:pt x="995" y="2048"/>
                    <a:pt x="964" y="1921"/>
                    <a:pt x="924" y="1793"/>
                  </a:cubicBezTo>
                  <a:cubicBezTo>
                    <a:pt x="667" y="1318"/>
                    <a:pt x="650" y="762"/>
                    <a:pt x="309" y="317"/>
                  </a:cubicBezTo>
                  <a:cubicBezTo>
                    <a:pt x="276" y="275"/>
                    <a:pt x="227" y="251"/>
                    <a:pt x="174" y="251"/>
                  </a:cubicBezTo>
                  <a:cubicBezTo>
                    <a:pt x="173" y="251"/>
                    <a:pt x="172" y="251"/>
                    <a:pt x="171" y="251"/>
                  </a:cubicBezTo>
                  <a:cubicBezTo>
                    <a:pt x="79" y="251"/>
                    <a:pt x="4" y="327"/>
                    <a:pt x="2" y="419"/>
                  </a:cubicBezTo>
                  <a:cubicBezTo>
                    <a:pt x="1" y="981"/>
                    <a:pt x="325" y="1437"/>
                    <a:pt x="409" y="1972"/>
                  </a:cubicBezTo>
                  <a:cubicBezTo>
                    <a:pt x="453" y="2098"/>
                    <a:pt x="502" y="2218"/>
                    <a:pt x="546" y="2346"/>
                  </a:cubicBezTo>
                  <a:cubicBezTo>
                    <a:pt x="590" y="2473"/>
                    <a:pt x="595" y="2614"/>
                    <a:pt x="637" y="2738"/>
                  </a:cubicBezTo>
                  <a:cubicBezTo>
                    <a:pt x="718" y="2993"/>
                    <a:pt x="836" y="3234"/>
                    <a:pt x="911" y="3492"/>
                  </a:cubicBezTo>
                  <a:cubicBezTo>
                    <a:pt x="986" y="3749"/>
                    <a:pt x="1028" y="4019"/>
                    <a:pt x="1134" y="4262"/>
                  </a:cubicBezTo>
                  <a:cubicBezTo>
                    <a:pt x="1243" y="4506"/>
                    <a:pt x="1331" y="4761"/>
                    <a:pt x="1395" y="5022"/>
                  </a:cubicBezTo>
                  <a:cubicBezTo>
                    <a:pt x="1515" y="5546"/>
                    <a:pt x="1805" y="6008"/>
                    <a:pt x="1867" y="6555"/>
                  </a:cubicBezTo>
                  <a:cubicBezTo>
                    <a:pt x="1880" y="6679"/>
                    <a:pt x="1984" y="6776"/>
                    <a:pt x="2110" y="6779"/>
                  </a:cubicBezTo>
                  <a:lnTo>
                    <a:pt x="2199" y="6779"/>
                  </a:lnTo>
                  <a:cubicBezTo>
                    <a:pt x="2217" y="6780"/>
                    <a:pt x="2234" y="6780"/>
                    <a:pt x="2251" y="6780"/>
                  </a:cubicBezTo>
                  <a:cubicBezTo>
                    <a:pt x="2531" y="6780"/>
                    <a:pt x="2784" y="6726"/>
                    <a:pt x="3042" y="6688"/>
                  </a:cubicBezTo>
                  <a:cubicBezTo>
                    <a:pt x="3316" y="6650"/>
                    <a:pt x="3593" y="6633"/>
                    <a:pt x="3867" y="6591"/>
                  </a:cubicBezTo>
                  <a:cubicBezTo>
                    <a:pt x="4398" y="6433"/>
                    <a:pt x="4936" y="6321"/>
                    <a:pt x="5460" y="6155"/>
                  </a:cubicBezTo>
                  <a:cubicBezTo>
                    <a:pt x="5971" y="5944"/>
                    <a:pt x="6496" y="5781"/>
                    <a:pt x="7000" y="5561"/>
                  </a:cubicBezTo>
                  <a:cubicBezTo>
                    <a:pt x="7467" y="5265"/>
                    <a:pt x="8012" y="5123"/>
                    <a:pt x="8457" y="4787"/>
                  </a:cubicBezTo>
                  <a:cubicBezTo>
                    <a:pt x="9470" y="4320"/>
                    <a:pt x="10249" y="3508"/>
                    <a:pt x="11094" y="2811"/>
                  </a:cubicBezTo>
                  <a:cubicBezTo>
                    <a:pt x="11530" y="2470"/>
                    <a:pt x="11807" y="1981"/>
                    <a:pt x="12214" y="1605"/>
                  </a:cubicBezTo>
                  <a:cubicBezTo>
                    <a:pt x="12619" y="1229"/>
                    <a:pt x="12835" y="693"/>
                    <a:pt x="13064" y="196"/>
                  </a:cubicBezTo>
                  <a:cubicBezTo>
                    <a:pt x="13088" y="149"/>
                    <a:pt x="13083" y="92"/>
                    <a:pt x="13048" y="52"/>
                  </a:cubicBezTo>
                  <a:cubicBezTo>
                    <a:pt x="13022" y="18"/>
                    <a:pt x="12983" y="0"/>
                    <a:pt x="129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3"/>
            <p:cNvSpPr/>
            <p:nvPr/>
          </p:nvSpPr>
          <p:spPr>
            <a:xfrm>
              <a:off x="4887825" y="4586525"/>
              <a:ext cx="526725" cy="89850"/>
            </a:xfrm>
            <a:custGeom>
              <a:avLst/>
              <a:gdLst/>
              <a:ahLst/>
              <a:cxnLst/>
              <a:rect l="l" t="t" r="r" b="b"/>
              <a:pathLst>
                <a:path w="21069" h="3594" extrusionOk="0">
                  <a:moveTo>
                    <a:pt x="20907" y="1"/>
                  </a:moveTo>
                  <a:cubicBezTo>
                    <a:pt x="20891" y="1"/>
                    <a:pt x="20874" y="4"/>
                    <a:pt x="20858" y="11"/>
                  </a:cubicBezTo>
                  <a:lnTo>
                    <a:pt x="20786" y="44"/>
                  </a:lnTo>
                  <a:cubicBezTo>
                    <a:pt x="20653" y="106"/>
                    <a:pt x="20416" y="201"/>
                    <a:pt x="20223" y="270"/>
                  </a:cubicBezTo>
                  <a:cubicBezTo>
                    <a:pt x="20015" y="338"/>
                    <a:pt x="19812" y="416"/>
                    <a:pt x="19611" y="504"/>
                  </a:cubicBezTo>
                  <a:cubicBezTo>
                    <a:pt x="19413" y="591"/>
                    <a:pt x="19226" y="710"/>
                    <a:pt x="19026" y="796"/>
                  </a:cubicBezTo>
                  <a:cubicBezTo>
                    <a:pt x="18825" y="883"/>
                    <a:pt x="18619" y="960"/>
                    <a:pt x="18414" y="1037"/>
                  </a:cubicBezTo>
                  <a:cubicBezTo>
                    <a:pt x="17586" y="1323"/>
                    <a:pt x="16798" y="1726"/>
                    <a:pt x="15933" y="1907"/>
                  </a:cubicBezTo>
                  <a:cubicBezTo>
                    <a:pt x="15506" y="2015"/>
                    <a:pt x="15085" y="2115"/>
                    <a:pt x="14667" y="2254"/>
                  </a:cubicBezTo>
                  <a:cubicBezTo>
                    <a:pt x="14249" y="2392"/>
                    <a:pt x="13811" y="2409"/>
                    <a:pt x="13386" y="2527"/>
                  </a:cubicBezTo>
                  <a:cubicBezTo>
                    <a:pt x="12959" y="2646"/>
                    <a:pt x="12519" y="2615"/>
                    <a:pt x="12085" y="2691"/>
                  </a:cubicBezTo>
                  <a:lnTo>
                    <a:pt x="11428" y="2770"/>
                  </a:lnTo>
                  <a:cubicBezTo>
                    <a:pt x="11209" y="2794"/>
                    <a:pt x="10989" y="2781"/>
                    <a:pt x="10770" y="2790"/>
                  </a:cubicBezTo>
                  <a:cubicBezTo>
                    <a:pt x="10414" y="2808"/>
                    <a:pt x="10060" y="2867"/>
                    <a:pt x="9703" y="2867"/>
                  </a:cubicBezTo>
                  <a:cubicBezTo>
                    <a:pt x="9619" y="2867"/>
                    <a:pt x="9534" y="2864"/>
                    <a:pt x="9449" y="2856"/>
                  </a:cubicBezTo>
                  <a:cubicBezTo>
                    <a:pt x="9361" y="2847"/>
                    <a:pt x="9274" y="2844"/>
                    <a:pt x="9188" y="2844"/>
                  </a:cubicBezTo>
                  <a:cubicBezTo>
                    <a:pt x="8877" y="2844"/>
                    <a:pt x="8566" y="2886"/>
                    <a:pt x="8254" y="2886"/>
                  </a:cubicBezTo>
                  <a:cubicBezTo>
                    <a:pt x="8211" y="2886"/>
                    <a:pt x="8169" y="2885"/>
                    <a:pt x="8126" y="2883"/>
                  </a:cubicBezTo>
                  <a:cubicBezTo>
                    <a:pt x="7854" y="2872"/>
                    <a:pt x="7581" y="2850"/>
                    <a:pt x="7309" y="2850"/>
                  </a:cubicBezTo>
                  <a:cubicBezTo>
                    <a:pt x="7140" y="2850"/>
                    <a:pt x="6971" y="2859"/>
                    <a:pt x="6801" y="2883"/>
                  </a:cubicBezTo>
                  <a:cubicBezTo>
                    <a:pt x="6769" y="2884"/>
                    <a:pt x="6737" y="2885"/>
                    <a:pt x="6705" y="2885"/>
                  </a:cubicBezTo>
                  <a:cubicBezTo>
                    <a:pt x="6337" y="2885"/>
                    <a:pt x="5976" y="2805"/>
                    <a:pt x="5609" y="2805"/>
                  </a:cubicBezTo>
                  <a:cubicBezTo>
                    <a:pt x="5565" y="2805"/>
                    <a:pt x="5522" y="2806"/>
                    <a:pt x="5478" y="2808"/>
                  </a:cubicBezTo>
                  <a:cubicBezTo>
                    <a:pt x="5435" y="2811"/>
                    <a:pt x="5391" y="2812"/>
                    <a:pt x="5348" y="2812"/>
                  </a:cubicBezTo>
                  <a:cubicBezTo>
                    <a:pt x="4948" y="2812"/>
                    <a:pt x="4556" y="2715"/>
                    <a:pt x="4157" y="2701"/>
                  </a:cubicBezTo>
                  <a:cubicBezTo>
                    <a:pt x="3937" y="2693"/>
                    <a:pt x="3712" y="2691"/>
                    <a:pt x="3493" y="2664"/>
                  </a:cubicBezTo>
                  <a:cubicBezTo>
                    <a:pt x="3276" y="2637"/>
                    <a:pt x="3059" y="2582"/>
                    <a:pt x="2840" y="2564"/>
                  </a:cubicBezTo>
                  <a:cubicBezTo>
                    <a:pt x="2621" y="2546"/>
                    <a:pt x="2395" y="2556"/>
                    <a:pt x="2181" y="2507"/>
                  </a:cubicBezTo>
                  <a:cubicBezTo>
                    <a:pt x="1966" y="2456"/>
                    <a:pt x="1747" y="2425"/>
                    <a:pt x="1526" y="2418"/>
                  </a:cubicBezTo>
                  <a:cubicBezTo>
                    <a:pt x="1304" y="2405"/>
                    <a:pt x="1096" y="2325"/>
                    <a:pt x="886" y="2277"/>
                  </a:cubicBezTo>
                  <a:cubicBezTo>
                    <a:pt x="678" y="2235"/>
                    <a:pt x="468" y="2210"/>
                    <a:pt x="258" y="2201"/>
                  </a:cubicBezTo>
                  <a:lnTo>
                    <a:pt x="171" y="2199"/>
                  </a:lnTo>
                  <a:cubicBezTo>
                    <a:pt x="107" y="2199"/>
                    <a:pt x="50" y="2237"/>
                    <a:pt x="27" y="2297"/>
                  </a:cubicBezTo>
                  <a:cubicBezTo>
                    <a:pt x="1" y="2374"/>
                    <a:pt x="39" y="2458"/>
                    <a:pt x="114" y="2489"/>
                  </a:cubicBezTo>
                  <a:cubicBezTo>
                    <a:pt x="1877" y="3155"/>
                    <a:pt x="3639" y="3299"/>
                    <a:pt x="5435" y="3436"/>
                  </a:cubicBezTo>
                  <a:cubicBezTo>
                    <a:pt x="5880" y="3511"/>
                    <a:pt x="6330" y="3450"/>
                    <a:pt x="6777" y="3500"/>
                  </a:cubicBezTo>
                  <a:cubicBezTo>
                    <a:pt x="7033" y="3561"/>
                    <a:pt x="7290" y="3576"/>
                    <a:pt x="7547" y="3576"/>
                  </a:cubicBezTo>
                  <a:cubicBezTo>
                    <a:pt x="7737" y="3576"/>
                    <a:pt x="7928" y="3567"/>
                    <a:pt x="8118" y="3564"/>
                  </a:cubicBezTo>
                  <a:cubicBezTo>
                    <a:pt x="8142" y="3563"/>
                    <a:pt x="8166" y="3563"/>
                    <a:pt x="8190" y="3563"/>
                  </a:cubicBezTo>
                  <a:cubicBezTo>
                    <a:pt x="8471" y="3563"/>
                    <a:pt x="8750" y="3594"/>
                    <a:pt x="9030" y="3594"/>
                  </a:cubicBezTo>
                  <a:cubicBezTo>
                    <a:pt x="9175" y="3594"/>
                    <a:pt x="9320" y="3585"/>
                    <a:pt x="9465" y="3560"/>
                  </a:cubicBezTo>
                  <a:cubicBezTo>
                    <a:pt x="9914" y="3529"/>
                    <a:pt x="10363" y="3551"/>
                    <a:pt x="10813" y="3513"/>
                  </a:cubicBezTo>
                  <a:cubicBezTo>
                    <a:pt x="12596" y="3405"/>
                    <a:pt x="14421" y="3138"/>
                    <a:pt x="16145" y="2617"/>
                  </a:cubicBezTo>
                  <a:cubicBezTo>
                    <a:pt x="16988" y="2286"/>
                    <a:pt x="17874" y="2091"/>
                    <a:pt x="18690" y="1695"/>
                  </a:cubicBezTo>
                  <a:lnTo>
                    <a:pt x="19301" y="1403"/>
                  </a:lnTo>
                  <a:cubicBezTo>
                    <a:pt x="19506" y="1305"/>
                    <a:pt x="19725" y="1237"/>
                    <a:pt x="19920" y="1122"/>
                  </a:cubicBezTo>
                  <a:cubicBezTo>
                    <a:pt x="20122" y="1011"/>
                    <a:pt x="20312" y="881"/>
                    <a:pt x="20487" y="732"/>
                  </a:cubicBezTo>
                  <a:cubicBezTo>
                    <a:pt x="20670" y="568"/>
                    <a:pt x="20839" y="458"/>
                    <a:pt x="21013" y="194"/>
                  </a:cubicBezTo>
                  <a:cubicBezTo>
                    <a:pt x="21069" y="105"/>
                    <a:pt x="20999" y="1"/>
                    <a:pt x="20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3"/>
            <p:cNvSpPr/>
            <p:nvPr/>
          </p:nvSpPr>
          <p:spPr>
            <a:xfrm>
              <a:off x="4563200" y="4460000"/>
              <a:ext cx="334175" cy="200150"/>
            </a:xfrm>
            <a:custGeom>
              <a:avLst/>
              <a:gdLst/>
              <a:ahLst/>
              <a:cxnLst/>
              <a:rect l="l" t="t" r="r" b="b"/>
              <a:pathLst>
                <a:path w="13367" h="8006" extrusionOk="0">
                  <a:moveTo>
                    <a:pt x="13221" y="0"/>
                  </a:moveTo>
                  <a:cubicBezTo>
                    <a:pt x="13175" y="0"/>
                    <a:pt x="13129" y="22"/>
                    <a:pt x="13101" y="71"/>
                  </a:cubicBezTo>
                  <a:cubicBezTo>
                    <a:pt x="12898" y="432"/>
                    <a:pt x="12712" y="799"/>
                    <a:pt x="12606" y="1182"/>
                  </a:cubicBezTo>
                  <a:cubicBezTo>
                    <a:pt x="12550" y="1374"/>
                    <a:pt x="12533" y="1573"/>
                    <a:pt x="12488" y="1766"/>
                  </a:cubicBezTo>
                  <a:cubicBezTo>
                    <a:pt x="12442" y="1959"/>
                    <a:pt x="12386" y="2149"/>
                    <a:pt x="12335" y="2341"/>
                  </a:cubicBezTo>
                  <a:cubicBezTo>
                    <a:pt x="12116" y="3102"/>
                    <a:pt x="12065" y="3901"/>
                    <a:pt x="11813" y="4651"/>
                  </a:cubicBezTo>
                  <a:cubicBezTo>
                    <a:pt x="11703" y="5030"/>
                    <a:pt x="11596" y="5408"/>
                    <a:pt x="11541" y="5793"/>
                  </a:cubicBezTo>
                  <a:cubicBezTo>
                    <a:pt x="11486" y="6180"/>
                    <a:pt x="11302" y="6541"/>
                    <a:pt x="11222" y="6879"/>
                  </a:cubicBezTo>
                  <a:cubicBezTo>
                    <a:pt x="11211" y="6915"/>
                    <a:pt x="11198" y="6951"/>
                    <a:pt x="11183" y="6986"/>
                  </a:cubicBezTo>
                  <a:lnTo>
                    <a:pt x="11182" y="6989"/>
                  </a:lnTo>
                  <a:lnTo>
                    <a:pt x="11136" y="7003"/>
                  </a:lnTo>
                  <a:lnTo>
                    <a:pt x="11003" y="7034"/>
                  </a:lnTo>
                  <a:cubicBezTo>
                    <a:pt x="10826" y="7066"/>
                    <a:pt x="10661" y="7138"/>
                    <a:pt x="10479" y="7169"/>
                  </a:cubicBezTo>
                  <a:cubicBezTo>
                    <a:pt x="10297" y="7201"/>
                    <a:pt x="10118" y="7260"/>
                    <a:pt x="9930" y="7269"/>
                  </a:cubicBezTo>
                  <a:cubicBezTo>
                    <a:pt x="9864" y="7272"/>
                    <a:pt x="9799" y="7273"/>
                    <a:pt x="9733" y="7273"/>
                  </a:cubicBezTo>
                  <a:cubicBezTo>
                    <a:pt x="9627" y="7273"/>
                    <a:pt x="9521" y="7271"/>
                    <a:pt x="9415" y="7271"/>
                  </a:cubicBezTo>
                  <a:cubicBezTo>
                    <a:pt x="9397" y="7271"/>
                    <a:pt x="9379" y="7271"/>
                    <a:pt x="9361" y="7271"/>
                  </a:cubicBezTo>
                  <a:cubicBezTo>
                    <a:pt x="9192" y="7272"/>
                    <a:pt x="9023" y="7277"/>
                    <a:pt x="8852" y="7277"/>
                  </a:cubicBezTo>
                  <a:cubicBezTo>
                    <a:pt x="8640" y="7277"/>
                    <a:pt x="8427" y="7270"/>
                    <a:pt x="8215" y="7242"/>
                  </a:cubicBezTo>
                  <a:cubicBezTo>
                    <a:pt x="7835" y="7143"/>
                    <a:pt x="7443" y="7176"/>
                    <a:pt x="7060" y="7114"/>
                  </a:cubicBezTo>
                  <a:cubicBezTo>
                    <a:pt x="6688" y="7054"/>
                    <a:pt x="6324" y="6937"/>
                    <a:pt x="5937" y="6937"/>
                  </a:cubicBezTo>
                  <a:cubicBezTo>
                    <a:pt x="5926" y="6937"/>
                    <a:pt x="5915" y="6937"/>
                    <a:pt x="5903" y="6937"/>
                  </a:cubicBezTo>
                  <a:cubicBezTo>
                    <a:pt x="5513" y="6893"/>
                    <a:pt x="5153" y="6714"/>
                    <a:pt x="4761" y="6669"/>
                  </a:cubicBezTo>
                  <a:cubicBezTo>
                    <a:pt x="4567" y="6636"/>
                    <a:pt x="4378" y="6590"/>
                    <a:pt x="4190" y="6532"/>
                  </a:cubicBezTo>
                  <a:cubicBezTo>
                    <a:pt x="4005" y="6468"/>
                    <a:pt x="3819" y="6402"/>
                    <a:pt x="3628" y="6364"/>
                  </a:cubicBezTo>
                  <a:cubicBezTo>
                    <a:pt x="3436" y="6326"/>
                    <a:pt x="3241" y="6289"/>
                    <a:pt x="3055" y="6229"/>
                  </a:cubicBezTo>
                  <a:cubicBezTo>
                    <a:pt x="2867" y="6171"/>
                    <a:pt x="2688" y="6090"/>
                    <a:pt x="2498" y="6034"/>
                  </a:cubicBezTo>
                  <a:cubicBezTo>
                    <a:pt x="2101" y="5988"/>
                    <a:pt x="1759" y="5775"/>
                    <a:pt x="1369" y="5705"/>
                  </a:cubicBezTo>
                  <a:cubicBezTo>
                    <a:pt x="1174" y="5669"/>
                    <a:pt x="1002" y="5550"/>
                    <a:pt x="823" y="5486"/>
                  </a:cubicBezTo>
                  <a:cubicBezTo>
                    <a:pt x="646" y="5422"/>
                    <a:pt x="444" y="5364"/>
                    <a:pt x="276" y="5355"/>
                  </a:cubicBezTo>
                  <a:lnTo>
                    <a:pt x="174" y="5350"/>
                  </a:lnTo>
                  <a:cubicBezTo>
                    <a:pt x="169" y="5349"/>
                    <a:pt x="165" y="5349"/>
                    <a:pt x="161" y="5349"/>
                  </a:cubicBezTo>
                  <a:cubicBezTo>
                    <a:pt x="111" y="5349"/>
                    <a:pt x="64" y="5377"/>
                    <a:pt x="39" y="5422"/>
                  </a:cubicBezTo>
                  <a:cubicBezTo>
                    <a:pt x="1" y="5492"/>
                    <a:pt x="26" y="5581"/>
                    <a:pt x="97" y="5620"/>
                  </a:cubicBezTo>
                  <a:cubicBezTo>
                    <a:pt x="1557" y="6422"/>
                    <a:pt x="3049" y="6879"/>
                    <a:pt x="4608" y="7276"/>
                  </a:cubicBezTo>
                  <a:cubicBezTo>
                    <a:pt x="4987" y="7411"/>
                    <a:pt x="5390" y="7430"/>
                    <a:pt x="5775" y="7539"/>
                  </a:cubicBezTo>
                  <a:cubicBezTo>
                    <a:pt x="6151" y="7698"/>
                    <a:pt x="6560" y="7716"/>
                    <a:pt x="6954" y="7782"/>
                  </a:cubicBezTo>
                  <a:cubicBezTo>
                    <a:pt x="7350" y="7849"/>
                    <a:pt x="7746" y="7933"/>
                    <a:pt x="8153" y="7942"/>
                  </a:cubicBezTo>
                  <a:cubicBezTo>
                    <a:pt x="8482" y="7950"/>
                    <a:pt x="8812" y="8005"/>
                    <a:pt x="9145" y="8005"/>
                  </a:cubicBezTo>
                  <a:cubicBezTo>
                    <a:pt x="9222" y="8005"/>
                    <a:pt x="9298" y="8002"/>
                    <a:pt x="9375" y="7995"/>
                  </a:cubicBezTo>
                  <a:cubicBezTo>
                    <a:pt x="9786" y="7955"/>
                    <a:pt x="10193" y="7931"/>
                    <a:pt x="10612" y="7867"/>
                  </a:cubicBezTo>
                  <a:cubicBezTo>
                    <a:pt x="10822" y="7855"/>
                    <a:pt x="11030" y="7776"/>
                    <a:pt x="11231" y="7696"/>
                  </a:cubicBezTo>
                  <a:lnTo>
                    <a:pt x="11382" y="7636"/>
                  </a:lnTo>
                  <a:lnTo>
                    <a:pt x="11457" y="7608"/>
                  </a:lnTo>
                  <a:cubicBezTo>
                    <a:pt x="11492" y="7594"/>
                    <a:pt x="11479" y="7614"/>
                    <a:pt x="11583" y="7548"/>
                  </a:cubicBezTo>
                  <a:cubicBezTo>
                    <a:pt x="11636" y="7512"/>
                    <a:pt x="11683" y="7466"/>
                    <a:pt x="11720" y="7413"/>
                  </a:cubicBezTo>
                  <a:cubicBezTo>
                    <a:pt x="11742" y="7380"/>
                    <a:pt x="11764" y="7349"/>
                    <a:pt x="11784" y="7315"/>
                  </a:cubicBezTo>
                  <a:cubicBezTo>
                    <a:pt x="11816" y="7253"/>
                    <a:pt x="11844" y="7203"/>
                    <a:pt x="11869" y="7152"/>
                  </a:cubicBezTo>
                  <a:cubicBezTo>
                    <a:pt x="12086" y="6758"/>
                    <a:pt x="12094" y="6348"/>
                    <a:pt x="12249" y="5974"/>
                  </a:cubicBezTo>
                  <a:cubicBezTo>
                    <a:pt x="12404" y="5599"/>
                    <a:pt x="12468" y="5205"/>
                    <a:pt x="12535" y="4813"/>
                  </a:cubicBezTo>
                  <a:cubicBezTo>
                    <a:pt x="12637" y="4023"/>
                    <a:pt x="12918" y="3273"/>
                    <a:pt x="13035" y="2490"/>
                  </a:cubicBezTo>
                  <a:cubicBezTo>
                    <a:pt x="13070" y="2297"/>
                    <a:pt x="13099" y="2098"/>
                    <a:pt x="13137" y="1907"/>
                  </a:cubicBezTo>
                  <a:cubicBezTo>
                    <a:pt x="13176" y="1715"/>
                    <a:pt x="13247" y="1529"/>
                    <a:pt x="13280" y="1335"/>
                  </a:cubicBezTo>
                  <a:cubicBezTo>
                    <a:pt x="13349" y="947"/>
                    <a:pt x="13338" y="544"/>
                    <a:pt x="13362" y="146"/>
                  </a:cubicBezTo>
                  <a:cubicBezTo>
                    <a:pt x="13366" y="56"/>
                    <a:pt x="13294" y="0"/>
                    <a:pt x="13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3"/>
            <p:cNvSpPr/>
            <p:nvPr/>
          </p:nvSpPr>
          <p:spPr>
            <a:xfrm>
              <a:off x="4272650" y="4076075"/>
              <a:ext cx="297150" cy="524825"/>
            </a:xfrm>
            <a:custGeom>
              <a:avLst/>
              <a:gdLst/>
              <a:ahLst/>
              <a:cxnLst/>
              <a:rect l="l" t="t" r="r" b="b"/>
              <a:pathLst>
                <a:path w="11886" h="20993" extrusionOk="0">
                  <a:moveTo>
                    <a:pt x="4133" y="1"/>
                  </a:moveTo>
                  <a:cubicBezTo>
                    <a:pt x="4075" y="1"/>
                    <a:pt x="4018" y="32"/>
                    <a:pt x="3990" y="87"/>
                  </a:cubicBezTo>
                  <a:cubicBezTo>
                    <a:pt x="3830" y="392"/>
                    <a:pt x="3713" y="706"/>
                    <a:pt x="3620" y="1025"/>
                  </a:cubicBezTo>
                  <a:cubicBezTo>
                    <a:pt x="3527" y="1344"/>
                    <a:pt x="3480" y="1678"/>
                    <a:pt x="3363" y="1992"/>
                  </a:cubicBezTo>
                  <a:cubicBezTo>
                    <a:pt x="3118" y="2618"/>
                    <a:pt x="3029" y="3286"/>
                    <a:pt x="2779" y="3911"/>
                  </a:cubicBezTo>
                  <a:cubicBezTo>
                    <a:pt x="2615" y="4557"/>
                    <a:pt x="2478" y="5212"/>
                    <a:pt x="2252" y="5842"/>
                  </a:cubicBezTo>
                  <a:cubicBezTo>
                    <a:pt x="2151" y="6161"/>
                    <a:pt x="2084" y="6488"/>
                    <a:pt x="2014" y="6816"/>
                  </a:cubicBezTo>
                  <a:cubicBezTo>
                    <a:pt x="1947" y="7144"/>
                    <a:pt x="1843" y="7464"/>
                    <a:pt x="1759" y="7785"/>
                  </a:cubicBezTo>
                  <a:cubicBezTo>
                    <a:pt x="1551" y="8424"/>
                    <a:pt x="1476" y="9091"/>
                    <a:pt x="1292" y="9735"/>
                  </a:cubicBezTo>
                  <a:cubicBezTo>
                    <a:pt x="1056" y="10367"/>
                    <a:pt x="965" y="11033"/>
                    <a:pt x="821" y="11688"/>
                  </a:cubicBezTo>
                  <a:cubicBezTo>
                    <a:pt x="679" y="12343"/>
                    <a:pt x="509" y="12992"/>
                    <a:pt x="414" y="13658"/>
                  </a:cubicBezTo>
                  <a:cubicBezTo>
                    <a:pt x="318" y="14324"/>
                    <a:pt x="168" y="14981"/>
                    <a:pt x="99" y="15656"/>
                  </a:cubicBezTo>
                  <a:cubicBezTo>
                    <a:pt x="69" y="15995"/>
                    <a:pt x="44" y="16329"/>
                    <a:pt x="37" y="16683"/>
                  </a:cubicBezTo>
                  <a:cubicBezTo>
                    <a:pt x="31" y="17035"/>
                    <a:pt x="0" y="17373"/>
                    <a:pt x="106" y="17789"/>
                  </a:cubicBezTo>
                  <a:cubicBezTo>
                    <a:pt x="113" y="17880"/>
                    <a:pt x="186" y="18032"/>
                    <a:pt x="254" y="18130"/>
                  </a:cubicBezTo>
                  <a:cubicBezTo>
                    <a:pt x="323" y="18229"/>
                    <a:pt x="392" y="18285"/>
                    <a:pt x="469" y="18358"/>
                  </a:cubicBezTo>
                  <a:cubicBezTo>
                    <a:pt x="619" y="18512"/>
                    <a:pt x="777" y="18586"/>
                    <a:pt x="932" y="18690"/>
                  </a:cubicBezTo>
                  <a:cubicBezTo>
                    <a:pt x="1088" y="18793"/>
                    <a:pt x="1250" y="18851"/>
                    <a:pt x="1405" y="18937"/>
                  </a:cubicBezTo>
                  <a:cubicBezTo>
                    <a:pt x="1560" y="19021"/>
                    <a:pt x="1713" y="19103"/>
                    <a:pt x="1870" y="19168"/>
                  </a:cubicBezTo>
                  <a:cubicBezTo>
                    <a:pt x="2487" y="19491"/>
                    <a:pt x="3158" y="19617"/>
                    <a:pt x="3793" y="19860"/>
                  </a:cubicBezTo>
                  <a:cubicBezTo>
                    <a:pt x="4426" y="20101"/>
                    <a:pt x="5089" y="20247"/>
                    <a:pt x="5749" y="20374"/>
                  </a:cubicBezTo>
                  <a:cubicBezTo>
                    <a:pt x="7087" y="20590"/>
                    <a:pt x="8358" y="20982"/>
                    <a:pt x="9780" y="20993"/>
                  </a:cubicBezTo>
                  <a:cubicBezTo>
                    <a:pt x="9803" y="20991"/>
                    <a:pt x="9825" y="20991"/>
                    <a:pt x="9846" y="20991"/>
                  </a:cubicBezTo>
                  <a:cubicBezTo>
                    <a:pt x="9869" y="20991"/>
                    <a:pt x="9892" y="20991"/>
                    <a:pt x="9915" y="20991"/>
                  </a:cubicBezTo>
                  <a:cubicBezTo>
                    <a:pt x="9963" y="20991"/>
                    <a:pt x="10014" y="20989"/>
                    <a:pt x="10077" y="20975"/>
                  </a:cubicBezTo>
                  <a:cubicBezTo>
                    <a:pt x="10198" y="20947"/>
                    <a:pt x="10318" y="20944"/>
                    <a:pt x="10427" y="20867"/>
                  </a:cubicBezTo>
                  <a:cubicBezTo>
                    <a:pt x="10657" y="20745"/>
                    <a:pt x="10783" y="20564"/>
                    <a:pt x="10900" y="20407"/>
                  </a:cubicBezTo>
                  <a:cubicBezTo>
                    <a:pt x="11099" y="20104"/>
                    <a:pt x="11258" y="19776"/>
                    <a:pt x="11369" y="19431"/>
                  </a:cubicBezTo>
                  <a:cubicBezTo>
                    <a:pt x="11592" y="18782"/>
                    <a:pt x="11630" y="18097"/>
                    <a:pt x="11860" y="17519"/>
                  </a:cubicBezTo>
                  <a:lnTo>
                    <a:pt x="11865" y="17508"/>
                  </a:lnTo>
                  <a:cubicBezTo>
                    <a:pt x="11885" y="17453"/>
                    <a:pt x="11871" y="17393"/>
                    <a:pt x="11825" y="17355"/>
                  </a:cubicBezTo>
                  <a:cubicBezTo>
                    <a:pt x="11800" y="17332"/>
                    <a:pt x="11768" y="17321"/>
                    <a:pt x="11737" y="17321"/>
                  </a:cubicBezTo>
                  <a:cubicBezTo>
                    <a:pt x="11698" y="17321"/>
                    <a:pt x="11660" y="17338"/>
                    <a:pt x="11634" y="17371"/>
                  </a:cubicBezTo>
                  <a:cubicBezTo>
                    <a:pt x="11394" y="17654"/>
                    <a:pt x="11250" y="17973"/>
                    <a:pt x="11104" y="18282"/>
                  </a:cubicBezTo>
                  <a:cubicBezTo>
                    <a:pt x="10960" y="18590"/>
                    <a:pt x="10842" y="18902"/>
                    <a:pt x="10719" y="19198"/>
                  </a:cubicBezTo>
                  <a:cubicBezTo>
                    <a:pt x="10599" y="19495"/>
                    <a:pt x="10506" y="19803"/>
                    <a:pt x="10347" y="20031"/>
                  </a:cubicBezTo>
                  <a:cubicBezTo>
                    <a:pt x="10276" y="20143"/>
                    <a:pt x="10179" y="20232"/>
                    <a:pt x="10108" y="20259"/>
                  </a:cubicBezTo>
                  <a:cubicBezTo>
                    <a:pt x="10065" y="20276"/>
                    <a:pt x="10015" y="20281"/>
                    <a:pt x="9943" y="20281"/>
                  </a:cubicBezTo>
                  <a:cubicBezTo>
                    <a:pt x="9898" y="20281"/>
                    <a:pt x="9845" y="20279"/>
                    <a:pt x="9780" y="20278"/>
                  </a:cubicBezTo>
                  <a:cubicBezTo>
                    <a:pt x="9169" y="20238"/>
                    <a:pt x="8501" y="20152"/>
                    <a:pt x="7855" y="20055"/>
                  </a:cubicBezTo>
                  <a:cubicBezTo>
                    <a:pt x="7200" y="19966"/>
                    <a:pt x="6552" y="19831"/>
                    <a:pt x="5917" y="19652"/>
                  </a:cubicBezTo>
                  <a:cubicBezTo>
                    <a:pt x="5277" y="19488"/>
                    <a:pt x="4649" y="19287"/>
                    <a:pt x="4001" y="19159"/>
                  </a:cubicBezTo>
                  <a:cubicBezTo>
                    <a:pt x="3684" y="19079"/>
                    <a:pt x="3365" y="18988"/>
                    <a:pt x="3064" y="18858"/>
                  </a:cubicBezTo>
                  <a:lnTo>
                    <a:pt x="2149" y="18521"/>
                  </a:lnTo>
                  <a:cubicBezTo>
                    <a:pt x="1848" y="18411"/>
                    <a:pt x="1555" y="18271"/>
                    <a:pt x="1308" y="18097"/>
                  </a:cubicBezTo>
                  <a:cubicBezTo>
                    <a:pt x="1184" y="18010"/>
                    <a:pt x="1047" y="17930"/>
                    <a:pt x="973" y="17833"/>
                  </a:cubicBezTo>
                  <a:cubicBezTo>
                    <a:pt x="934" y="17787"/>
                    <a:pt x="845" y="17745"/>
                    <a:pt x="838" y="17705"/>
                  </a:cubicBezTo>
                  <a:cubicBezTo>
                    <a:pt x="830" y="17663"/>
                    <a:pt x="801" y="17669"/>
                    <a:pt x="790" y="17590"/>
                  </a:cubicBezTo>
                  <a:cubicBezTo>
                    <a:pt x="717" y="17360"/>
                    <a:pt x="693" y="17026"/>
                    <a:pt x="715" y="16707"/>
                  </a:cubicBezTo>
                  <a:cubicBezTo>
                    <a:pt x="735" y="16388"/>
                    <a:pt x="772" y="16065"/>
                    <a:pt x="816" y="15740"/>
                  </a:cubicBezTo>
                  <a:cubicBezTo>
                    <a:pt x="901" y="15090"/>
                    <a:pt x="973" y="14432"/>
                    <a:pt x="1109" y="13784"/>
                  </a:cubicBezTo>
                  <a:cubicBezTo>
                    <a:pt x="1281" y="13144"/>
                    <a:pt x="1337" y="12478"/>
                    <a:pt x="1485" y="11830"/>
                  </a:cubicBezTo>
                  <a:cubicBezTo>
                    <a:pt x="1633" y="11182"/>
                    <a:pt x="1821" y="10544"/>
                    <a:pt x="1894" y="9878"/>
                  </a:cubicBezTo>
                  <a:cubicBezTo>
                    <a:pt x="2011" y="9221"/>
                    <a:pt x="2252" y="8595"/>
                    <a:pt x="2367" y="7936"/>
                  </a:cubicBezTo>
                  <a:cubicBezTo>
                    <a:pt x="2440" y="7612"/>
                    <a:pt x="2500" y="7281"/>
                    <a:pt x="2598" y="6964"/>
                  </a:cubicBezTo>
                  <a:cubicBezTo>
                    <a:pt x="2697" y="6648"/>
                    <a:pt x="2790" y="6329"/>
                    <a:pt x="2859" y="6002"/>
                  </a:cubicBezTo>
                  <a:cubicBezTo>
                    <a:pt x="2970" y="5340"/>
                    <a:pt x="3175" y="4707"/>
                    <a:pt x="3357" y="4066"/>
                  </a:cubicBezTo>
                  <a:cubicBezTo>
                    <a:pt x="3454" y="3402"/>
                    <a:pt x="3719" y="2784"/>
                    <a:pt x="3832" y="2125"/>
                  </a:cubicBezTo>
                  <a:cubicBezTo>
                    <a:pt x="3894" y="1795"/>
                    <a:pt x="4031" y="1486"/>
                    <a:pt x="4114" y="1165"/>
                  </a:cubicBezTo>
                  <a:cubicBezTo>
                    <a:pt x="4200" y="842"/>
                    <a:pt x="4270" y="516"/>
                    <a:pt x="4295" y="176"/>
                  </a:cubicBezTo>
                  <a:cubicBezTo>
                    <a:pt x="4301" y="111"/>
                    <a:pt x="4268" y="49"/>
                    <a:pt x="4209" y="20"/>
                  </a:cubicBezTo>
                  <a:cubicBezTo>
                    <a:pt x="4185" y="7"/>
                    <a:pt x="4159" y="1"/>
                    <a:pt x="4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3"/>
            <p:cNvSpPr/>
            <p:nvPr/>
          </p:nvSpPr>
          <p:spPr>
            <a:xfrm>
              <a:off x="4510025" y="4587475"/>
              <a:ext cx="337050" cy="496325"/>
            </a:xfrm>
            <a:custGeom>
              <a:avLst/>
              <a:gdLst/>
              <a:ahLst/>
              <a:cxnLst/>
              <a:rect l="l" t="t" r="r" b="b"/>
              <a:pathLst>
                <a:path w="13482" h="19853" extrusionOk="0">
                  <a:moveTo>
                    <a:pt x="710" y="0"/>
                  </a:moveTo>
                  <a:cubicBezTo>
                    <a:pt x="629" y="0"/>
                    <a:pt x="548" y="57"/>
                    <a:pt x="547" y="161"/>
                  </a:cubicBezTo>
                  <a:cubicBezTo>
                    <a:pt x="535" y="648"/>
                    <a:pt x="557" y="1135"/>
                    <a:pt x="610" y="1615"/>
                  </a:cubicBezTo>
                  <a:cubicBezTo>
                    <a:pt x="662" y="2097"/>
                    <a:pt x="757" y="2577"/>
                    <a:pt x="777" y="3060"/>
                  </a:cubicBezTo>
                  <a:cubicBezTo>
                    <a:pt x="814" y="4031"/>
                    <a:pt x="1005" y="4987"/>
                    <a:pt x="1027" y="5958"/>
                  </a:cubicBezTo>
                  <a:cubicBezTo>
                    <a:pt x="1140" y="6921"/>
                    <a:pt x="1237" y="7888"/>
                    <a:pt x="1303" y="8853"/>
                  </a:cubicBezTo>
                  <a:cubicBezTo>
                    <a:pt x="1369" y="9817"/>
                    <a:pt x="1529" y="10780"/>
                    <a:pt x="1558" y="11745"/>
                  </a:cubicBezTo>
                  <a:cubicBezTo>
                    <a:pt x="1587" y="12709"/>
                    <a:pt x="1757" y="13676"/>
                    <a:pt x="1735" y="14623"/>
                  </a:cubicBezTo>
                  <a:cubicBezTo>
                    <a:pt x="1732" y="14730"/>
                    <a:pt x="1721" y="14840"/>
                    <a:pt x="1704" y="14947"/>
                  </a:cubicBezTo>
                  <a:cubicBezTo>
                    <a:pt x="1705" y="14947"/>
                    <a:pt x="1705" y="14946"/>
                    <a:pt x="1706" y="14946"/>
                  </a:cubicBezTo>
                  <a:lnTo>
                    <a:pt x="1706" y="14946"/>
                  </a:lnTo>
                  <a:cubicBezTo>
                    <a:pt x="1709" y="14946"/>
                    <a:pt x="1656" y="15037"/>
                    <a:pt x="1587" y="15126"/>
                  </a:cubicBezTo>
                  <a:cubicBezTo>
                    <a:pt x="1458" y="15314"/>
                    <a:pt x="1316" y="15515"/>
                    <a:pt x="1184" y="15723"/>
                  </a:cubicBezTo>
                  <a:cubicBezTo>
                    <a:pt x="918" y="16135"/>
                    <a:pt x="644" y="16564"/>
                    <a:pt x="438" y="17027"/>
                  </a:cubicBezTo>
                  <a:cubicBezTo>
                    <a:pt x="234" y="17489"/>
                    <a:pt x="0" y="17991"/>
                    <a:pt x="64" y="18624"/>
                  </a:cubicBezTo>
                  <a:cubicBezTo>
                    <a:pt x="91" y="18781"/>
                    <a:pt x="126" y="18938"/>
                    <a:pt x="210" y="19089"/>
                  </a:cubicBezTo>
                  <a:lnTo>
                    <a:pt x="266" y="19200"/>
                  </a:lnTo>
                  <a:cubicBezTo>
                    <a:pt x="299" y="19246"/>
                    <a:pt x="336" y="19288"/>
                    <a:pt x="376" y="19328"/>
                  </a:cubicBezTo>
                  <a:cubicBezTo>
                    <a:pt x="464" y="19421"/>
                    <a:pt x="531" y="19441"/>
                    <a:pt x="611" y="19492"/>
                  </a:cubicBezTo>
                  <a:cubicBezTo>
                    <a:pt x="905" y="19637"/>
                    <a:pt x="1164" y="19677"/>
                    <a:pt x="1423" y="19720"/>
                  </a:cubicBezTo>
                  <a:cubicBezTo>
                    <a:pt x="2144" y="19813"/>
                    <a:pt x="2842" y="19853"/>
                    <a:pt x="3537" y="19853"/>
                  </a:cubicBezTo>
                  <a:cubicBezTo>
                    <a:pt x="3824" y="19853"/>
                    <a:pt x="4111" y="19846"/>
                    <a:pt x="4399" y="19834"/>
                  </a:cubicBezTo>
                  <a:cubicBezTo>
                    <a:pt x="4888" y="19810"/>
                    <a:pt x="5375" y="19757"/>
                    <a:pt x="5864" y="19724"/>
                  </a:cubicBezTo>
                  <a:cubicBezTo>
                    <a:pt x="6351" y="19693"/>
                    <a:pt x="6840" y="19649"/>
                    <a:pt x="7326" y="19600"/>
                  </a:cubicBezTo>
                  <a:cubicBezTo>
                    <a:pt x="8304" y="19518"/>
                    <a:pt x="9258" y="19292"/>
                    <a:pt x="10234" y="19109"/>
                  </a:cubicBezTo>
                  <a:cubicBezTo>
                    <a:pt x="10479" y="19055"/>
                    <a:pt x="10721" y="18994"/>
                    <a:pt x="10968" y="18916"/>
                  </a:cubicBezTo>
                  <a:cubicBezTo>
                    <a:pt x="11099" y="18878"/>
                    <a:pt x="11225" y="18828"/>
                    <a:pt x="11347" y="18770"/>
                  </a:cubicBezTo>
                  <a:cubicBezTo>
                    <a:pt x="11477" y="18699"/>
                    <a:pt x="11601" y="18655"/>
                    <a:pt x="11769" y="18471"/>
                  </a:cubicBezTo>
                  <a:cubicBezTo>
                    <a:pt x="11867" y="18363"/>
                    <a:pt x="11858" y="18306"/>
                    <a:pt x="11894" y="18228"/>
                  </a:cubicBezTo>
                  <a:lnTo>
                    <a:pt x="11969" y="18004"/>
                  </a:lnTo>
                  <a:cubicBezTo>
                    <a:pt x="12008" y="17861"/>
                    <a:pt x="12020" y="17750"/>
                    <a:pt x="12048" y="17622"/>
                  </a:cubicBezTo>
                  <a:cubicBezTo>
                    <a:pt x="12095" y="17374"/>
                    <a:pt x="12150" y="17133"/>
                    <a:pt x="12194" y="16892"/>
                  </a:cubicBezTo>
                  <a:cubicBezTo>
                    <a:pt x="12394" y="15929"/>
                    <a:pt x="12495" y="14962"/>
                    <a:pt x="12577" y="13993"/>
                  </a:cubicBezTo>
                  <a:cubicBezTo>
                    <a:pt x="12659" y="13024"/>
                    <a:pt x="12774" y="12059"/>
                    <a:pt x="12874" y="11094"/>
                  </a:cubicBezTo>
                  <a:cubicBezTo>
                    <a:pt x="12975" y="10131"/>
                    <a:pt x="13093" y="9165"/>
                    <a:pt x="13161" y="8198"/>
                  </a:cubicBezTo>
                  <a:lnTo>
                    <a:pt x="13272" y="6746"/>
                  </a:lnTo>
                  <a:cubicBezTo>
                    <a:pt x="13318" y="6262"/>
                    <a:pt x="13380" y="5781"/>
                    <a:pt x="13412" y="5297"/>
                  </a:cubicBezTo>
                  <a:cubicBezTo>
                    <a:pt x="13482" y="4330"/>
                    <a:pt x="13465" y="3354"/>
                    <a:pt x="13456" y="2380"/>
                  </a:cubicBezTo>
                  <a:cubicBezTo>
                    <a:pt x="13454" y="2314"/>
                    <a:pt x="13407" y="2259"/>
                    <a:pt x="13343" y="2248"/>
                  </a:cubicBezTo>
                  <a:cubicBezTo>
                    <a:pt x="13335" y="2247"/>
                    <a:pt x="13327" y="2246"/>
                    <a:pt x="13319" y="2246"/>
                  </a:cubicBezTo>
                  <a:cubicBezTo>
                    <a:pt x="13254" y="2246"/>
                    <a:pt x="13197" y="2291"/>
                    <a:pt x="13184" y="2358"/>
                  </a:cubicBezTo>
                  <a:cubicBezTo>
                    <a:pt x="13015" y="3316"/>
                    <a:pt x="12829" y="4274"/>
                    <a:pt x="12725" y="5235"/>
                  </a:cubicBezTo>
                  <a:cubicBezTo>
                    <a:pt x="12674" y="5717"/>
                    <a:pt x="12650" y="6200"/>
                    <a:pt x="12606" y="6684"/>
                  </a:cubicBezTo>
                  <a:cubicBezTo>
                    <a:pt x="12562" y="7167"/>
                    <a:pt x="12498" y="7649"/>
                    <a:pt x="12445" y="8129"/>
                  </a:cubicBezTo>
                  <a:cubicBezTo>
                    <a:pt x="12331" y="9092"/>
                    <a:pt x="12236" y="10054"/>
                    <a:pt x="12163" y="11021"/>
                  </a:cubicBezTo>
                  <a:cubicBezTo>
                    <a:pt x="12090" y="11988"/>
                    <a:pt x="11977" y="12953"/>
                    <a:pt x="11840" y="13909"/>
                  </a:cubicBezTo>
                  <a:cubicBezTo>
                    <a:pt x="11703" y="14865"/>
                    <a:pt x="11570" y="15825"/>
                    <a:pt x="11468" y="16776"/>
                  </a:cubicBezTo>
                  <a:cubicBezTo>
                    <a:pt x="11436" y="17013"/>
                    <a:pt x="11404" y="17243"/>
                    <a:pt x="11360" y="17478"/>
                  </a:cubicBezTo>
                  <a:cubicBezTo>
                    <a:pt x="11318" y="17713"/>
                    <a:pt x="11245" y="17940"/>
                    <a:pt x="11212" y="18005"/>
                  </a:cubicBezTo>
                  <a:cubicBezTo>
                    <a:pt x="11156" y="18044"/>
                    <a:pt x="11095" y="18077"/>
                    <a:pt x="11031" y="18104"/>
                  </a:cubicBezTo>
                  <a:cubicBezTo>
                    <a:pt x="10940" y="18142"/>
                    <a:pt x="10840" y="18186"/>
                    <a:pt x="10734" y="18223"/>
                  </a:cubicBezTo>
                  <a:cubicBezTo>
                    <a:pt x="10524" y="18299"/>
                    <a:pt x="10296" y="18363"/>
                    <a:pt x="10070" y="18425"/>
                  </a:cubicBezTo>
                  <a:cubicBezTo>
                    <a:pt x="9158" y="18684"/>
                    <a:pt x="8191" y="18746"/>
                    <a:pt x="7242" y="18890"/>
                  </a:cubicBezTo>
                  <a:cubicBezTo>
                    <a:pt x="6767" y="18954"/>
                    <a:pt x="6288" y="19018"/>
                    <a:pt x="5810" y="19049"/>
                  </a:cubicBezTo>
                  <a:cubicBezTo>
                    <a:pt x="5330" y="19082"/>
                    <a:pt x="4852" y="19104"/>
                    <a:pt x="4372" y="19113"/>
                  </a:cubicBezTo>
                  <a:cubicBezTo>
                    <a:pt x="3947" y="19123"/>
                    <a:pt x="3517" y="19139"/>
                    <a:pt x="3092" y="19139"/>
                  </a:cubicBezTo>
                  <a:cubicBezTo>
                    <a:pt x="2564" y="19139"/>
                    <a:pt x="2042" y="19114"/>
                    <a:pt x="1544" y="19020"/>
                  </a:cubicBezTo>
                  <a:cubicBezTo>
                    <a:pt x="1328" y="18976"/>
                    <a:pt x="1104" y="18916"/>
                    <a:pt x="965" y="18837"/>
                  </a:cubicBezTo>
                  <a:cubicBezTo>
                    <a:pt x="945" y="18821"/>
                    <a:pt x="909" y="18799"/>
                    <a:pt x="905" y="18794"/>
                  </a:cubicBezTo>
                  <a:cubicBezTo>
                    <a:pt x="905" y="18793"/>
                    <a:pt x="904" y="18793"/>
                    <a:pt x="904" y="18793"/>
                  </a:cubicBezTo>
                  <a:cubicBezTo>
                    <a:pt x="903" y="18793"/>
                    <a:pt x="902" y="18793"/>
                    <a:pt x="900" y="18793"/>
                  </a:cubicBezTo>
                  <a:cubicBezTo>
                    <a:pt x="898" y="18793"/>
                    <a:pt x="896" y="18793"/>
                    <a:pt x="892" y="18790"/>
                  </a:cubicBezTo>
                  <a:lnTo>
                    <a:pt x="869" y="18737"/>
                  </a:lnTo>
                  <a:cubicBezTo>
                    <a:pt x="823" y="18679"/>
                    <a:pt x="808" y="18598"/>
                    <a:pt x="786" y="18518"/>
                  </a:cubicBezTo>
                  <a:cubicBezTo>
                    <a:pt x="735" y="18177"/>
                    <a:pt x="854" y="17730"/>
                    <a:pt x="1055" y="17319"/>
                  </a:cubicBezTo>
                  <a:cubicBezTo>
                    <a:pt x="1255" y="16909"/>
                    <a:pt x="1513" y="16513"/>
                    <a:pt x="1779" y="16117"/>
                  </a:cubicBezTo>
                  <a:cubicBezTo>
                    <a:pt x="1916" y="15918"/>
                    <a:pt x="2051" y="15723"/>
                    <a:pt x="2179" y="15498"/>
                  </a:cubicBezTo>
                  <a:cubicBezTo>
                    <a:pt x="2233" y="15389"/>
                    <a:pt x="2326" y="15281"/>
                    <a:pt x="2356" y="15024"/>
                  </a:cubicBezTo>
                  <a:cubicBezTo>
                    <a:pt x="2365" y="14876"/>
                    <a:pt x="2356" y="14749"/>
                    <a:pt x="2354" y="14623"/>
                  </a:cubicBezTo>
                  <a:cubicBezTo>
                    <a:pt x="2305" y="13628"/>
                    <a:pt x="2306" y="12659"/>
                    <a:pt x="2182" y="11694"/>
                  </a:cubicBezTo>
                  <a:cubicBezTo>
                    <a:pt x="2060" y="10729"/>
                    <a:pt x="2055" y="9757"/>
                    <a:pt x="1921" y="8793"/>
                  </a:cubicBezTo>
                  <a:cubicBezTo>
                    <a:pt x="1786" y="7832"/>
                    <a:pt x="1706" y="6865"/>
                    <a:pt x="1622" y="5898"/>
                  </a:cubicBezTo>
                  <a:cubicBezTo>
                    <a:pt x="1443" y="4941"/>
                    <a:pt x="1434" y="3965"/>
                    <a:pt x="1266" y="3009"/>
                  </a:cubicBezTo>
                  <a:cubicBezTo>
                    <a:pt x="1184" y="2531"/>
                    <a:pt x="1181" y="2042"/>
                    <a:pt x="1122" y="1561"/>
                  </a:cubicBezTo>
                  <a:cubicBezTo>
                    <a:pt x="1064" y="1081"/>
                    <a:pt x="987" y="599"/>
                    <a:pt x="867" y="125"/>
                  </a:cubicBezTo>
                  <a:cubicBezTo>
                    <a:pt x="846" y="40"/>
                    <a:pt x="778" y="0"/>
                    <a:pt x="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3"/>
            <p:cNvSpPr/>
            <p:nvPr/>
          </p:nvSpPr>
          <p:spPr>
            <a:xfrm>
              <a:off x="5070750" y="4595775"/>
              <a:ext cx="331275" cy="488700"/>
            </a:xfrm>
            <a:custGeom>
              <a:avLst/>
              <a:gdLst/>
              <a:ahLst/>
              <a:cxnLst/>
              <a:rect l="l" t="t" r="r" b="b"/>
              <a:pathLst>
                <a:path w="13251" h="19548" extrusionOk="0">
                  <a:moveTo>
                    <a:pt x="1459" y="18626"/>
                  </a:moveTo>
                  <a:lnTo>
                    <a:pt x="1459" y="18626"/>
                  </a:lnTo>
                  <a:cubicBezTo>
                    <a:pt x="1460" y="18628"/>
                    <a:pt x="1461" y="18631"/>
                    <a:pt x="1462" y="18633"/>
                  </a:cubicBezTo>
                  <a:lnTo>
                    <a:pt x="1459" y="18626"/>
                  </a:lnTo>
                  <a:close/>
                  <a:moveTo>
                    <a:pt x="13024" y="0"/>
                  </a:moveTo>
                  <a:cubicBezTo>
                    <a:pt x="12964" y="0"/>
                    <a:pt x="12903" y="38"/>
                    <a:pt x="12891" y="114"/>
                  </a:cubicBezTo>
                  <a:cubicBezTo>
                    <a:pt x="12751" y="1024"/>
                    <a:pt x="12595" y="1935"/>
                    <a:pt x="12519" y="2847"/>
                  </a:cubicBezTo>
                  <a:cubicBezTo>
                    <a:pt x="12481" y="3305"/>
                    <a:pt x="12468" y="3761"/>
                    <a:pt x="12437" y="4219"/>
                  </a:cubicBezTo>
                  <a:cubicBezTo>
                    <a:pt x="12404" y="4677"/>
                    <a:pt x="12353" y="5133"/>
                    <a:pt x="12311" y="5589"/>
                  </a:cubicBezTo>
                  <a:cubicBezTo>
                    <a:pt x="12117" y="7412"/>
                    <a:pt x="12072" y="9248"/>
                    <a:pt x="11793" y="11059"/>
                  </a:cubicBezTo>
                  <a:cubicBezTo>
                    <a:pt x="11665" y="11966"/>
                    <a:pt x="11543" y="12873"/>
                    <a:pt x="11444" y="13778"/>
                  </a:cubicBezTo>
                  <a:cubicBezTo>
                    <a:pt x="11346" y="14683"/>
                    <a:pt x="11121" y="15573"/>
                    <a:pt x="10930" y="16435"/>
                  </a:cubicBezTo>
                  <a:cubicBezTo>
                    <a:pt x="10822" y="16861"/>
                    <a:pt x="10683" y="17298"/>
                    <a:pt x="10437" y="17484"/>
                  </a:cubicBezTo>
                  <a:cubicBezTo>
                    <a:pt x="10145" y="17712"/>
                    <a:pt x="9736" y="17883"/>
                    <a:pt x="9333" y="18038"/>
                  </a:cubicBezTo>
                  <a:cubicBezTo>
                    <a:pt x="8912" y="18182"/>
                    <a:pt x="8483" y="18303"/>
                    <a:pt x="8049" y="18398"/>
                  </a:cubicBezTo>
                  <a:cubicBezTo>
                    <a:pt x="7609" y="18482"/>
                    <a:pt x="7162" y="18546"/>
                    <a:pt x="6711" y="18600"/>
                  </a:cubicBezTo>
                  <a:cubicBezTo>
                    <a:pt x="5830" y="18706"/>
                    <a:pt x="4941" y="18816"/>
                    <a:pt x="4052" y="18816"/>
                  </a:cubicBezTo>
                  <a:cubicBezTo>
                    <a:pt x="4038" y="18816"/>
                    <a:pt x="4024" y="18816"/>
                    <a:pt x="4009" y="18816"/>
                  </a:cubicBezTo>
                  <a:lnTo>
                    <a:pt x="2661" y="18783"/>
                  </a:lnTo>
                  <a:cubicBezTo>
                    <a:pt x="2440" y="18774"/>
                    <a:pt x="2208" y="18761"/>
                    <a:pt x="2004" y="18735"/>
                  </a:cubicBezTo>
                  <a:cubicBezTo>
                    <a:pt x="1801" y="18710"/>
                    <a:pt x="1560" y="18673"/>
                    <a:pt x="1453" y="18608"/>
                  </a:cubicBezTo>
                  <a:cubicBezTo>
                    <a:pt x="1452" y="18607"/>
                    <a:pt x="1452" y="18607"/>
                    <a:pt x="1451" y="18607"/>
                  </a:cubicBezTo>
                  <a:lnTo>
                    <a:pt x="1451" y="18607"/>
                  </a:lnTo>
                  <a:lnTo>
                    <a:pt x="1424" y="18536"/>
                  </a:lnTo>
                  <a:cubicBezTo>
                    <a:pt x="1404" y="18463"/>
                    <a:pt x="1394" y="18387"/>
                    <a:pt x="1398" y="18312"/>
                  </a:cubicBezTo>
                  <a:cubicBezTo>
                    <a:pt x="1402" y="18153"/>
                    <a:pt x="1469" y="17980"/>
                    <a:pt x="1557" y="17801"/>
                  </a:cubicBezTo>
                  <a:cubicBezTo>
                    <a:pt x="1646" y="17620"/>
                    <a:pt x="1761" y="17438"/>
                    <a:pt x="1876" y="17228"/>
                  </a:cubicBezTo>
                  <a:lnTo>
                    <a:pt x="1962" y="17064"/>
                  </a:lnTo>
                  <a:lnTo>
                    <a:pt x="2004" y="16975"/>
                  </a:lnTo>
                  <a:cubicBezTo>
                    <a:pt x="2028" y="16914"/>
                    <a:pt x="2042" y="16851"/>
                    <a:pt x="2053" y="16785"/>
                  </a:cubicBezTo>
                  <a:cubicBezTo>
                    <a:pt x="2062" y="16619"/>
                    <a:pt x="2048" y="16509"/>
                    <a:pt x="2040" y="16387"/>
                  </a:cubicBezTo>
                  <a:cubicBezTo>
                    <a:pt x="1964" y="15447"/>
                    <a:pt x="1947" y="14535"/>
                    <a:pt x="1809" y="13619"/>
                  </a:cubicBezTo>
                  <a:cubicBezTo>
                    <a:pt x="1756" y="13163"/>
                    <a:pt x="1690" y="12707"/>
                    <a:pt x="1648" y="12249"/>
                  </a:cubicBezTo>
                  <a:cubicBezTo>
                    <a:pt x="1608" y="11791"/>
                    <a:pt x="1573" y="11333"/>
                    <a:pt x="1498" y="10879"/>
                  </a:cubicBezTo>
                  <a:cubicBezTo>
                    <a:pt x="1351" y="9972"/>
                    <a:pt x="1254" y="9060"/>
                    <a:pt x="1159" y="8144"/>
                  </a:cubicBezTo>
                  <a:cubicBezTo>
                    <a:pt x="968" y="7244"/>
                    <a:pt x="944" y="6319"/>
                    <a:pt x="761" y="5416"/>
                  </a:cubicBezTo>
                  <a:cubicBezTo>
                    <a:pt x="676" y="4965"/>
                    <a:pt x="666" y="4507"/>
                    <a:pt x="599" y="4051"/>
                  </a:cubicBezTo>
                  <a:cubicBezTo>
                    <a:pt x="533" y="3595"/>
                    <a:pt x="451" y="3143"/>
                    <a:pt x="323" y="2696"/>
                  </a:cubicBezTo>
                  <a:cubicBezTo>
                    <a:pt x="300" y="2617"/>
                    <a:pt x="235" y="2580"/>
                    <a:pt x="170" y="2580"/>
                  </a:cubicBezTo>
                  <a:cubicBezTo>
                    <a:pt x="90" y="2580"/>
                    <a:pt x="10" y="2636"/>
                    <a:pt x="6" y="2737"/>
                  </a:cubicBezTo>
                  <a:cubicBezTo>
                    <a:pt x="0" y="3203"/>
                    <a:pt x="32" y="3663"/>
                    <a:pt x="88" y="4117"/>
                  </a:cubicBezTo>
                  <a:cubicBezTo>
                    <a:pt x="146" y="4571"/>
                    <a:pt x="249" y="5020"/>
                    <a:pt x="276" y="5480"/>
                  </a:cubicBezTo>
                  <a:cubicBezTo>
                    <a:pt x="323" y="6398"/>
                    <a:pt x="531" y="7299"/>
                    <a:pt x="562" y="8217"/>
                  </a:cubicBezTo>
                  <a:cubicBezTo>
                    <a:pt x="690" y="9127"/>
                    <a:pt x="807" y="10038"/>
                    <a:pt x="882" y="10952"/>
                  </a:cubicBezTo>
                  <a:cubicBezTo>
                    <a:pt x="958" y="11866"/>
                    <a:pt x="1137" y="12774"/>
                    <a:pt x="1186" y="13687"/>
                  </a:cubicBezTo>
                  <a:cubicBezTo>
                    <a:pt x="1234" y="14599"/>
                    <a:pt x="1418" y="15511"/>
                    <a:pt x="1424" y="16405"/>
                  </a:cubicBezTo>
                  <a:cubicBezTo>
                    <a:pt x="1424" y="16497"/>
                    <a:pt x="1417" y="16589"/>
                    <a:pt x="1404" y="16681"/>
                  </a:cubicBezTo>
                  <a:lnTo>
                    <a:pt x="1404" y="16681"/>
                  </a:lnTo>
                  <a:cubicBezTo>
                    <a:pt x="1407" y="16675"/>
                    <a:pt x="1410" y="16670"/>
                    <a:pt x="1411" y="16670"/>
                  </a:cubicBezTo>
                  <a:lnTo>
                    <a:pt x="1411" y="16670"/>
                  </a:lnTo>
                  <a:cubicBezTo>
                    <a:pt x="1411" y="16670"/>
                    <a:pt x="1410" y="16671"/>
                    <a:pt x="1409" y="16674"/>
                  </a:cubicBezTo>
                  <a:lnTo>
                    <a:pt x="1404" y="16682"/>
                  </a:lnTo>
                  <a:lnTo>
                    <a:pt x="1404" y="16682"/>
                  </a:lnTo>
                  <a:cubicBezTo>
                    <a:pt x="1404" y="16682"/>
                    <a:pt x="1404" y="16681"/>
                    <a:pt x="1404" y="16681"/>
                  </a:cubicBezTo>
                  <a:lnTo>
                    <a:pt x="1404" y="16681"/>
                  </a:lnTo>
                  <a:cubicBezTo>
                    <a:pt x="1403" y="16682"/>
                    <a:pt x="1403" y="16683"/>
                    <a:pt x="1403" y="16684"/>
                  </a:cubicBezTo>
                  <a:lnTo>
                    <a:pt x="1403" y="16684"/>
                  </a:lnTo>
                  <a:lnTo>
                    <a:pt x="1404" y="16682"/>
                  </a:lnTo>
                  <a:lnTo>
                    <a:pt x="1404" y="16682"/>
                  </a:lnTo>
                  <a:cubicBezTo>
                    <a:pt x="1403" y="16687"/>
                    <a:pt x="1402" y="16691"/>
                    <a:pt x="1402" y="16695"/>
                  </a:cubicBezTo>
                  <a:cubicBezTo>
                    <a:pt x="1400" y="16693"/>
                    <a:pt x="1401" y="16689"/>
                    <a:pt x="1403" y="16684"/>
                  </a:cubicBezTo>
                  <a:lnTo>
                    <a:pt x="1403" y="16684"/>
                  </a:lnTo>
                  <a:lnTo>
                    <a:pt x="1371" y="16736"/>
                  </a:lnTo>
                  <a:lnTo>
                    <a:pt x="1280" y="16869"/>
                  </a:lnTo>
                  <a:cubicBezTo>
                    <a:pt x="1155" y="17051"/>
                    <a:pt x="1024" y="17256"/>
                    <a:pt x="909" y="17485"/>
                  </a:cubicBezTo>
                  <a:cubicBezTo>
                    <a:pt x="796" y="17717"/>
                    <a:pt x="707" y="17987"/>
                    <a:pt x="699" y="18292"/>
                  </a:cubicBezTo>
                  <a:cubicBezTo>
                    <a:pt x="696" y="18445"/>
                    <a:pt x="718" y="18598"/>
                    <a:pt x="767" y="18744"/>
                  </a:cubicBezTo>
                  <a:cubicBezTo>
                    <a:pt x="792" y="18821"/>
                    <a:pt x="823" y="18894"/>
                    <a:pt x="862" y="18963"/>
                  </a:cubicBezTo>
                  <a:cubicBezTo>
                    <a:pt x="900" y="19027"/>
                    <a:pt x="949" y="19082"/>
                    <a:pt x="1006" y="19131"/>
                  </a:cubicBezTo>
                  <a:lnTo>
                    <a:pt x="1128" y="19208"/>
                  </a:lnTo>
                  <a:cubicBezTo>
                    <a:pt x="1435" y="19352"/>
                    <a:pt x="1664" y="19388"/>
                    <a:pt x="1904" y="19429"/>
                  </a:cubicBezTo>
                  <a:cubicBezTo>
                    <a:pt x="2144" y="19471"/>
                    <a:pt x="2382" y="19492"/>
                    <a:pt x="2619" y="19514"/>
                  </a:cubicBezTo>
                  <a:cubicBezTo>
                    <a:pt x="2859" y="19538"/>
                    <a:pt x="3100" y="19547"/>
                    <a:pt x="3340" y="19547"/>
                  </a:cubicBezTo>
                  <a:cubicBezTo>
                    <a:pt x="3569" y="19547"/>
                    <a:pt x="3797" y="19539"/>
                    <a:pt x="4024" y="19525"/>
                  </a:cubicBezTo>
                  <a:cubicBezTo>
                    <a:pt x="4954" y="19478"/>
                    <a:pt x="5885" y="19451"/>
                    <a:pt x="6808" y="19316"/>
                  </a:cubicBezTo>
                  <a:cubicBezTo>
                    <a:pt x="7271" y="19244"/>
                    <a:pt x="7729" y="19162"/>
                    <a:pt x="8187" y="19060"/>
                  </a:cubicBezTo>
                  <a:cubicBezTo>
                    <a:pt x="8653" y="18972"/>
                    <a:pt x="9112" y="18856"/>
                    <a:pt x="9565" y="18713"/>
                  </a:cubicBezTo>
                  <a:cubicBezTo>
                    <a:pt x="10021" y="18562"/>
                    <a:pt x="10477" y="18374"/>
                    <a:pt x="10897" y="18013"/>
                  </a:cubicBezTo>
                  <a:cubicBezTo>
                    <a:pt x="11006" y="17916"/>
                    <a:pt x="11101" y="17803"/>
                    <a:pt x="11178" y="17677"/>
                  </a:cubicBezTo>
                  <a:cubicBezTo>
                    <a:pt x="11269" y="17548"/>
                    <a:pt x="11296" y="17438"/>
                    <a:pt x="11358" y="17316"/>
                  </a:cubicBezTo>
                  <a:cubicBezTo>
                    <a:pt x="11453" y="17091"/>
                    <a:pt x="11535" y="16861"/>
                    <a:pt x="11607" y="16628"/>
                  </a:cubicBezTo>
                  <a:cubicBezTo>
                    <a:pt x="11908" y="15723"/>
                    <a:pt x="11973" y="14794"/>
                    <a:pt x="12165" y="13887"/>
                  </a:cubicBezTo>
                  <a:cubicBezTo>
                    <a:pt x="12356" y="12979"/>
                    <a:pt x="12448" y="12061"/>
                    <a:pt x="12528" y="11143"/>
                  </a:cubicBezTo>
                  <a:cubicBezTo>
                    <a:pt x="12659" y="9306"/>
                    <a:pt x="12937" y="7483"/>
                    <a:pt x="13024" y="5644"/>
                  </a:cubicBezTo>
                  <a:lnTo>
                    <a:pt x="13103" y="4266"/>
                  </a:lnTo>
                  <a:cubicBezTo>
                    <a:pt x="13137" y="3808"/>
                    <a:pt x="13187" y="3351"/>
                    <a:pt x="13207" y="2893"/>
                  </a:cubicBezTo>
                  <a:cubicBezTo>
                    <a:pt x="13250" y="1973"/>
                    <a:pt x="13205" y="1050"/>
                    <a:pt x="13161" y="128"/>
                  </a:cubicBezTo>
                  <a:cubicBezTo>
                    <a:pt x="13155" y="44"/>
                    <a:pt x="13090" y="0"/>
                    <a:pt x="13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3"/>
            <p:cNvSpPr/>
            <p:nvPr/>
          </p:nvSpPr>
          <p:spPr>
            <a:xfrm>
              <a:off x="4562025" y="4955500"/>
              <a:ext cx="250075" cy="28200"/>
            </a:xfrm>
            <a:custGeom>
              <a:avLst/>
              <a:gdLst/>
              <a:ahLst/>
              <a:cxnLst/>
              <a:rect l="l" t="t" r="r" b="b"/>
              <a:pathLst>
                <a:path w="10003" h="1128" extrusionOk="0">
                  <a:moveTo>
                    <a:pt x="391" y="1"/>
                  </a:moveTo>
                  <a:cubicBezTo>
                    <a:pt x="302" y="1"/>
                    <a:pt x="215" y="20"/>
                    <a:pt x="135" y="57"/>
                  </a:cubicBezTo>
                  <a:lnTo>
                    <a:pt x="131" y="59"/>
                  </a:lnTo>
                  <a:cubicBezTo>
                    <a:pt x="108" y="70"/>
                    <a:pt x="88" y="84"/>
                    <a:pt x="71" y="104"/>
                  </a:cubicBezTo>
                  <a:cubicBezTo>
                    <a:pt x="0" y="183"/>
                    <a:pt x="7" y="305"/>
                    <a:pt x="86" y="374"/>
                  </a:cubicBezTo>
                  <a:cubicBezTo>
                    <a:pt x="170" y="447"/>
                    <a:pt x="270" y="496"/>
                    <a:pt x="378" y="518"/>
                  </a:cubicBezTo>
                  <a:cubicBezTo>
                    <a:pt x="395" y="520"/>
                    <a:pt x="412" y="521"/>
                    <a:pt x="429" y="521"/>
                  </a:cubicBezTo>
                  <a:cubicBezTo>
                    <a:pt x="468" y="521"/>
                    <a:pt x="508" y="518"/>
                    <a:pt x="547" y="518"/>
                  </a:cubicBezTo>
                  <a:cubicBezTo>
                    <a:pt x="596" y="518"/>
                    <a:pt x="644" y="523"/>
                    <a:pt x="688" y="546"/>
                  </a:cubicBezTo>
                  <a:cubicBezTo>
                    <a:pt x="772" y="587"/>
                    <a:pt x="860" y="607"/>
                    <a:pt x="951" y="607"/>
                  </a:cubicBezTo>
                  <a:cubicBezTo>
                    <a:pt x="965" y="607"/>
                    <a:pt x="979" y="607"/>
                    <a:pt x="993" y="606"/>
                  </a:cubicBezTo>
                  <a:cubicBezTo>
                    <a:pt x="997" y="606"/>
                    <a:pt x="1002" y="606"/>
                    <a:pt x="1007" y="606"/>
                  </a:cubicBezTo>
                  <a:cubicBezTo>
                    <a:pt x="1106" y="606"/>
                    <a:pt x="1198" y="658"/>
                    <a:pt x="1296" y="679"/>
                  </a:cubicBezTo>
                  <a:cubicBezTo>
                    <a:pt x="1500" y="695"/>
                    <a:pt x="1710" y="686"/>
                    <a:pt x="1909" y="768"/>
                  </a:cubicBezTo>
                  <a:cubicBezTo>
                    <a:pt x="1982" y="784"/>
                    <a:pt x="2056" y="792"/>
                    <a:pt x="2131" y="792"/>
                  </a:cubicBezTo>
                  <a:cubicBezTo>
                    <a:pt x="2160" y="792"/>
                    <a:pt x="2189" y="791"/>
                    <a:pt x="2219" y="788"/>
                  </a:cubicBezTo>
                  <a:cubicBezTo>
                    <a:pt x="2323" y="790"/>
                    <a:pt x="2425" y="805"/>
                    <a:pt x="2525" y="834"/>
                  </a:cubicBezTo>
                  <a:cubicBezTo>
                    <a:pt x="2613" y="863"/>
                    <a:pt x="2702" y="868"/>
                    <a:pt x="2792" y="868"/>
                  </a:cubicBezTo>
                  <a:cubicBezTo>
                    <a:pt x="2834" y="868"/>
                    <a:pt x="2876" y="867"/>
                    <a:pt x="2918" y="867"/>
                  </a:cubicBezTo>
                  <a:cubicBezTo>
                    <a:pt x="2994" y="867"/>
                    <a:pt x="3069" y="870"/>
                    <a:pt x="3142" y="889"/>
                  </a:cubicBezTo>
                  <a:cubicBezTo>
                    <a:pt x="3280" y="962"/>
                    <a:pt x="3426" y="964"/>
                    <a:pt x="3570" y="964"/>
                  </a:cubicBezTo>
                  <a:cubicBezTo>
                    <a:pt x="3580" y="964"/>
                    <a:pt x="3590" y="964"/>
                    <a:pt x="3600" y="964"/>
                  </a:cubicBezTo>
                  <a:cubicBezTo>
                    <a:pt x="3654" y="964"/>
                    <a:pt x="3707" y="965"/>
                    <a:pt x="3761" y="969"/>
                  </a:cubicBezTo>
                  <a:cubicBezTo>
                    <a:pt x="3941" y="983"/>
                    <a:pt x="4119" y="1029"/>
                    <a:pt x="4301" y="1029"/>
                  </a:cubicBezTo>
                  <a:cubicBezTo>
                    <a:pt x="4327" y="1029"/>
                    <a:pt x="4353" y="1028"/>
                    <a:pt x="4379" y="1026"/>
                  </a:cubicBezTo>
                  <a:cubicBezTo>
                    <a:pt x="4400" y="1024"/>
                    <a:pt x="4420" y="1024"/>
                    <a:pt x="4441" y="1024"/>
                  </a:cubicBezTo>
                  <a:cubicBezTo>
                    <a:pt x="4618" y="1024"/>
                    <a:pt x="4791" y="1072"/>
                    <a:pt x="4967" y="1072"/>
                  </a:cubicBezTo>
                  <a:cubicBezTo>
                    <a:pt x="4978" y="1072"/>
                    <a:pt x="4989" y="1072"/>
                    <a:pt x="4999" y="1071"/>
                  </a:cubicBezTo>
                  <a:cubicBezTo>
                    <a:pt x="5077" y="1063"/>
                    <a:pt x="5156" y="1059"/>
                    <a:pt x="5234" y="1059"/>
                  </a:cubicBezTo>
                  <a:cubicBezTo>
                    <a:pt x="5364" y="1059"/>
                    <a:pt x="5495" y="1070"/>
                    <a:pt x="5623" y="1093"/>
                  </a:cubicBezTo>
                  <a:cubicBezTo>
                    <a:pt x="5663" y="1100"/>
                    <a:pt x="5703" y="1103"/>
                    <a:pt x="5744" y="1103"/>
                  </a:cubicBezTo>
                  <a:cubicBezTo>
                    <a:pt x="5864" y="1103"/>
                    <a:pt x="5985" y="1079"/>
                    <a:pt x="6106" y="1079"/>
                  </a:cubicBezTo>
                  <a:cubicBezTo>
                    <a:pt x="6154" y="1079"/>
                    <a:pt x="6202" y="1083"/>
                    <a:pt x="6249" y="1093"/>
                  </a:cubicBezTo>
                  <a:cubicBezTo>
                    <a:pt x="6316" y="1105"/>
                    <a:pt x="6384" y="1111"/>
                    <a:pt x="6453" y="1111"/>
                  </a:cubicBezTo>
                  <a:cubicBezTo>
                    <a:pt x="6489" y="1111"/>
                    <a:pt x="6525" y="1110"/>
                    <a:pt x="6561" y="1106"/>
                  </a:cubicBezTo>
                  <a:cubicBezTo>
                    <a:pt x="6621" y="1094"/>
                    <a:pt x="6681" y="1088"/>
                    <a:pt x="6741" y="1088"/>
                  </a:cubicBezTo>
                  <a:cubicBezTo>
                    <a:pt x="6786" y="1088"/>
                    <a:pt x="6830" y="1092"/>
                    <a:pt x="6873" y="1099"/>
                  </a:cubicBezTo>
                  <a:cubicBezTo>
                    <a:pt x="6958" y="1119"/>
                    <a:pt x="7042" y="1127"/>
                    <a:pt x="7125" y="1127"/>
                  </a:cubicBezTo>
                  <a:cubicBezTo>
                    <a:pt x="7251" y="1127"/>
                    <a:pt x="7376" y="1108"/>
                    <a:pt x="7503" y="1084"/>
                  </a:cubicBezTo>
                  <a:cubicBezTo>
                    <a:pt x="7683" y="1043"/>
                    <a:pt x="7866" y="1022"/>
                    <a:pt x="8048" y="1022"/>
                  </a:cubicBezTo>
                  <a:cubicBezTo>
                    <a:pt x="8076" y="1022"/>
                    <a:pt x="8104" y="1023"/>
                    <a:pt x="8132" y="1024"/>
                  </a:cubicBezTo>
                  <a:cubicBezTo>
                    <a:pt x="8346" y="1006"/>
                    <a:pt x="8559" y="993"/>
                    <a:pt x="8767" y="942"/>
                  </a:cubicBezTo>
                  <a:cubicBezTo>
                    <a:pt x="8871" y="916"/>
                    <a:pt x="8975" y="876"/>
                    <a:pt x="9079" y="850"/>
                  </a:cubicBezTo>
                  <a:cubicBezTo>
                    <a:pt x="9185" y="825"/>
                    <a:pt x="9298" y="829"/>
                    <a:pt x="9402" y="794"/>
                  </a:cubicBezTo>
                  <a:cubicBezTo>
                    <a:pt x="9608" y="719"/>
                    <a:pt x="9789" y="537"/>
                    <a:pt x="9951" y="385"/>
                  </a:cubicBezTo>
                  <a:cubicBezTo>
                    <a:pt x="9977" y="361"/>
                    <a:pt x="9993" y="329"/>
                    <a:pt x="9997" y="294"/>
                  </a:cubicBezTo>
                  <a:cubicBezTo>
                    <a:pt x="10002" y="215"/>
                    <a:pt x="9944" y="148"/>
                    <a:pt x="9867" y="141"/>
                  </a:cubicBezTo>
                  <a:lnTo>
                    <a:pt x="9840" y="137"/>
                  </a:lnTo>
                  <a:cubicBezTo>
                    <a:pt x="9688" y="124"/>
                    <a:pt x="9550" y="103"/>
                    <a:pt x="9418" y="103"/>
                  </a:cubicBezTo>
                  <a:cubicBezTo>
                    <a:pt x="9352" y="103"/>
                    <a:pt x="9287" y="108"/>
                    <a:pt x="9223" y="122"/>
                  </a:cubicBezTo>
                  <a:cubicBezTo>
                    <a:pt x="9046" y="163"/>
                    <a:pt x="8876" y="231"/>
                    <a:pt x="8690" y="231"/>
                  </a:cubicBezTo>
                  <a:cubicBezTo>
                    <a:pt x="8677" y="231"/>
                    <a:pt x="8664" y="231"/>
                    <a:pt x="8650" y="230"/>
                  </a:cubicBezTo>
                  <a:cubicBezTo>
                    <a:pt x="8314" y="239"/>
                    <a:pt x="7986" y="353"/>
                    <a:pt x="7643" y="353"/>
                  </a:cubicBezTo>
                  <a:cubicBezTo>
                    <a:pt x="7583" y="353"/>
                    <a:pt x="7522" y="350"/>
                    <a:pt x="7461" y="341"/>
                  </a:cubicBezTo>
                  <a:cubicBezTo>
                    <a:pt x="7375" y="341"/>
                    <a:pt x="7288" y="337"/>
                    <a:pt x="7201" y="337"/>
                  </a:cubicBezTo>
                  <a:cubicBezTo>
                    <a:pt x="7087" y="337"/>
                    <a:pt x="6973" y="343"/>
                    <a:pt x="6859" y="372"/>
                  </a:cubicBezTo>
                  <a:cubicBezTo>
                    <a:pt x="6802" y="386"/>
                    <a:pt x="6746" y="391"/>
                    <a:pt x="6690" y="391"/>
                  </a:cubicBezTo>
                  <a:cubicBezTo>
                    <a:pt x="6593" y="391"/>
                    <a:pt x="6496" y="378"/>
                    <a:pt x="6398" y="378"/>
                  </a:cubicBezTo>
                  <a:cubicBezTo>
                    <a:pt x="6349" y="378"/>
                    <a:pt x="6300" y="381"/>
                    <a:pt x="6251" y="391"/>
                  </a:cubicBezTo>
                  <a:cubicBezTo>
                    <a:pt x="6210" y="398"/>
                    <a:pt x="6169" y="401"/>
                    <a:pt x="6128" y="401"/>
                  </a:cubicBezTo>
                  <a:cubicBezTo>
                    <a:pt x="5992" y="401"/>
                    <a:pt x="5856" y="368"/>
                    <a:pt x="5720" y="368"/>
                  </a:cubicBezTo>
                  <a:cubicBezTo>
                    <a:pt x="5695" y="368"/>
                    <a:pt x="5669" y="370"/>
                    <a:pt x="5643" y="372"/>
                  </a:cubicBezTo>
                  <a:cubicBezTo>
                    <a:pt x="5570" y="380"/>
                    <a:pt x="5497" y="383"/>
                    <a:pt x="5424" y="383"/>
                  </a:cubicBezTo>
                  <a:cubicBezTo>
                    <a:pt x="5293" y="383"/>
                    <a:pt x="5163" y="371"/>
                    <a:pt x="5034" y="347"/>
                  </a:cubicBezTo>
                  <a:cubicBezTo>
                    <a:pt x="5004" y="344"/>
                    <a:pt x="4974" y="343"/>
                    <a:pt x="4944" y="343"/>
                  </a:cubicBezTo>
                  <a:cubicBezTo>
                    <a:pt x="4846" y="343"/>
                    <a:pt x="4748" y="355"/>
                    <a:pt x="4650" y="355"/>
                  </a:cubicBezTo>
                  <a:cubicBezTo>
                    <a:pt x="4573" y="355"/>
                    <a:pt x="4497" y="347"/>
                    <a:pt x="4423" y="321"/>
                  </a:cubicBezTo>
                  <a:cubicBezTo>
                    <a:pt x="4350" y="297"/>
                    <a:pt x="4275" y="290"/>
                    <a:pt x="4200" y="290"/>
                  </a:cubicBezTo>
                  <a:cubicBezTo>
                    <a:pt x="4107" y="290"/>
                    <a:pt x="4013" y="300"/>
                    <a:pt x="3921" y="300"/>
                  </a:cubicBezTo>
                  <a:cubicBezTo>
                    <a:pt x="3884" y="300"/>
                    <a:pt x="3848" y="299"/>
                    <a:pt x="3812" y="294"/>
                  </a:cubicBezTo>
                  <a:cubicBezTo>
                    <a:pt x="3677" y="277"/>
                    <a:pt x="3543" y="245"/>
                    <a:pt x="3406" y="245"/>
                  </a:cubicBezTo>
                  <a:cubicBezTo>
                    <a:pt x="3338" y="245"/>
                    <a:pt x="3270" y="253"/>
                    <a:pt x="3200" y="274"/>
                  </a:cubicBezTo>
                  <a:cubicBezTo>
                    <a:pt x="3188" y="275"/>
                    <a:pt x="3176" y="275"/>
                    <a:pt x="3164" y="275"/>
                  </a:cubicBezTo>
                  <a:cubicBezTo>
                    <a:pt x="2993" y="275"/>
                    <a:pt x="2830" y="206"/>
                    <a:pt x="2659" y="206"/>
                  </a:cubicBezTo>
                  <a:cubicBezTo>
                    <a:pt x="2636" y="206"/>
                    <a:pt x="2613" y="207"/>
                    <a:pt x="2589" y="210"/>
                  </a:cubicBezTo>
                  <a:cubicBezTo>
                    <a:pt x="2561" y="212"/>
                    <a:pt x="2532" y="213"/>
                    <a:pt x="2503" y="213"/>
                  </a:cubicBezTo>
                  <a:cubicBezTo>
                    <a:pt x="2429" y="213"/>
                    <a:pt x="2355" y="206"/>
                    <a:pt x="2283" y="192"/>
                  </a:cubicBezTo>
                  <a:cubicBezTo>
                    <a:pt x="2192" y="167"/>
                    <a:pt x="2103" y="144"/>
                    <a:pt x="2009" y="144"/>
                  </a:cubicBezTo>
                  <a:cubicBezTo>
                    <a:pt x="1999" y="144"/>
                    <a:pt x="1990" y="144"/>
                    <a:pt x="1980" y="144"/>
                  </a:cubicBezTo>
                  <a:cubicBezTo>
                    <a:pt x="1935" y="152"/>
                    <a:pt x="1890" y="155"/>
                    <a:pt x="1846" y="155"/>
                  </a:cubicBezTo>
                  <a:cubicBezTo>
                    <a:pt x="1684" y="155"/>
                    <a:pt x="1528" y="112"/>
                    <a:pt x="1370" y="86"/>
                  </a:cubicBezTo>
                  <a:cubicBezTo>
                    <a:pt x="1367" y="86"/>
                    <a:pt x="1364" y="86"/>
                    <a:pt x="1361" y="86"/>
                  </a:cubicBezTo>
                  <a:cubicBezTo>
                    <a:pt x="1296" y="86"/>
                    <a:pt x="1231" y="97"/>
                    <a:pt x="1168" y="97"/>
                  </a:cubicBezTo>
                  <a:cubicBezTo>
                    <a:pt x="1131" y="97"/>
                    <a:pt x="1095" y="93"/>
                    <a:pt x="1060" y="82"/>
                  </a:cubicBezTo>
                  <a:cubicBezTo>
                    <a:pt x="997" y="62"/>
                    <a:pt x="932" y="52"/>
                    <a:pt x="867" y="52"/>
                  </a:cubicBezTo>
                  <a:cubicBezTo>
                    <a:pt x="830" y="52"/>
                    <a:pt x="792" y="56"/>
                    <a:pt x="755" y="62"/>
                  </a:cubicBezTo>
                  <a:cubicBezTo>
                    <a:pt x="745" y="64"/>
                    <a:pt x="734" y="64"/>
                    <a:pt x="723" y="64"/>
                  </a:cubicBezTo>
                  <a:cubicBezTo>
                    <a:pt x="630" y="64"/>
                    <a:pt x="544" y="19"/>
                    <a:pt x="453" y="4"/>
                  </a:cubicBezTo>
                  <a:cubicBezTo>
                    <a:pt x="432" y="2"/>
                    <a:pt x="411" y="1"/>
                    <a:pt x="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3"/>
            <p:cNvSpPr/>
            <p:nvPr/>
          </p:nvSpPr>
          <p:spPr>
            <a:xfrm>
              <a:off x="5111475" y="4967400"/>
              <a:ext cx="251225" cy="31150"/>
            </a:xfrm>
            <a:custGeom>
              <a:avLst/>
              <a:gdLst/>
              <a:ahLst/>
              <a:cxnLst/>
              <a:rect l="l" t="t" r="r" b="b"/>
              <a:pathLst>
                <a:path w="10049" h="1246" extrusionOk="0">
                  <a:moveTo>
                    <a:pt x="9903" y="0"/>
                  </a:moveTo>
                  <a:cubicBezTo>
                    <a:pt x="9901" y="0"/>
                    <a:pt x="9900" y="0"/>
                    <a:pt x="9899" y="0"/>
                  </a:cubicBezTo>
                  <a:lnTo>
                    <a:pt x="9863" y="0"/>
                  </a:lnTo>
                  <a:cubicBezTo>
                    <a:pt x="9664" y="10"/>
                    <a:pt x="9463" y="28"/>
                    <a:pt x="9266" y="57"/>
                  </a:cubicBezTo>
                  <a:cubicBezTo>
                    <a:pt x="9173" y="79"/>
                    <a:pt x="9087" y="124"/>
                    <a:pt x="9001" y="161"/>
                  </a:cubicBezTo>
                  <a:cubicBezTo>
                    <a:pt x="8914" y="197"/>
                    <a:pt x="8808" y="192"/>
                    <a:pt x="8709" y="203"/>
                  </a:cubicBezTo>
                  <a:cubicBezTo>
                    <a:pt x="8347" y="245"/>
                    <a:pt x="7988" y="388"/>
                    <a:pt x="7609" y="388"/>
                  </a:cubicBezTo>
                  <a:cubicBezTo>
                    <a:pt x="7581" y="388"/>
                    <a:pt x="7553" y="387"/>
                    <a:pt x="7525" y="385"/>
                  </a:cubicBezTo>
                  <a:cubicBezTo>
                    <a:pt x="7492" y="385"/>
                    <a:pt x="7459" y="384"/>
                    <a:pt x="7426" y="384"/>
                  </a:cubicBezTo>
                  <a:cubicBezTo>
                    <a:pt x="7256" y="384"/>
                    <a:pt x="7088" y="395"/>
                    <a:pt x="6920" y="446"/>
                  </a:cubicBezTo>
                  <a:cubicBezTo>
                    <a:pt x="6845" y="467"/>
                    <a:pt x="6770" y="472"/>
                    <a:pt x="6694" y="472"/>
                  </a:cubicBezTo>
                  <a:cubicBezTo>
                    <a:pt x="6637" y="472"/>
                    <a:pt x="6581" y="469"/>
                    <a:pt x="6525" y="469"/>
                  </a:cubicBezTo>
                  <a:cubicBezTo>
                    <a:pt x="6452" y="469"/>
                    <a:pt x="6380" y="474"/>
                    <a:pt x="6308" y="493"/>
                  </a:cubicBezTo>
                  <a:cubicBezTo>
                    <a:pt x="6251" y="509"/>
                    <a:pt x="6193" y="514"/>
                    <a:pt x="6135" y="514"/>
                  </a:cubicBezTo>
                  <a:cubicBezTo>
                    <a:pt x="6027" y="514"/>
                    <a:pt x="5917" y="496"/>
                    <a:pt x="5808" y="496"/>
                  </a:cubicBezTo>
                  <a:cubicBezTo>
                    <a:pt x="5770" y="496"/>
                    <a:pt x="5731" y="498"/>
                    <a:pt x="5693" y="504"/>
                  </a:cubicBezTo>
                  <a:cubicBezTo>
                    <a:pt x="5581" y="522"/>
                    <a:pt x="5468" y="531"/>
                    <a:pt x="5354" y="531"/>
                  </a:cubicBezTo>
                  <a:cubicBezTo>
                    <a:pt x="5262" y="531"/>
                    <a:pt x="5170" y="525"/>
                    <a:pt x="5079" y="513"/>
                  </a:cubicBezTo>
                  <a:cubicBezTo>
                    <a:pt x="5063" y="512"/>
                    <a:pt x="5048" y="512"/>
                    <a:pt x="5033" y="512"/>
                  </a:cubicBezTo>
                  <a:cubicBezTo>
                    <a:pt x="4899" y="512"/>
                    <a:pt x="4765" y="545"/>
                    <a:pt x="4631" y="545"/>
                  </a:cubicBezTo>
                  <a:cubicBezTo>
                    <a:pt x="4575" y="545"/>
                    <a:pt x="4518" y="539"/>
                    <a:pt x="4462" y="522"/>
                  </a:cubicBezTo>
                  <a:cubicBezTo>
                    <a:pt x="4401" y="505"/>
                    <a:pt x="4340" y="499"/>
                    <a:pt x="4279" y="499"/>
                  </a:cubicBezTo>
                  <a:cubicBezTo>
                    <a:pt x="4147" y="499"/>
                    <a:pt x="4015" y="527"/>
                    <a:pt x="3883" y="527"/>
                  </a:cubicBezTo>
                  <a:cubicBezTo>
                    <a:pt x="3870" y="527"/>
                    <a:pt x="3858" y="526"/>
                    <a:pt x="3845" y="526"/>
                  </a:cubicBezTo>
                  <a:cubicBezTo>
                    <a:pt x="3722" y="520"/>
                    <a:pt x="3599" y="499"/>
                    <a:pt x="3476" y="499"/>
                  </a:cubicBezTo>
                  <a:cubicBezTo>
                    <a:pt x="3394" y="499"/>
                    <a:pt x="3311" y="509"/>
                    <a:pt x="3227" y="539"/>
                  </a:cubicBezTo>
                  <a:cubicBezTo>
                    <a:pt x="3199" y="542"/>
                    <a:pt x="3172" y="543"/>
                    <a:pt x="3145" y="543"/>
                  </a:cubicBezTo>
                  <a:cubicBezTo>
                    <a:pt x="3001" y="543"/>
                    <a:pt x="2858" y="503"/>
                    <a:pt x="2713" y="503"/>
                  </a:cubicBezTo>
                  <a:cubicBezTo>
                    <a:pt x="2678" y="503"/>
                    <a:pt x="2643" y="505"/>
                    <a:pt x="2608" y="511"/>
                  </a:cubicBezTo>
                  <a:cubicBezTo>
                    <a:pt x="2559" y="517"/>
                    <a:pt x="2509" y="521"/>
                    <a:pt x="2459" y="521"/>
                  </a:cubicBezTo>
                  <a:cubicBezTo>
                    <a:pt x="2406" y="521"/>
                    <a:pt x="2353" y="517"/>
                    <a:pt x="2300" y="509"/>
                  </a:cubicBezTo>
                  <a:cubicBezTo>
                    <a:pt x="2218" y="490"/>
                    <a:pt x="2133" y="481"/>
                    <a:pt x="2048" y="481"/>
                  </a:cubicBezTo>
                  <a:cubicBezTo>
                    <a:pt x="2029" y="481"/>
                    <a:pt x="2009" y="481"/>
                    <a:pt x="1990" y="482"/>
                  </a:cubicBezTo>
                  <a:cubicBezTo>
                    <a:pt x="1926" y="497"/>
                    <a:pt x="1862" y="502"/>
                    <a:pt x="1798" y="502"/>
                  </a:cubicBezTo>
                  <a:cubicBezTo>
                    <a:pt x="1656" y="502"/>
                    <a:pt x="1514" y="475"/>
                    <a:pt x="1373" y="458"/>
                  </a:cubicBezTo>
                  <a:cubicBezTo>
                    <a:pt x="1294" y="463"/>
                    <a:pt x="1215" y="481"/>
                    <a:pt x="1136" y="481"/>
                  </a:cubicBezTo>
                  <a:cubicBezTo>
                    <a:pt x="1112" y="481"/>
                    <a:pt x="1087" y="480"/>
                    <a:pt x="1063" y="475"/>
                  </a:cubicBezTo>
                  <a:cubicBezTo>
                    <a:pt x="1008" y="464"/>
                    <a:pt x="955" y="459"/>
                    <a:pt x="901" y="459"/>
                  </a:cubicBezTo>
                  <a:cubicBezTo>
                    <a:pt x="851" y="459"/>
                    <a:pt x="802" y="463"/>
                    <a:pt x="753" y="473"/>
                  </a:cubicBezTo>
                  <a:cubicBezTo>
                    <a:pt x="734" y="476"/>
                    <a:pt x="716" y="478"/>
                    <a:pt x="699" y="478"/>
                  </a:cubicBezTo>
                  <a:cubicBezTo>
                    <a:pt x="612" y="478"/>
                    <a:pt x="529" y="444"/>
                    <a:pt x="444" y="435"/>
                  </a:cubicBezTo>
                  <a:cubicBezTo>
                    <a:pt x="434" y="434"/>
                    <a:pt x="425" y="434"/>
                    <a:pt x="415" y="434"/>
                  </a:cubicBezTo>
                  <a:cubicBezTo>
                    <a:pt x="315" y="434"/>
                    <a:pt x="217" y="459"/>
                    <a:pt x="129" y="508"/>
                  </a:cubicBezTo>
                  <a:lnTo>
                    <a:pt x="125" y="511"/>
                  </a:lnTo>
                  <a:cubicBezTo>
                    <a:pt x="101" y="522"/>
                    <a:pt x="81" y="540"/>
                    <a:pt x="65" y="562"/>
                  </a:cubicBezTo>
                  <a:cubicBezTo>
                    <a:pt x="1" y="644"/>
                    <a:pt x="15" y="765"/>
                    <a:pt x="99" y="829"/>
                  </a:cubicBezTo>
                  <a:cubicBezTo>
                    <a:pt x="189" y="896"/>
                    <a:pt x="293" y="938"/>
                    <a:pt x="402" y="955"/>
                  </a:cubicBezTo>
                  <a:cubicBezTo>
                    <a:pt x="408" y="955"/>
                    <a:pt x="413" y="955"/>
                    <a:pt x="419" y="955"/>
                  </a:cubicBezTo>
                  <a:cubicBezTo>
                    <a:pt x="479" y="955"/>
                    <a:pt x="539" y="944"/>
                    <a:pt x="599" y="944"/>
                  </a:cubicBezTo>
                  <a:cubicBezTo>
                    <a:pt x="638" y="944"/>
                    <a:pt x="677" y="949"/>
                    <a:pt x="716" y="964"/>
                  </a:cubicBezTo>
                  <a:cubicBezTo>
                    <a:pt x="793" y="992"/>
                    <a:pt x="875" y="1007"/>
                    <a:pt x="957" y="1007"/>
                  </a:cubicBezTo>
                  <a:cubicBezTo>
                    <a:pt x="980" y="1007"/>
                    <a:pt x="1003" y="1006"/>
                    <a:pt x="1026" y="1004"/>
                  </a:cubicBezTo>
                  <a:cubicBezTo>
                    <a:pt x="1038" y="1003"/>
                    <a:pt x="1049" y="1002"/>
                    <a:pt x="1060" y="1002"/>
                  </a:cubicBezTo>
                  <a:cubicBezTo>
                    <a:pt x="1152" y="1002"/>
                    <a:pt x="1242" y="1044"/>
                    <a:pt x="1336" y="1060"/>
                  </a:cubicBezTo>
                  <a:cubicBezTo>
                    <a:pt x="1352" y="1061"/>
                    <a:pt x="1367" y="1061"/>
                    <a:pt x="1383" y="1061"/>
                  </a:cubicBezTo>
                  <a:cubicBezTo>
                    <a:pt x="1446" y="1061"/>
                    <a:pt x="1510" y="1059"/>
                    <a:pt x="1574" y="1059"/>
                  </a:cubicBezTo>
                  <a:cubicBezTo>
                    <a:pt x="1703" y="1059"/>
                    <a:pt x="1831" y="1066"/>
                    <a:pt x="1959" y="1112"/>
                  </a:cubicBezTo>
                  <a:cubicBezTo>
                    <a:pt x="2004" y="1120"/>
                    <a:pt x="2049" y="1124"/>
                    <a:pt x="2095" y="1124"/>
                  </a:cubicBezTo>
                  <a:cubicBezTo>
                    <a:pt x="2154" y="1124"/>
                    <a:pt x="2212" y="1118"/>
                    <a:pt x="2271" y="1113"/>
                  </a:cubicBezTo>
                  <a:cubicBezTo>
                    <a:pt x="2290" y="1112"/>
                    <a:pt x="2309" y="1111"/>
                    <a:pt x="2329" y="1111"/>
                  </a:cubicBezTo>
                  <a:cubicBezTo>
                    <a:pt x="2414" y="1111"/>
                    <a:pt x="2497" y="1126"/>
                    <a:pt x="2581" y="1141"/>
                  </a:cubicBezTo>
                  <a:cubicBezTo>
                    <a:pt x="2640" y="1157"/>
                    <a:pt x="2700" y="1162"/>
                    <a:pt x="2760" y="1162"/>
                  </a:cubicBezTo>
                  <a:cubicBezTo>
                    <a:pt x="2863" y="1162"/>
                    <a:pt x="2966" y="1147"/>
                    <a:pt x="3069" y="1147"/>
                  </a:cubicBezTo>
                  <a:cubicBezTo>
                    <a:pt x="3115" y="1147"/>
                    <a:pt x="3161" y="1150"/>
                    <a:pt x="3207" y="1159"/>
                  </a:cubicBezTo>
                  <a:cubicBezTo>
                    <a:pt x="3310" y="1206"/>
                    <a:pt x="3414" y="1218"/>
                    <a:pt x="3520" y="1218"/>
                  </a:cubicBezTo>
                  <a:cubicBezTo>
                    <a:pt x="3623" y="1218"/>
                    <a:pt x="3727" y="1206"/>
                    <a:pt x="3831" y="1206"/>
                  </a:cubicBezTo>
                  <a:cubicBezTo>
                    <a:pt x="3996" y="1206"/>
                    <a:pt x="4162" y="1238"/>
                    <a:pt x="4326" y="1238"/>
                  </a:cubicBezTo>
                  <a:cubicBezTo>
                    <a:pt x="4370" y="1238"/>
                    <a:pt x="4414" y="1236"/>
                    <a:pt x="4458" y="1230"/>
                  </a:cubicBezTo>
                  <a:cubicBezTo>
                    <a:pt x="4497" y="1225"/>
                    <a:pt x="4537" y="1223"/>
                    <a:pt x="4576" y="1223"/>
                  </a:cubicBezTo>
                  <a:cubicBezTo>
                    <a:pt x="4709" y="1223"/>
                    <a:pt x="4842" y="1246"/>
                    <a:pt x="4975" y="1246"/>
                  </a:cubicBezTo>
                  <a:cubicBezTo>
                    <a:pt x="5012" y="1246"/>
                    <a:pt x="5049" y="1244"/>
                    <a:pt x="5086" y="1239"/>
                  </a:cubicBezTo>
                  <a:cubicBezTo>
                    <a:pt x="5216" y="1223"/>
                    <a:pt x="5347" y="1212"/>
                    <a:pt x="5479" y="1212"/>
                  </a:cubicBezTo>
                  <a:cubicBezTo>
                    <a:pt x="5557" y="1212"/>
                    <a:pt x="5634" y="1216"/>
                    <a:pt x="5712" y="1225"/>
                  </a:cubicBezTo>
                  <a:cubicBezTo>
                    <a:pt x="5736" y="1228"/>
                    <a:pt x="5761" y="1229"/>
                    <a:pt x="5786" y="1229"/>
                  </a:cubicBezTo>
                  <a:cubicBezTo>
                    <a:pt x="5932" y="1229"/>
                    <a:pt x="6077" y="1184"/>
                    <a:pt x="6223" y="1184"/>
                  </a:cubicBezTo>
                  <a:cubicBezTo>
                    <a:pt x="6262" y="1184"/>
                    <a:pt x="6302" y="1187"/>
                    <a:pt x="6341" y="1195"/>
                  </a:cubicBezTo>
                  <a:cubicBezTo>
                    <a:pt x="6380" y="1203"/>
                    <a:pt x="6419" y="1207"/>
                    <a:pt x="6457" y="1207"/>
                  </a:cubicBezTo>
                  <a:cubicBezTo>
                    <a:pt x="6595" y="1207"/>
                    <a:pt x="6729" y="1167"/>
                    <a:pt x="6867" y="1167"/>
                  </a:cubicBezTo>
                  <a:cubicBezTo>
                    <a:pt x="6901" y="1167"/>
                    <a:pt x="6936" y="1169"/>
                    <a:pt x="6971" y="1175"/>
                  </a:cubicBezTo>
                  <a:cubicBezTo>
                    <a:pt x="7026" y="1185"/>
                    <a:pt x="7082" y="1190"/>
                    <a:pt x="7137" y="1190"/>
                  </a:cubicBezTo>
                  <a:cubicBezTo>
                    <a:pt x="7295" y="1190"/>
                    <a:pt x="7450" y="1155"/>
                    <a:pt x="7604" y="1124"/>
                  </a:cubicBezTo>
                  <a:cubicBezTo>
                    <a:pt x="8016" y="997"/>
                    <a:pt x="8454" y="1059"/>
                    <a:pt x="8874" y="909"/>
                  </a:cubicBezTo>
                  <a:cubicBezTo>
                    <a:pt x="9074" y="831"/>
                    <a:pt x="9295" y="778"/>
                    <a:pt x="9510" y="710"/>
                  </a:cubicBezTo>
                  <a:cubicBezTo>
                    <a:pt x="9622" y="665"/>
                    <a:pt x="9718" y="592"/>
                    <a:pt x="9795" y="498"/>
                  </a:cubicBezTo>
                  <a:cubicBezTo>
                    <a:pt x="9879" y="407"/>
                    <a:pt x="9961" y="320"/>
                    <a:pt x="10025" y="221"/>
                  </a:cubicBezTo>
                  <a:cubicBezTo>
                    <a:pt x="10041" y="197"/>
                    <a:pt x="10049" y="166"/>
                    <a:pt x="10049" y="137"/>
                  </a:cubicBezTo>
                  <a:cubicBezTo>
                    <a:pt x="10043" y="60"/>
                    <a:pt x="9979" y="0"/>
                    <a:pt x="9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3"/>
            <p:cNvSpPr/>
            <p:nvPr/>
          </p:nvSpPr>
          <p:spPr>
            <a:xfrm>
              <a:off x="4551475" y="4853350"/>
              <a:ext cx="271075" cy="25700"/>
            </a:xfrm>
            <a:custGeom>
              <a:avLst/>
              <a:gdLst/>
              <a:ahLst/>
              <a:cxnLst/>
              <a:rect l="l" t="t" r="r" b="b"/>
              <a:pathLst>
                <a:path w="10843" h="1028" extrusionOk="0">
                  <a:moveTo>
                    <a:pt x="422" y="1"/>
                  </a:moveTo>
                  <a:cubicBezTo>
                    <a:pt x="324" y="1"/>
                    <a:pt x="227" y="21"/>
                    <a:pt x="137" y="61"/>
                  </a:cubicBezTo>
                  <a:lnTo>
                    <a:pt x="132" y="61"/>
                  </a:lnTo>
                  <a:cubicBezTo>
                    <a:pt x="105" y="72"/>
                    <a:pt x="81" y="90"/>
                    <a:pt x="65" y="116"/>
                  </a:cubicBezTo>
                  <a:cubicBezTo>
                    <a:pt x="1" y="196"/>
                    <a:pt x="13" y="313"/>
                    <a:pt x="94" y="377"/>
                  </a:cubicBezTo>
                  <a:cubicBezTo>
                    <a:pt x="189" y="448"/>
                    <a:pt x="298" y="497"/>
                    <a:pt x="415" y="517"/>
                  </a:cubicBezTo>
                  <a:cubicBezTo>
                    <a:pt x="430" y="519"/>
                    <a:pt x="445" y="519"/>
                    <a:pt x="460" y="519"/>
                  </a:cubicBezTo>
                  <a:cubicBezTo>
                    <a:pt x="508" y="519"/>
                    <a:pt x="557" y="514"/>
                    <a:pt x="605" y="514"/>
                  </a:cubicBezTo>
                  <a:cubicBezTo>
                    <a:pt x="655" y="514"/>
                    <a:pt x="703" y="519"/>
                    <a:pt x="751" y="539"/>
                  </a:cubicBezTo>
                  <a:cubicBezTo>
                    <a:pt x="842" y="578"/>
                    <a:pt x="935" y="596"/>
                    <a:pt x="1030" y="596"/>
                  </a:cubicBezTo>
                  <a:cubicBezTo>
                    <a:pt x="1047" y="596"/>
                    <a:pt x="1064" y="595"/>
                    <a:pt x="1081" y="594"/>
                  </a:cubicBezTo>
                  <a:cubicBezTo>
                    <a:pt x="1088" y="593"/>
                    <a:pt x="1095" y="593"/>
                    <a:pt x="1102" y="593"/>
                  </a:cubicBezTo>
                  <a:cubicBezTo>
                    <a:pt x="1209" y="593"/>
                    <a:pt x="1308" y="643"/>
                    <a:pt x="1411" y="663"/>
                  </a:cubicBezTo>
                  <a:cubicBezTo>
                    <a:pt x="1635" y="676"/>
                    <a:pt x="1862" y="663"/>
                    <a:pt x="2077" y="740"/>
                  </a:cubicBezTo>
                  <a:cubicBezTo>
                    <a:pt x="2145" y="756"/>
                    <a:pt x="2214" y="761"/>
                    <a:pt x="2284" y="761"/>
                  </a:cubicBezTo>
                  <a:cubicBezTo>
                    <a:pt x="2327" y="761"/>
                    <a:pt x="2370" y="759"/>
                    <a:pt x="2413" y="756"/>
                  </a:cubicBezTo>
                  <a:cubicBezTo>
                    <a:pt x="2526" y="756"/>
                    <a:pt x="2637" y="771"/>
                    <a:pt x="2747" y="796"/>
                  </a:cubicBezTo>
                  <a:cubicBezTo>
                    <a:pt x="2829" y="820"/>
                    <a:pt x="2913" y="825"/>
                    <a:pt x="2997" y="825"/>
                  </a:cubicBezTo>
                  <a:cubicBezTo>
                    <a:pt x="3066" y="825"/>
                    <a:pt x="3135" y="822"/>
                    <a:pt x="3203" y="822"/>
                  </a:cubicBezTo>
                  <a:cubicBezTo>
                    <a:pt x="3274" y="822"/>
                    <a:pt x="3345" y="825"/>
                    <a:pt x="3414" y="840"/>
                  </a:cubicBezTo>
                  <a:cubicBezTo>
                    <a:pt x="3552" y="904"/>
                    <a:pt x="3695" y="912"/>
                    <a:pt x="3837" y="912"/>
                  </a:cubicBezTo>
                  <a:cubicBezTo>
                    <a:pt x="3883" y="912"/>
                    <a:pt x="3929" y="911"/>
                    <a:pt x="3975" y="911"/>
                  </a:cubicBezTo>
                  <a:cubicBezTo>
                    <a:pt x="4011" y="911"/>
                    <a:pt x="4047" y="912"/>
                    <a:pt x="4082" y="913"/>
                  </a:cubicBezTo>
                  <a:cubicBezTo>
                    <a:pt x="4276" y="923"/>
                    <a:pt x="4468" y="962"/>
                    <a:pt x="4662" y="962"/>
                  </a:cubicBezTo>
                  <a:cubicBezTo>
                    <a:pt x="4692" y="962"/>
                    <a:pt x="4723" y="961"/>
                    <a:pt x="4754" y="959"/>
                  </a:cubicBezTo>
                  <a:cubicBezTo>
                    <a:pt x="4781" y="957"/>
                    <a:pt x="4808" y="956"/>
                    <a:pt x="4835" y="956"/>
                  </a:cubicBezTo>
                  <a:cubicBezTo>
                    <a:pt x="5014" y="956"/>
                    <a:pt x="5194" y="994"/>
                    <a:pt x="5375" y="994"/>
                  </a:cubicBezTo>
                  <a:cubicBezTo>
                    <a:pt x="5391" y="994"/>
                    <a:pt x="5407" y="994"/>
                    <a:pt x="5423" y="994"/>
                  </a:cubicBezTo>
                  <a:cubicBezTo>
                    <a:pt x="5519" y="984"/>
                    <a:pt x="5616" y="979"/>
                    <a:pt x="5712" y="979"/>
                  </a:cubicBezTo>
                  <a:cubicBezTo>
                    <a:pt x="5841" y="979"/>
                    <a:pt x="5969" y="988"/>
                    <a:pt x="6097" y="1004"/>
                  </a:cubicBezTo>
                  <a:cubicBezTo>
                    <a:pt x="6132" y="1010"/>
                    <a:pt x="6168" y="1012"/>
                    <a:pt x="6204" y="1012"/>
                  </a:cubicBezTo>
                  <a:cubicBezTo>
                    <a:pt x="6337" y="1012"/>
                    <a:pt x="6471" y="983"/>
                    <a:pt x="6606" y="983"/>
                  </a:cubicBezTo>
                  <a:cubicBezTo>
                    <a:pt x="6661" y="983"/>
                    <a:pt x="6715" y="988"/>
                    <a:pt x="6770" y="1001"/>
                  </a:cubicBezTo>
                  <a:cubicBezTo>
                    <a:pt x="6818" y="1012"/>
                    <a:pt x="6865" y="1017"/>
                    <a:pt x="6913" y="1017"/>
                  </a:cubicBezTo>
                  <a:cubicBezTo>
                    <a:pt x="7042" y="1017"/>
                    <a:pt x="7171" y="985"/>
                    <a:pt x="7301" y="985"/>
                  </a:cubicBezTo>
                  <a:cubicBezTo>
                    <a:pt x="7349" y="985"/>
                    <a:pt x="7397" y="989"/>
                    <a:pt x="7445" y="1001"/>
                  </a:cubicBezTo>
                  <a:cubicBezTo>
                    <a:pt x="7524" y="1020"/>
                    <a:pt x="7602" y="1027"/>
                    <a:pt x="7681" y="1027"/>
                  </a:cubicBezTo>
                  <a:cubicBezTo>
                    <a:pt x="7828" y="1027"/>
                    <a:pt x="7975" y="1001"/>
                    <a:pt x="8122" y="977"/>
                  </a:cubicBezTo>
                  <a:cubicBezTo>
                    <a:pt x="8567" y="884"/>
                    <a:pt x="9030" y="948"/>
                    <a:pt x="9479" y="846"/>
                  </a:cubicBezTo>
                  <a:cubicBezTo>
                    <a:pt x="9700" y="765"/>
                    <a:pt x="9928" y="755"/>
                    <a:pt x="10156" y="720"/>
                  </a:cubicBezTo>
                  <a:cubicBezTo>
                    <a:pt x="10379" y="645"/>
                    <a:pt x="10583" y="490"/>
                    <a:pt x="10775" y="348"/>
                  </a:cubicBezTo>
                  <a:cubicBezTo>
                    <a:pt x="10806" y="324"/>
                    <a:pt x="10826" y="289"/>
                    <a:pt x="10831" y="253"/>
                  </a:cubicBezTo>
                  <a:cubicBezTo>
                    <a:pt x="10842" y="174"/>
                    <a:pt x="10787" y="101"/>
                    <a:pt x="10711" y="90"/>
                  </a:cubicBezTo>
                  <a:lnTo>
                    <a:pt x="10694" y="90"/>
                  </a:lnTo>
                  <a:cubicBezTo>
                    <a:pt x="10516" y="65"/>
                    <a:pt x="10346" y="29"/>
                    <a:pt x="10183" y="29"/>
                  </a:cubicBezTo>
                  <a:cubicBezTo>
                    <a:pt x="10128" y="29"/>
                    <a:pt x="10073" y="33"/>
                    <a:pt x="10019" y="43"/>
                  </a:cubicBezTo>
                  <a:cubicBezTo>
                    <a:pt x="9817" y="80"/>
                    <a:pt x="9618" y="135"/>
                    <a:pt x="9410" y="135"/>
                  </a:cubicBezTo>
                  <a:cubicBezTo>
                    <a:pt x="9400" y="135"/>
                    <a:pt x="9390" y="134"/>
                    <a:pt x="9381" y="134"/>
                  </a:cubicBezTo>
                  <a:cubicBezTo>
                    <a:pt x="9010" y="136"/>
                    <a:pt x="8648" y="251"/>
                    <a:pt x="8274" y="251"/>
                  </a:cubicBezTo>
                  <a:cubicBezTo>
                    <a:pt x="8210" y="251"/>
                    <a:pt x="8145" y="248"/>
                    <a:pt x="8080" y="240"/>
                  </a:cubicBezTo>
                  <a:cubicBezTo>
                    <a:pt x="8005" y="237"/>
                    <a:pt x="7930" y="234"/>
                    <a:pt x="7854" y="234"/>
                  </a:cubicBezTo>
                  <a:cubicBezTo>
                    <a:pt x="7711" y="234"/>
                    <a:pt x="7567" y="243"/>
                    <a:pt x="7423" y="275"/>
                  </a:cubicBezTo>
                  <a:cubicBezTo>
                    <a:pt x="7357" y="289"/>
                    <a:pt x="7291" y="293"/>
                    <a:pt x="7225" y="293"/>
                  </a:cubicBezTo>
                  <a:cubicBezTo>
                    <a:pt x="7132" y="293"/>
                    <a:pt x="7040" y="285"/>
                    <a:pt x="6947" y="285"/>
                  </a:cubicBezTo>
                  <a:cubicBezTo>
                    <a:pt x="6886" y="285"/>
                    <a:pt x="6825" y="289"/>
                    <a:pt x="6764" y="300"/>
                  </a:cubicBezTo>
                  <a:cubicBezTo>
                    <a:pt x="6718" y="309"/>
                    <a:pt x="6672" y="312"/>
                    <a:pt x="6625" y="312"/>
                  </a:cubicBezTo>
                  <a:cubicBezTo>
                    <a:pt x="6486" y="312"/>
                    <a:pt x="6346" y="283"/>
                    <a:pt x="6207" y="283"/>
                  </a:cubicBezTo>
                  <a:cubicBezTo>
                    <a:pt x="6173" y="283"/>
                    <a:pt x="6140" y="285"/>
                    <a:pt x="6106" y="289"/>
                  </a:cubicBezTo>
                  <a:cubicBezTo>
                    <a:pt x="6018" y="298"/>
                    <a:pt x="5931" y="302"/>
                    <a:pt x="5844" y="302"/>
                  </a:cubicBezTo>
                  <a:cubicBezTo>
                    <a:pt x="5710" y="302"/>
                    <a:pt x="5577" y="292"/>
                    <a:pt x="5445" y="271"/>
                  </a:cubicBezTo>
                  <a:cubicBezTo>
                    <a:pt x="5420" y="269"/>
                    <a:pt x="5394" y="268"/>
                    <a:pt x="5369" y="268"/>
                  </a:cubicBezTo>
                  <a:cubicBezTo>
                    <a:pt x="5248" y="268"/>
                    <a:pt x="5126" y="288"/>
                    <a:pt x="5005" y="288"/>
                  </a:cubicBezTo>
                  <a:cubicBezTo>
                    <a:pt x="4931" y="288"/>
                    <a:pt x="4856" y="280"/>
                    <a:pt x="4783" y="256"/>
                  </a:cubicBezTo>
                  <a:cubicBezTo>
                    <a:pt x="4710" y="233"/>
                    <a:pt x="4635" y="225"/>
                    <a:pt x="4561" y="225"/>
                  </a:cubicBezTo>
                  <a:cubicBezTo>
                    <a:pt x="4445" y="225"/>
                    <a:pt x="4329" y="243"/>
                    <a:pt x="4213" y="243"/>
                  </a:cubicBezTo>
                  <a:cubicBezTo>
                    <a:pt x="4182" y="243"/>
                    <a:pt x="4150" y="242"/>
                    <a:pt x="4119" y="238"/>
                  </a:cubicBezTo>
                  <a:cubicBezTo>
                    <a:pt x="3976" y="224"/>
                    <a:pt x="3835" y="193"/>
                    <a:pt x="3690" y="193"/>
                  </a:cubicBezTo>
                  <a:cubicBezTo>
                    <a:pt x="3613" y="193"/>
                    <a:pt x="3534" y="202"/>
                    <a:pt x="3455" y="227"/>
                  </a:cubicBezTo>
                  <a:cubicBezTo>
                    <a:pt x="3436" y="229"/>
                    <a:pt x="3417" y="229"/>
                    <a:pt x="3399" y="229"/>
                  </a:cubicBezTo>
                  <a:cubicBezTo>
                    <a:pt x="3224" y="229"/>
                    <a:pt x="3053" y="168"/>
                    <a:pt x="2876" y="168"/>
                  </a:cubicBezTo>
                  <a:cubicBezTo>
                    <a:pt x="2849" y="168"/>
                    <a:pt x="2822" y="169"/>
                    <a:pt x="2794" y="172"/>
                  </a:cubicBezTo>
                  <a:cubicBezTo>
                    <a:pt x="2757" y="176"/>
                    <a:pt x="2719" y="177"/>
                    <a:pt x="2682" y="177"/>
                  </a:cubicBezTo>
                  <a:cubicBezTo>
                    <a:pt x="2609" y="177"/>
                    <a:pt x="2536" y="171"/>
                    <a:pt x="2464" y="158"/>
                  </a:cubicBezTo>
                  <a:cubicBezTo>
                    <a:pt x="2368" y="137"/>
                    <a:pt x="2272" y="116"/>
                    <a:pt x="2174" y="116"/>
                  </a:cubicBezTo>
                  <a:cubicBezTo>
                    <a:pt x="2160" y="116"/>
                    <a:pt x="2146" y="117"/>
                    <a:pt x="2132" y="118"/>
                  </a:cubicBezTo>
                  <a:cubicBezTo>
                    <a:pt x="2078" y="127"/>
                    <a:pt x="2024" y="131"/>
                    <a:pt x="1970" y="131"/>
                  </a:cubicBezTo>
                  <a:cubicBezTo>
                    <a:pt x="1802" y="131"/>
                    <a:pt x="1637" y="92"/>
                    <a:pt x="1471" y="70"/>
                  </a:cubicBezTo>
                  <a:cubicBezTo>
                    <a:pt x="1424" y="82"/>
                    <a:pt x="1378" y="87"/>
                    <a:pt x="1332" y="87"/>
                  </a:cubicBezTo>
                  <a:cubicBezTo>
                    <a:pt x="1193" y="87"/>
                    <a:pt x="1059" y="45"/>
                    <a:pt x="919" y="45"/>
                  </a:cubicBezTo>
                  <a:cubicBezTo>
                    <a:pt x="882" y="45"/>
                    <a:pt x="844" y="48"/>
                    <a:pt x="805" y="56"/>
                  </a:cubicBezTo>
                  <a:cubicBezTo>
                    <a:pt x="791" y="58"/>
                    <a:pt x="776" y="59"/>
                    <a:pt x="762" y="59"/>
                  </a:cubicBezTo>
                  <a:cubicBezTo>
                    <a:pt x="664" y="59"/>
                    <a:pt x="572" y="16"/>
                    <a:pt x="477" y="3"/>
                  </a:cubicBezTo>
                  <a:cubicBezTo>
                    <a:pt x="459" y="1"/>
                    <a:pt x="440" y="1"/>
                    <a:pt x="4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3"/>
            <p:cNvSpPr/>
            <p:nvPr/>
          </p:nvSpPr>
          <p:spPr>
            <a:xfrm>
              <a:off x="5102075" y="4871625"/>
              <a:ext cx="274450" cy="37000"/>
            </a:xfrm>
            <a:custGeom>
              <a:avLst/>
              <a:gdLst/>
              <a:ahLst/>
              <a:cxnLst/>
              <a:rect l="l" t="t" r="r" b="b"/>
              <a:pathLst>
                <a:path w="10978" h="1480" extrusionOk="0">
                  <a:moveTo>
                    <a:pt x="10456" y="0"/>
                  </a:moveTo>
                  <a:cubicBezTo>
                    <a:pt x="10341" y="0"/>
                    <a:pt x="10230" y="10"/>
                    <a:pt x="10129" y="47"/>
                  </a:cubicBezTo>
                  <a:cubicBezTo>
                    <a:pt x="9927" y="122"/>
                    <a:pt x="9708" y="171"/>
                    <a:pt x="9496" y="217"/>
                  </a:cubicBezTo>
                  <a:cubicBezTo>
                    <a:pt x="9284" y="263"/>
                    <a:pt x="9067" y="310"/>
                    <a:pt x="8852" y="367"/>
                  </a:cubicBezTo>
                  <a:cubicBezTo>
                    <a:pt x="8647" y="436"/>
                    <a:pt x="8430" y="472"/>
                    <a:pt x="8215" y="472"/>
                  </a:cubicBezTo>
                  <a:cubicBezTo>
                    <a:pt x="8209" y="472"/>
                    <a:pt x="8204" y="472"/>
                    <a:pt x="8199" y="472"/>
                  </a:cubicBezTo>
                  <a:cubicBezTo>
                    <a:pt x="7974" y="481"/>
                    <a:pt x="7755" y="509"/>
                    <a:pt x="7538" y="575"/>
                  </a:cubicBezTo>
                  <a:cubicBezTo>
                    <a:pt x="7323" y="640"/>
                    <a:pt x="7091" y="591"/>
                    <a:pt x="6876" y="657"/>
                  </a:cubicBezTo>
                  <a:cubicBezTo>
                    <a:pt x="6796" y="681"/>
                    <a:pt x="6713" y="687"/>
                    <a:pt x="6630" y="687"/>
                  </a:cubicBezTo>
                  <a:cubicBezTo>
                    <a:pt x="6553" y="687"/>
                    <a:pt x="6476" y="682"/>
                    <a:pt x="6399" y="682"/>
                  </a:cubicBezTo>
                  <a:cubicBezTo>
                    <a:pt x="6334" y="682"/>
                    <a:pt x="6270" y="685"/>
                    <a:pt x="6206" y="699"/>
                  </a:cubicBezTo>
                  <a:cubicBezTo>
                    <a:pt x="6095" y="717"/>
                    <a:pt x="5987" y="735"/>
                    <a:pt x="5874" y="741"/>
                  </a:cubicBezTo>
                  <a:cubicBezTo>
                    <a:pt x="5854" y="742"/>
                    <a:pt x="5833" y="742"/>
                    <a:pt x="5812" y="742"/>
                  </a:cubicBezTo>
                  <a:cubicBezTo>
                    <a:pt x="5719" y="742"/>
                    <a:pt x="5628" y="731"/>
                    <a:pt x="5537" y="730"/>
                  </a:cubicBezTo>
                  <a:cubicBezTo>
                    <a:pt x="5532" y="730"/>
                    <a:pt x="5528" y="730"/>
                    <a:pt x="5523" y="730"/>
                  </a:cubicBezTo>
                  <a:cubicBezTo>
                    <a:pt x="5354" y="730"/>
                    <a:pt x="5188" y="780"/>
                    <a:pt x="5020" y="780"/>
                  </a:cubicBezTo>
                  <a:cubicBezTo>
                    <a:pt x="4968" y="780"/>
                    <a:pt x="4916" y="775"/>
                    <a:pt x="4863" y="762"/>
                  </a:cubicBezTo>
                  <a:cubicBezTo>
                    <a:pt x="4808" y="749"/>
                    <a:pt x="4753" y="744"/>
                    <a:pt x="4698" y="744"/>
                  </a:cubicBezTo>
                  <a:cubicBezTo>
                    <a:pt x="4539" y="744"/>
                    <a:pt x="4382" y="785"/>
                    <a:pt x="4225" y="785"/>
                  </a:cubicBezTo>
                  <a:cubicBezTo>
                    <a:pt x="4213" y="785"/>
                    <a:pt x="4202" y="785"/>
                    <a:pt x="4190" y="784"/>
                  </a:cubicBezTo>
                  <a:cubicBezTo>
                    <a:pt x="4066" y="779"/>
                    <a:pt x="3941" y="762"/>
                    <a:pt x="3815" y="762"/>
                  </a:cubicBezTo>
                  <a:cubicBezTo>
                    <a:pt x="3715" y="762"/>
                    <a:pt x="3615" y="773"/>
                    <a:pt x="3515" y="810"/>
                  </a:cubicBezTo>
                  <a:cubicBezTo>
                    <a:pt x="3483" y="814"/>
                    <a:pt x="3450" y="816"/>
                    <a:pt x="3418" y="816"/>
                  </a:cubicBezTo>
                  <a:cubicBezTo>
                    <a:pt x="3266" y="816"/>
                    <a:pt x="3116" y="776"/>
                    <a:pt x="2965" y="776"/>
                  </a:cubicBezTo>
                  <a:cubicBezTo>
                    <a:pt x="2924" y="776"/>
                    <a:pt x="2884" y="779"/>
                    <a:pt x="2844" y="786"/>
                  </a:cubicBezTo>
                  <a:cubicBezTo>
                    <a:pt x="2771" y="792"/>
                    <a:pt x="2700" y="799"/>
                    <a:pt x="2630" y="799"/>
                  </a:cubicBezTo>
                  <a:cubicBezTo>
                    <a:pt x="2589" y="799"/>
                    <a:pt x="2547" y="797"/>
                    <a:pt x="2506" y="790"/>
                  </a:cubicBezTo>
                  <a:cubicBezTo>
                    <a:pt x="2415" y="767"/>
                    <a:pt x="2323" y="757"/>
                    <a:pt x="2231" y="757"/>
                  </a:cubicBezTo>
                  <a:cubicBezTo>
                    <a:pt x="2210" y="757"/>
                    <a:pt x="2189" y="758"/>
                    <a:pt x="2169" y="759"/>
                  </a:cubicBezTo>
                  <a:cubicBezTo>
                    <a:pt x="2097" y="775"/>
                    <a:pt x="2026" y="781"/>
                    <a:pt x="1955" y="781"/>
                  </a:cubicBezTo>
                  <a:cubicBezTo>
                    <a:pt x="1800" y="781"/>
                    <a:pt x="1646" y="752"/>
                    <a:pt x="1493" y="737"/>
                  </a:cubicBezTo>
                  <a:cubicBezTo>
                    <a:pt x="1436" y="754"/>
                    <a:pt x="1380" y="759"/>
                    <a:pt x="1324" y="759"/>
                  </a:cubicBezTo>
                  <a:cubicBezTo>
                    <a:pt x="1200" y="759"/>
                    <a:pt x="1079" y="731"/>
                    <a:pt x="955" y="731"/>
                  </a:cubicBezTo>
                  <a:cubicBezTo>
                    <a:pt x="909" y="731"/>
                    <a:pt x="862" y="735"/>
                    <a:pt x="815" y="746"/>
                  </a:cubicBezTo>
                  <a:cubicBezTo>
                    <a:pt x="798" y="749"/>
                    <a:pt x="781" y="750"/>
                    <a:pt x="764" y="750"/>
                  </a:cubicBezTo>
                  <a:cubicBezTo>
                    <a:pt x="669" y="750"/>
                    <a:pt x="576" y="711"/>
                    <a:pt x="481" y="700"/>
                  </a:cubicBezTo>
                  <a:cubicBezTo>
                    <a:pt x="469" y="700"/>
                    <a:pt x="457" y="700"/>
                    <a:pt x="445" y="700"/>
                  </a:cubicBezTo>
                  <a:cubicBezTo>
                    <a:pt x="339" y="700"/>
                    <a:pt x="233" y="722"/>
                    <a:pt x="136" y="766"/>
                  </a:cubicBezTo>
                  <a:lnTo>
                    <a:pt x="131" y="770"/>
                  </a:lnTo>
                  <a:cubicBezTo>
                    <a:pt x="103" y="783"/>
                    <a:pt x="79" y="803"/>
                    <a:pt x="63" y="828"/>
                  </a:cubicBezTo>
                  <a:cubicBezTo>
                    <a:pt x="1" y="908"/>
                    <a:pt x="19" y="1025"/>
                    <a:pt x="101" y="1085"/>
                  </a:cubicBezTo>
                  <a:cubicBezTo>
                    <a:pt x="200" y="1157"/>
                    <a:pt x="315" y="1202"/>
                    <a:pt x="435" y="1217"/>
                  </a:cubicBezTo>
                  <a:cubicBezTo>
                    <a:pt x="446" y="1217"/>
                    <a:pt x="457" y="1218"/>
                    <a:pt x="468" y="1218"/>
                  </a:cubicBezTo>
                  <a:cubicBezTo>
                    <a:pt x="527" y="1218"/>
                    <a:pt x="586" y="1209"/>
                    <a:pt x="645" y="1209"/>
                  </a:cubicBezTo>
                  <a:cubicBezTo>
                    <a:pt x="689" y="1209"/>
                    <a:pt x="734" y="1214"/>
                    <a:pt x="776" y="1231"/>
                  </a:cubicBezTo>
                  <a:cubicBezTo>
                    <a:pt x="861" y="1265"/>
                    <a:pt x="951" y="1281"/>
                    <a:pt x="1040" y="1281"/>
                  </a:cubicBezTo>
                  <a:cubicBezTo>
                    <a:pt x="1065" y="1281"/>
                    <a:pt x="1091" y="1279"/>
                    <a:pt x="1116" y="1277"/>
                  </a:cubicBezTo>
                  <a:cubicBezTo>
                    <a:pt x="1127" y="1276"/>
                    <a:pt x="1138" y="1275"/>
                    <a:pt x="1148" y="1275"/>
                  </a:cubicBezTo>
                  <a:cubicBezTo>
                    <a:pt x="1252" y="1275"/>
                    <a:pt x="1353" y="1319"/>
                    <a:pt x="1453" y="1335"/>
                  </a:cubicBezTo>
                  <a:cubicBezTo>
                    <a:pt x="1483" y="1336"/>
                    <a:pt x="1513" y="1336"/>
                    <a:pt x="1542" y="1336"/>
                  </a:cubicBezTo>
                  <a:cubicBezTo>
                    <a:pt x="1593" y="1336"/>
                    <a:pt x="1644" y="1336"/>
                    <a:pt x="1695" y="1336"/>
                  </a:cubicBezTo>
                  <a:cubicBezTo>
                    <a:pt x="1844" y="1336"/>
                    <a:pt x="1992" y="1341"/>
                    <a:pt x="2138" y="1386"/>
                  </a:cubicBezTo>
                  <a:cubicBezTo>
                    <a:pt x="2189" y="1396"/>
                    <a:pt x="2241" y="1399"/>
                    <a:pt x="2294" y="1399"/>
                  </a:cubicBezTo>
                  <a:cubicBezTo>
                    <a:pt x="2356" y="1399"/>
                    <a:pt x="2418" y="1394"/>
                    <a:pt x="2481" y="1388"/>
                  </a:cubicBezTo>
                  <a:cubicBezTo>
                    <a:pt x="2497" y="1388"/>
                    <a:pt x="2514" y="1388"/>
                    <a:pt x="2530" y="1388"/>
                  </a:cubicBezTo>
                  <a:cubicBezTo>
                    <a:pt x="2628" y="1388"/>
                    <a:pt x="2725" y="1397"/>
                    <a:pt x="2822" y="1414"/>
                  </a:cubicBezTo>
                  <a:cubicBezTo>
                    <a:pt x="2885" y="1428"/>
                    <a:pt x="2949" y="1432"/>
                    <a:pt x="3013" y="1432"/>
                  </a:cubicBezTo>
                  <a:cubicBezTo>
                    <a:pt x="3132" y="1432"/>
                    <a:pt x="3252" y="1416"/>
                    <a:pt x="3371" y="1416"/>
                  </a:cubicBezTo>
                  <a:cubicBezTo>
                    <a:pt x="3416" y="1416"/>
                    <a:pt x="3461" y="1419"/>
                    <a:pt x="3506" y="1425"/>
                  </a:cubicBezTo>
                  <a:cubicBezTo>
                    <a:pt x="3615" y="1467"/>
                    <a:pt x="3723" y="1478"/>
                    <a:pt x="3831" y="1478"/>
                  </a:cubicBezTo>
                  <a:cubicBezTo>
                    <a:pt x="3950" y="1478"/>
                    <a:pt x="4070" y="1464"/>
                    <a:pt x="4190" y="1461"/>
                  </a:cubicBezTo>
                  <a:cubicBezTo>
                    <a:pt x="4200" y="1461"/>
                    <a:pt x="4211" y="1461"/>
                    <a:pt x="4221" y="1461"/>
                  </a:cubicBezTo>
                  <a:cubicBezTo>
                    <a:pt x="4380" y="1461"/>
                    <a:pt x="4537" y="1479"/>
                    <a:pt x="4693" y="1479"/>
                  </a:cubicBezTo>
                  <a:cubicBezTo>
                    <a:pt x="4755" y="1479"/>
                    <a:pt x="4816" y="1476"/>
                    <a:pt x="4878" y="1469"/>
                  </a:cubicBezTo>
                  <a:cubicBezTo>
                    <a:pt x="4950" y="1459"/>
                    <a:pt x="5023" y="1457"/>
                    <a:pt x="5096" y="1457"/>
                  </a:cubicBezTo>
                  <a:cubicBezTo>
                    <a:pt x="5193" y="1457"/>
                    <a:pt x="5291" y="1461"/>
                    <a:pt x="5388" y="1461"/>
                  </a:cubicBezTo>
                  <a:cubicBezTo>
                    <a:pt x="5448" y="1461"/>
                    <a:pt x="5507" y="1460"/>
                    <a:pt x="5566" y="1454"/>
                  </a:cubicBezTo>
                  <a:cubicBezTo>
                    <a:pt x="5745" y="1427"/>
                    <a:pt x="5926" y="1413"/>
                    <a:pt x="6108" y="1413"/>
                  </a:cubicBezTo>
                  <a:cubicBezTo>
                    <a:pt x="6156" y="1413"/>
                    <a:pt x="6204" y="1414"/>
                    <a:pt x="6252" y="1416"/>
                  </a:cubicBezTo>
                  <a:cubicBezTo>
                    <a:pt x="6264" y="1416"/>
                    <a:pt x="6275" y="1416"/>
                    <a:pt x="6287" y="1416"/>
                  </a:cubicBezTo>
                  <a:cubicBezTo>
                    <a:pt x="6477" y="1416"/>
                    <a:pt x="6659" y="1348"/>
                    <a:pt x="6848" y="1348"/>
                  </a:cubicBezTo>
                  <a:cubicBezTo>
                    <a:pt x="6879" y="1348"/>
                    <a:pt x="6909" y="1350"/>
                    <a:pt x="6940" y="1354"/>
                  </a:cubicBezTo>
                  <a:cubicBezTo>
                    <a:pt x="6969" y="1358"/>
                    <a:pt x="6997" y="1359"/>
                    <a:pt x="7026" y="1359"/>
                  </a:cubicBezTo>
                  <a:cubicBezTo>
                    <a:pt x="7202" y="1359"/>
                    <a:pt x="7372" y="1292"/>
                    <a:pt x="7550" y="1292"/>
                  </a:cubicBezTo>
                  <a:cubicBezTo>
                    <a:pt x="7575" y="1292"/>
                    <a:pt x="7601" y="1294"/>
                    <a:pt x="7628" y="1297"/>
                  </a:cubicBezTo>
                  <a:cubicBezTo>
                    <a:pt x="7667" y="1302"/>
                    <a:pt x="7706" y="1304"/>
                    <a:pt x="7745" y="1304"/>
                  </a:cubicBezTo>
                  <a:cubicBezTo>
                    <a:pt x="7939" y="1304"/>
                    <a:pt x="8128" y="1250"/>
                    <a:pt x="8314" y="1204"/>
                  </a:cubicBezTo>
                  <a:cubicBezTo>
                    <a:pt x="8759" y="1062"/>
                    <a:pt x="9235" y="1078"/>
                    <a:pt x="9678" y="914"/>
                  </a:cubicBezTo>
                  <a:cubicBezTo>
                    <a:pt x="9788" y="870"/>
                    <a:pt x="9897" y="830"/>
                    <a:pt x="10009" y="793"/>
                  </a:cubicBezTo>
                  <a:cubicBezTo>
                    <a:pt x="10120" y="757"/>
                    <a:pt x="10244" y="761"/>
                    <a:pt x="10352" y="704"/>
                  </a:cubicBezTo>
                  <a:cubicBezTo>
                    <a:pt x="10565" y="604"/>
                    <a:pt x="10753" y="429"/>
                    <a:pt x="10930" y="263"/>
                  </a:cubicBezTo>
                  <a:cubicBezTo>
                    <a:pt x="10959" y="237"/>
                    <a:pt x="10976" y="200"/>
                    <a:pt x="10976" y="162"/>
                  </a:cubicBezTo>
                  <a:cubicBezTo>
                    <a:pt x="10978" y="82"/>
                    <a:pt x="10916" y="16"/>
                    <a:pt x="10837" y="14"/>
                  </a:cubicBezTo>
                  <a:lnTo>
                    <a:pt x="10822" y="14"/>
                  </a:lnTo>
                  <a:cubicBezTo>
                    <a:pt x="10698" y="11"/>
                    <a:pt x="10574" y="0"/>
                    <a:pt x="10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3"/>
            <p:cNvSpPr/>
            <p:nvPr/>
          </p:nvSpPr>
          <p:spPr>
            <a:xfrm>
              <a:off x="4548925" y="4978425"/>
              <a:ext cx="100975" cy="67600"/>
            </a:xfrm>
            <a:custGeom>
              <a:avLst/>
              <a:gdLst/>
              <a:ahLst/>
              <a:cxnLst/>
              <a:rect l="l" t="t" r="r" b="b"/>
              <a:pathLst>
                <a:path w="4039" h="2704" extrusionOk="0">
                  <a:moveTo>
                    <a:pt x="1405" y="437"/>
                  </a:moveTo>
                  <a:cubicBezTo>
                    <a:pt x="1444" y="491"/>
                    <a:pt x="1461" y="529"/>
                    <a:pt x="1548" y="574"/>
                  </a:cubicBezTo>
                  <a:cubicBezTo>
                    <a:pt x="1633" y="636"/>
                    <a:pt x="1734" y="680"/>
                    <a:pt x="1838" y="698"/>
                  </a:cubicBezTo>
                  <a:cubicBezTo>
                    <a:pt x="1848" y="698"/>
                    <a:pt x="1858" y="698"/>
                    <a:pt x="1867" y="698"/>
                  </a:cubicBezTo>
                  <a:cubicBezTo>
                    <a:pt x="2061" y="698"/>
                    <a:pt x="2249" y="747"/>
                    <a:pt x="2438" y="784"/>
                  </a:cubicBezTo>
                  <a:cubicBezTo>
                    <a:pt x="2566" y="798"/>
                    <a:pt x="2695" y="805"/>
                    <a:pt x="2823" y="805"/>
                  </a:cubicBezTo>
                  <a:cubicBezTo>
                    <a:pt x="2862" y="805"/>
                    <a:pt x="2901" y="804"/>
                    <a:pt x="2940" y="803"/>
                  </a:cubicBezTo>
                  <a:lnTo>
                    <a:pt x="2940" y="803"/>
                  </a:lnTo>
                  <a:cubicBezTo>
                    <a:pt x="2923" y="824"/>
                    <a:pt x="2907" y="846"/>
                    <a:pt x="2894" y="869"/>
                  </a:cubicBezTo>
                  <a:cubicBezTo>
                    <a:pt x="2790" y="1108"/>
                    <a:pt x="2549" y="1222"/>
                    <a:pt x="2422" y="1426"/>
                  </a:cubicBezTo>
                  <a:cubicBezTo>
                    <a:pt x="2347" y="1519"/>
                    <a:pt x="2247" y="1574"/>
                    <a:pt x="2150" y="1628"/>
                  </a:cubicBezTo>
                  <a:cubicBezTo>
                    <a:pt x="2055" y="1683"/>
                    <a:pt x="1967" y="1749"/>
                    <a:pt x="1872" y="1811"/>
                  </a:cubicBezTo>
                  <a:cubicBezTo>
                    <a:pt x="1776" y="1873"/>
                    <a:pt x="1648" y="1858"/>
                    <a:pt x="1550" y="1904"/>
                  </a:cubicBezTo>
                  <a:cubicBezTo>
                    <a:pt x="1453" y="1950"/>
                    <a:pt x="1347" y="1993"/>
                    <a:pt x="1238" y="1993"/>
                  </a:cubicBezTo>
                  <a:cubicBezTo>
                    <a:pt x="1180" y="1993"/>
                    <a:pt x="1130" y="1988"/>
                    <a:pt x="1079" y="1988"/>
                  </a:cubicBezTo>
                  <a:cubicBezTo>
                    <a:pt x="1034" y="1988"/>
                    <a:pt x="988" y="1992"/>
                    <a:pt x="936" y="2010"/>
                  </a:cubicBezTo>
                  <a:cubicBezTo>
                    <a:pt x="917" y="2016"/>
                    <a:pt x="899" y="2019"/>
                    <a:pt x="882" y="2019"/>
                  </a:cubicBezTo>
                  <a:cubicBezTo>
                    <a:pt x="803" y="2019"/>
                    <a:pt x="747" y="1960"/>
                    <a:pt x="708" y="1924"/>
                  </a:cubicBezTo>
                  <a:cubicBezTo>
                    <a:pt x="687" y="1902"/>
                    <a:pt x="661" y="1884"/>
                    <a:pt x="634" y="1867"/>
                  </a:cubicBezTo>
                  <a:lnTo>
                    <a:pt x="617" y="1867"/>
                  </a:lnTo>
                  <a:cubicBezTo>
                    <a:pt x="615" y="1864"/>
                    <a:pt x="614" y="1851"/>
                    <a:pt x="610" y="1846"/>
                  </a:cubicBezTo>
                  <a:cubicBezTo>
                    <a:pt x="617" y="1794"/>
                    <a:pt x="672" y="1720"/>
                    <a:pt x="677" y="1610"/>
                  </a:cubicBezTo>
                  <a:cubicBezTo>
                    <a:pt x="681" y="1501"/>
                    <a:pt x="738" y="1393"/>
                    <a:pt x="827" y="1309"/>
                  </a:cubicBezTo>
                  <a:cubicBezTo>
                    <a:pt x="916" y="1225"/>
                    <a:pt x="909" y="1065"/>
                    <a:pt x="1015" y="992"/>
                  </a:cubicBezTo>
                  <a:cubicBezTo>
                    <a:pt x="1119" y="919"/>
                    <a:pt x="1126" y="762"/>
                    <a:pt x="1234" y="687"/>
                  </a:cubicBezTo>
                  <a:cubicBezTo>
                    <a:pt x="1283" y="647"/>
                    <a:pt x="1349" y="581"/>
                    <a:pt x="1363" y="552"/>
                  </a:cubicBezTo>
                  <a:cubicBezTo>
                    <a:pt x="1376" y="523"/>
                    <a:pt x="1389" y="488"/>
                    <a:pt x="1400" y="455"/>
                  </a:cubicBezTo>
                  <a:lnTo>
                    <a:pt x="1405" y="437"/>
                  </a:lnTo>
                  <a:close/>
                  <a:moveTo>
                    <a:pt x="1862" y="0"/>
                  </a:moveTo>
                  <a:cubicBezTo>
                    <a:pt x="1807" y="0"/>
                    <a:pt x="1751" y="7"/>
                    <a:pt x="1695" y="21"/>
                  </a:cubicBezTo>
                  <a:lnTo>
                    <a:pt x="1272" y="87"/>
                  </a:lnTo>
                  <a:cubicBezTo>
                    <a:pt x="1238" y="90"/>
                    <a:pt x="1186" y="130"/>
                    <a:pt x="1174" y="136"/>
                  </a:cubicBezTo>
                  <a:lnTo>
                    <a:pt x="1146" y="145"/>
                  </a:lnTo>
                  <a:lnTo>
                    <a:pt x="1095" y="167"/>
                  </a:lnTo>
                  <a:cubicBezTo>
                    <a:pt x="1061" y="178"/>
                    <a:pt x="1030" y="194"/>
                    <a:pt x="999" y="214"/>
                  </a:cubicBezTo>
                  <a:cubicBezTo>
                    <a:pt x="936" y="251"/>
                    <a:pt x="900" y="309"/>
                    <a:pt x="869" y="369"/>
                  </a:cubicBezTo>
                  <a:cubicBezTo>
                    <a:pt x="805" y="490"/>
                    <a:pt x="645" y="541"/>
                    <a:pt x="590" y="669"/>
                  </a:cubicBezTo>
                  <a:cubicBezTo>
                    <a:pt x="535" y="796"/>
                    <a:pt x="378" y="855"/>
                    <a:pt x="329" y="992"/>
                  </a:cubicBezTo>
                  <a:cubicBezTo>
                    <a:pt x="269" y="1127"/>
                    <a:pt x="198" y="1256"/>
                    <a:pt x="114" y="1377"/>
                  </a:cubicBezTo>
                  <a:cubicBezTo>
                    <a:pt x="19" y="1504"/>
                    <a:pt x="0" y="1692"/>
                    <a:pt x="22" y="1900"/>
                  </a:cubicBezTo>
                  <a:cubicBezTo>
                    <a:pt x="31" y="2021"/>
                    <a:pt x="68" y="2138"/>
                    <a:pt x="130" y="2242"/>
                  </a:cubicBezTo>
                  <a:cubicBezTo>
                    <a:pt x="188" y="2333"/>
                    <a:pt x="252" y="2404"/>
                    <a:pt x="338" y="2451"/>
                  </a:cubicBezTo>
                  <a:cubicBezTo>
                    <a:pt x="502" y="2554"/>
                    <a:pt x="672" y="2563"/>
                    <a:pt x="831" y="2645"/>
                  </a:cubicBezTo>
                  <a:cubicBezTo>
                    <a:pt x="914" y="2689"/>
                    <a:pt x="1001" y="2704"/>
                    <a:pt x="1086" y="2704"/>
                  </a:cubicBezTo>
                  <a:cubicBezTo>
                    <a:pt x="1161" y="2704"/>
                    <a:pt x="1235" y="2692"/>
                    <a:pt x="1307" y="2678"/>
                  </a:cubicBezTo>
                  <a:cubicBezTo>
                    <a:pt x="1460" y="2645"/>
                    <a:pt x="1608" y="2641"/>
                    <a:pt x="1761" y="2616"/>
                  </a:cubicBezTo>
                  <a:cubicBezTo>
                    <a:pt x="1913" y="2590"/>
                    <a:pt x="2031" y="2490"/>
                    <a:pt x="2168" y="2431"/>
                  </a:cubicBezTo>
                  <a:cubicBezTo>
                    <a:pt x="2305" y="2371"/>
                    <a:pt x="2447" y="2322"/>
                    <a:pt x="2566" y="2220"/>
                  </a:cubicBezTo>
                  <a:cubicBezTo>
                    <a:pt x="2684" y="2116"/>
                    <a:pt x="2779" y="2010"/>
                    <a:pt x="2894" y="1924"/>
                  </a:cubicBezTo>
                  <a:cubicBezTo>
                    <a:pt x="3148" y="1769"/>
                    <a:pt x="3243" y="1490"/>
                    <a:pt x="3467" y="1320"/>
                  </a:cubicBezTo>
                  <a:cubicBezTo>
                    <a:pt x="3569" y="1225"/>
                    <a:pt x="3604" y="1081"/>
                    <a:pt x="3706" y="988"/>
                  </a:cubicBezTo>
                  <a:cubicBezTo>
                    <a:pt x="3808" y="893"/>
                    <a:pt x="3907" y="800"/>
                    <a:pt x="3965" y="663"/>
                  </a:cubicBezTo>
                  <a:lnTo>
                    <a:pt x="4002" y="581"/>
                  </a:lnTo>
                  <a:cubicBezTo>
                    <a:pt x="4027" y="523"/>
                    <a:pt x="4038" y="459"/>
                    <a:pt x="4033" y="397"/>
                  </a:cubicBezTo>
                  <a:cubicBezTo>
                    <a:pt x="4012" y="205"/>
                    <a:pt x="3850" y="63"/>
                    <a:pt x="3661" y="63"/>
                  </a:cubicBezTo>
                  <a:cubicBezTo>
                    <a:pt x="3649" y="63"/>
                    <a:pt x="3637" y="64"/>
                    <a:pt x="3624" y="65"/>
                  </a:cubicBezTo>
                  <a:cubicBezTo>
                    <a:pt x="3483" y="81"/>
                    <a:pt x="3332" y="113"/>
                    <a:pt x="3182" y="113"/>
                  </a:cubicBezTo>
                  <a:cubicBezTo>
                    <a:pt x="3142" y="113"/>
                    <a:pt x="3102" y="110"/>
                    <a:pt x="3062" y="105"/>
                  </a:cubicBezTo>
                  <a:cubicBezTo>
                    <a:pt x="2886" y="81"/>
                    <a:pt x="2712" y="46"/>
                    <a:pt x="2537" y="46"/>
                  </a:cubicBezTo>
                  <a:cubicBezTo>
                    <a:pt x="2525" y="46"/>
                    <a:pt x="2512" y="46"/>
                    <a:pt x="2500" y="47"/>
                  </a:cubicBezTo>
                  <a:cubicBezTo>
                    <a:pt x="2433" y="49"/>
                    <a:pt x="2366" y="52"/>
                    <a:pt x="2300" y="52"/>
                  </a:cubicBezTo>
                  <a:cubicBezTo>
                    <a:pt x="2177" y="52"/>
                    <a:pt x="2055" y="42"/>
                    <a:pt x="1938" y="5"/>
                  </a:cubicBezTo>
                  <a:cubicBezTo>
                    <a:pt x="1913" y="2"/>
                    <a:pt x="1888" y="0"/>
                    <a:pt x="1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3"/>
            <p:cNvSpPr/>
            <p:nvPr/>
          </p:nvSpPr>
          <p:spPr>
            <a:xfrm>
              <a:off x="5125900" y="4996275"/>
              <a:ext cx="81400" cy="55675"/>
            </a:xfrm>
            <a:custGeom>
              <a:avLst/>
              <a:gdLst/>
              <a:ahLst/>
              <a:cxnLst/>
              <a:rect l="l" t="t" r="r" b="b"/>
              <a:pathLst>
                <a:path w="3256" h="2227" extrusionOk="0">
                  <a:moveTo>
                    <a:pt x="947" y="611"/>
                  </a:moveTo>
                  <a:cubicBezTo>
                    <a:pt x="976" y="633"/>
                    <a:pt x="1007" y="653"/>
                    <a:pt x="1039" y="672"/>
                  </a:cubicBezTo>
                  <a:cubicBezTo>
                    <a:pt x="1119" y="723"/>
                    <a:pt x="1200" y="753"/>
                    <a:pt x="1278" y="753"/>
                  </a:cubicBezTo>
                  <a:cubicBezTo>
                    <a:pt x="1286" y="753"/>
                    <a:pt x="1295" y="753"/>
                    <a:pt x="1303" y="752"/>
                  </a:cubicBezTo>
                  <a:cubicBezTo>
                    <a:pt x="1341" y="744"/>
                    <a:pt x="1378" y="741"/>
                    <a:pt x="1415" y="741"/>
                  </a:cubicBezTo>
                  <a:cubicBezTo>
                    <a:pt x="1554" y="741"/>
                    <a:pt x="1689" y="784"/>
                    <a:pt x="1821" y="789"/>
                  </a:cubicBezTo>
                  <a:cubicBezTo>
                    <a:pt x="1828" y="789"/>
                    <a:pt x="1834" y="789"/>
                    <a:pt x="1840" y="789"/>
                  </a:cubicBezTo>
                  <a:cubicBezTo>
                    <a:pt x="1989" y="789"/>
                    <a:pt x="2136" y="753"/>
                    <a:pt x="2284" y="753"/>
                  </a:cubicBezTo>
                  <a:cubicBezTo>
                    <a:pt x="2287" y="753"/>
                    <a:pt x="2290" y="753"/>
                    <a:pt x="2293" y="753"/>
                  </a:cubicBezTo>
                  <a:lnTo>
                    <a:pt x="2293" y="753"/>
                  </a:lnTo>
                  <a:cubicBezTo>
                    <a:pt x="2291" y="760"/>
                    <a:pt x="2289" y="767"/>
                    <a:pt x="2287" y="774"/>
                  </a:cubicBezTo>
                  <a:cubicBezTo>
                    <a:pt x="2257" y="856"/>
                    <a:pt x="2184" y="914"/>
                    <a:pt x="2142" y="984"/>
                  </a:cubicBezTo>
                  <a:cubicBezTo>
                    <a:pt x="2102" y="1055"/>
                    <a:pt x="2079" y="1135"/>
                    <a:pt x="2020" y="1188"/>
                  </a:cubicBezTo>
                  <a:cubicBezTo>
                    <a:pt x="1960" y="1239"/>
                    <a:pt x="1911" y="1261"/>
                    <a:pt x="1860" y="1301"/>
                  </a:cubicBezTo>
                  <a:cubicBezTo>
                    <a:pt x="1812" y="1342"/>
                    <a:pt x="1758" y="1407"/>
                    <a:pt x="1678" y="1407"/>
                  </a:cubicBezTo>
                  <a:cubicBezTo>
                    <a:pt x="1674" y="1407"/>
                    <a:pt x="1671" y="1407"/>
                    <a:pt x="1668" y="1407"/>
                  </a:cubicBezTo>
                  <a:cubicBezTo>
                    <a:pt x="1660" y="1406"/>
                    <a:pt x="1653" y="1406"/>
                    <a:pt x="1646" y="1406"/>
                  </a:cubicBezTo>
                  <a:cubicBezTo>
                    <a:pt x="1571" y="1406"/>
                    <a:pt x="1506" y="1438"/>
                    <a:pt x="1440" y="1475"/>
                  </a:cubicBezTo>
                  <a:cubicBezTo>
                    <a:pt x="1393" y="1502"/>
                    <a:pt x="1341" y="1511"/>
                    <a:pt x="1288" y="1511"/>
                  </a:cubicBezTo>
                  <a:cubicBezTo>
                    <a:pt x="1259" y="1511"/>
                    <a:pt x="1229" y="1508"/>
                    <a:pt x="1201" y="1504"/>
                  </a:cubicBezTo>
                  <a:cubicBezTo>
                    <a:pt x="1194" y="1503"/>
                    <a:pt x="1188" y="1503"/>
                    <a:pt x="1181" y="1503"/>
                  </a:cubicBezTo>
                  <a:cubicBezTo>
                    <a:pt x="1148" y="1503"/>
                    <a:pt x="1114" y="1507"/>
                    <a:pt x="1082" y="1517"/>
                  </a:cubicBezTo>
                  <a:cubicBezTo>
                    <a:pt x="1044" y="1537"/>
                    <a:pt x="1006" y="1559"/>
                    <a:pt x="966" y="1562"/>
                  </a:cubicBezTo>
                  <a:cubicBezTo>
                    <a:pt x="964" y="1562"/>
                    <a:pt x="963" y="1562"/>
                    <a:pt x="962" y="1562"/>
                  </a:cubicBezTo>
                  <a:cubicBezTo>
                    <a:pt x="887" y="1562"/>
                    <a:pt x="824" y="1509"/>
                    <a:pt x="770" y="1495"/>
                  </a:cubicBezTo>
                  <a:cubicBezTo>
                    <a:pt x="716" y="1482"/>
                    <a:pt x="623" y="1473"/>
                    <a:pt x="646" y="1449"/>
                  </a:cubicBezTo>
                  <a:cubicBezTo>
                    <a:pt x="672" y="1427"/>
                    <a:pt x="654" y="1447"/>
                    <a:pt x="632" y="1385"/>
                  </a:cubicBezTo>
                  <a:cubicBezTo>
                    <a:pt x="608" y="1325"/>
                    <a:pt x="646" y="1256"/>
                    <a:pt x="688" y="1188"/>
                  </a:cubicBezTo>
                  <a:cubicBezTo>
                    <a:pt x="705" y="1148"/>
                    <a:pt x="710" y="1102"/>
                    <a:pt x="705" y="1060"/>
                  </a:cubicBezTo>
                  <a:cubicBezTo>
                    <a:pt x="710" y="1017"/>
                    <a:pt x="738" y="980"/>
                    <a:pt x="763" y="944"/>
                  </a:cubicBezTo>
                  <a:cubicBezTo>
                    <a:pt x="829" y="882"/>
                    <a:pt x="790" y="754"/>
                    <a:pt x="878" y="699"/>
                  </a:cubicBezTo>
                  <a:cubicBezTo>
                    <a:pt x="905" y="674"/>
                    <a:pt x="933" y="647"/>
                    <a:pt x="947" y="611"/>
                  </a:cubicBezTo>
                  <a:close/>
                  <a:moveTo>
                    <a:pt x="2732" y="0"/>
                  </a:moveTo>
                  <a:cubicBezTo>
                    <a:pt x="2590" y="0"/>
                    <a:pt x="2450" y="54"/>
                    <a:pt x="2307" y="68"/>
                  </a:cubicBezTo>
                  <a:cubicBezTo>
                    <a:pt x="2268" y="72"/>
                    <a:pt x="2230" y="73"/>
                    <a:pt x="2192" y="73"/>
                  </a:cubicBezTo>
                  <a:cubicBezTo>
                    <a:pt x="2066" y="73"/>
                    <a:pt x="1941" y="57"/>
                    <a:pt x="1819" y="50"/>
                  </a:cubicBezTo>
                  <a:cubicBezTo>
                    <a:pt x="1811" y="49"/>
                    <a:pt x="1802" y="49"/>
                    <a:pt x="1793" y="49"/>
                  </a:cubicBezTo>
                  <a:cubicBezTo>
                    <a:pt x="1682" y="49"/>
                    <a:pt x="1571" y="85"/>
                    <a:pt x="1461" y="85"/>
                  </a:cubicBezTo>
                  <a:cubicBezTo>
                    <a:pt x="1420" y="85"/>
                    <a:pt x="1380" y="80"/>
                    <a:pt x="1340" y="66"/>
                  </a:cubicBezTo>
                  <a:cubicBezTo>
                    <a:pt x="1320" y="62"/>
                    <a:pt x="1301" y="60"/>
                    <a:pt x="1282" y="60"/>
                  </a:cubicBezTo>
                  <a:cubicBezTo>
                    <a:pt x="1225" y="60"/>
                    <a:pt x="1169" y="77"/>
                    <a:pt x="1112" y="104"/>
                  </a:cubicBezTo>
                  <a:cubicBezTo>
                    <a:pt x="1075" y="123"/>
                    <a:pt x="1020" y="152"/>
                    <a:pt x="1000" y="159"/>
                  </a:cubicBezTo>
                  <a:cubicBezTo>
                    <a:pt x="980" y="166"/>
                    <a:pt x="973" y="179"/>
                    <a:pt x="936" y="183"/>
                  </a:cubicBezTo>
                  <a:lnTo>
                    <a:pt x="916" y="183"/>
                  </a:lnTo>
                  <a:lnTo>
                    <a:pt x="807" y="176"/>
                  </a:lnTo>
                  <a:cubicBezTo>
                    <a:pt x="805" y="175"/>
                    <a:pt x="804" y="175"/>
                    <a:pt x="802" y="175"/>
                  </a:cubicBezTo>
                  <a:cubicBezTo>
                    <a:pt x="757" y="175"/>
                    <a:pt x="689" y="246"/>
                    <a:pt x="684" y="246"/>
                  </a:cubicBezTo>
                  <a:cubicBezTo>
                    <a:pt x="683" y="246"/>
                    <a:pt x="683" y="245"/>
                    <a:pt x="685" y="243"/>
                  </a:cubicBezTo>
                  <a:lnTo>
                    <a:pt x="685" y="243"/>
                  </a:lnTo>
                  <a:lnTo>
                    <a:pt x="663" y="252"/>
                  </a:lnTo>
                  <a:lnTo>
                    <a:pt x="621" y="270"/>
                  </a:lnTo>
                  <a:cubicBezTo>
                    <a:pt x="595" y="283"/>
                    <a:pt x="570" y="296"/>
                    <a:pt x="546" y="312"/>
                  </a:cubicBezTo>
                  <a:cubicBezTo>
                    <a:pt x="498" y="342"/>
                    <a:pt x="480" y="391"/>
                    <a:pt x="464" y="442"/>
                  </a:cubicBezTo>
                  <a:cubicBezTo>
                    <a:pt x="446" y="551"/>
                    <a:pt x="309" y="590"/>
                    <a:pt x="283" y="699"/>
                  </a:cubicBezTo>
                  <a:cubicBezTo>
                    <a:pt x="265" y="750"/>
                    <a:pt x="256" y="800"/>
                    <a:pt x="216" y="843"/>
                  </a:cubicBezTo>
                  <a:cubicBezTo>
                    <a:pt x="174" y="887"/>
                    <a:pt x="135" y="929"/>
                    <a:pt x="124" y="987"/>
                  </a:cubicBezTo>
                  <a:cubicBezTo>
                    <a:pt x="92" y="1099"/>
                    <a:pt x="92" y="1221"/>
                    <a:pt x="46" y="1354"/>
                  </a:cubicBezTo>
                  <a:cubicBezTo>
                    <a:pt x="0" y="1486"/>
                    <a:pt x="62" y="1717"/>
                    <a:pt x="183" y="1836"/>
                  </a:cubicBezTo>
                  <a:cubicBezTo>
                    <a:pt x="305" y="1954"/>
                    <a:pt x="411" y="2048"/>
                    <a:pt x="539" y="2110"/>
                  </a:cubicBezTo>
                  <a:cubicBezTo>
                    <a:pt x="668" y="2170"/>
                    <a:pt x="800" y="2133"/>
                    <a:pt x="911" y="2166"/>
                  </a:cubicBezTo>
                  <a:cubicBezTo>
                    <a:pt x="1002" y="2191"/>
                    <a:pt x="1100" y="2227"/>
                    <a:pt x="1195" y="2227"/>
                  </a:cubicBezTo>
                  <a:cubicBezTo>
                    <a:pt x="1216" y="2227"/>
                    <a:pt x="1237" y="2225"/>
                    <a:pt x="1258" y="2221"/>
                  </a:cubicBezTo>
                  <a:cubicBezTo>
                    <a:pt x="1372" y="2197"/>
                    <a:pt x="1476" y="2166"/>
                    <a:pt x="1593" y="2166"/>
                  </a:cubicBezTo>
                  <a:cubicBezTo>
                    <a:pt x="1710" y="2166"/>
                    <a:pt x="1821" y="2130"/>
                    <a:pt x="1922" y="2068"/>
                  </a:cubicBezTo>
                  <a:cubicBezTo>
                    <a:pt x="2022" y="2007"/>
                    <a:pt x="2131" y="1975"/>
                    <a:pt x="2252" y="1912"/>
                  </a:cubicBezTo>
                  <a:cubicBezTo>
                    <a:pt x="2372" y="1852"/>
                    <a:pt x="2453" y="1737"/>
                    <a:pt x="2527" y="1644"/>
                  </a:cubicBezTo>
                  <a:cubicBezTo>
                    <a:pt x="2604" y="1551"/>
                    <a:pt x="2683" y="1471"/>
                    <a:pt x="2754" y="1382"/>
                  </a:cubicBezTo>
                  <a:cubicBezTo>
                    <a:pt x="2825" y="1292"/>
                    <a:pt x="2839" y="1177"/>
                    <a:pt x="2892" y="1086"/>
                  </a:cubicBezTo>
                  <a:cubicBezTo>
                    <a:pt x="2947" y="995"/>
                    <a:pt x="3033" y="918"/>
                    <a:pt x="3046" y="807"/>
                  </a:cubicBezTo>
                  <a:cubicBezTo>
                    <a:pt x="3060" y="696"/>
                    <a:pt x="3119" y="615"/>
                    <a:pt x="3184" y="511"/>
                  </a:cubicBezTo>
                  <a:cubicBezTo>
                    <a:pt x="3210" y="471"/>
                    <a:pt x="3226" y="427"/>
                    <a:pt x="3234" y="382"/>
                  </a:cubicBezTo>
                  <a:cubicBezTo>
                    <a:pt x="3255" y="208"/>
                    <a:pt x="3133" y="50"/>
                    <a:pt x="2960" y="26"/>
                  </a:cubicBezTo>
                  <a:lnTo>
                    <a:pt x="2794" y="4"/>
                  </a:lnTo>
                  <a:cubicBezTo>
                    <a:pt x="2773" y="1"/>
                    <a:pt x="2752" y="0"/>
                    <a:pt x="2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3"/>
            <p:cNvSpPr/>
            <p:nvPr/>
          </p:nvSpPr>
          <p:spPr>
            <a:xfrm>
              <a:off x="5197975" y="3119475"/>
              <a:ext cx="103875" cy="128225"/>
            </a:xfrm>
            <a:custGeom>
              <a:avLst/>
              <a:gdLst/>
              <a:ahLst/>
              <a:cxnLst/>
              <a:rect l="l" t="t" r="r" b="b"/>
              <a:pathLst>
                <a:path w="4155" h="5129" extrusionOk="0">
                  <a:moveTo>
                    <a:pt x="4009" y="1"/>
                  </a:moveTo>
                  <a:cubicBezTo>
                    <a:pt x="3973" y="1"/>
                    <a:pt x="3937" y="17"/>
                    <a:pt x="3918" y="55"/>
                  </a:cubicBezTo>
                  <a:cubicBezTo>
                    <a:pt x="3443" y="960"/>
                    <a:pt x="2870" y="1809"/>
                    <a:pt x="2206" y="2586"/>
                  </a:cubicBezTo>
                  <a:cubicBezTo>
                    <a:pt x="1885" y="2962"/>
                    <a:pt x="1568" y="3336"/>
                    <a:pt x="1219" y="3688"/>
                  </a:cubicBezTo>
                  <a:cubicBezTo>
                    <a:pt x="871" y="4038"/>
                    <a:pt x="449" y="4385"/>
                    <a:pt x="117" y="4790"/>
                  </a:cubicBezTo>
                  <a:cubicBezTo>
                    <a:pt x="0" y="4931"/>
                    <a:pt x="100" y="5129"/>
                    <a:pt x="257" y="5129"/>
                  </a:cubicBezTo>
                  <a:cubicBezTo>
                    <a:pt x="288" y="5129"/>
                    <a:pt x="323" y="5120"/>
                    <a:pt x="358" y="5102"/>
                  </a:cubicBezTo>
                  <a:cubicBezTo>
                    <a:pt x="829" y="4857"/>
                    <a:pt x="1210" y="4482"/>
                    <a:pt x="1577" y="4102"/>
                  </a:cubicBezTo>
                  <a:cubicBezTo>
                    <a:pt x="1945" y="3724"/>
                    <a:pt x="2303" y="3325"/>
                    <a:pt x="2611" y="2898"/>
                  </a:cubicBezTo>
                  <a:cubicBezTo>
                    <a:pt x="3224" y="2044"/>
                    <a:pt x="3724" y="1113"/>
                    <a:pt x="4122" y="141"/>
                  </a:cubicBezTo>
                  <a:cubicBezTo>
                    <a:pt x="4154" y="62"/>
                    <a:pt x="4080" y="1"/>
                    <a:pt x="4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3"/>
            <p:cNvSpPr/>
            <p:nvPr/>
          </p:nvSpPr>
          <p:spPr>
            <a:xfrm>
              <a:off x="5252900" y="3146700"/>
              <a:ext cx="77825" cy="100700"/>
            </a:xfrm>
            <a:custGeom>
              <a:avLst/>
              <a:gdLst/>
              <a:ahLst/>
              <a:cxnLst/>
              <a:rect l="l" t="t" r="r" b="b"/>
              <a:pathLst>
                <a:path w="3113" h="4028" extrusionOk="0">
                  <a:moveTo>
                    <a:pt x="2935" y="1"/>
                  </a:moveTo>
                  <a:cubicBezTo>
                    <a:pt x="2890" y="1"/>
                    <a:pt x="2845" y="21"/>
                    <a:pt x="2817" y="70"/>
                  </a:cubicBezTo>
                  <a:cubicBezTo>
                    <a:pt x="2459" y="710"/>
                    <a:pt x="2031" y="1322"/>
                    <a:pt x="1584" y="1906"/>
                  </a:cubicBezTo>
                  <a:cubicBezTo>
                    <a:pt x="1137" y="2489"/>
                    <a:pt x="620" y="3020"/>
                    <a:pt x="144" y="3582"/>
                  </a:cubicBezTo>
                  <a:cubicBezTo>
                    <a:pt x="0" y="3751"/>
                    <a:pt x="128" y="4027"/>
                    <a:pt x="320" y="4027"/>
                  </a:cubicBezTo>
                  <a:cubicBezTo>
                    <a:pt x="362" y="4027"/>
                    <a:pt x="407" y="4014"/>
                    <a:pt x="452" y="3984"/>
                  </a:cubicBezTo>
                  <a:cubicBezTo>
                    <a:pt x="1763" y="3104"/>
                    <a:pt x="2609" y="1654"/>
                    <a:pt x="3080" y="179"/>
                  </a:cubicBezTo>
                  <a:cubicBezTo>
                    <a:pt x="3112" y="77"/>
                    <a:pt x="3023" y="1"/>
                    <a:pt x="2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3"/>
            <p:cNvSpPr/>
            <p:nvPr/>
          </p:nvSpPr>
          <p:spPr>
            <a:xfrm>
              <a:off x="5568575" y="3031025"/>
              <a:ext cx="63025" cy="126625"/>
            </a:xfrm>
            <a:custGeom>
              <a:avLst/>
              <a:gdLst/>
              <a:ahLst/>
              <a:cxnLst/>
              <a:rect l="l" t="t" r="r" b="b"/>
              <a:pathLst>
                <a:path w="2521" h="5065" extrusionOk="0">
                  <a:moveTo>
                    <a:pt x="2436" y="0"/>
                  </a:moveTo>
                  <a:cubicBezTo>
                    <a:pt x="2408" y="0"/>
                    <a:pt x="2381" y="17"/>
                    <a:pt x="2369" y="55"/>
                  </a:cubicBezTo>
                  <a:cubicBezTo>
                    <a:pt x="2101" y="902"/>
                    <a:pt x="1732" y="1710"/>
                    <a:pt x="1346" y="2509"/>
                  </a:cubicBezTo>
                  <a:cubicBezTo>
                    <a:pt x="1156" y="2896"/>
                    <a:pt x="948" y="3276"/>
                    <a:pt x="736" y="3652"/>
                  </a:cubicBezTo>
                  <a:cubicBezTo>
                    <a:pt x="524" y="4027"/>
                    <a:pt x="258" y="4405"/>
                    <a:pt x="63" y="4803"/>
                  </a:cubicBezTo>
                  <a:cubicBezTo>
                    <a:pt x="0" y="4937"/>
                    <a:pt x="101" y="5064"/>
                    <a:pt x="218" y="5064"/>
                  </a:cubicBezTo>
                  <a:cubicBezTo>
                    <a:pt x="257" y="5064"/>
                    <a:pt x="299" y="5050"/>
                    <a:pt x="337" y="5016"/>
                  </a:cubicBezTo>
                  <a:cubicBezTo>
                    <a:pt x="669" y="4719"/>
                    <a:pt x="926" y="4323"/>
                    <a:pt x="1165" y="3951"/>
                  </a:cubicBezTo>
                  <a:cubicBezTo>
                    <a:pt x="1404" y="3579"/>
                    <a:pt x="1623" y="3155"/>
                    <a:pt x="1811" y="2732"/>
                  </a:cubicBezTo>
                  <a:cubicBezTo>
                    <a:pt x="2185" y="1891"/>
                    <a:pt x="2387" y="1004"/>
                    <a:pt x="2513" y="94"/>
                  </a:cubicBezTo>
                  <a:cubicBezTo>
                    <a:pt x="2521" y="38"/>
                    <a:pt x="2478" y="0"/>
                    <a:pt x="2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3"/>
            <p:cNvSpPr/>
            <p:nvPr/>
          </p:nvSpPr>
          <p:spPr>
            <a:xfrm>
              <a:off x="4902200" y="2282875"/>
              <a:ext cx="43600" cy="131425"/>
            </a:xfrm>
            <a:custGeom>
              <a:avLst/>
              <a:gdLst/>
              <a:ahLst/>
              <a:cxnLst/>
              <a:rect l="l" t="t" r="r" b="b"/>
              <a:pathLst>
                <a:path w="1744" h="5257" extrusionOk="0">
                  <a:moveTo>
                    <a:pt x="219" y="0"/>
                  </a:moveTo>
                  <a:cubicBezTo>
                    <a:pt x="153" y="0"/>
                    <a:pt x="88" y="46"/>
                    <a:pt x="79" y="139"/>
                  </a:cubicBezTo>
                  <a:cubicBezTo>
                    <a:pt x="1" y="1047"/>
                    <a:pt x="66" y="1941"/>
                    <a:pt x="325" y="2823"/>
                  </a:cubicBezTo>
                  <a:cubicBezTo>
                    <a:pt x="451" y="3237"/>
                    <a:pt x="601" y="3644"/>
                    <a:pt x="773" y="4043"/>
                  </a:cubicBezTo>
                  <a:cubicBezTo>
                    <a:pt x="951" y="4454"/>
                    <a:pt x="1126" y="4904"/>
                    <a:pt x="1462" y="5213"/>
                  </a:cubicBezTo>
                  <a:cubicBezTo>
                    <a:pt x="1495" y="5243"/>
                    <a:pt x="1532" y="5256"/>
                    <a:pt x="1568" y="5256"/>
                  </a:cubicBezTo>
                  <a:cubicBezTo>
                    <a:pt x="1660" y="5256"/>
                    <a:pt x="1743" y="5170"/>
                    <a:pt x="1719" y="5060"/>
                  </a:cubicBezTo>
                  <a:cubicBezTo>
                    <a:pt x="1636" y="4633"/>
                    <a:pt x="1398" y="4249"/>
                    <a:pt x="1243" y="3846"/>
                  </a:cubicBezTo>
                  <a:cubicBezTo>
                    <a:pt x="1094" y="3463"/>
                    <a:pt x="970" y="3071"/>
                    <a:pt x="869" y="2671"/>
                  </a:cubicBezTo>
                  <a:cubicBezTo>
                    <a:pt x="658" y="1841"/>
                    <a:pt x="475" y="989"/>
                    <a:pt x="367" y="139"/>
                  </a:cubicBezTo>
                  <a:cubicBezTo>
                    <a:pt x="355" y="47"/>
                    <a:pt x="287"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3"/>
            <p:cNvSpPr/>
            <p:nvPr/>
          </p:nvSpPr>
          <p:spPr>
            <a:xfrm>
              <a:off x="5158225" y="2384275"/>
              <a:ext cx="42875" cy="58800"/>
            </a:xfrm>
            <a:custGeom>
              <a:avLst/>
              <a:gdLst/>
              <a:ahLst/>
              <a:cxnLst/>
              <a:rect l="l" t="t" r="r" b="b"/>
              <a:pathLst>
                <a:path w="1715" h="2352" extrusionOk="0">
                  <a:moveTo>
                    <a:pt x="93" y="0"/>
                  </a:moveTo>
                  <a:cubicBezTo>
                    <a:pt x="47" y="0"/>
                    <a:pt x="0" y="39"/>
                    <a:pt x="19" y="93"/>
                  </a:cubicBezTo>
                  <a:cubicBezTo>
                    <a:pt x="167" y="502"/>
                    <a:pt x="346" y="900"/>
                    <a:pt x="556" y="1279"/>
                  </a:cubicBezTo>
                  <a:cubicBezTo>
                    <a:pt x="656" y="1471"/>
                    <a:pt x="773" y="1653"/>
                    <a:pt x="902" y="1826"/>
                  </a:cubicBezTo>
                  <a:cubicBezTo>
                    <a:pt x="972" y="1918"/>
                    <a:pt x="1041" y="2007"/>
                    <a:pt x="1114" y="2095"/>
                  </a:cubicBezTo>
                  <a:cubicBezTo>
                    <a:pt x="1194" y="2189"/>
                    <a:pt x="1287" y="2253"/>
                    <a:pt x="1391" y="2323"/>
                  </a:cubicBezTo>
                  <a:cubicBezTo>
                    <a:pt x="1423" y="2343"/>
                    <a:pt x="1454" y="2352"/>
                    <a:pt x="1485" y="2352"/>
                  </a:cubicBezTo>
                  <a:cubicBezTo>
                    <a:pt x="1613" y="2352"/>
                    <a:pt x="1715" y="2193"/>
                    <a:pt x="1647" y="2067"/>
                  </a:cubicBezTo>
                  <a:cubicBezTo>
                    <a:pt x="1448" y="1695"/>
                    <a:pt x="1129" y="1392"/>
                    <a:pt x="864" y="1066"/>
                  </a:cubicBezTo>
                  <a:cubicBezTo>
                    <a:pt x="603" y="741"/>
                    <a:pt x="366" y="396"/>
                    <a:pt x="156" y="36"/>
                  </a:cubicBezTo>
                  <a:cubicBezTo>
                    <a:pt x="142" y="11"/>
                    <a:pt x="117" y="0"/>
                    <a:pt x="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3"/>
            <p:cNvSpPr/>
            <p:nvPr/>
          </p:nvSpPr>
          <p:spPr>
            <a:xfrm>
              <a:off x="5217575" y="2382300"/>
              <a:ext cx="50000" cy="55775"/>
            </a:xfrm>
            <a:custGeom>
              <a:avLst/>
              <a:gdLst/>
              <a:ahLst/>
              <a:cxnLst/>
              <a:rect l="l" t="t" r="r" b="b"/>
              <a:pathLst>
                <a:path w="2000" h="2231" extrusionOk="0">
                  <a:moveTo>
                    <a:pt x="114" y="0"/>
                  </a:moveTo>
                  <a:cubicBezTo>
                    <a:pt x="57" y="0"/>
                    <a:pt x="1" y="49"/>
                    <a:pt x="12" y="125"/>
                  </a:cubicBezTo>
                  <a:cubicBezTo>
                    <a:pt x="83" y="573"/>
                    <a:pt x="258" y="1000"/>
                    <a:pt x="521" y="1371"/>
                  </a:cubicBezTo>
                  <a:cubicBezTo>
                    <a:pt x="658" y="1572"/>
                    <a:pt x="827" y="1750"/>
                    <a:pt x="1021" y="1900"/>
                  </a:cubicBezTo>
                  <a:cubicBezTo>
                    <a:pt x="1110" y="1969"/>
                    <a:pt x="1205" y="2033"/>
                    <a:pt x="1304" y="2088"/>
                  </a:cubicBezTo>
                  <a:cubicBezTo>
                    <a:pt x="1411" y="2146"/>
                    <a:pt x="1533" y="2185"/>
                    <a:pt x="1650" y="2221"/>
                  </a:cubicBezTo>
                  <a:cubicBezTo>
                    <a:pt x="1672" y="2228"/>
                    <a:pt x="1693" y="2231"/>
                    <a:pt x="1713" y="2231"/>
                  </a:cubicBezTo>
                  <a:cubicBezTo>
                    <a:pt x="1906" y="2231"/>
                    <a:pt x="2000" y="1943"/>
                    <a:pt x="1814" y="1832"/>
                  </a:cubicBezTo>
                  <a:cubicBezTo>
                    <a:pt x="1636" y="1727"/>
                    <a:pt x="1462" y="1612"/>
                    <a:pt x="1294" y="1486"/>
                  </a:cubicBezTo>
                  <a:cubicBezTo>
                    <a:pt x="1136" y="1369"/>
                    <a:pt x="986" y="1239"/>
                    <a:pt x="844" y="1103"/>
                  </a:cubicBezTo>
                  <a:cubicBezTo>
                    <a:pt x="552" y="816"/>
                    <a:pt x="333" y="462"/>
                    <a:pt x="205" y="72"/>
                  </a:cubicBezTo>
                  <a:cubicBezTo>
                    <a:pt x="188" y="22"/>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3"/>
            <p:cNvSpPr/>
            <p:nvPr/>
          </p:nvSpPr>
          <p:spPr>
            <a:xfrm>
              <a:off x="4952525" y="2595250"/>
              <a:ext cx="144300" cy="54300"/>
            </a:xfrm>
            <a:custGeom>
              <a:avLst/>
              <a:gdLst/>
              <a:ahLst/>
              <a:cxnLst/>
              <a:rect l="l" t="t" r="r" b="b"/>
              <a:pathLst>
                <a:path w="5772" h="2172" extrusionOk="0">
                  <a:moveTo>
                    <a:pt x="3641" y="0"/>
                  </a:moveTo>
                  <a:cubicBezTo>
                    <a:pt x="3442" y="0"/>
                    <a:pt x="3237" y="14"/>
                    <a:pt x="3033" y="43"/>
                  </a:cubicBezTo>
                  <a:cubicBezTo>
                    <a:pt x="1111" y="317"/>
                    <a:pt x="0" y="1576"/>
                    <a:pt x="369" y="2034"/>
                  </a:cubicBezTo>
                  <a:cubicBezTo>
                    <a:pt x="448" y="2134"/>
                    <a:pt x="620" y="2172"/>
                    <a:pt x="841" y="2172"/>
                  </a:cubicBezTo>
                  <a:cubicBezTo>
                    <a:pt x="1455" y="2172"/>
                    <a:pt x="2453" y="1876"/>
                    <a:pt x="2938" y="1771"/>
                  </a:cubicBezTo>
                  <a:cubicBezTo>
                    <a:pt x="3868" y="1574"/>
                    <a:pt x="5472" y="1821"/>
                    <a:pt x="5644" y="1049"/>
                  </a:cubicBezTo>
                  <a:cubicBezTo>
                    <a:pt x="5771" y="461"/>
                    <a:pt x="4792" y="0"/>
                    <a:pt x="3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3"/>
            <p:cNvSpPr/>
            <p:nvPr/>
          </p:nvSpPr>
          <p:spPr>
            <a:xfrm>
              <a:off x="5034775" y="2575325"/>
              <a:ext cx="24950" cy="31325"/>
            </a:xfrm>
            <a:custGeom>
              <a:avLst/>
              <a:gdLst/>
              <a:ahLst/>
              <a:cxnLst/>
              <a:rect l="l" t="t" r="r" b="b"/>
              <a:pathLst>
                <a:path w="998" h="1253" extrusionOk="0">
                  <a:moveTo>
                    <a:pt x="850" y="1"/>
                  </a:moveTo>
                  <a:cubicBezTo>
                    <a:pt x="847" y="1"/>
                    <a:pt x="845" y="1"/>
                    <a:pt x="843" y="1"/>
                  </a:cubicBezTo>
                  <a:cubicBezTo>
                    <a:pt x="814" y="3"/>
                    <a:pt x="784" y="14"/>
                    <a:pt x="761" y="34"/>
                  </a:cubicBezTo>
                  <a:lnTo>
                    <a:pt x="752" y="41"/>
                  </a:lnTo>
                  <a:cubicBezTo>
                    <a:pt x="595" y="176"/>
                    <a:pt x="494" y="333"/>
                    <a:pt x="381" y="476"/>
                  </a:cubicBezTo>
                  <a:cubicBezTo>
                    <a:pt x="266" y="616"/>
                    <a:pt x="175" y="753"/>
                    <a:pt x="100" y="899"/>
                  </a:cubicBezTo>
                  <a:lnTo>
                    <a:pt x="82" y="933"/>
                  </a:lnTo>
                  <a:cubicBezTo>
                    <a:pt x="0" y="1087"/>
                    <a:pt x="121" y="1253"/>
                    <a:pt x="273" y="1253"/>
                  </a:cubicBezTo>
                  <a:cubicBezTo>
                    <a:pt x="303" y="1253"/>
                    <a:pt x="335" y="1246"/>
                    <a:pt x="367" y="1231"/>
                  </a:cubicBezTo>
                  <a:cubicBezTo>
                    <a:pt x="593" y="1125"/>
                    <a:pt x="724" y="933"/>
                    <a:pt x="832" y="751"/>
                  </a:cubicBezTo>
                  <a:cubicBezTo>
                    <a:pt x="940" y="569"/>
                    <a:pt x="998" y="364"/>
                    <a:pt x="987" y="132"/>
                  </a:cubicBezTo>
                  <a:cubicBezTo>
                    <a:pt x="985" y="58"/>
                    <a:pt x="923" y="1"/>
                    <a:pt x="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3"/>
            <p:cNvSpPr/>
            <p:nvPr/>
          </p:nvSpPr>
          <p:spPr>
            <a:xfrm>
              <a:off x="5059150" y="2578100"/>
              <a:ext cx="27350" cy="34750"/>
            </a:xfrm>
            <a:custGeom>
              <a:avLst/>
              <a:gdLst/>
              <a:ahLst/>
              <a:cxnLst/>
              <a:rect l="l" t="t" r="r" b="b"/>
              <a:pathLst>
                <a:path w="1094" h="1390" extrusionOk="0">
                  <a:moveTo>
                    <a:pt x="932" y="1"/>
                  </a:moveTo>
                  <a:cubicBezTo>
                    <a:pt x="896" y="1"/>
                    <a:pt x="859" y="15"/>
                    <a:pt x="831" y="47"/>
                  </a:cubicBezTo>
                  <a:lnTo>
                    <a:pt x="822" y="56"/>
                  </a:lnTo>
                  <a:cubicBezTo>
                    <a:pt x="674" y="229"/>
                    <a:pt x="578" y="419"/>
                    <a:pt x="461" y="578"/>
                  </a:cubicBezTo>
                  <a:cubicBezTo>
                    <a:pt x="346" y="739"/>
                    <a:pt x="247" y="881"/>
                    <a:pt x="158" y="996"/>
                  </a:cubicBezTo>
                  <a:lnTo>
                    <a:pt x="112" y="1051"/>
                  </a:lnTo>
                  <a:cubicBezTo>
                    <a:pt x="0" y="1192"/>
                    <a:pt x="108" y="1390"/>
                    <a:pt x="274" y="1390"/>
                  </a:cubicBezTo>
                  <a:cubicBezTo>
                    <a:pt x="292" y="1390"/>
                    <a:pt x="310" y="1388"/>
                    <a:pt x="329" y="1383"/>
                  </a:cubicBezTo>
                  <a:cubicBezTo>
                    <a:pt x="647" y="1301"/>
                    <a:pt x="811" y="1049"/>
                    <a:pt x="924" y="835"/>
                  </a:cubicBezTo>
                  <a:cubicBezTo>
                    <a:pt x="1039" y="624"/>
                    <a:pt x="1094" y="377"/>
                    <a:pt x="1067" y="120"/>
                  </a:cubicBezTo>
                  <a:cubicBezTo>
                    <a:pt x="1057" y="46"/>
                    <a:pt x="995" y="1"/>
                    <a:pt x="9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3"/>
            <p:cNvSpPr/>
            <p:nvPr/>
          </p:nvSpPr>
          <p:spPr>
            <a:xfrm>
              <a:off x="5075000" y="2589950"/>
              <a:ext cx="36600" cy="32675"/>
            </a:xfrm>
            <a:custGeom>
              <a:avLst/>
              <a:gdLst/>
              <a:ahLst/>
              <a:cxnLst/>
              <a:rect l="l" t="t" r="r" b="b"/>
              <a:pathLst>
                <a:path w="1464" h="1307" extrusionOk="0">
                  <a:moveTo>
                    <a:pt x="1322" y="1"/>
                  </a:moveTo>
                  <a:cubicBezTo>
                    <a:pt x="1290" y="1"/>
                    <a:pt x="1259" y="13"/>
                    <a:pt x="1235" y="35"/>
                  </a:cubicBezTo>
                  <a:lnTo>
                    <a:pt x="1221" y="46"/>
                  </a:lnTo>
                  <a:cubicBezTo>
                    <a:pt x="1035" y="213"/>
                    <a:pt x="874" y="400"/>
                    <a:pt x="699" y="536"/>
                  </a:cubicBezTo>
                  <a:cubicBezTo>
                    <a:pt x="524" y="673"/>
                    <a:pt x="356" y="785"/>
                    <a:pt x="164" y="889"/>
                  </a:cubicBezTo>
                  <a:lnTo>
                    <a:pt x="142" y="903"/>
                  </a:lnTo>
                  <a:cubicBezTo>
                    <a:pt x="38" y="960"/>
                    <a:pt x="0" y="1091"/>
                    <a:pt x="59" y="1195"/>
                  </a:cubicBezTo>
                  <a:cubicBezTo>
                    <a:pt x="95" y="1263"/>
                    <a:pt x="166" y="1305"/>
                    <a:pt x="245" y="1306"/>
                  </a:cubicBezTo>
                  <a:cubicBezTo>
                    <a:pt x="246" y="1306"/>
                    <a:pt x="248" y="1306"/>
                    <a:pt x="250" y="1306"/>
                  </a:cubicBezTo>
                  <a:cubicBezTo>
                    <a:pt x="572" y="1306"/>
                    <a:pt x="857" y="1125"/>
                    <a:pt x="1064" y="920"/>
                  </a:cubicBezTo>
                  <a:cubicBezTo>
                    <a:pt x="1272" y="712"/>
                    <a:pt x="1412" y="449"/>
                    <a:pt x="1451" y="150"/>
                  </a:cubicBezTo>
                  <a:cubicBezTo>
                    <a:pt x="1463" y="78"/>
                    <a:pt x="1412" y="9"/>
                    <a:pt x="1339" y="2"/>
                  </a:cubicBezTo>
                  <a:cubicBezTo>
                    <a:pt x="1334" y="1"/>
                    <a:pt x="132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3"/>
            <p:cNvSpPr/>
            <p:nvPr/>
          </p:nvSpPr>
          <p:spPr>
            <a:xfrm>
              <a:off x="4404550" y="2683050"/>
              <a:ext cx="214550" cy="142175"/>
            </a:xfrm>
            <a:custGeom>
              <a:avLst/>
              <a:gdLst/>
              <a:ahLst/>
              <a:cxnLst/>
              <a:rect l="l" t="t" r="r" b="b"/>
              <a:pathLst>
                <a:path w="8582" h="5687" extrusionOk="0">
                  <a:moveTo>
                    <a:pt x="4532" y="0"/>
                  </a:moveTo>
                  <a:cubicBezTo>
                    <a:pt x="4268" y="0"/>
                    <a:pt x="4004" y="15"/>
                    <a:pt x="3737" y="42"/>
                  </a:cubicBezTo>
                  <a:cubicBezTo>
                    <a:pt x="3466" y="66"/>
                    <a:pt x="3196" y="113"/>
                    <a:pt x="2931" y="184"/>
                  </a:cubicBezTo>
                  <a:cubicBezTo>
                    <a:pt x="2697" y="215"/>
                    <a:pt x="2468" y="264"/>
                    <a:pt x="2241" y="334"/>
                  </a:cubicBezTo>
                  <a:cubicBezTo>
                    <a:pt x="1024" y="712"/>
                    <a:pt x="1" y="1797"/>
                    <a:pt x="315" y="3153"/>
                  </a:cubicBezTo>
                  <a:cubicBezTo>
                    <a:pt x="605" y="4397"/>
                    <a:pt x="2008" y="5116"/>
                    <a:pt x="3132" y="5443"/>
                  </a:cubicBezTo>
                  <a:cubicBezTo>
                    <a:pt x="3670" y="5598"/>
                    <a:pt x="4244" y="5687"/>
                    <a:pt x="4816" y="5687"/>
                  </a:cubicBezTo>
                  <a:cubicBezTo>
                    <a:pt x="5437" y="5687"/>
                    <a:pt x="6055" y="5582"/>
                    <a:pt x="6617" y="5344"/>
                  </a:cubicBezTo>
                  <a:cubicBezTo>
                    <a:pt x="7823" y="4835"/>
                    <a:pt x="8582" y="3680"/>
                    <a:pt x="8268" y="2355"/>
                  </a:cubicBezTo>
                  <a:cubicBezTo>
                    <a:pt x="7974" y="1115"/>
                    <a:pt x="6803" y="281"/>
                    <a:pt x="5595" y="84"/>
                  </a:cubicBezTo>
                  <a:cubicBezTo>
                    <a:pt x="5239" y="26"/>
                    <a:pt x="4886" y="0"/>
                    <a:pt x="4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3"/>
            <p:cNvSpPr/>
            <p:nvPr/>
          </p:nvSpPr>
          <p:spPr>
            <a:xfrm>
              <a:off x="5009300" y="2700025"/>
              <a:ext cx="183025" cy="142375"/>
            </a:xfrm>
            <a:custGeom>
              <a:avLst/>
              <a:gdLst/>
              <a:ahLst/>
              <a:cxnLst/>
              <a:rect l="l" t="t" r="r" b="b"/>
              <a:pathLst>
                <a:path w="7321" h="5695" extrusionOk="0">
                  <a:moveTo>
                    <a:pt x="3975" y="1"/>
                  </a:moveTo>
                  <a:cubicBezTo>
                    <a:pt x="3394" y="1"/>
                    <a:pt x="2782" y="85"/>
                    <a:pt x="2241" y="286"/>
                  </a:cubicBezTo>
                  <a:cubicBezTo>
                    <a:pt x="1539" y="545"/>
                    <a:pt x="909" y="947"/>
                    <a:pt x="508" y="1600"/>
                  </a:cubicBezTo>
                  <a:cubicBezTo>
                    <a:pt x="342" y="1875"/>
                    <a:pt x="231" y="2182"/>
                    <a:pt x="180" y="2501"/>
                  </a:cubicBezTo>
                  <a:cubicBezTo>
                    <a:pt x="63" y="2797"/>
                    <a:pt x="1" y="3112"/>
                    <a:pt x="32" y="3424"/>
                  </a:cubicBezTo>
                  <a:cubicBezTo>
                    <a:pt x="183" y="4993"/>
                    <a:pt x="1726" y="5694"/>
                    <a:pt x="3150" y="5694"/>
                  </a:cubicBezTo>
                  <a:cubicBezTo>
                    <a:pt x="3154" y="5694"/>
                    <a:pt x="3157" y="5694"/>
                    <a:pt x="3161" y="5694"/>
                  </a:cubicBezTo>
                  <a:cubicBezTo>
                    <a:pt x="4298" y="5691"/>
                    <a:pt x="5469" y="5265"/>
                    <a:pt x="6281" y="4453"/>
                  </a:cubicBezTo>
                  <a:cubicBezTo>
                    <a:pt x="6786" y="3946"/>
                    <a:pt x="7170" y="3282"/>
                    <a:pt x="7241" y="2565"/>
                  </a:cubicBezTo>
                  <a:cubicBezTo>
                    <a:pt x="7321" y="1731"/>
                    <a:pt x="6839" y="952"/>
                    <a:pt x="6153" y="514"/>
                  </a:cubicBezTo>
                  <a:cubicBezTo>
                    <a:pt x="5568" y="138"/>
                    <a:pt x="4830" y="22"/>
                    <a:pt x="4148" y="3"/>
                  </a:cubicBezTo>
                  <a:cubicBezTo>
                    <a:pt x="4091" y="2"/>
                    <a:pt x="4033"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3"/>
            <p:cNvSpPr/>
            <p:nvPr/>
          </p:nvSpPr>
          <p:spPr>
            <a:xfrm>
              <a:off x="4418375" y="2705350"/>
              <a:ext cx="66850" cy="60475"/>
            </a:xfrm>
            <a:custGeom>
              <a:avLst/>
              <a:gdLst/>
              <a:ahLst/>
              <a:cxnLst/>
              <a:rect l="l" t="t" r="r" b="b"/>
              <a:pathLst>
                <a:path w="2674" h="2419" extrusionOk="0">
                  <a:moveTo>
                    <a:pt x="2499" y="0"/>
                  </a:moveTo>
                  <a:cubicBezTo>
                    <a:pt x="2498" y="0"/>
                    <a:pt x="2497" y="0"/>
                    <a:pt x="2497" y="0"/>
                  </a:cubicBezTo>
                  <a:cubicBezTo>
                    <a:pt x="2236" y="7"/>
                    <a:pt x="1997" y="210"/>
                    <a:pt x="1789" y="354"/>
                  </a:cubicBezTo>
                  <a:cubicBezTo>
                    <a:pt x="1581" y="496"/>
                    <a:pt x="1340" y="712"/>
                    <a:pt x="1121" y="894"/>
                  </a:cubicBezTo>
                  <a:cubicBezTo>
                    <a:pt x="916" y="1060"/>
                    <a:pt x="723" y="1237"/>
                    <a:pt x="539" y="1425"/>
                  </a:cubicBezTo>
                  <a:cubicBezTo>
                    <a:pt x="435" y="1533"/>
                    <a:pt x="318" y="1637"/>
                    <a:pt x="234" y="1761"/>
                  </a:cubicBezTo>
                  <a:cubicBezTo>
                    <a:pt x="198" y="1814"/>
                    <a:pt x="163" y="1869"/>
                    <a:pt x="134" y="1925"/>
                  </a:cubicBezTo>
                  <a:cubicBezTo>
                    <a:pt x="112" y="1965"/>
                    <a:pt x="95" y="2007"/>
                    <a:pt x="83" y="2051"/>
                  </a:cubicBezTo>
                  <a:cubicBezTo>
                    <a:pt x="1" y="2142"/>
                    <a:pt x="26" y="2299"/>
                    <a:pt x="141" y="2370"/>
                  </a:cubicBezTo>
                  <a:cubicBezTo>
                    <a:pt x="196" y="2405"/>
                    <a:pt x="256" y="2418"/>
                    <a:pt x="317" y="2418"/>
                  </a:cubicBezTo>
                  <a:cubicBezTo>
                    <a:pt x="458" y="2418"/>
                    <a:pt x="605" y="2345"/>
                    <a:pt x="719" y="2279"/>
                  </a:cubicBezTo>
                  <a:cubicBezTo>
                    <a:pt x="884" y="2182"/>
                    <a:pt x="1048" y="2024"/>
                    <a:pt x="1203" y="1898"/>
                  </a:cubicBezTo>
                  <a:cubicBezTo>
                    <a:pt x="1495" y="1661"/>
                    <a:pt x="1747" y="1380"/>
                    <a:pt x="2008" y="1113"/>
                  </a:cubicBezTo>
                  <a:cubicBezTo>
                    <a:pt x="2139" y="978"/>
                    <a:pt x="2263" y="836"/>
                    <a:pt x="2380" y="688"/>
                  </a:cubicBezTo>
                  <a:cubicBezTo>
                    <a:pt x="2442" y="611"/>
                    <a:pt x="2504" y="537"/>
                    <a:pt x="2559" y="454"/>
                  </a:cubicBezTo>
                  <a:cubicBezTo>
                    <a:pt x="2615" y="369"/>
                    <a:pt x="2652" y="270"/>
                    <a:pt x="2664" y="168"/>
                  </a:cubicBezTo>
                  <a:cubicBezTo>
                    <a:pt x="2673" y="81"/>
                    <a:pt x="2581" y="0"/>
                    <a:pt x="2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3"/>
            <p:cNvSpPr/>
            <p:nvPr/>
          </p:nvSpPr>
          <p:spPr>
            <a:xfrm>
              <a:off x="4474350" y="2712900"/>
              <a:ext cx="66050" cy="62950"/>
            </a:xfrm>
            <a:custGeom>
              <a:avLst/>
              <a:gdLst/>
              <a:ahLst/>
              <a:cxnLst/>
              <a:rect l="l" t="t" r="r" b="b"/>
              <a:pathLst>
                <a:path w="2642" h="2518" extrusionOk="0">
                  <a:moveTo>
                    <a:pt x="2310" y="1"/>
                  </a:moveTo>
                  <a:cubicBezTo>
                    <a:pt x="2269" y="1"/>
                    <a:pt x="2227" y="10"/>
                    <a:pt x="2184" y="30"/>
                  </a:cubicBezTo>
                  <a:cubicBezTo>
                    <a:pt x="1956" y="143"/>
                    <a:pt x="1739" y="278"/>
                    <a:pt x="1538" y="437"/>
                  </a:cubicBezTo>
                  <a:cubicBezTo>
                    <a:pt x="1334" y="594"/>
                    <a:pt x="1152" y="795"/>
                    <a:pt x="964" y="974"/>
                  </a:cubicBezTo>
                  <a:cubicBezTo>
                    <a:pt x="778" y="1151"/>
                    <a:pt x="624" y="1320"/>
                    <a:pt x="458" y="1499"/>
                  </a:cubicBezTo>
                  <a:cubicBezTo>
                    <a:pt x="358" y="1607"/>
                    <a:pt x="247" y="1709"/>
                    <a:pt x="166" y="1835"/>
                  </a:cubicBezTo>
                  <a:cubicBezTo>
                    <a:pt x="135" y="1886"/>
                    <a:pt x="104" y="1935"/>
                    <a:pt x="77" y="1988"/>
                  </a:cubicBezTo>
                  <a:cubicBezTo>
                    <a:pt x="37" y="2066"/>
                    <a:pt x="15" y="2154"/>
                    <a:pt x="11" y="2243"/>
                  </a:cubicBezTo>
                  <a:cubicBezTo>
                    <a:pt x="1" y="2380"/>
                    <a:pt x="137" y="2518"/>
                    <a:pt x="272" y="2518"/>
                  </a:cubicBezTo>
                  <a:cubicBezTo>
                    <a:pt x="276" y="2518"/>
                    <a:pt x="281" y="2517"/>
                    <a:pt x="285" y="2517"/>
                  </a:cubicBezTo>
                  <a:cubicBezTo>
                    <a:pt x="586" y="2499"/>
                    <a:pt x="809" y="2285"/>
                    <a:pt x="1024" y="2096"/>
                  </a:cubicBezTo>
                  <a:cubicBezTo>
                    <a:pt x="1237" y="1904"/>
                    <a:pt x="1400" y="1762"/>
                    <a:pt x="1579" y="1585"/>
                  </a:cubicBezTo>
                  <a:cubicBezTo>
                    <a:pt x="1756" y="1406"/>
                    <a:pt x="1931" y="1247"/>
                    <a:pt x="2091" y="1067"/>
                  </a:cubicBezTo>
                  <a:cubicBezTo>
                    <a:pt x="2268" y="860"/>
                    <a:pt x="2418" y="632"/>
                    <a:pt x="2540" y="390"/>
                  </a:cubicBezTo>
                  <a:cubicBezTo>
                    <a:pt x="2642" y="192"/>
                    <a:pt x="2496" y="1"/>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3"/>
            <p:cNvSpPr/>
            <p:nvPr/>
          </p:nvSpPr>
          <p:spPr>
            <a:xfrm>
              <a:off x="4531525" y="2739475"/>
              <a:ext cx="44450" cy="43175"/>
            </a:xfrm>
            <a:custGeom>
              <a:avLst/>
              <a:gdLst/>
              <a:ahLst/>
              <a:cxnLst/>
              <a:rect l="l" t="t" r="r" b="b"/>
              <a:pathLst>
                <a:path w="1778" h="1727" extrusionOk="0">
                  <a:moveTo>
                    <a:pt x="1477" y="1"/>
                  </a:moveTo>
                  <a:cubicBezTo>
                    <a:pt x="1470" y="1"/>
                    <a:pt x="1463" y="1"/>
                    <a:pt x="1455" y="2"/>
                  </a:cubicBezTo>
                  <a:lnTo>
                    <a:pt x="1377" y="9"/>
                  </a:lnTo>
                  <a:cubicBezTo>
                    <a:pt x="1330" y="16"/>
                    <a:pt x="1284" y="33"/>
                    <a:pt x="1240" y="55"/>
                  </a:cubicBezTo>
                  <a:lnTo>
                    <a:pt x="1153" y="100"/>
                  </a:lnTo>
                  <a:cubicBezTo>
                    <a:pt x="1061" y="146"/>
                    <a:pt x="972" y="186"/>
                    <a:pt x="899" y="261"/>
                  </a:cubicBezTo>
                  <a:cubicBezTo>
                    <a:pt x="826" y="336"/>
                    <a:pt x="702" y="469"/>
                    <a:pt x="605" y="573"/>
                  </a:cubicBezTo>
                  <a:cubicBezTo>
                    <a:pt x="397" y="794"/>
                    <a:pt x="260" y="1080"/>
                    <a:pt x="105" y="1339"/>
                  </a:cubicBezTo>
                  <a:cubicBezTo>
                    <a:pt x="0" y="1514"/>
                    <a:pt x="151" y="1726"/>
                    <a:pt x="329" y="1726"/>
                  </a:cubicBezTo>
                  <a:cubicBezTo>
                    <a:pt x="370" y="1726"/>
                    <a:pt x="413" y="1715"/>
                    <a:pt x="454" y="1689"/>
                  </a:cubicBezTo>
                  <a:lnTo>
                    <a:pt x="802" y="1469"/>
                  </a:lnTo>
                  <a:cubicBezTo>
                    <a:pt x="946" y="1381"/>
                    <a:pt x="1085" y="1294"/>
                    <a:pt x="1207" y="1173"/>
                  </a:cubicBezTo>
                  <a:cubicBezTo>
                    <a:pt x="1328" y="1053"/>
                    <a:pt x="1408" y="982"/>
                    <a:pt x="1505" y="883"/>
                  </a:cubicBezTo>
                  <a:cubicBezTo>
                    <a:pt x="1603" y="784"/>
                    <a:pt x="1620" y="721"/>
                    <a:pt x="1665" y="628"/>
                  </a:cubicBezTo>
                  <a:cubicBezTo>
                    <a:pt x="1678" y="598"/>
                    <a:pt x="1695" y="569"/>
                    <a:pt x="1709" y="536"/>
                  </a:cubicBezTo>
                  <a:cubicBezTo>
                    <a:pt x="1726" y="504"/>
                    <a:pt x="1740" y="469"/>
                    <a:pt x="1751" y="434"/>
                  </a:cubicBezTo>
                  <a:cubicBezTo>
                    <a:pt x="1760" y="394"/>
                    <a:pt x="1766" y="352"/>
                    <a:pt x="1767" y="312"/>
                  </a:cubicBezTo>
                  <a:cubicBezTo>
                    <a:pt x="1778" y="164"/>
                    <a:pt x="1627" y="1"/>
                    <a:pt x="1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3"/>
            <p:cNvSpPr/>
            <p:nvPr/>
          </p:nvSpPr>
          <p:spPr>
            <a:xfrm>
              <a:off x="5026150" y="2741525"/>
              <a:ext cx="42675" cy="50500"/>
            </a:xfrm>
            <a:custGeom>
              <a:avLst/>
              <a:gdLst/>
              <a:ahLst/>
              <a:cxnLst/>
              <a:rect l="l" t="t" r="r" b="b"/>
              <a:pathLst>
                <a:path w="1707" h="2020" extrusionOk="0">
                  <a:moveTo>
                    <a:pt x="1390" y="1"/>
                  </a:moveTo>
                  <a:cubicBezTo>
                    <a:pt x="1315" y="1"/>
                    <a:pt x="1241" y="27"/>
                    <a:pt x="1186" y="84"/>
                  </a:cubicBezTo>
                  <a:cubicBezTo>
                    <a:pt x="1093" y="179"/>
                    <a:pt x="1051" y="221"/>
                    <a:pt x="1000" y="303"/>
                  </a:cubicBezTo>
                  <a:lnTo>
                    <a:pt x="878" y="489"/>
                  </a:lnTo>
                  <a:cubicBezTo>
                    <a:pt x="790" y="622"/>
                    <a:pt x="699" y="746"/>
                    <a:pt x="617" y="881"/>
                  </a:cubicBezTo>
                  <a:cubicBezTo>
                    <a:pt x="535" y="1016"/>
                    <a:pt x="454" y="1137"/>
                    <a:pt x="365" y="1261"/>
                  </a:cubicBezTo>
                  <a:lnTo>
                    <a:pt x="297" y="1354"/>
                  </a:lnTo>
                  <a:cubicBezTo>
                    <a:pt x="287" y="1368"/>
                    <a:pt x="277" y="1383"/>
                    <a:pt x="265" y="1398"/>
                  </a:cubicBezTo>
                  <a:cubicBezTo>
                    <a:pt x="264" y="1399"/>
                    <a:pt x="254" y="1411"/>
                    <a:pt x="249" y="1419"/>
                  </a:cubicBezTo>
                  <a:lnTo>
                    <a:pt x="249" y="1419"/>
                  </a:lnTo>
                  <a:cubicBezTo>
                    <a:pt x="251" y="1416"/>
                    <a:pt x="252" y="1415"/>
                    <a:pt x="252" y="1415"/>
                  </a:cubicBezTo>
                  <a:lnTo>
                    <a:pt x="252" y="1415"/>
                  </a:lnTo>
                  <a:cubicBezTo>
                    <a:pt x="252" y="1415"/>
                    <a:pt x="250" y="1417"/>
                    <a:pt x="248" y="1420"/>
                  </a:cubicBezTo>
                  <a:lnTo>
                    <a:pt x="248" y="1420"/>
                  </a:lnTo>
                  <a:cubicBezTo>
                    <a:pt x="248" y="1420"/>
                    <a:pt x="248" y="1419"/>
                    <a:pt x="249" y="1419"/>
                  </a:cubicBezTo>
                  <a:lnTo>
                    <a:pt x="249" y="1419"/>
                  </a:lnTo>
                  <a:cubicBezTo>
                    <a:pt x="248" y="1419"/>
                    <a:pt x="248" y="1419"/>
                    <a:pt x="248" y="1420"/>
                  </a:cubicBezTo>
                  <a:cubicBezTo>
                    <a:pt x="248" y="1420"/>
                    <a:pt x="248" y="1420"/>
                    <a:pt x="247" y="1421"/>
                  </a:cubicBezTo>
                  <a:lnTo>
                    <a:pt x="247" y="1421"/>
                  </a:lnTo>
                  <a:cubicBezTo>
                    <a:pt x="248" y="1421"/>
                    <a:pt x="248" y="1420"/>
                    <a:pt x="248" y="1420"/>
                  </a:cubicBezTo>
                  <a:lnTo>
                    <a:pt x="248" y="1420"/>
                  </a:lnTo>
                  <a:cubicBezTo>
                    <a:pt x="246" y="1423"/>
                    <a:pt x="244" y="1425"/>
                    <a:pt x="244" y="1425"/>
                  </a:cubicBezTo>
                  <a:cubicBezTo>
                    <a:pt x="244" y="1425"/>
                    <a:pt x="245" y="1424"/>
                    <a:pt x="247" y="1421"/>
                  </a:cubicBezTo>
                  <a:lnTo>
                    <a:pt x="247" y="1421"/>
                  </a:lnTo>
                  <a:cubicBezTo>
                    <a:pt x="239" y="1431"/>
                    <a:pt x="223" y="1451"/>
                    <a:pt x="221" y="1454"/>
                  </a:cubicBezTo>
                  <a:lnTo>
                    <a:pt x="188" y="1494"/>
                  </a:lnTo>
                  <a:lnTo>
                    <a:pt x="106" y="1598"/>
                  </a:lnTo>
                  <a:cubicBezTo>
                    <a:pt x="20" y="1699"/>
                    <a:pt x="0" y="1854"/>
                    <a:pt x="106" y="1949"/>
                  </a:cubicBezTo>
                  <a:cubicBezTo>
                    <a:pt x="157" y="1996"/>
                    <a:pt x="217" y="2019"/>
                    <a:pt x="277" y="2019"/>
                  </a:cubicBezTo>
                  <a:cubicBezTo>
                    <a:pt x="339" y="2019"/>
                    <a:pt x="402" y="1995"/>
                    <a:pt x="456" y="1949"/>
                  </a:cubicBezTo>
                  <a:cubicBezTo>
                    <a:pt x="701" y="1744"/>
                    <a:pt x="929" y="1524"/>
                    <a:pt x="1140" y="1285"/>
                  </a:cubicBezTo>
                  <a:cubicBezTo>
                    <a:pt x="1259" y="1153"/>
                    <a:pt x="1363" y="1009"/>
                    <a:pt x="1452" y="856"/>
                  </a:cubicBezTo>
                  <a:cubicBezTo>
                    <a:pt x="1494" y="790"/>
                    <a:pt x="1535" y="723"/>
                    <a:pt x="1575" y="653"/>
                  </a:cubicBezTo>
                  <a:cubicBezTo>
                    <a:pt x="1620" y="564"/>
                    <a:pt x="1655" y="467"/>
                    <a:pt x="1677" y="369"/>
                  </a:cubicBezTo>
                  <a:cubicBezTo>
                    <a:pt x="1706" y="246"/>
                    <a:pt x="1657" y="99"/>
                    <a:pt x="1542" y="38"/>
                  </a:cubicBezTo>
                  <a:cubicBezTo>
                    <a:pt x="1495" y="14"/>
                    <a:pt x="1442" y="1"/>
                    <a:pt x="1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3"/>
            <p:cNvSpPr/>
            <p:nvPr/>
          </p:nvSpPr>
          <p:spPr>
            <a:xfrm>
              <a:off x="5068350" y="2727725"/>
              <a:ext cx="78225" cy="76125"/>
            </a:xfrm>
            <a:custGeom>
              <a:avLst/>
              <a:gdLst/>
              <a:ahLst/>
              <a:cxnLst/>
              <a:rect l="l" t="t" r="r" b="b"/>
              <a:pathLst>
                <a:path w="3129" h="3045" extrusionOk="0">
                  <a:moveTo>
                    <a:pt x="2879" y="0"/>
                  </a:moveTo>
                  <a:cubicBezTo>
                    <a:pt x="2848" y="0"/>
                    <a:pt x="2815" y="8"/>
                    <a:pt x="2782" y="27"/>
                  </a:cubicBezTo>
                  <a:cubicBezTo>
                    <a:pt x="2660" y="98"/>
                    <a:pt x="2534" y="163"/>
                    <a:pt x="2414" y="236"/>
                  </a:cubicBezTo>
                  <a:cubicBezTo>
                    <a:pt x="2291" y="309"/>
                    <a:pt x="2151" y="444"/>
                    <a:pt x="2027" y="550"/>
                  </a:cubicBezTo>
                  <a:cubicBezTo>
                    <a:pt x="1797" y="749"/>
                    <a:pt x="1565" y="942"/>
                    <a:pt x="1357" y="1163"/>
                  </a:cubicBezTo>
                  <a:cubicBezTo>
                    <a:pt x="1149" y="1386"/>
                    <a:pt x="938" y="1581"/>
                    <a:pt x="757" y="1811"/>
                  </a:cubicBezTo>
                  <a:lnTo>
                    <a:pt x="179" y="2550"/>
                  </a:lnTo>
                  <a:cubicBezTo>
                    <a:pt x="0" y="2779"/>
                    <a:pt x="167" y="3045"/>
                    <a:pt x="388" y="3045"/>
                  </a:cubicBezTo>
                  <a:cubicBezTo>
                    <a:pt x="454" y="3045"/>
                    <a:pt x="525" y="3021"/>
                    <a:pt x="593" y="2966"/>
                  </a:cubicBezTo>
                  <a:lnTo>
                    <a:pt x="1295" y="2388"/>
                  </a:lnTo>
                  <a:cubicBezTo>
                    <a:pt x="1529" y="2196"/>
                    <a:pt x="1735" y="1968"/>
                    <a:pt x="1948" y="1754"/>
                  </a:cubicBezTo>
                  <a:cubicBezTo>
                    <a:pt x="2160" y="1543"/>
                    <a:pt x="2341" y="1317"/>
                    <a:pt x="2527" y="1088"/>
                  </a:cubicBezTo>
                  <a:cubicBezTo>
                    <a:pt x="2633" y="964"/>
                    <a:pt x="2757" y="838"/>
                    <a:pt x="2842" y="696"/>
                  </a:cubicBezTo>
                  <a:cubicBezTo>
                    <a:pt x="2926" y="556"/>
                    <a:pt x="2983" y="430"/>
                    <a:pt x="3054" y="298"/>
                  </a:cubicBezTo>
                  <a:cubicBezTo>
                    <a:pt x="3128" y="157"/>
                    <a:pt x="3017" y="0"/>
                    <a:pt x="2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3"/>
            <p:cNvSpPr/>
            <p:nvPr/>
          </p:nvSpPr>
          <p:spPr>
            <a:xfrm>
              <a:off x="5135625" y="2755175"/>
              <a:ext cx="41800" cy="37450"/>
            </a:xfrm>
            <a:custGeom>
              <a:avLst/>
              <a:gdLst/>
              <a:ahLst/>
              <a:cxnLst/>
              <a:rect l="l" t="t" r="r" b="b"/>
              <a:pathLst>
                <a:path w="1672" h="1498" extrusionOk="0">
                  <a:moveTo>
                    <a:pt x="1354" y="1"/>
                  </a:moveTo>
                  <a:cubicBezTo>
                    <a:pt x="1212" y="1"/>
                    <a:pt x="1081" y="88"/>
                    <a:pt x="967" y="171"/>
                  </a:cubicBezTo>
                  <a:cubicBezTo>
                    <a:pt x="892" y="220"/>
                    <a:pt x="825" y="279"/>
                    <a:pt x="765" y="344"/>
                  </a:cubicBezTo>
                  <a:cubicBezTo>
                    <a:pt x="721" y="392"/>
                    <a:pt x="677" y="441"/>
                    <a:pt x="637" y="490"/>
                  </a:cubicBezTo>
                  <a:cubicBezTo>
                    <a:pt x="467" y="680"/>
                    <a:pt x="281" y="857"/>
                    <a:pt x="102" y="1040"/>
                  </a:cubicBezTo>
                  <a:cubicBezTo>
                    <a:pt x="9" y="1136"/>
                    <a:pt x="0" y="1286"/>
                    <a:pt x="82" y="1392"/>
                  </a:cubicBezTo>
                  <a:cubicBezTo>
                    <a:pt x="131" y="1454"/>
                    <a:pt x="219" y="1498"/>
                    <a:pt x="303" y="1498"/>
                  </a:cubicBezTo>
                  <a:cubicBezTo>
                    <a:pt x="347" y="1498"/>
                    <a:pt x="390" y="1486"/>
                    <a:pt x="427" y="1459"/>
                  </a:cubicBezTo>
                  <a:cubicBezTo>
                    <a:pt x="635" y="1310"/>
                    <a:pt x="838" y="1149"/>
                    <a:pt x="1051" y="1010"/>
                  </a:cubicBezTo>
                  <a:cubicBezTo>
                    <a:pt x="1177" y="928"/>
                    <a:pt x="1303" y="853"/>
                    <a:pt x="1410" y="746"/>
                  </a:cubicBezTo>
                  <a:cubicBezTo>
                    <a:pt x="1472" y="686"/>
                    <a:pt x="1529" y="618"/>
                    <a:pt x="1580" y="547"/>
                  </a:cubicBezTo>
                  <a:cubicBezTo>
                    <a:pt x="1611" y="505"/>
                    <a:pt x="1635" y="459"/>
                    <a:pt x="1653" y="410"/>
                  </a:cubicBezTo>
                  <a:cubicBezTo>
                    <a:pt x="1671" y="343"/>
                    <a:pt x="1662" y="279"/>
                    <a:pt x="1651" y="209"/>
                  </a:cubicBezTo>
                  <a:cubicBezTo>
                    <a:pt x="1635" y="115"/>
                    <a:pt x="1547" y="45"/>
                    <a:pt x="1462" y="18"/>
                  </a:cubicBezTo>
                  <a:cubicBezTo>
                    <a:pt x="1425" y="6"/>
                    <a:pt x="1389" y="1"/>
                    <a:pt x="13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3"/>
            <p:cNvSpPr/>
            <p:nvPr/>
          </p:nvSpPr>
          <p:spPr>
            <a:xfrm>
              <a:off x="5352700" y="1911075"/>
              <a:ext cx="43400" cy="83950"/>
            </a:xfrm>
            <a:custGeom>
              <a:avLst/>
              <a:gdLst/>
              <a:ahLst/>
              <a:cxnLst/>
              <a:rect l="l" t="t" r="r" b="b"/>
              <a:pathLst>
                <a:path w="1736" h="3358" extrusionOk="0">
                  <a:moveTo>
                    <a:pt x="789" y="0"/>
                  </a:moveTo>
                  <a:cubicBezTo>
                    <a:pt x="678" y="0"/>
                    <a:pt x="563" y="24"/>
                    <a:pt x="449" y="77"/>
                  </a:cubicBezTo>
                  <a:cubicBezTo>
                    <a:pt x="175" y="204"/>
                    <a:pt x="66" y="483"/>
                    <a:pt x="37" y="764"/>
                  </a:cubicBezTo>
                  <a:cubicBezTo>
                    <a:pt x="17" y="974"/>
                    <a:pt x="13" y="1191"/>
                    <a:pt x="6" y="1403"/>
                  </a:cubicBezTo>
                  <a:cubicBezTo>
                    <a:pt x="0" y="1658"/>
                    <a:pt x="2" y="1912"/>
                    <a:pt x="13" y="2168"/>
                  </a:cubicBezTo>
                  <a:cubicBezTo>
                    <a:pt x="20" y="2295"/>
                    <a:pt x="29" y="2421"/>
                    <a:pt x="40" y="2549"/>
                  </a:cubicBezTo>
                  <a:cubicBezTo>
                    <a:pt x="59" y="2760"/>
                    <a:pt x="66" y="2974"/>
                    <a:pt x="234" y="3127"/>
                  </a:cubicBezTo>
                  <a:cubicBezTo>
                    <a:pt x="279" y="3166"/>
                    <a:pt x="332" y="3197"/>
                    <a:pt x="387" y="3217"/>
                  </a:cubicBezTo>
                  <a:cubicBezTo>
                    <a:pt x="405" y="3244"/>
                    <a:pt x="427" y="3270"/>
                    <a:pt x="453" y="3290"/>
                  </a:cubicBezTo>
                  <a:cubicBezTo>
                    <a:pt x="510" y="3332"/>
                    <a:pt x="589" y="3358"/>
                    <a:pt x="667" y="3358"/>
                  </a:cubicBezTo>
                  <a:cubicBezTo>
                    <a:pt x="748" y="3358"/>
                    <a:pt x="827" y="3330"/>
                    <a:pt x="878" y="3264"/>
                  </a:cubicBezTo>
                  <a:cubicBezTo>
                    <a:pt x="1151" y="2917"/>
                    <a:pt x="1363" y="2525"/>
                    <a:pt x="1507" y="2107"/>
                  </a:cubicBezTo>
                  <a:cubicBezTo>
                    <a:pt x="1653" y="1679"/>
                    <a:pt x="1735" y="1208"/>
                    <a:pt x="1650" y="761"/>
                  </a:cubicBezTo>
                  <a:cubicBezTo>
                    <a:pt x="1566" y="330"/>
                    <a:pt x="1202"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33"/>
            <p:cNvSpPr/>
            <p:nvPr/>
          </p:nvSpPr>
          <p:spPr>
            <a:xfrm>
              <a:off x="5399450" y="1972050"/>
              <a:ext cx="85375" cy="53075"/>
            </a:xfrm>
            <a:custGeom>
              <a:avLst/>
              <a:gdLst/>
              <a:ahLst/>
              <a:cxnLst/>
              <a:rect l="l" t="t" r="r" b="b"/>
              <a:pathLst>
                <a:path w="3415" h="2123" extrusionOk="0">
                  <a:moveTo>
                    <a:pt x="2445" y="0"/>
                  </a:moveTo>
                  <a:cubicBezTo>
                    <a:pt x="2264" y="0"/>
                    <a:pt x="2074" y="35"/>
                    <a:pt x="1909" y="66"/>
                  </a:cubicBezTo>
                  <a:cubicBezTo>
                    <a:pt x="1692" y="110"/>
                    <a:pt x="1478" y="176"/>
                    <a:pt x="1274" y="263"/>
                  </a:cubicBezTo>
                  <a:cubicBezTo>
                    <a:pt x="982" y="312"/>
                    <a:pt x="694" y="378"/>
                    <a:pt x="407" y="489"/>
                  </a:cubicBezTo>
                  <a:cubicBezTo>
                    <a:pt x="250" y="551"/>
                    <a:pt x="137" y="633"/>
                    <a:pt x="68" y="794"/>
                  </a:cubicBezTo>
                  <a:cubicBezTo>
                    <a:pt x="0" y="953"/>
                    <a:pt x="28" y="1099"/>
                    <a:pt x="95" y="1261"/>
                  </a:cubicBezTo>
                  <a:cubicBezTo>
                    <a:pt x="352" y="1868"/>
                    <a:pt x="1034" y="2122"/>
                    <a:pt x="1693" y="2122"/>
                  </a:cubicBezTo>
                  <a:cubicBezTo>
                    <a:pt x="1991" y="2122"/>
                    <a:pt x="2283" y="2071"/>
                    <a:pt x="2529" y="1976"/>
                  </a:cubicBezTo>
                  <a:cubicBezTo>
                    <a:pt x="2810" y="1871"/>
                    <a:pt x="3060" y="1710"/>
                    <a:pt x="3222" y="1453"/>
                  </a:cubicBezTo>
                  <a:cubicBezTo>
                    <a:pt x="3368" y="1214"/>
                    <a:pt x="3414" y="925"/>
                    <a:pt x="3348" y="654"/>
                  </a:cubicBezTo>
                  <a:cubicBezTo>
                    <a:pt x="3274" y="351"/>
                    <a:pt x="3029" y="124"/>
                    <a:pt x="2732" y="39"/>
                  </a:cubicBezTo>
                  <a:cubicBezTo>
                    <a:pt x="2642" y="11"/>
                    <a:pt x="2545" y="0"/>
                    <a:pt x="24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4" name="Google Shape;3774;p33"/>
          <p:cNvSpPr/>
          <p:nvPr/>
        </p:nvSpPr>
        <p:spPr>
          <a:xfrm flipH="1">
            <a:off x="7455437" y="367736"/>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33"/>
          <p:cNvSpPr/>
          <p:nvPr/>
        </p:nvSpPr>
        <p:spPr>
          <a:xfrm flipH="1">
            <a:off x="1789569" y="57623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33"/>
          <p:cNvSpPr/>
          <p:nvPr/>
        </p:nvSpPr>
        <p:spPr>
          <a:xfrm flipH="1">
            <a:off x="1872219" y="441651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3"/>
          <p:cNvSpPr/>
          <p:nvPr/>
        </p:nvSpPr>
        <p:spPr>
          <a:xfrm flipH="1">
            <a:off x="4929392" y="4608575"/>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3"/>
          <p:cNvSpPr/>
          <p:nvPr/>
        </p:nvSpPr>
        <p:spPr>
          <a:xfrm flipH="1">
            <a:off x="5812654" y="2832113"/>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9" name="Google Shape;3779;p33"/>
          <p:cNvGrpSpPr/>
          <p:nvPr/>
        </p:nvGrpSpPr>
        <p:grpSpPr>
          <a:xfrm>
            <a:off x="3971446" y="129538"/>
            <a:ext cx="770513" cy="799474"/>
            <a:chOff x="1843825" y="3806950"/>
            <a:chExt cx="1608250" cy="1668700"/>
          </a:xfrm>
        </p:grpSpPr>
        <p:sp>
          <p:nvSpPr>
            <p:cNvPr id="3780" name="Google Shape;3780;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7" name="Google Shape;3917;p33"/>
          <p:cNvGrpSpPr/>
          <p:nvPr/>
        </p:nvGrpSpPr>
        <p:grpSpPr>
          <a:xfrm>
            <a:off x="6219721" y="4333677"/>
            <a:ext cx="543589" cy="564021"/>
            <a:chOff x="1843825" y="3806950"/>
            <a:chExt cx="1608250" cy="1668700"/>
          </a:xfrm>
        </p:grpSpPr>
        <p:sp>
          <p:nvSpPr>
            <p:cNvPr id="3918" name="Google Shape;3918;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33"/>
          <p:cNvGrpSpPr/>
          <p:nvPr/>
        </p:nvGrpSpPr>
        <p:grpSpPr>
          <a:xfrm>
            <a:off x="3345709" y="4326571"/>
            <a:ext cx="543588" cy="564021"/>
            <a:chOff x="1843825" y="3806950"/>
            <a:chExt cx="1608250" cy="1668700"/>
          </a:xfrm>
        </p:grpSpPr>
        <p:sp>
          <p:nvSpPr>
            <p:cNvPr id="3987" name="Google Shape;3987;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5" name="Google Shape;4055;p33"/>
          <p:cNvGrpSpPr/>
          <p:nvPr/>
        </p:nvGrpSpPr>
        <p:grpSpPr>
          <a:xfrm>
            <a:off x="408384" y="267671"/>
            <a:ext cx="543589" cy="564021"/>
            <a:chOff x="1843825" y="3806950"/>
            <a:chExt cx="1608250" cy="1668700"/>
          </a:xfrm>
        </p:grpSpPr>
        <p:sp>
          <p:nvSpPr>
            <p:cNvPr id="4056" name="Google Shape;4056;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TextBox 30"/>
          <p:cNvSpPr txBox="1"/>
          <p:nvPr/>
        </p:nvSpPr>
        <p:spPr>
          <a:xfrm>
            <a:off x="-289391" y="1001200"/>
            <a:ext cx="9144001" cy="1107996"/>
          </a:xfrm>
          <a:prstGeom prst="rect">
            <a:avLst/>
          </a:prstGeom>
        </p:spPr>
        <p:txBody>
          <a:bodyPr wrap="square" lIns="0" tIns="0" rIns="0" bIns="0" rtlCol="0" anchor="t">
            <a:spAutoFit/>
          </a:bodyPr>
          <a:lstStyle/>
          <a:p>
            <a:pPr algn="ctr">
              <a:lnSpc>
                <a:spcPct val="150000"/>
              </a:lnSpc>
            </a:pPr>
            <a:r>
              <a:rPr lang="en-US" sz="4800" b="1">
                <a:solidFill>
                  <a:schemeClr val="bg2">
                    <a:lumMod val="10000"/>
                  </a:schemeClr>
                </a:solidFill>
                <a:latin typeface="Arial" panose="020B0604020202020204" pitchFamily="34" charset="0"/>
                <a:cs typeface="Arial" panose="020B0604020202020204" pitchFamily="34" charset="0"/>
              </a:rPr>
              <a:t>Bài 18: ĐỒNG CỎ NỞ HOA</a:t>
            </a:r>
            <a:endParaRPr lang="en-US" sz="4800" b="1" dirty="0">
              <a:solidFill>
                <a:schemeClr val="bg2">
                  <a:lumMod val="10000"/>
                </a:schemeClr>
              </a:solidFill>
              <a:latin typeface="Arial" panose="020B0604020202020204" pitchFamily="34" charset="0"/>
              <a:cs typeface="Arial" panose="020B0604020202020204" pitchFamily="34" charset="0"/>
            </a:endParaRPr>
          </a:p>
        </p:txBody>
      </p:sp>
      <p:sp>
        <p:nvSpPr>
          <p:cNvPr id="442" name="TextBox 441">
            <a:extLst>
              <a:ext uri="{FF2B5EF4-FFF2-40B4-BE49-F238E27FC236}">
                <a16:creationId xmlns:a16="http://schemas.microsoft.com/office/drawing/2014/main" id="{8B4AF764-FF6D-918A-FD70-12A1CF14DCBB}"/>
              </a:ext>
            </a:extLst>
          </p:cNvPr>
          <p:cNvSpPr txBox="1"/>
          <p:nvPr/>
        </p:nvSpPr>
        <p:spPr>
          <a:xfrm>
            <a:off x="420447" y="1946969"/>
            <a:ext cx="8146405" cy="2446824"/>
          </a:xfrm>
          <a:prstGeom prst="rect">
            <a:avLst/>
          </a:prstGeom>
          <a:noFill/>
        </p:spPr>
        <p:txBody>
          <a:bodyPr wrap="square">
            <a:spAutoFit/>
          </a:bodyPr>
          <a:lstStyle/>
          <a:p>
            <a:pPr algn="ctr">
              <a:lnSpc>
                <a:spcPct val="150000"/>
              </a:lnSpc>
            </a:pPr>
            <a:r>
              <a:rPr lang="en-US" sz="4800" b="1" spc="119">
                <a:solidFill>
                  <a:schemeClr val="accent5">
                    <a:lumMod val="50000"/>
                  </a:schemeClr>
                </a:solidFill>
                <a:latin typeface="Arial" panose="020B0604020202020204" pitchFamily="34" charset="0"/>
                <a:cs typeface="Arial" panose="020B0604020202020204" pitchFamily="34" charset="0"/>
              </a:rPr>
              <a:t>TIẾT 1 - 2: ĐỌC</a:t>
            </a:r>
          </a:p>
          <a:p>
            <a:pPr algn="ctr">
              <a:lnSpc>
                <a:spcPct val="150000"/>
              </a:lnSpc>
            </a:pPr>
            <a:r>
              <a:rPr lang="en-US" sz="5400" b="1">
                <a:solidFill>
                  <a:schemeClr val="bg2">
                    <a:lumMod val="50000"/>
                  </a:schemeClr>
                </a:solidFill>
                <a:latin typeface="Arial" panose="020B0604020202020204" pitchFamily="34" charset="0"/>
                <a:cs typeface="Arial" panose="020B0604020202020204" pitchFamily="34" charset="0"/>
              </a:rPr>
              <a:t>ĐỒNG CỎ NỞ HOA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500"/>
                                        <p:tgtEl>
                                          <p:spTgt spid="442"/>
                                        </p:tgtEl>
                                      </p:cBhvr>
                                    </p:animEffect>
                                    <p:anim calcmode="lin" valueType="num">
                                      <p:cBhvr>
                                        <p:cTn id="8" dur="500" fill="hold"/>
                                        <p:tgtEl>
                                          <p:spTgt spid="442"/>
                                        </p:tgtEl>
                                        <p:attrNameLst>
                                          <p:attrName>ppt_x</p:attrName>
                                        </p:attrNameLst>
                                      </p:cBhvr>
                                      <p:tavLst>
                                        <p:tav tm="0">
                                          <p:val>
                                            <p:strVal val="#ppt_x"/>
                                          </p:val>
                                        </p:tav>
                                        <p:tav tm="100000">
                                          <p:val>
                                            <p:strVal val="#ppt_x"/>
                                          </p:val>
                                        </p:tav>
                                      </p:tavLst>
                                    </p:anim>
                                    <p:anim calcmode="lin" valueType="num">
                                      <p:cBhvr>
                                        <p:cTn id="9" dur="500" fill="hold"/>
                                        <p:tgtEl>
                                          <p:spTgt spid="4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1"/>
                                        </p:tgtEl>
                                        <p:attrNameLst>
                                          <p:attrName>style.visibility</p:attrName>
                                        </p:attrNameLst>
                                      </p:cBhvr>
                                      <p:to>
                                        <p:strVal val="visible"/>
                                      </p:to>
                                    </p:set>
                                    <p:animEffect transition="in" filter="fade">
                                      <p:cBhvr>
                                        <p:cTn id="12" dur="500"/>
                                        <p:tgtEl>
                                          <p:spTgt spid="441"/>
                                        </p:tgtEl>
                                      </p:cBhvr>
                                    </p:animEffect>
                                    <p:anim calcmode="lin" valueType="num">
                                      <p:cBhvr>
                                        <p:cTn id="13" dur="500" fill="hold"/>
                                        <p:tgtEl>
                                          <p:spTgt spid="441"/>
                                        </p:tgtEl>
                                        <p:attrNameLst>
                                          <p:attrName>ppt_x</p:attrName>
                                        </p:attrNameLst>
                                      </p:cBhvr>
                                      <p:tavLst>
                                        <p:tav tm="0">
                                          <p:val>
                                            <p:strVal val="#ppt_x"/>
                                          </p:val>
                                        </p:tav>
                                        <p:tav tm="100000">
                                          <p:val>
                                            <p:strVal val="#ppt_x"/>
                                          </p:val>
                                        </p:tav>
                                      </p:tavLst>
                                    </p:anim>
                                    <p:anim calcmode="lin" valueType="num">
                                      <p:cBhvr>
                                        <p:cTn id="14" dur="500" fill="hold"/>
                                        <p:tgtEl>
                                          <p:spTgt spid="4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p:bldP spid="4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94"/>
        <p:cNvGrpSpPr/>
        <p:nvPr/>
      </p:nvGrpSpPr>
      <p:grpSpPr>
        <a:xfrm>
          <a:off x="0" y="0"/>
          <a:ext cx="0" cy="0"/>
          <a:chOff x="0" y="0"/>
          <a:chExt cx="0" cy="0"/>
        </a:xfrm>
      </p:grpSpPr>
      <p:sp>
        <p:nvSpPr>
          <p:cNvPr id="4297" name="Google Shape;4297;p36"/>
          <p:cNvSpPr/>
          <p:nvPr/>
        </p:nvSpPr>
        <p:spPr>
          <a:xfrm>
            <a:off x="8350685" y="4522850"/>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35">
            <a:extLst>
              <a:ext uri="{FF2B5EF4-FFF2-40B4-BE49-F238E27FC236}">
                <a16:creationId xmlns:a16="http://schemas.microsoft.com/office/drawing/2014/main" id="{B030F64E-D154-7332-C853-4354A2B66AA6}"/>
              </a:ext>
            </a:extLst>
          </p:cNvPr>
          <p:cNvSpPr txBox="1"/>
          <p:nvPr/>
        </p:nvSpPr>
        <p:spPr>
          <a:xfrm>
            <a:off x="2232872" y="0"/>
            <a:ext cx="4570482"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tx2">
                    <a:lumMod val="50000"/>
                  </a:schemeClr>
                </a:solidFill>
                <a:latin typeface="Arial" panose="020B0604020202020204" pitchFamily="34" charset="0"/>
                <a:cs typeface="Arial" panose="020B0604020202020204" pitchFamily="34" charset="0"/>
              </a:rPr>
              <a:t>NỘI DUNG BÀI HỌC</a:t>
            </a:r>
            <a:endParaRPr lang="en-US" sz="3600" b="1" dirty="0">
              <a:solidFill>
                <a:schemeClr val="tx2">
                  <a:lumMod val="50000"/>
                </a:schemeClr>
              </a:solidFill>
              <a:latin typeface="Arial" panose="020B0604020202020204" pitchFamily="34" charset="0"/>
              <a:cs typeface="Arial" panose="020B0604020202020204" pitchFamily="34" charset="0"/>
            </a:endParaRPr>
          </a:p>
        </p:txBody>
      </p:sp>
      <p:sp>
        <p:nvSpPr>
          <p:cNvPr id="8" name="Rounded Rectangle 7"/>
          <p:cNvSpPr/>
          <p:nvPr/>
        </p:nvSpPr>
        <p:spPr>
          <a:xfrm>
            <a:off x="2403619" y="3142828"/>
            <a:ext cx="6487717" cy="740340"/>
          </a:xfrm>
          <a:prstGeom prst="roundRect">
            <a:avLst/>
          </a:prstGeom>
          <a:solidFill>
            <a:srgbClr val="FFFFFF"/>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rgbClr val="000000"/>
                </a:solidFill>
                <a:cs typeface="Arial" panose="020B0604020202020204" pitchFamily="34" charset="0"/>
              </a:rPr>
              <a:t>LUYỆN ĐỌC LẠI</a:t>
            </a:r>
            <a:endParaRPr lang="en-US" sz="2800" dirty="0">
              <a:solidFill>
                <a:srgbClr val="000000"/>
              </a:solidFill>
              <a:cs typeface="Arial" panose="020B0604020202020204" pitchFamily="34" charset="0"/>
            </a:endParaRPr>
          </a:p>
        </p:txBody>
      </p:sp>
      <p:sp>
        <p:nvSpPr>
          <p:cNvPr id="9" name="Rounded Rectangle 8"/>
          <p:cNvSpPr/>
          <p:nvPr/>
        </p:nvSpPr>
        <p:spPr>
          <a:xfrm>
            <a:off x="2403619" y="2147845"/>
            <a:ext cx="6487717" cy="740341"/>
          </a:xfrm>
          <a:prstGeom prst="roundRect">
            <a:avLst/>
          </a:prstGeom>
          <a:solidFill>
            <a:srgbClr val="FFFFFF"/>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rgbClr val="000000"/>
                </a:solidFill>
                <a:cs typeface="Arial" panose="020B0604020202020204" pitchFamily="34" charset="0"/>
              </a:rPr>
              <a:t>TRẢ LỜI CÂU HỎI</a:t>
            </a:r>
            <a:endParaRPr lang="en-US" sz="2800" dirty="0">
              <a:solidFill>
                <a:srgbClr val="000000"/>
              </a:solidFill>
              <a:cs typeface="Arial" panose="020B0604020202020204" pitchFamily="34" charset="0"/>
            </a:endParaRPr>
          </a:p>
        </p:txBody>
      </p:sp>
      <p:sp>
        <p:nvSpPr>
          <p:cNvPr id="10" name="Rounded Rectangle 9"/>
          <p:cNvSpPr/>
          <p:nvPr/>
        </p:nvSpPr>
        <p:spPr>
          <a:xfrm>
            <a:off x="2403619" y="1187989"/>
            <a:ext cx="6487717" cy="714631"/>
          </a:xfrm>
          <a:prstGeom prst="roundRect">
            <a:avLst/>
          </a:prstGeom>
          <a:solidFill>
            <a:srgbClr val="FFFFFF"/>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a:solidFill>
                  <a:srgbClr val="000000"/>
                </a:solidFill>
                <a:cs typeface="Arial" panose="020B0604020202020204" pitchFamily="34" charset="0"/>
              </a:rPr>
              <a:t>ĐỌC VĂN BẢN</a:t>
            </a:r>
            <a:endParaRPr lang="en-US" sz="2800" b="1">
              <a:solidFill>
                <a:srgbClr val="000000"/>
              </a:solidFill>
              <a:cs typeface="Arial" panose="020B0604020202020204" pitchFamily="34" charset="0"/>
            </a:endParaRPr>
          </a:p>
        </p:txBody>
      </p:sp>
      <p:sp>
        <p:nvSpPr>
          <p:cNvPr id="11" name="Oval 10"/>
          <p:cNvSpPr/>
          <p:nvPr/>
        </p:nvSpPr>
        <p:spPr>
          <a:xfrm>
            <a:off x="2071402" y="943336"/>
            <a:ext cx="664434" cy="590756"/>
          </a:xfrm>
          <a:prstGeom prst="ellipse">
            <a:avLst/>
          </a:prstGeom>
          <a:solidFill>
            <a:schemeClr val="bg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FF"/>
                </a:solidFill>
              </a:rPr>
              <a:t>1</a:t>
            </a:r>
          </a:p>
        </p:txBody>
      </p:sp>
      <p:sp>
        <p:nvSpPr>
          <p:cNvPr id="12" name="Oval 11"/>
          <p:cNvSpPr/>
          <p:nvPr/>
        </p:nvSpPr>
        <p:spPr>
          <a:xfrm>
            <a:off x="2071402" y="1927261"/>
            <a:ext cx="664434" cy="590756"/>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FF"/>
                </a:solidFill>
              </a:rPr>
              <a:t>2</a:t>
            </a:r>
          </a:p>
        </p:txBody>
      </p:sp>
      <p:sp>
        <p:nvSpPr>
          <p:cNvPr id="13" name="Oval 12"/>
          <p:cNvSpPr/>
          <p:nvPr/>
        </p:nvSpPr>
        <p:spPr>
          <a:xfrm>
            <a:off x="2071402" y="2922242"/>
            <a:ext cx="664434" cy="590756"/>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FF"/>
                </a:solidFill>
              </a:rPr>
              <a:t>3</a:t>
            </a:r>
          </a:p>
        </p:txBody>
      </p:sp>
      <p:sp>
        <p:nvSpPr>
          <p:cNvPr id="14" name="Rounded Rectangle 13"/>
          <p:cNvSpPr/>
          <p:nvPr/>
        </p:nvSpPr>
        <p:spPr>
          <a:xfrm>
            <a:off x="2403619" y="4152680"/>
            <a:ext cx="6487717" cy="740340"/>
          </a:xfrm>
          <a:prstGeom prst="roundRect">
            <a:avLst/>
          </a:prstGeom>
          <a:solidFill>
            <a:srgbClr val="FFFFFF"/>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rgbClr val="000000"/>
                </a:solidFill>
                <a:cs typeface="Arial" panose="020B0604020202020204" pitchFamily="34" charset="0"/>
              </a:rPr>
              <a:t>LUYỆN TẬP THEO VĂN BẢN ĐỌC</a:t>
            </a:r>
            <a:endParaRPr lang="en-US" sz="2800" dirty="0">
              <a:solidFill>
                <a:srgbClr val="000000"/>
              </a:solidFill>
              <a:cs typeface="Arial" panose="020B0604020202020204" pitchFamily="34" charset="0"/>
            </a:endParaRPr>
          </a:p>
        </p:txBody>
      </p:sp>
      <p:sp>
        <p:nvSpPr>
          <p:cNvPr id="15" name="Oval 14"/>
          <p:cNvSpPr/>
          <p:nvPr/>
        </p:nvSpPr>
        <p:spPr>
          <a:xfrm>
            <a:off x="2071402" y="3932094"/>
            <a:ext cx="664434" cy="590756"/>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FF"/>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4297"/>
                                        </p:tgtEl>
                                        <p:attrNameLst>
                                          <p:attrName>style.visibility</p:attrName>
                                        </p:attrNameLst>
                                      </p:cBhvr>
                                      <p:to>
                                        <p:strVal val="visible"/>
                                      </p:to>
                                    </p:set>
                                    <p:animEffect transition="in" filter="fade">
                                      <p:cBhvr>
                                        <p:cTn id="35" dur="500"/>
                                        <p:tgtEl>
                                          <p:spTgt spid="429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7" grpId="0" animBg="1"/>
      <p:bldP spid="7" grpId="0"/>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83"/>
        <p:cNvGrpSpPr/>
        <p:nvPr/>
      </p:nvGrpSpPr>
      <p:grpSpPr>
        <a:xfrm>
          <a:off x="0" y="0"/>
          <a:ext cx="0" cy="0"/>
          <a:chOff x="0" y="0"/>
          <a:chExt cx="0" cy="0"/>
        </a:xfrm>
      </p:grpSpPr>
      <p:grpSp>
        <p:nvGrpSpPr>
          <p:cNvPr id="4884" name="Google Shape;4884;p39"/>
          <p:cNvGrpSpPr/>
          <p:nvPr/>
        </p:nvGrpSpPr>
        <p:grpSpPr>
          <a:xfrm>
            <a:off x="7635607" y="1077054"/>
            <a:ext cx="543582" cy="750101"/>
            <a:chOff x="626325" y="3925200"/>
            <a:chExt cx="612625" cy="845375"/>
          </a:xfrm>
        </p:grpSpPr>
        <p:sp>
          <p:nvSpPr>
            <p:cNvPr id="4885" name="Google Shape;4885;p39"/>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9"/>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9"/>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9"/>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9" name="Google Shape;4889;p39"/>
          <p:cNvGrpSpPr/>
          <p:nvPr/>
        </p:nvGrpSpPr>
        <p:grpSpPr>
          <a:xfrm>
            <a:off x="5296178" y="592477"/>
            <a:ext cx="770513" cy="799474"/>
            <a:chOff x="1843825" y="3806950"/>
            <a:chExt cx="1608250" cy="1668700"/>
          </a:xfrm>
        </p:grpSpPr>
        <p:sp>
          <p:nvSpPr>
            <p:cNvPr id="4890" name="Google Shape;4890;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8" name="Google Shape;4958;p39"/>
          <p:cNvGrpSpPr/>
          <p:nvPr/>
        </p:nvGrpSpPr>
        <p:grpSpPr>
          <a:xfrm rot="10800000">
            <a:off x="381591" y="2710002"/>
            <a:ext cx="770513" cy="799474"/>
            <a:chOff x="1843825" y="3806950"/>
            <a:chExt cx="1608250" cy="1668700"/>
          </a:xfrm>
        </p:grpSpPr>
        <p:sp>
          <p:nvSpPr>
            <p:cNvPr id="4959" name="Google Shape;4959;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7" name="Google Shape;5027;p39"/>
          <p:cNvGrpSpPr/>
          <p:nvPr/>
        </p:nvGrpSpPr>
        <p:grpSpPr>
          <a:xfrm rot="10800000">
            <a:off x="1010797" y="563033"/>
            <a:ext cx="543589" cy="564021"/>
            <a:chOff x="1843825" y="3806950"/>
            <a:chExt cx="1608250" cy="1668700"/>
          </a:xfrm>
        </p:grpSpPr>
        <p:sp>
          <p:nvSpPr>
            <p:cNvPr id="5028" name="Google Shape;5028;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6" name="Google Shape;5096;p39"/>
          <p:cNvGrpSpPr/>
          <p:nvPr/>
        </p:nvGrpSpPr>
        <p:grpSpPr>
          <a:xfrm rot="10800000">
            <a:off x="5158884" y="4106246"/>
            <a:ext cx="543589" cy="564021"/>
            <a:chOff x="1843825" y="3806950"/>
            <a:chExt cx="1608250" cy="1668700"/>
          </a:xfrm>
        </p:grpSpPr>
        <p:sp>
          <p:nvSpPr>
            <p:cNvPr id="5097" name="Google Shape;5097;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6" name="Google Shape;5166;p39"/>
          <p:cNvSpPr txBox="1">
            <a:spLocks noGrp="1"/>
          </p:cNvSpPr>
          <p:nvPr>
            <p:ph type="title" idx="2"/>
          </p:nvPr>
        </p:nvSpPr>
        <p:spPr>
          <a:xfrm>
            <a:off x="3637873" y="1433515"/>
            <a:ext cx="4014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tx2">
                    <a:lumMod val="50000"/>
                  </a:schemeClr>
                </a:solidFill>
                <a:latin typeface="+mj-lt"/>
              </a:rPr>
              <a:t>01</a:t>
            </a:r>
            <a:endParaRPr>
              <a:solidFill>
                <a:schemeClr val="tx2">
                  <a:lumMod val="50000"/>
                </a:schemeClr>
              </a:solidFill>
              <a:latin typeface="+mj-lt"/>
            </a:endParaRPr>
          </a:p>
        </p:txBody>
      </p:sp>
      <p:grpSp>
        <p:nvGrpSpPr>
          <p:cNvPr id="5168" name="Google Shape;5168;p39"/>
          <p:cNvGrpSpPr/>
          <p:nvPr/>
        </p:nvGrpSpPr>
        <p:grpSpPr>
          <a:xfrm>
            <a:off x="7510675" y="-12"/>
            <a:ext cx="1633325" cy="1290350"/>
            <a:chOff x="1833175" y="2043150"/>
            <a:chExt cx="1633325" cy="1290350"/>
          </a:xfrm>
        </p:grpSpPr>
        <p:sp>
          <p:nvSpPr>
            <p:cNvPr id="5169" name="Google Shape;5169;p39"/>
            <p:cNvSpPr/>
            <p:nvPr/>
          </p:nvSpPr>
          <p:spPr>
            <a:xfrm>
              <a:off x="1833175" y="2043150"/>
              <a:ext cx="1633325" cy="1290350"/>
            </a:xfrm>
            <a:custGeom>
              <a:avLst/>
              <a:gdLst/>
              <a:ahLst/>
              <a:cxnLst/>
              <a:rect l="l" t="t" r="r" b="b"/>
              <a:pathLst>
                <a:path w="65333" h="51614" extrusionOk="0">
                  <a:moveTo>
                    <a:pt x="30576" y="0"/>
                  </a:moveTo>
                  <a:cubicBezTo>
                    <a:pt x="30558" y="0"/>
                    <a:pt x="30540" y="1"/>
                    <a:pt x="30522" y="3"/>
                  </a:cubicBezTo>
                  <a:cubicBezTo>
                    <a:pt x="30257" y="27"/>
                    <a:pt x="30041" y="251"/>
                    <a:pt x="29930" y="506"/>
                  </a:cubicBezTo>
                  <a:cubicBezTo>
                    <a:pt x="29819" y="761"/>
                    <a:pt x="29699" y="1071"/>
                    <a:pt x="29576" y="1351"/>
                  </a:cubicBezTo>
                  <a:cubicBezTo>
                    <a:pt x="29456" y="1627"/>
                    <a:pt x="29311" y="1892"/>
                    <a:pt x="29145" y="2142"/>
                  </a:cubicBezTo>
                  <a:cubicBezTo>
                    <a:pt x="28979" y="2385"/>
                    <a:pt x="28777" y="2600"/>
                    <a:pt x="28582" y="2816"/>
                  </a:cubicBezTo>
                  <a:cubicBezTo>
                    <a:pt x="28195" y="3249"/>
                    <a:pt x="27846" y="3704"/>
                    <a:pt x="27586" y="4224"/>
                  </a:cubicBezTo>
                  <a:cubicBezTo>
                    <a:pt x="27326" y="4739"/>
                    <a:pt x="27145" y="5290"/>
                    <a:pt x="27049" y="5861"/>
                  </a:cubicBezTo>
                  <a:cubicBezTo>
                    <a:pt x="26871" y="6920"/>
                    <a:pt x="26999" y="8005"/>
                    <a:pt x="27417" y="8992"/>
                  </a:cubicBezTo>
                  <a:cubicBezTo>
                    <a:pt x="27617" y="9461"/>
                    <a:pt x="27875" y="9902"/>
                    <a:pt x="28188" y="10301"/>
                  </a:cubicBezTo>
                  <a:cubicBezTo>
                    <a:pt x="28351" y="10513"/>
                    <a:pt x="28532" y="10713"/>
                    <a:pt x="28727" y="10896"/>
                  </a:cubicBezTo>
                  <a:cubicBezTo>
                    <a:pt x="28905" y="11069"/>
                    <a:pt x="29109" y="11225"/>
                    <a:pt x="29242" y="11435"/>
                  </a:cubicBezTo>
                  <a:cubicBezTo>
                    <a:pt x="29340" y="11593"/>
                    <a:pt x="29384" y="11798"/>
                    <a:pt x="29302" y="11962"/>
                  </a:cubicBezTo>
                  <a:cubicBezTo>
                    <a:pt x="29255" y="12055"/>
                    <a:pt x="29162" y="12092"/>
                    <a:pt x="29060" y="12092"/>
                  </a:cubicBezTo>
                  <a:cubicBezTo>
                    <a:pt x="28984" y="12092"/>
                    <a:pt x="28903" y="12071"/>
                    <a:pt x="28830" y="12039"/>
                  </a:cubicBezTo>
                  <a:cubicBezTo>
                    <a:pt x="28385" y="11851"/>
                    <a:pt x="27988" y="11507"/>
                    <a:pt x="27706" y="11117"/>
                  </a:cubicBezTo>
                  <a:cubicBezTo>
                    <a:pt x="27646" y="11033"/>
                    <a:pt x="27588" y="10946"/>
                    <a:pt x="27538" y="10857"/>
                  </a:cubicBezTo>
                  <a:cubicBezTo>
                    <a:pt x="27478" y="9396"/>
                    <a:pt x="26683" y="8048"/>
                    <a:pt x="25752" y="6946"/>
                  </a:cubicBezTo>
                  <a:cubicBezTo>
                    <a:pt x="25174" y="6267"/>
                    <a:pt x="24534" y="5644"/>
                    <a:pt x="23841" y="5086"/>
                  </a:cubicBezTo>
                  <a:cubicBezTo>
                    <a:pt x="23097" y="4484"/>
                    <a:pt x="22282" y="3967"/>
                    <a:pt x="21377" y="3642"/>
                  </a:cubicBezTo>
                  <a:cubicBezTo>
                    <a:pt x="20939" y="3480"/>
                    <a:pt x="20484" y="3389"/>
                    <a:pt x="20024" y="3314"/>
                  </a:cubicBezTo>
                  <a:cubicBezTo>
                    <a:pt x="19562" y="3242"/>
                    <a:pt x="19122" y="3187"/>
                    <a:pt x="18686" y="3050"/>
                  </a:cubicBezTo>
                  <a:cubicBezTo>
                    <a:pt x="18481" y="2992"/>
                    <a:pt x="18289" y="2905"/>
                    <a:pt x="18108" y="2795"/>
                  </a:cubicBezTo>
                  <a:cubicBezTo>
                    <a:pt x="17918" y="2681"/>
                    <a:pt x="17764" y="2532"/>
                    <a:pt x="17617" y="2371"/>
                  </a:cubicBezTo>
                  <a:cubicBezTo>
                    <a:pt x="17352" y="2076"/>
                    <a:pt x="17038" y="1750"/>
                    <a:pt x="16621" y="1750"/>
                  </a:cubicBezTo>
                  <a:cubicBezTo>
                    <a:pt x="16592" y="1750"/>
                    <a:pt x="16562" y="1752"/>
                    <a:pt x="16532" y="1755"/>
                  </a:cubicBezTo>
                  <a:cubicBezTo>
                    <a:pt x="16067" y="1805"/>
                    <a:pt x="15853" y="2272"/>
                    <a:pt x="15829" y="2708"/>
                  </a:cubicBezTo>
                  <a:cubicBezTo>
                    <a:pt x="15805" y="3144"/>
                    <a:pt x="15909" y="3656"/>
                    <a:pt x="16005" y="4116"/>
                  </a:cubicBezTo>
                  <a:cubicBezTo>
                    <a:pt x="16101" y="4576"/>
                    <a:pt x="16183" y="5042"/>
                    <a:pt x="16202" y="5521"/>
                  </a:cubicBezTo>
                  <a:cubicBezTo>
                    <a:pt x="16224" y="5998"/>
                    <a:pt x="16219" y="6498"/>
                    <a:pt x="16248" y="6989"/>
                  </a:cubicBezTo>
                  <a:cubicBezTo>
                    <a:pt x="16279" y="7480"/>
                    <a:pt x="16342" y="7916"/>
                    <a:pt x="16479" y="8361"/>
                  </a:cubicBezTo>
                  <a:cubicBezTo>
                    <a:pt x="16606" y="8773"/>
                    <a:pt x="16777" y="9170"/>
                    <a:pt x="16987" y="9545"/>
                  </a:cubicBezTo>
                  <a:cubicBezTo>
                    <a:pt x="17124" y="9791"/>
                    <a:pt x="17273" y="10027"/>
                    <a:pt x="17434" y="10255"/>
                  </a:cubicBezTo>
                  <a:cubicBezTo>
                    <a:pt x="16205" y="9683"/>
                    <a:pt x="14827" y="9435"/>
                    <a:pt x="13464" y="9435"/>
                  </a:cubicBezTo>
                  <a:cubicBezTo>
                    <a:pt x="13274" y="9435"/>
                    <a:pt x="13084" y="9440"/>
                    <a:pt x="12895" y="9449"/>
                  </a:cubicBezTo>
                  <a:cubicBezTo>
                    <a:pt x="12519" y="9469"/>
                    <a:pt x="12137" y="9503"/>
                    <a:pt x="11757" y="9503"/>
                  </a:cubicBezTo>
                  <a:cubicBezTo>
                    <a:pt x="11546" y="9503"/>
                    <a:pt x="11335" y="9493"/>
                    <a:pt x="11126" y="9464"/>
                  </a:cubicBezTo>
                  <a:cubicBezTo>
                    <a:pt x="10544" y="9384"/>
                    <a:pt x="9952" y="9139"/>
                    <a:pt x="9386" y="8903"/>
                  </a:cubicBezTo>
                  <a:cubicBezTo>
                    <a:pt x="8234" y="8419"/>
                    <a:pt x="7042" y="8075"/>
                    <a:pt x="5827" y="7784"/>
                  </a:cubicBezTo>
                  <a:lnTo>
                    <a:pt x="4917" y="7572"/>
                  </a:lnTo>
                  <a:cubicBezTo>
                    <a:pt x="4775" y="7540"/>
                    <a:pt x="4619" y="7500"/>
                    <a:pt x="4467" y="7500"/>
                  </a:cubicBezTo>
                  <a:cubicBezTo>
                    <a:pt x="4357" y="7500"/>
                    <a:pt x="4250" y="7521"/>
                    <a:pt x="4152" y="7582"/>
                  </a:cubicBezTo>
                  <a:cubicBezTo>
                    <a:pt x="3719" y="7846"/>
                    <a:pt x="3868" y="8554"/>
                    <a:pt x="4019" y="8939"/>
                  </a:cubicBezTo>
                  <a:cubicBezTo>
                    <a:pt x="4371" y="9829"/>
                    <a:pt x="5167" y="10436"/>
                    <a:pt x="5820" y="11103"/>
                  </a:cubicBezTo>
                  <a:cubicBezTo>
                    <a:pt x="6645" y="11940"/>
                    <a:pt x="7360" y="12879"/>
                    <a:pt x="8118" y="13779"/>
                  </a:cubicBezTo>
                  <a:cubicBezTo>
                    <a:pt x="8876" y="14679"/>
                    <a:pt x="9634" y="15449"/>
                    <a:pt x="10498" y="16176"/>
                  </a:cubicBezTo>
                  <a:cubicBezTo>
                    <a:pt x="11723" y="17206"/>
                    <a:pt x="13117" y="18082"/>
                    <a:pt x="14628" y="18611"/>
                  </a:cubicBezTo>
                  <a:cubicBezTo>
                    <a:pt x="13815" y="19461"/>
                    <a:pt x="12804" y="20099"/>
                    <a:pt x="11685" y="20467"/>
                  </a:cubicBezTo>
                  <a:cubicBezTo>
                    <a:pt x="11006" y="20688"/>
                    <a:pt x="10306" y="20828"/>
                    <a:pt x="9605" y="20953"/>
                  </a:cubicBezTo>
                  <a:cubicBezTo>
                    <a:pt x="8852" y="21088"/>
                    <a:pt x="8101" y="21216"/>
                    <a:pt x="7346" y="21338"/>
                  </a:cubicBezTo>
                  <a:cubicBezTo>
                    <a:pt x="6592" y="21463"/>
                    <a:pt x="5849" y="21579"/>
                    <a:pt x="5095" y="21694"/>
                  </a:cubicBezTo>
                  <a:cubicBezTo>
                    <a:pt x="4344" y="21808"/>
                    <a:pt x="3668" y="21892"/>
                    <a:pt x="2953" y="22019"/>
                  </a:cubicBezTo>
                  <a:cubicBezTo>
                    <a:pt x="2299" y="22132"/>
                    <a:pt x="1649" y="22294"/>
                    <a:pt x="1040" y="22575"/>
                  </a:cubicBezTo>
                  <a:cubicBezTo>
                    <a:pt x="756" y="22705"/>
                    <a:pt x="433" y="22862"/>
                    <a:pt x="234" y="23117"/>
                  </a:cubicBezTo>
                  <a:cubicBezTo>
                    <a:pt x="44" y="23360"/>
                    <a:pt x="0" y="23687"/>
                    <a:pt x="118" y="23971"/>
                  </a:cubicBezTo>
                  <a:cubicBezTo>
                    <a:pt x="236" y="24255"/>
                    <a:pt x="450" y="24489"/>
                    <a:pt x="725" y="24631"/>
                  </a:cubicBezTo>
                  <a:cubicBezTo>
                    <a:pt x="1059" y="24799"/>
                    <a:pt x="1442" y="24828"/>
                    <a:pt x="1808" y="24859"/>
                  </a:cubicBezTo>
                  <a:cubicBezTo>
                    <a:pt x="2176" y="24888"/>
                    <a:pt x="2518" y="24936"/>
                    <a:pt x="2867" y="25052"/>
                  </a:cubicBezTo>
                  <a:cubicBezTo>
                    <a:pt x="3216" y="25165"/>
                    <a:pt x="3538" y="25329"/>
                    <a:pt x="3856" y="25499"/>
                  </a:cubicBezTo>
                  <a:cubicBezTo>
                    <a:pt x="4506" y="25856"/>
                    <a:pt x="5129" y="26253"/>
                    <a:pt x="5788" y="26585"/>
                  </a:cubicBezTo>
                  <a:cubicBezTo>
                    <a:pt x="6453" y="26922"/>
                    <a:pt x="7139" y="27218"/>
                    <a:pt x="7839" y="27473"/>
                  </a:cubicBezTo>
                  <a:cubicBezTo>
                    <a:pt x="9211" y="27969"/>
                    <a:pt x="10652" y="28323"/>
                    <a:pt x="12106" y="28455"/>
                  </a:cubicBezTo>
                  <a:cubicBezTo>
                    <a:pt x="12376" y="28479"/>
                    <a:pt x="12646" y="28492"/>
                    <a:pt x="12915" y="28492"/>
                  </a:cubicBezTo>
                  <a:cubicBezTo>
                    <a:pt x="13356" y="28492"/>
                    <a:pt x="13796" y="28457"/>
                    <a:pt x="14233" y="28378"/>
                  </a:cubicBezTo>
                  <a:cubicBezTo>
                    <a:pt x="14936" y="28253"/>
                    <a:pt x="15550" y="28012"/>
                    <a:pt x="16161" y="27709"/>
                  </a:cubicBezTo>
                  <a:cubicBezTo>
                    <a:pt x="16770" y="27403"/>
                    <a:pt x="17348" y="27059"/>
                    <a:pt x="17916" y="26688"/>
                  </a:cubicBezTo>
                  <a:cubicBezTo>
                    <a:pt x="18481" y="26318"/>
                    <a:pt x="19028" y="25909"/>
                    <a:pt x="19511" y="25437"/>
                  </a:cubicBezTo>
                  <a:cubicBezTo>
                    <a:pt x="19995" y="24965"/>
                    <a:pt x="20366" y="24388"/>
                    <a:pt x="20760" y="23827"/>
                  </a:cubicBezTo>
                  <a:cubicBezTo>
                    <a:pt x="21117" y="23321"/>
                    <a:pt x="21547" y="22840"/>
                    <a:pt x="22168" y="22679"/>
                  </a:cubicBezTo>
                  <a:cubicBezTo>
                    <a:pt x="22274" y="22650"/>
                    <a:pt x="22382" y="22636"/>
                    <a:pt x="22491" y="22636"/>
                  </a:cubicBezTo>
                  <a:cubicBezTo>
                    <a:pt x="22564" y="22636"/>
                    <a:pt x="22637" y="22642"/>
                    <a:pt x="22710" y="22655"/>
                  </a:cubicBezTo>
                  <a:cubicBezTo>
                    <a:pt x="22977" y="23184"/>
                    <a:pt x="22748" y="23822"/>
                    <a:pt x="22397" y="24260"/>
                  </a:cubicBezTo>
                  <a:cubicBezTo>
                    <a:pt x="21964" y="24804"/>
                    <a:pt x="21384" y="25244"/>
                    <a:pt x="20823" y="25654"/>
                  </a:cubicBezTo>
                  <a:cubicBezTo>
                    <a:pt x="19694" y="26484"/>
                    <a:pt x="18479" y="27182"/>
                    <a:pt x="17333" y="27981"/>
                  </a:cubicBezTo>
                  <a:cubicBezTo>
                    <a:pt x="16756" y="28385"/>
                    <a:pt x="16197" y="28816"/>
                    <a:pt x="15680" y="29292"/>
                  </a:cubicBezTo>
                  <a:cubicBezTo>
                    <a:pt x="15162" y="29771"/>
                    <a:pt x="14635" y="30385"/>
                    <a:pt x="14193" y="30996"/>
                  </a:cubicBezTo>
                  <a:cubicBezTo>
                    <a:pt x="13271" y="32277"/>
                    <a:pt x="12544" y="33692"/>
                    <a:pt x="11781" y="35069"/>
                  </a:cubicBezTo>
                  <a:cubicBezTo>
                    <a:pt x="11372" y="35800"/>
                    <a:pt x="10956" y="36529"/>
                    <a:pt x="10558" y="37266"/>
                  </a:cubicBezTo>
                  <a:cubicBezTo>
                    <a:pt x="10467" y="37437"/>
                    <a:pt x="10395" y="37620"/>
                    <a:pt x="10428" y="37817"/>
                  </a:cubicBezTo>
                  <a:cubicBezTo>
                    <a:pt x="10465" y="37973"/>
                    <a:pt x="10563" y="38108"/>
                    <a:pt x="10703" y="38190"/>
                  </a:cubicBezTo>
                  <a:cubicBezTo>
                    <a:pt x="10821" y="38260"/>
                    <a:pt x="10945" y="38288"/>
                    <a:pt x="11069" y="38288"/>
                  </a:cubicBezTo>
                  <a:cubicBezTo>
                    <a:pt x="11269" y="38288"/>
                    <a:pt x="11470" y="38216"/>
                    <a:pt x="11656" y="38130"/>
                  </a:cubicBezTo>
                  <a:cubicBezTo>
                    <a:pt x="11945" y="37993"/>
                    <a:pt x="12216" y="37908"/>
                    <a:pt x="12536" y="37908"/>
                  </a:cubicBezTo>
                  <a:cubicBezTo>
                    <a:pt x="12549" y="37908"/>
                    <a:pt x="12562" y="37908"/>
                    <a:pt x="12575" y="37908"/>
                  </a:cubicBezTo>
                  <a:cubicBezTo>
                    <a:pt x="12912" y="37918"/>
                    <a:pt x="13227" y="37993"/>
                    <a:pt x="13545" y="38077"/>
                  </a:cubicBezTo>
                  <a:cubicBezTo>
                    <a:pt x="13865" y="38161"/>
                    <a:pt x="14195" y="38262"/>
                    <a:pt x="14530" y="38325"/>
                  </a:cubicBezTo>
                  <a:cubicBezTo>
                    <a:pt x="14866" y="38390"/>
                    <a:pt x="15211" y="38424"/>
                    <a:pt x="15552" y="38424"/>
                  </a:cubicBezTo>
                  <a:cubicBezTo>
                    <a:pt x="16924" y="38421"/>
                    <a:pt x="18257" y="37916"/>
                    <a:pt x="19427" y="37230"/>
                  </a:cubicBezTo>
                  <a:cubicBezTo>
                    <a:pt x="20067" y="36857"/>
                    <a:pt x="20669" y="36424"/>
                    <a:pt x="21227" y="35940"/>
                  </a:cubicBezTo>
                  <a:cubicBezTo>
                    <a:pt x="21815" y="35430"/>
                    <a:pt x="22310" y="34840"/>
                    <a:pt x="22751" y="34200"/>
                  </a:cubicBezTo>
                  <a:cubicBezTo>
                    <a:pt x="23194" y="33560"/>
                    <a:pt x="23605" y="32838"/>
                    <a:pt x="24019" y="32149"/>
                  </a:cubicBezTo>
                  <a:lnTo>
                    <a:pt x="25307" y="30000"/>
                  </a:lnTo>
                  <a:cubicBezTo>
                    <a:pt x="25502" y="29673"/>
                    <a:pt x="25687" y="29341"/>
                    <a:pt x="25906" y="29028"/>
                  </a:cubicBezTo>
                  <a:cubicBezTo>
                    <a:pt x="26123" y="28715"/>
                    <a:pt x="26327" y="28493"/>
                    <a:pt x="26618" y="28330"/>
                  </a:cubicBezTo>
                  <a:cubicBezTo>
                    <a:pt x="26698" y="28287"/>
                    <a:pt x="26794" y="28255"/>
                    <a:pt x="26881" y="28255"/>
                  </a:cubicBezTo>
                  <a:cubicBezTo>
                    <a:pt x="26922" y="28255"/>
                    <a:pt x="26961" y="28262"/>
                    <a:pt x="26996" y="28279"/>
                  </a:cubicBezTo>
                  <a:cubicBezTo>
                    <a:pt x="27105" y="28335"/>
                    <a:pt x="27124" y="28400"/>
                    <a:pt x="27153" y="28498"/>
                  </a:cubicBezTo>
                  <a:cubicBezTo>
                    <a:pt x="27232" y="28773"/>
                    <a:pt x="27155" y="29071"/>
                    <a:pt x="27071" y="29338"/>
                  </a:cubicBezTo>
                  <a:cubicBezTo>
                    <a:pt x="26958" y="29702"/>
                    <a:pt x="26792" y="30046"/>
                    <a:pt x="26577" y="30361"/>
                  </a:cubicBezTo>
                  <a:cubicBezTo>
                    <a:pt x="26553" y="30400"/>
                    <a:pt x="26544" y="30448"/>
                    <a:pt x="26553" y="30493"/>
                  </a:cubicBezTo>
                  <a:cubicBezTo>
                    <a:pt x="26546" y="30503"/>
                    <a:pt x="26539" y="30513"/>
                    <a:pt x="26534" y="30525"/>
                  </a:cubicBezTo>
                  <a:cubicBezTo>
                    <a:pt x="25827" y="31721"/>
                    <a:pt x="24876" y="32744"/>
                    <a:pt x="24084" y="33882"/>
                  </a:cubicBezTo>
                  <a:cubicBezTo>
                    <a:pt x="23254" y="35076"/>
                    <a:pt x="22683" y="36424"/>
                    <a:pt x="22498" y="37872"/>
                  </a:cubicBezTo>
                  <a:cubicBezTo>
                    <a:pt x="22315" y="39324"/>
                    <a:pt x="22575" y="40753"/>
                    <a:pt x="22611" y="42200"/>
                  </a:cubicBezTo>
                  <a:cubicBezTo>
                    <a:pt x="22628" y="42936"/>
                    <a:pt x="22541" y="43658"/>
                    <a:pt x="22460" y="44387"/>
                  </a:cubicBezTo>
                  <a:cubicBezTo>
                    <a:pt x="22419" y="44763"/>
                    <a:pt x="22383" y="45138"/>
                    <a:pt x="22375" y="45514"/>
                  </a:cubicBezTo>
                  <a:cubicBezTo>
                    <a:pt x="22371" y="45800"/>
                    <a:pt x="22378" y="46099"/>
                    <a:pt x="22493" y="46363"/>
                  </a:cubicBezTo>
                  <a:cubicBezTo>
                    <a:pt x="22606" y="46628"/>
                    <a:pt x="22835" y="46854"/>
                    <a:pt x="23141" y="46886"/>
                  </a:cubicBezTo>
                  <a:cubicBezTo>
                    <a:pt x="23174" y="46889"/>
                    <a:pt x="23207" y="46891"/>
                    <a:pt x="23239" y="46891"/>
                  </a:cubicBezTo>
                  <a:cubicBezTo>
                    <a:pt x="23495" y="46891"/>
                    <a:pt x="23698" y="46776"/>
                    <a:pt x="23887" y="46628"/>
                  </a:cubicBezTo>
                  <a:cubicBezTo>
                    <a:pt x="24096" y="46462"/>
                    <a:pt x="24301" y="46221"/>
                    <a:pt x="24500" y="46007"/>
                  </a:cubicBezTo>
                  <a:cubicBezTo>
                    <a:pt x="24734" y="45759"/>
                    <a:pt x="24982" y="45526"/>
                    <a:pt x="25239" y="45304"/>
                  </a:cubicBezTo>
                  <a:cubicBezTo>
                    <a:pt x="25762" y="44859"/>
                    <a:pt x="26313" y="44452"/>
                    <a:pt x="26847" y="44026"/>
                  </a:cubicBezTo>
                  <a:cubicBezTo>
                    <a:pt x="28332" y="42849"/>
                    <a:pt x="29528" y="41350"/>
                    <a:pt x="30351" y="39646"/>
                  </a:cubicBezTo>
                  <a:cubicBezTo>
                    <a:pt x="30900" y="38517"/>
                    <a:pt x="31283" y="37319"/>
                    <a:pt x="31490" y="36084"/>
                  </a:cubicBezTo>
                  <a:cubicBezTo>
                    <a:pt x="31593" y="35461"/>
                    <a:pt x="31648" y="34830"/>
                    <a:pt x="31660" y="34200"/>
                  </a:cubicBezTo>
                  <a:cubicBezTo>
                    <a:pt x="31663" y="33887"/>
                    <a:pt x="31658" y="33574"/>
                    <a:pt x="31636" y="33264"/>
                  </a:cubicBezTo>
                  <a:cubicBezTo>
                    <a:pt x="31615" y="32955"/>
                    <a:pt x="31569" y="32599"/>
                    <a:pt x="31557" y="32265"/>
                  </a:cubicBezTo>
                  <a:cubicBezTo>
                    <a:pt x="31545" y="31933"/>
                    <a:pt x="31567" y="31591"/>
                    <a:pt x="31728" y="31300"/>
                  </a:cubicBezTo>
                  <a:cubicBezTo>
                    <a:pt x="31793" y="31182"/>
                    <a:pt x="31882" y="31061"/>
                    <a:pt x="32009" y="31008"/>
                  </a:cubicBezTo>
                  <a:cubicBezTo>
                    <a:pt x="32043" y="30994"/>
                    <a:pt x="32079" y="30986"/>
                    <a:pt x="32116" y="30986"/>
                  </a:cubicBezTo>
                  <a:cubicBezTo>
                    <a:pt x="32121" y="30986"/>
                    <a:pt x="32127" y="30986"/>
                    <a:pt x="32132" y="30987"/>
                  </a:cubicBezTo>
                  <a:cubicBezTo>
                    <a:pt x="32163" y="30992"/>
                    <a:pt x="32195" y="31006"/>
                    <a:pt x="32221" y="31023"/>
                  </a:cubicBezTo>
                  <a:cubicBezTo>
                    <a:pt x="32390" y="31153"/>
                    <a:pt x="32433" y="31444"/>
                    <a:pt x="32447" y="31649"/>
                  </a:cubicBezTo>
                  <a:cubicBezTo>
                    <a:pt x="32474" y="32017"/>
                    <a:pt x="32484" y="32383"/>
                    <a:pt x="32503" y="32751"/>
                  </a:cubicBezTo>
                  <a:cubicBezTo>
                    <a:pt x="32520" y="33117"/>
                    <a:pt x="32541" y="33504"/>
                    <a:pt x="32561" y="33882"/>
                  </a:cubicBezTo>
                  <a:cubicBezTo>
                    <a:pt x="32561" y="33940"/>
                    <a:pt x="32587" y="33995"/>
                    <a:pt x="32635" y="34031"/>
                  </a:cubicBezTo>
                  <a:cubicBezTo>
                    <a:pt x="32635" y="34055"/>
                    <a:pt x="32640" y="34077"/>
                    <a:pt x="32652" y="34099"/>
                  </a:cubicBezTo>
                  <a:cubicBezTo>
                    <a:pt x="32659" y="34120"/>
                    <a:pt x="32671" y="34140"/>
                    <a:pt x="32688" y="34154"/>
                  </a:cubicBezTo>
                  <a:cubicBezTo>
                    <a:pt x="32654" y="35475"/>
                    <a:pt x="32399" y="36777"/>
                    <a:pt x="32214" y="38084"/>
                  </a:cubicBezTo>
                  <a:cubicBezTo>
                    <a:pt x="32002" y="39564"/>
                    <a:pt x="31896" y="41056"/>
                    <a:pt x="32226" y="42525"/>
                  </a:cubicBezTo>
                  <a:cubicBezTo>
                    <a:pt x="32529" y="43877"/>
                    <a:pt x="33157" y="45126"/>
                    <a:pt x="34021" y="46207"/>
                  </a:cubicBezTo>
                  <a:cubicBezTo>
                    <a:pt x="34885" y="47287"/>
                    <a:pt x="35915" y="48195"/>
                    <a:pt x="36871" y="49184"/>
                  </a:cubicBezTo>
                  <a:cubicBezTo>
                    <a:pt x="37335" y="49670"/>
                    <a:pt x="37785" y="50171"/>
                    <a:pt x="38175" y="50719"/>
                  </a:cubicBezTo>
                  <a:cubicBezTo>
                    <a:pt x="38370" y="50994"/>
                    <a:pt x="38534" y="51369"/>
                    <a:pt x="38840" y="51538"/>
                  </a:cubicBezTo>
                  <a:cubicBezTo>
                    <a:pt x="38933" y="51589"/>
                    <a:pt x="39036" y="51614"/>
                    <a:pt x="39137" y="51614"/>
                  </a:cubicBezTo>
                  <a:cubicBezTo>
                    <a:pt x="39369" y="51614"/>
                    <a:pt x="39593" y="51481"/>
                    <a:pt x="39670" y="51230"/>
                  </a:cubicBezTo>
                  <a:cubicBezTo>
                    <a:pt x="39718" y="51071"/>
                    <a:pt x="39730" y="50900"/>
                    <a:pt x="39766" y="50736"/>
                  </a:cubicBezTo>
                  <a:cubicBezTo>
                    <a:pt x="39802" y="50575"/>
                    <a:pt x="39850" y="50421"/>
                    <a:pt x="39903" y="50265"/>
                  </a:cubicBezTo>
                  <a:cubicBezTo>
                    <a:pt x="40009" y="49966"/>
                    <a:pt x="40142" y="49675"/>
                    <a:pt x="40298" y="49398"/>
                  </a:cubicBezTo>
                  <a:cubicBezTo>
                    <a:pt x="40616" y="48818"/>
                    <a:pt x="41010" y="48286"/>
                    <a:pt x="41412" y="47762"/>
                  </a:cubicBezTo>
                  <a:cubicBezTo>
                    <a:pt x="41817" y="47239"/>
                    <a:pt x="42272" y="46676"/>
                    <a:pt x="42661" y="46103"/>
                  </a:cubicBezTo>
                  <a:cubicBezTo>
                    <a:pt x="43054" y="45533"/>
                    <a:pt x="43393" y="44886"/>
                    <a:pt x="43627" y="44209"/>
                  </a:cubicBezTo>
                  <a:cubicBezTo>
                    <a:pt x="44127" y="42770"/>
                    <a:pt x="44180" y="41206"/>
                    <a:pt x="44033" y="39701"/>
                  </a:cubicBezTo>
                  <a:cubicBezTo>
                    <a:pt x="43886" y="38197"/>
                    <a:pt x="43518" y="36674"/>
                    <a:pt x="43203" y="35172"/>
                  </a:cubicBezTo>
                  <a:cubicBezTo>
                    <a:pt x="43044" y="34419"/>
                    <a:pt x="42893" y="33665"/>
                    <a:pt x="42791" y="32903"/>
                  </a:cubicBezTo>
                  <a:cubicBezTo>
                    <a:pt x="42710" y="32296"/>
                    <a:pt x="42587" y="31615"/>
                    <a:pt x="42789" y="31018"/>
                  </a:cubicBezTo>
                  <a:cubicBezTo>
                    <a:pt x="42837" y="30864"/>
                    <a:pt x="42929" y="30727"/>
                    <a:pt x="43054" y="30626"/>
                  </a:cubicBezTo>
                  <a:cubicBezTo>
                    <a:pt x="43282" y="30830"/>
                    <a:pt x="43439" y="31095"/>
                    <a:pt x="43562" y="31379"/>
                  </a:cubicBezTo>
                  <a:cubicBezTo>
                    <a:pt x="43711" y="31711"/>
                    <a:pt x="43838" y="32055"/>
                    <a:pt x="43964" y="32397"/>
                  </a:cubicBezTo>
                  <a:cubicBezTo>
                    <a:pt x="44235" y="33124"/>
                    <a:pt x="44486" y="33860"/>
                    <a:pt x="44741" y="34594"/>
                  </a:cubicBezTo>
                  <a:cubicBezTo>
                    <a:pt x="45222" y="35976"/>
                    <a:pt x="45737" y="37360"/>
                    <a:pt x="46471" y="38628"/>
                  </a:cubicBezTo>
                  <a:cubicBezTo>
                    <a:pt x="47150" y="39805"/>
                    <a:pt x="48016" y="40881"/>
                    <a:pt x="49123" y="41680"/>
                  </a:cubicBezTo>
                  <a:cubicBezTo>
                    <a:pt x="49747" y="42125"/>
                    <a:pt x="50438" y="42457"/>
                    <a:pt x="51140" y="42763"/>
                  </a:cubicBezTo>
                  <a:cubicBezTo>
                    <a:pt x="51841" y="43066"/>
                    <a:pt x="52635" y="43381"/>
                    <a:pt x="53398" y="43653"/>
                  </a:cubicBezTo>
                  <a:cubicBezTo>
                    <a:pt x="54914" y="44188"/>
                    <a:pt x="56476" y="44609"/>
                    <a:pt x="58067" y="44840"/>
                  </a:cubicBezTo>
                  <a:cubicBezTo>
                    <a:pt x="58474" y="44900"/>
                    <a:pt x="58883" y="44946"/>
                    <a:pt x="59292" y="44982"/>
                  </a:cubicBezTo>
                  <a:cubicBezTo>
                    <a:pt x="59353" y="44987"/>
                    <a:pt x="59415" y="44990"/>
                    <a:pt x="59477" y="44990"/>
                  </a:cubicBezTo>
                  <a:cubicBezTo>
                    <a:pt x="59755" y="44990"/>
                    <a:pt x="60024" y="44925"/>
                    <a:pt x="60168" y="44647"/>
                  </a:cubicBezTo>
                  <a:cubicBezTo>
                    <a:pt x="60310" y="44368"/>
                    <a:pt x="60267" y="44034"/>
                    <a:pt x="60216" y="43740"/>
                  </a:cubicBezTo>
                  <a:cubicBezTo>
                    <a:pt x="60149" y="43381"/>
                    <a:pt x="60096" y="43035"/>
                    <a:pt x="60081" y="42671"/>
                  </a:cubicBezTo>
                  <a:cubicBezTo>
                    <a:pt x="60048" y="41981"/>
                    <a:pt x="60057" y="41285"/>
                    <a:pt x="60004" y="40590"/>
                  </a:cubicBezTo>
                  <a:cubicBezTo>
                    <a:pt x="59956" y="39940"/>
                    <a:pt x="59877" y="39292"/>
                    <a:pt x="59768" y="38650"/>
                  </a:cubicBezTo>
                  <a:cubicBezTo>
                    <a:pt x="59554" y="37369"/>
                    <a:pt x="59222" y="36113"/>
                    <a:pt x="58779" y="34895"/>
                  </a:cubicBezTo>
                  <a:cubicBezTo>
                    <a:pt x="58339" y="33675"/>
                    <a:pt x="57788" y="32496"/>
                    <a:pt x="57135" y="31374"/>
                  </a:cubicBezTo>
                  <a:cubicBezTo>
                    <a:pt x="56558" y="30383"/>
                    <a:pt x="55901" y="29439"/>
                    <a:pt x="55169" y="28554"/>
                  </a:cubicBezTo>
                  <a:lnTo>
                    <a:pt x="55169" y="28554"/>
                  </a:lnTo>
                  <a:cubicBezTo>
                    <a:pt x="55260" y="28560"/>
                    <a:pt x="55352" y="28562"/>
                    <a:pt x="55443" y="28562"/>
                  </a:cubicBezTo>
                  <a:cubicBezTo>
                    <a:pt x="56652" y="28562"/>
                    <a:pt x="57857" y="28064"/>
                    <a:pt x="58940" y="27567"/>
                  </a:cubicBezTo>
                  <a:cubicBezTo>
                    <a:pt x="59662" y="27235"/>
                    <a:pt x="60382" y="26893"/>
                    <a:pt x="61143" y="26667"/>
                  </a:cubicBezTo>
                  <a:cubicBezTo>
                    <a:pt x="61525" y="26549"/>
                    <a:pt x="61920" y="26474"/>
                    <a:pt x="62317" y="26443"/>
                  </a:cubicBezTo>
                  <a:cubicBezTo>
                    <a:pt x="62455" y="26433"/>
                    <a:pt x="62593" y="26429"/>
                    <a:pt x="62730" y="26429"/>
                  </a:cubicBezTo>
                  <a:cubicBezTo>
                    <a:pt x="63038" y="26429"/>
                    <a:pt x="63344" y="26450"/>
                    <a:pt x="63650" y="26477"/>
                  </a:cubicBezTo>
                  <a:lnTo>
                    <a:pt x="64310" y="26544"/>
                  </a:lnTo>
                  <a:cubicBezTo>
                    <a:pt x="64419" y="26554"/>
                    <a:pt x="64535" y="26572"/>
                    <a:pt x="64648" y="26572"/>
                  </a:cubicBezTo>
                  <a:cubicBezTo>
                    <a:pt x="64749" y="26572"/>
                    <a:pt x="64849" y="26558"/>
                    <a:pt x="64943" y="26513"/>
                  </a:cubicBezTo>
                  <a:cubicBezTo>
                    <a:pt x="65333" y="26320"/>
                    <a:pt x="65234" y="25832"/>
                    <a:pt x="65046" y="25531"/>
                  </a:cubicBezTo>
                  <a:cubicBezTo>
                    <a:pt x="64948" y="25367"/>
                    <a:pt x="64810" y="25225"/>
                    <a:pt x="64683" y="25086"/>
                  </a:cubicBezTo>
                  <a:cubicBezTo>
                    <a:pt x="64558" y="24944"/>
                    <a:pt x="64408" y="24799"/>
                    <a:pt x="64264" y="24664"/>
                  </a:cubicBezTo>
                  <a:cubicBezTo>
                    <a:pt x="63973" y="24395"/>
                    <a:pt x="63662" y="24144"/>
                    <a:pt x="63337" y="23916"/>
                  </a:cubicBezTo>
                  <a:cubicBezTo>
                    <a:pt x="62016" y="22989"/>
                    <a:pt x="60464" y="22424"/>
                    <a:pt x="58897" y="22077"/>
                  </a:cubicBezTo>
                  <a:cubicBezTo>
                    <a:pt x="57087" y="21670"/>
                    <a:pt x="55229" y="21528"/>
                    <a:pt x="53393" y="21297"/>
                  </a:cubicBezTo>
                  <a:cubicBezTo>
                    <a:pt x="53535" y="21165"/>
                    <a:pt x="53670" y="21023"/>
                    <a:pt x="53795" y="20876"/>
                  </a:cubicBezTo>
                  <a:cubicBezTo>
                    <a:pt x="54072" y="20558"/>
                    <a:pt x="54348" y="20272"/>
                    <a:pt x="54743" y="20106"/>
                  </a:cubicBezTo>
                  <a:cubicBezTo>
                    <a:pt x="55138" y="19940"/>
                    <a:pt x="55619" y="19856"/>
                    <a:pt x="56062" y="19757"/>
                  </a:cubicBezTo>
                  <a:cubicBezTo>
                    <a:pt x="56551" y="19646"/>
                    <a:pt x="57039" y="19516"/>
                    <a:pt x="57518" y="19370"/>
                  </a:cubicBezTo>
                  <a:cubicBezTo>
                    <a:pt x="58498" y="19069"/>
                    <a:pt x="59453" y="18698"/>
                    <a:pt x="60382" y="18260"/>
                  </a:cubicBezTo>
                  <a:cubicBezTo>
                    <a:pt x="61203" y="17873"/>
                    <a:pt x="62007" y="17427"/>
                    <a:pt x="62719" y="16862"/>
                  </a:cubicBezTo>
                  <a:cubicBezTo>
                    <a:pt x="63511" y="16236"/>
                    <a:pt x="64192" y="15466"/>
                    <a:pt x="64577" y="14525"/>
                  </a:cubicBezTo>
                  <a:cubicBezTo>
                    <a:pt x="64637" y="14376"/>
                    <a:pt x="64560" y="14212"/>
                    <a:pt x="64384" y="14210"/>
                  </a:cubicBezTo>
                  <a:cubicBezTo>
                    <a:pt x="64315" y="14209"/>
                    <a:pt x="64246" y="14209"/>
                    <a:pt x="64176" y="14209"/>
                  </a:cubicBezTo>
                  <a:cubicBezTo>
                    <a:pt x="62833" y="14209"/>
                    <a:pt x="61488" y="14317"/>
                    <a:pt x="60153" y="14441"/>
                  </a:cubicBezTo>
                  <a:cubicBezTo>
                    <a:pt x="58748" y="14571"/>
                    <a:pt x="57326" y="14720"/>
                    <a:pt x="55906" y="14775"/>
                  </a:cubicBezTo>
                  <a:cubicBezTo>
                    <a:pt x="55567" y="14788"/>
                    <a:pt x="55230" y="14795"/>
                    <a:pt x="54894" y="14795"/>
                  </a:cubicBezTo>
                  <a:cubicBezTo>
                    <a:pt x="53823" y="14795"/>
                    <a:pt x="52765" y="14723"/>
                    <a:pt x="51711" y="14534"/>
                  </a:cubicBezTo>
                  <a:cubicBezTo>
                    <a:pt x="50941" y="14395"/>
                    <a:pt x="50180" y="14217"/>
                    <a:pt x="49400" y="14140"/>
                  </a:cubicBezTo>
                  <a:cubicBezTo>
                    <a:pt x="49116" y="14111"/>
                    <a:pt x="48830" y="14097"/>
                    <a:pt x="48544" y="14097"/>
                  </a:cubicBezTo>
                  <a:cubicBezTo>
                    <a:pt x="48200" y="14097"/>
                    <a:pt x="47855" y="14118"/>
                    <a:pt x="47513" y="14161"/>
                  </a:cubicBezTo>
                  <a:cubicBezTo>
                    <a:pt x="46245" y="14313"/>
                    <a:pt x="45022" y="14734"/>
                    <a:pt x="43932" y="15396"/>
                  </a:cubicBezTo>
                  <a:cubicBezTo>
                    <a:pt x="43802" y="15478"/>
                    <a:pt x="43672" y="15560"/>
                    <a:pt x="43547" y="15646"/>
                  </a:cubicBezTo>
                  <a:cubicBezTo>
                    <a:pt x="43971" y="14871"/>
                    <a:pt x="44587" y="14212"/>
                    <a:pt x="45018" y="13439"/>
                  </a:cubicBezTo>
                  <a:cubicBezTo>
                    <a:pt x="45528" y="12518"/>
                    <a:pt x="45754" y="11478"/>
                    <a:pt x="45826" y="10436"/>
                  </a:cubicBezTo>
                  <a:cubicBezTo>
                    <a:pt x="45971" y="8352"/>
                    <a:pt x="45468" y="6287"/>
                    <a:pt x="45535" y="4200"/>
                  </a:cubicBezTo>
                  <a:cubicBezTo>
                    <a:pt x="45547" y="3791"/>
                    <a:pt x="45631" y="3351"/>
                    <a:pt x="45501" y="2949"/>
                  </a:cubicBezTo>
                  <a:cubicBezTo>
                    <a:pt x="45398" y="2627"/>
                    <a:pt x="45145" y="2413"/>
                    <a:pt x="44842" y="2413"/>
                  </a:cubicBezTo>
                  <a:cubicBezTo>
                    <a:pt x="44764" y="2413"/>
                    <a:pt x="44682" y="2427"/>
                    <a:pt x="44599" y="2458"/>
                  </a:cubicBezTo>
                  <a:cubicBezTo>
                    <a:pt x="44197" y="2609"/>
                    <a:pt x="43992" y="2985"/>
                    <a:pt x="43706" y="3259"/>
                  </a:cubicBezTo>
                  <a:cubicBezTo>
                    <a:pt x="43420" y="3531"/>
                    <a:pt x="43020" y="3772"/>
                    <a:pt x="42637" y="3962"/>
                  </a:cubicBezTo>
                  <a:cubicBezTo>
                    <a:pt x="42255" y="4152"/>
                    <a:pt x="41807" y="4335"/>
                    <a:pt x="41396" y="4530"/>
                  </a:cubicBezTo>
                  <a:cubicBezTo>
                    <a:pt x="40979" y="4725"/>
                    <a:pt x="40575" y="4939"/>
                    <a:pt x="40183" y="5175"/>
                  </a:cubicBezTo>
                  <a:cubicBezTo>
                    <a:pt x="39386" y="5656"/>
                    <a:pt x="38640" y="6224"/>
                    <a:pt x="37990" y="6893"/>
                  </a:cubicBezTo>
                  <a:cubicBezTo>
                    <a:pt x="36633" y="8282"/>
                    <a:pt x="35713" y="10142"/>
                    <a:pt x="35692" y="12104"/>
                  </a:cubicBezTo>
                  <a:cubicBezTo>
                    <a:pt x="35689" y="12251"/>
                    <a:pt x="35694" y="12397"/>
                    <a:pt x="35704" y="12544"/>
                  </a:cubicBezTo>
                  <a:cubicBezTo>
                    <a:pt x="35545" y="12496"/>
                    <a:pt x="35415" y="12373"/>
                    <a:pt x="35328" y="12236"/>
                  </a:cubicBezTo>
                  <a:cubicBezTo>
                    <a:pt x="35189" y="12015"/>
                    <a:pt x="35160" y="11757"/>
                    <a:pt x="35165" y="11504"/>
                  </a:cubicBezTo>
                  <a:cubicBezTo>
                    <a:pt x="35172" y="11252"/>
                    <a:pt x="35215" y="10965"/>
                    <a:pt x="35249" y="10698"/>
                  </a:cubicBezTo>
                  <a:cubicBezTo>
                    <a:pt x="35283" y="10431"/>
                    <a:pt x="35299" y="10202"/>
                    <a:pt x="35316" y="9952"/>
                  </a:cubicBezTo>
                  <a:cubicBezTo>
                    <a:pt x="35372" y="8968"/>
                    <a:pt x="35314" y="7979"/>
                    <a:pt x="35143" y="7006"/>
                  </a:cubicBezTo>
                  <a:cubicBezTo>
                    <a:pt x="34811" y="5095"/>
                    <a:pt x="34024" y="3254"/>
                    <a:pt x="32784" y="1757"/>
                  </a:cubicBezTo>
                  <a:cubicBezTo>
                    <a:pt x="32481" y="1391"/>
                    <a:pt x="32151" y="1047"/>
                    <a:pt x="31795" y="732"/>
                  </a:cubicBezTo>
                  <a:cubicBezTo>
                    <a:pt x="31615" y="576"/>
                    <a:pt x="31432" y="422"/>
                    <a:pt x="31239" y="280"/>
                  </a:cubicBezTo>
                  <a:cubicBezTo>
                    <a:pt x="31060" y="147"/>
                    <a:pt x="30822" y="0"/>
                    <a:pt x="30576"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9"/>
            <p:cNvSpPr/>
            <p:nvPr/>
          </p:nvSpPr>
          <p:spPr>
            <a:xfrm>
              <a:off x="2300075" y="2326650"/>
              <a:ext cx="104700" cy="80175"/>
            </a:xfrm>
            <a:custGeom>
              <a:avLst/>
              <a:gdLst/>
              <a:ahLst/>
              <a:cxnLst/>
              <a:rect l="l" t="t" r="r" b="b"/>
              <a:pathLst>
                <a:path w="4188" h="3207" extrusionOk="0">
                  <a:moveTo>
                    <a:pt x="232" y="0"/>
                  </a:moveTo>
                  <a:cubicBezTo>
                    <a:pt x="192" y="0"/>
                    <a:pt x="152" y="10"/>
                    <a:pt x="121" y="30"/>
                  </a:cubicBezTo>
                  <a:cubicBezTo>
                    <a:pt x="29" y="83"/>
                    <a:pt x="0" y="215"/>
                    <a:pt x="51" y="321"/>
                  </a:cubicBezTo>
                  <a:cubicBezTo>
                    <a:pt x="614" y="1488"/>
                    <a:pt x="1639" y="2427"/>
                    <a:pt x="2840" y="2906"/>
                  </a:cubicBezTo>
                  <a:cubicBezTo>
                    <a:pt x="3184" y="3040"/>
                    <a:pt x="3541" y="3142"/>
                    <a:pt x="3904" y="3202"/>
                  </a:cubicBezTo>
                  <a:cubicBezTo>
                    <a:pt x="3920" y="3205"/>
                    <a:pt x="3935" y="3206"/>
                    <a:pt x="3950" y="3206"/>
                  </a:cubicBezTo>
                  <a:cubicBezTo>
                    <a:pt x="4049" y="3206"/>
                    <a:pt x="4136" y="3148"/>
                    <a:pt x="4161" y="3048"/>
                  </a:cubicBezTo>
                  <a:cubicBezTo>
                    <a:pt x="4188" y="2930"/>
                    <a:pt x="4118" y="2812"/>
                    <a:pt x="4005" y="2790"/>
                  </a:cubicBezTo>
                  <a:cubicBezTo>
                    <a:pt x="2802" y="2588"/>
                    <a:pt x="1719" y="1948"/>
                    <a:pt x="965" y="992"/>
                  </a:cubicBezTo>
                  <a:cubicBezTo>
                    <a:pt x="749" y="716"/>
                    <a:pt x="563" y="415"/>
                    <a:pt x="412" y="99"/>
                  </a:cubicBezTo>
                  <a:cubicBezTo>
                    <a:pt x="379" y="33"/>
                    <a:pt x="305"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9"/>
            <p:cNvSpPr/>
            <p:nvPr/>
          </p:nvSpPr>
          <p:spPr>
            <a:xfrm>
              <a:off x="2251400" y="2491850"/>
              <a:ext cx="112175" cy="31325"/>
            </a:xfrm>
            <a:custGeom>
              <a:avLst/>
              <a:gdLst/>
              <a:ahLst/>
              <a:cxnLst/>
              <a:rect l="l" t="t" r="r" b="b"/>
              <a:pathLst>
                <a:path w="4487" h="1253" extrusionOk="0">
                  <a:moveTo>
                    <a:pt x="4191" y="0"/>
                  </a:moveTo>
                  <a:cubicBezTo>
                    <a:pt x="4156" y="0"/>
                    <a:pt x="4118" y="12"/>
                    <a:pt x="4080" y="38"/>
                  </a:cubicBezTo>
                  <a:cubicBezTo>
                    <a:pt x="3183" y="652"/>
                    <a:pt x="2102" y="829"/>
                    <a:pt x="1034" y="829"/>
                  </a:cubicBezTo>
                  <a:cubicBezTo>
                    <a:pt x="758" y="829"/>
                    <a:pt x="483" y="818"/>
                    <a:pt x="212" y="798"/>
                  </a:cubicBezTo>
                  <a:cubicBezTo>
                    <a:pt x="208" y="798"/>
                    <a:pt x="203" y="798"/>
                    <a:pt x="199" y="798"/>
                  </a:cubicBezTo>
                  <a:cubicBezTo>
                    <a:pt x="89" y="798"/>
                    <a:pt x="0" y="915"/>
                    <a:pt x="5" y="1017"/>
                  </a:cubicBezTo>
                  <a:cubicBezTo>
                    <a:pt x="12" y="1123"/>
                    <a:pt x="109" y="1212"/>
                    <a:pt x="222" y="1222"/>
                  </a:cubicBezTo>
                  <a:cubicBezTo>
                    <a:pt x="491" y="1241"/>
                    <a:pt x="765" y="1252"/>
                    <a:pt x="1040" y="1252"/>
                  </a:cubicBezTo>
                  <a:cubicBezTo>
                    <a:pt x="2184" y="1252"/>
                    <a:pt x="3346" y="1055"/>
                    <a:pt x="4299" y="401"/>
                  </a:cubicBezTo>
                  <a:cubicBezTo>
                    <a:pt x="4487" y="273"/>
                    <a:pt x="4367"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9"/>
            <p:cNvSpPr/>
            <p:nvPr/>
          </p:nvSpPr>
          <p:spPr>
            <a:xfrm>
              <a:off x="3025300" y="2687150"/>
              <a:ext cx="190675" cy="73350"/>
            </a:xfrm>
            <a:custGeom>
              <a:avLst/>
              <a:gdLst/>
              <a:ahLst/>
              <a:cxnLst/>
              <a:rect l="l" t="t" r="r" b="b"/>
              <a:pathLst>
                <a:path w="7627" h="2934" extrusionOk="0">
                  <a:moveTo>
                    <a:pt x="323" y="1"/>
                  </a:moveTo>
                  <a:cubicBezTo>
                    <a:pt x="128" y="1"/>
                    <a:pt x="1" y="292"/>
                    <a:pt x="213" y="397"/>
                  </a:cubicBezTo>
                  <a:cubicBezTo>
                    <a:pt x="1987" y="1258"/>
                    <a:pt x="3780" y="2132"/>
                    <a:pt x="5698" y="2623"/>
                  </a:cubicBezTo>
                  <a:cubicBezTo>
                    <a:pt x="6237" y="2760"/>
                    <a:pt x="6786" y="2863"/>
                    <a:pt x="7342" y="2931"/>
                  </a:cubicBezTo>
                  <a:cubicBezTo>
                    <a:pt x="7356" y="2933"/>
                    <a:pt x="7369" y="2934"/>
                    <a:pt x="7383" y="2934"/>
                  </a:cubicBezTo>
                  <a:cubicBezTo>
                    <a:pt x="7481" y="2934"/>
                    <a:pt x="7570" y="2880"/>
                    <a:pt x="7597" y="2774"/>
                  </a:cubicBezTo>
                  <a:cubicBezTo>
                    <a:pt x="7626" y="2654"/>
                    <a:pt x="7554" y="2534"/>
                    <a:pt x="7441" y="2519"/>
                  </a:cubicBezTo>
                  <a:cubicBezTo>
                    <a:pt x="5503" y="2288"/>
                    <a:pt x="3677" y="1566"/>
                    <a:pt x="1920" y="745"/>
                  </a:cubicBezTo>
                  <a:cubicBezTo>
                    <a:pt x="1414" y="510"/>
                    <a:pt x="919" y="267"/>
                    <a:pt x="418" y="23"/>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9"/>
            <p:cNvSpPr/>
            <p:nvPr/>
          </p:nvSpPr>
          <p:spPr>
            <a:xfrm>
              <a:off x="2971800" y="2541075"/>
              <a:ext cx="217875" cy="47550"/>
            </a:xfrm>
            <a:custGeom>
              <a:avLst/>
              <a:gdLst/>
              <a:ahLst/>
              <a:cxnLst/>
              <a:rect l="l" t="t" r="r" b="b"/>
              <a:pathLst>
                <a:path w="8715" h="1902" extrusionOk="0">
                  <a:moveTo>
                    <a:pt x="314" y="0"/>
                  </a:moveTo>
                  <a:cubicBezTo>
                    <a:pt x="147" y="0"/>
                    <a:pt x="0" y="217"/>
                    <a:pt x="159" y="362"/>
                  </a:cubicBezTo>
                  <a:cubicBezTo>
                    <a:pt x="1013" y="1140"/>
                    <a:pt x="2221" y="1402"/>
                    <a:pt x="3321" y="1623"/>
                  </a:cubicBezTo>
                  <a:cubicBezTo>
                    <a:pt x="4147" y="1792"/>
                    <a:pt x="4990" y="1902"/>
                    <a:pt x="5832" y="1902"/>
                  </a:cubicBezTo>
                  <a:cubicBezTo>
                    <a:pt x="6109" y="1902"/>
                    <a:pt x="6385" y="1890"/>
                    <a:pt x="6661" y="1864"/>
                  </a:cubicBezTo>
                  <a:cubicBezTo>
                    <a:pt x="7285" y="1811"/>
                    <a:pt x="7896" y="1679"/>
                    <a:pt x="8486" y="1474"/>
                  </a:cubicBezTo>
                  <a:cubicBezTo>
                    <a:pt x="8715" y="1392"/>
                    <a:pt x="8641" y="1054"/>
                    <a:pt x="8437" y="1054"/>
                  </a:cubicBezTo>
                  <a:cubicBezTo>
                    <a:pt x="8414" y="1054"/>
                    <a:pt x="8389" y="1058"/>
                    <a:pt x="8363" y="1067"/>
                  </a:cubicBezTo>
                  <a:cubicBezTo>
                    <a:pt x="7546" y="1358"/>
                    <a:pt x="6689" y="1476"/>
                    <a:pt x="5828" y="1476"/>
                  </a:cubicBezTo>
                  <a:cubicBezTo>
                    <a:pt x="5626" y="1476"/>
                    <a:pt x="5424" y="1470"/>
                    <a:pt x="5222" y="1457"/>
                  </a:cubicBezTo>
                  <a:cubicBezTo>
                    <a:pt x="4158" y="1395"/>
                    <a:pt x="3095" y="1185"/>
                    <a:pt x="2074" y="887"/>
                  </a:cubicBezTo>
                  <a:cubicBezTo>
                    <a:pt x="1487" y="711"/>
                    <a:pt x="909" y="475"/>
                    <a:pt x="452" y="57"/>
                  </a:cubicBezTo>
                  <a:cubicBezTo>
                    <a:pt x="409" y="17"/>
                    <a:pt x="361"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9"/>
            <p:cNvSpPr/>
            <p:nvPr/>
          </p:nvSpPr>
          <p:spPr>
            <a:xfrm>
              <a:off x="2256075" y="2824400"/>
              <a:ext cx="82275" cy="62325"/>
            </a:xfrm>
            <a:custGeom>
              <a:avLst/>
              <a:gdLst/>
              <a:ahLst/>
              <a:cxnLst/>
              <a:rect l="l" t="t" r="r" b="b"/>
              <a:pathLst>
                <a:path w="3291" h="2493" extrusionOk="0">
                  <a:moveTo>
                    <a:pt x="2979" y="0"/>
                  </a:moveTo>
                  <a:cubicBezTo>
                    <a:pt x="2930" y="0"/>
                    <a:pt x="2880" y="19"/>
                    <a:pt x="2836" y="64"/>
                  </a:cubicBezTo>
                  <a:cubicBezTo>
                    <a:pt x="2061" y="866"/>
                    <a:pt x="1173" y="1551"/>
                    <a:pt x="201" y="2098"/>
                  </a:cubicBezTo>
                  <a:cubicBezTo>
                    <a:pt x="0" y="2214"/>
                    <a:pt x="130" y="2492"/>
                    <a:pt x="320" y="2492"/>
                  </a:cubicBezTo>
                  <a:cubicBezTo>
                    <a:pt x="353" y="2492"/>
                    <a:pt x="389" y="2484"/>
                    <a:pt x="425" y="2464"/>
                  </a:cubicBezTo>
                  <a:cubicBezTo>
                    <a:pt x="1426" y="1896"/>
                    <a:pt x="2343" y="1188"/>
                    <a:pt x="3144" y="360"/>
                  </a:cubicBezTo>
                  <a:cubicBezTo>
                    <a:pt x="3290" y="210"/>
                    <a:pt x="3142" y="0"/>
                    <a:pt x="2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9"/>
            <p:cNvSpPr/>
            <p:nvPr/>
          </p:nvSpPr>
          <p:spPr>
            <a:xfrm>
              <a:off x="2356350" y="2683575"/>
              <a:ext cx="99825" cy="118275"/>
            </a:xfrm>
            <a:custGeom>
              <a:avLst/>
              <a:gdLst/>
              <a:ahLst/>
              <a:cxnLst/>
              <a:rect l="l" t="t" r="r" b="b"/>
              <a:pathLst>
                <a:path w="3993" h="4731" extrusionOk="0">
                  <a:moveTo>
                    <a:pt x="3745" y="0"/>
                  </a:moveTo>
                  <a:cubicBezTo>
                    <a:pt x="3670" y="0"/>
                    <a:pt x="3601" y="44"/>
                    <a:pt x="3554" y="111"/>
                  </a:cubicBezTo>
                  <a:cubicBezTo>
                    <a:pt x="2746" y="1276"/>
                    <a:pt x="1874" y="2395"/>
                    <a:pt x="948" y="3468"/>
                  </a:cubicBezTo>
                  <a:cubicBezTo>
                    <a:pt x="683" y="3772"/>
                    <a:pt x="413" y="4073"/>
                    <a:pt x="142" y="4369"/>
                  </a:cubicBezTo>
                  <a:cubicBezTo>
                    <a:pt x="0" y="4523"/>
                    <a:pt x="146" y="4730"/>
                    <a:pt x="304" y="4730"/>
                  </a:cubicBezTo>
                  <a:cubicBezTo>
                    <a:pt x="353" y="4730"/>
                    <a:pt x="404" y="4710"/>
                    <a:pt x="447" y="4662"/>
                  </a:cubicBezTo>
                  <a:cubicBezTo>
                    <a:pt x="1424" y="3601"/>
                    <a:pt x="2344" y="2487"/>
                    <a:pt x="3203" y="1327"/>
                  </a:cubicBezTo>
                  <a:cubicBezTo>
                    <a:pt x="3446" y="992"/>
                    <a:pt x="3689" y="655"/>
                    <a:pt x="3925" y="316"/>
                  </a:cubicBezTo>
                  <a:cubicBezTo>
                    <a:pt x="3992" y="222"/>
                    <a:pt x="3937" y="77"/>
                    <a:pt x="3843" y="27"/>
                  </a:cubicBezTo>
                  <a:cubicBezTo>
                    <a:pt x="3810" y="9"/>
                    <a:pt x="3777" y="0"/>
                    <a:pt x="3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9"/>
            <p:cNvSpPr/>
            <p:nvPr/>
          </p:nvSpPr>
          <p:spPr>
            <a:xfrm>
              <a:off x="2351175" y="2762150"/>
              <a:ext cx="84125" cy="96275"/>
            </a:xfrm>
            <a:custGeom>
              <a:avLst/>
              <a:gdLst/>
              <a:ahLst/>
              <a:cxnLst/>
              <a:rect l="l" t="t" r="r" b="b"/>
              <a:pathLst>
                <a:path w="3365" h="3851" extrusionOk="0">
                  <a:moveTo>
                    <a:pt x="3116" y="0"/>
                  </a:moveTo>
                  <a:cubicBezTo>
                    <a:pt x="3041" y="0"/>
                    <a:pt x="2971" y="44"/>
                    <a:pt x="2926" y="109"/>
                  </a:cubicBezTo>
                  <a:cubicBezTo>
                    <a:pt x="2086" y="1305"/>
                    <a:pt x="1157" y="2436"/>
                    <a:pt x="146" y="3490"/>
                  </a:cubicBezTo>
                  <a:cubicBezTo>
                    <a:pt x="0" y="3644"/>
                    <a:pt x="148" y="3851"/>
                    <a:pt x="308" y="3851"/>
                  </a:cubicBezTo>
                  <a:cubicBezTo>
                    <a:pt x="357" y="3851"/>
                    <a:pt x="406" y="3832"/>
                    <a:pt x="450" y="3786"/>
                  </a:cubicBezTo>
                  <a:cubicBezTo>
                    <a:pt x="1484" y="2703"/>
                    <a:pt x="2438" y="1543"/>
                    <a:pt x="3299" y="316"/>
                  </a:cubicBezTo>
                  <a:cubicBezTo>
                    <a:pt x="3364" y="224"/>
                    <a:pt x="3306" y="80"/>
                    <a:pt x="3215" y="27"/>
                  </a:cubicBezTo>
                  <a:cubicBezTo>
                    <a:pt x="3182" y="9"/>
                    <a:pt x="3148"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9"/>
            <p:cNvSpPr/>
            <p:nvPr/>
          </p:nvSpPr>
          <p:spPr>
            <a:xfrm>
              <a:off x="2453200" y="2970325"/>
              <a:ext cx="18600" cy="83900"/>
            </a:xfrm>
            <a:custGeom>
              <a:avLst/>
              <a:gdLst/>
              <a:ahLst/>
              <a:cxnLst/>
              <a:rect l="l" t="t" r="r" b="b"/>
              <a:pathLst>
                <a:path w="744" h="3356" extrusionOk="0">
                  <a:moveTo>
                    <a:pt x="518" y="1"/>
                  </a:moveTo>
                  <a:cubicBezTo>
                    <a:pt x="418" y="1"/>
                    <a:pt x="328" y="67"/>
                    <a:pt x="318" y="164"/>
                  </a:cubicBezTo>
                  <a:lnTo>
                    <a:pt x="12" y="3093"/>
                  </a:lnTo>
                  <a:cubicBezTo>
                    <a:pt x="0" y="3209"/>
                    <a:pt x="46" y="3320"/>
                    <a:pt x="169" y="3349"/>
                  </a:cubicBezTo>
                  <a:cubicBezTo>
                    <a:pt x="188" y="3353"/>
                    <a:pt x="208" y="3356"/>
                    <a:pt x="227" y="3356"/>
                  </a:cubicBezTo>
                  <a:cubicBezTo>
                    <a:pt x="327" y="3356"/>
                    <a:pt x="414" y="3289"/>
                    <a:pt x="424" y="3192"/>
                  </a:cubicBezTo>
                  <a:lnTo>
                    <a:pt x="732" y="266"/>
                  </a:lnTo>
                  <a:cubicBezTo>
                    <a:pt x="744" y="152"/>
                    <a:pt x="696" y="37"/>
                    <a:pt x="576" y="8"/>
                  </a:cubicBezTo>
                  <a:cubicBezTo>
                    <a:pt x="556" y="3"/>
                    <a:pt x="537"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9"/>
            <p:cNvSpPr/>
            <p:nvPr/>
          </p:nvSpPr>
          <p:spPr>
            <a:xfrm>
              <a:off x="2475025" y="2774625"/>
              <a:ext cx="82600" cy="169125"/>
            </a:xfrm>
            <a:custGeom>
              <a:avLst/>
              <a:gdLst/>
              <a:ahLst/>
              <a:cxnLst/>
              <a:rect l="l" t="t" r="r" b="b"/>
              <a:pathLst>
                <a:path w="3304" h="6765" extrusionOk="0">
                  <a:moveTo>
                    <a:pt x="3011" y="1"/>
                  </a:moveTo>
                  <a:cubicBezTo>
                    <a:pt x="2945" y="1"/>
                    <a:pt x="2878" y="30"/>
                    <a:pt x="2834" y="101"/>
                  </a:cubicBezTo>
                  <a:cubicBezTo>
                    <a:pt x="1871" y="1653"/>
                    <a:pt x="1086" y="3311"/>
                    <a:pt x="492" y="5039"/>
                  </a:cubicBezTo>
                  <a:cubicBezTo>
                    <a:pt x="328" y="5526"/>
                    <a:pt x="177" y="6017"/>
                    <a:pt x="42" y="6512"/>
                  </a:cubicBezTo>
                  <a:cubicBezTo>
                    <a:pt x="1" y="6666"/>
                    <a:pt x="128" y="6764"/>
                    <a:pt x="253" y="6764"/>
                  </a:cubicBezTo>
                  <a:cubicBezTo>
                    <a:pt x="340" y="6764"/>
                    <a:pt x="425" y="6718"/>
                    <a:pt x="453" y="6611"/>
                  </a:cubicBezTo>
                  <a:cubicBezTo>
                    <a:pt x="925" y="4883"/>
                    <a:pt x="1589" y="3215"/>
                    <a:pt x="2437" y="1639"/>
                  </a:cubicBezTo>
                  <a:cubicBezTo>
                    <a:pt x="2677" y="1186"/>
                    <a:pt x="2935" y="741"/>
                    <a:pt x="3202" y="308"/>
                  </a:cubicBezTo>
                  <a:cubicBezTo>
                    <a:pt x="3303" y="147"/>
                    <a:pt x="3158" y="1"/>
                    <a:pt x="3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9"/>
            <p:cNvSpPr/>
            <p:nvPr/>
          </p:nvSpPr>
          <p:spPr>
            <a:xfrm>
              <a:off x="2515100" y="2909725"/>
              <a:ext cx="24875" cy="41700"/>
            </a:xfrm>
            <a:custGeom>
              <a:avLst/>
              <a:gdLst/>
              <a:ahLst/>
              <a:cxnLst/>
              <a:rect l="l" t="t" r="r" b="b"/>
              <a:pathLst>
                <a:path w="995" h="1668" extrusionOk="0">
                  <a:moveTo>
                    <a:pt x="785" y="1"/>
                  </a:moveTo>
                  <a:cubicBezTo>
                    <a:pt x="780" y="1"/>
                    <a:pt x="776" y="1"/>
                    <a:pt x="771" y="1"/>
                  </a:cubicBezTo>
                  <a:cubicBezTo>
                    <a:pt x="665" y="8"/>
                    <a:pt x="574" y="100"/>
                    <a:pt x="562" y="220"/>
                  </a:cubicBezTo>
                  <a:cubicBezTo>
                    <a:pt x="562" y="261"/>
                    <a:pt x="557" y="304"/>
                    <a:pt x="547" y="345"/>
                  </a:cubicBezTo>
                  <a:cubicBezTo>
                    <a:pt x="540" y="398"/>
                    <a:pt x="528" y="451"/>
                    <a:pt x="513" y="502"/>
                  </a:cubicBezTo>
                  <a:cubicBezTo>
                    <a:pt x="501" y="555"/>
                    <a:pt x="487" y="608"/>
                    <a:pt x="470" y="658"/>
                  </a:cubicBezTo>
                  <a:cubicBezTo>
                    <a:pt x="456" y="704"/>
                    <a:pt x="441" y="747"/>
                    <a:pt x="422" y="788"/>
                  </a:cubicBezTo>
                  <a:cubicBezTo>
                    <a:pt x="340" y="981"/>
                    <a:pt x="225" y="1156"/>
                    <a:pt x="85" y="1313"/>
                  </a:cubicBezTo>
                  <a:cubicBezTo>
                    <a:pt x="8" y="1392"/>
                    <a:pt x="1" y="1534"/>
                    <a:pt x="90" y="1609"/>
                  </a:cubicBezTo>
                  <a:cubicBezTo>
                    <a:pt x="136" y="1647"/>
                    <a:pt x="190" y="1668"/>
                    <a:pt x="244" y="1668"/>
                  </a:cubicBezTo>
                  <a:cubicBezTo>
                    <a:pt x="297" y="1668"/>
                    <a:pt x="349" y="1647"/>
                    <a:pt x="388" y="1604"/>
                  </a:cubicBezTo>
                  <a:cubicBezTo>
                    <a:pt x="740" y="1219"/>
                    <a:pt x="951" y="726"/>
                    <a:pt x="988" y="206"/>
                  </a:cubicBezTo>
                  <a:cubicBezTo>
                    <a:pt x="994" y="98"/>
                    <a:pt x="8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9"/>
            <p:cNvSpPr/>
            <p:nvPr/>
          </p:nvSpPr>
          <p:spPr>
            <a:xfrm>
              <a:off x="2548250" y="2782075"/>
              <a:ext cx="41250" cy="91825"/>
            </a:xfrm>
            <a:custGeom>
              <a:avLst/>
              <a:gdLst/>
              <a:ahLst/>
              <a:cxnLst/>
              <a:rect l="l" t="t" r="r" b="b"/>
              <a:pathLst>
                <a:path w="1650" h="3673" extrusionOk="0">
                  <a:moveTo>
                    <a:pt x="1402" y="1"/>
                  </a:moveTo>
                  <a:cubicBezTo>
                    <a:pt x="1307" y="1"/>
                    <a:pt x="1232" y="72"/>
                    <a:pt x="1197" y="164"/>
                  </a:cubicBezTo>
                  <a:cubicBezTo>
                    <a:pt x="812" y="1247"/>
                    <a:pt x="427" y="2330"/>
                    <a:pt x="39" y="3413"/>
                  </a:cubicBezTo>
                  <a:cubicBezTo>
                    <a:pt x="1" y="3521"/>
                    <a:pt x="95" y="3644"/>
                    <a:pt x="196" y="3668"/>
                  </a:cubicBezTo>
                  <a:cubicBezTo>
                    <a:pt x="209" y="3671"/>
                    <a:pt x="222" y="3673"/>
                    <a:pt x="236" y="3673"/>
                  </a:cubicBezTo>
                  <a:cubicBezTo>
                    <a:pt x="326" y="3673"/>
                    <a:pt x="417" y="3606"/>
                    <a:pt x="451" y="3512"/>
                  </a:cubicBezTo>
                  <a:cubicBezTo>
                    <a:pt x="838" y="2429"/>
                    <a:pt x="1226" y="1346"/>
                    <a:pt x="1611" y="263"/>
                  </a:cubicBezTo>
                  <a:cubicBezTo>
                    <a:pt x="1650" y="154"/>
                    <a:pt x="1556" y="31"/>
                    <a:pt x="1455" y="7"/>
                  </a:cubicBezTo>
                  <a:cubicBezTo>
                    <a:pt x="1437" y="3"/>
                    <a:pt x="1419" y="1"/>
                    <a:pt x="1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9"/>
            <p:cNvSpPr/>
            <p:nvPr/>
          </p:nvSpPr>
          <p:spPr>
            <a:xfrm>
              <a:off x="2707975" y="3067200"/>
              <a:ext cx="28050" cy="73700"/>
            </a:xfrm>
            <a:custGeom>
              <a:avLst/>
              <a:gdLst/>
              <a:ahLst/>
              <a:cxnLst/>
              <a:rect l="l" t="t" r="r" b="b"/>
              <a:pathLst>
                <a:path w="1122" h="2948" extrusionOk="0">
                  <a:moveTo>
                    <a:pt x="264" y="1"/>
                  </a:moveTo>
                  <a:cubicBezTo>
                    <a:pt x="137" y="1"/>
                    <a:pt x="0" y="110"/>
                    <a:pt x="40" y="273"/>
                  </a:cubicBezTo>
                  <a:lnTo>
                    <a:pt x="676" y="2800"/>
                  </a:lnTo>
                  <a:cubicBezTo>
                    <a:pt x="701" y="2903"/>
                    <a:pt x="779" y="2948"/>
                    <a:pt x="860" y="2948"/>
                  </a:cubicBezTo>
                  <a:cubicBezTo>
                    <a:pt x="987" y="2948"/>
                    <a:pt x="1122" y="2840"/>
                    <a:pt x="1082" y="2679"/>
                  </a:cubicBezTo>
                  <a:lnTo>
                    <a:pt x="447" y="147"/>
                  </a:lnTo>
                  <a:cubicBezTo>
                    <a:pt x="421" y="45"/>
                    <a:pt x="344"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9"/>
            <p:cNvSpPr/>
            <p:nvPr/>
          </p:nvSpPr>
          <p:spPr>
            <a:xfrm>
              <a:off x="2698800" y="2826300"/>
              <a:ext cx="19100" cy="189400"/>
            </a:xfrm>
            <a:custGeom>
              <a:avLst/>
              <a:gdLst/>
              <a:ahLst/>
              <a:cxnLst/>
              <a:rect l="l" t="t" r="r" b="b"/>
              <a:pathLst>
                <a:path w="764" h="7576" extrusionOk="0">
                  <a:moveTo>
                    <a:pt x="533" y="0"/>
                  </a:moveTo>
                  <a:cubicBezTo>
                    <a:pt x="434" y="0"/>
                    <a:pt x="347" y="67"/>
                    <a:pt x="335" y="164"/>
                  </a:cubicBezTo>
                  <a:cubicBezTo>
                    <a:pt x="87" y="2031"/>
                    <a:pt x="0" y="3918"/>
                    <a:pt x="78" y="5800"/>
                  </a:cubicBezTo>
                  <a:cubicBezTo>
                    <a:pt x="102" y="6327"/>
                    <a:pt x="133" y="6854"/>
                    <a:pt x="181" y="7377"/>
                  </a:cubicBezTo>
                  <a:cubicBezTo>
                    <a:pt x="193" y="7510"/>
                    <a:pt x="301" y="7576"/>
                    <a:pt x="406" y="7576"/>
                  </a:cubicBezTo>
                  <a:cubicBezTo>
                    <a:pt x="515" y="7576"/>
                    <a:pt x="619" y="7505"/>
                    <a:pt x="607" y="7365"/>
                  </a:cubicBezTo>
                  <a:cubicBezTo>
                    <a:pt x="441" y="5521"/>
                    <a:pt x="431" y="3663"/>
                    <a:pt x="583" y="1817"/>
                  </a:cubicBezTo>
                  <a:cubicBezTo>
                    <a:pt x="624" y="1297"/>
                    <a:pt x="677" y="780"/>
                    <a:pt x="747" y="262"/>
                  </a:cubicBezTo>
                  <a:cubicBezTo>
                    <a:pt x="763" y="149"/>
                    <a:pt x="710" y="36"/>
                    <a:pt x="590" y="7"/>
                  </a:cubicBezTo>
                  <a:cubicBezTo>
                    <a:pt x="571" y="2"/>
                    <a:pt x="552"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9"/>
            <p:cNvSpPr/>
            <p:nvPr/>
          </p:nvSpPr>
          <p:spPr>
            <a:xfrm>
              <a:off x="2804450" y="3101525"/>
              <a:ext cx="15675" cy="56800"/>
            </a:xfrm>
            <a:custGeom>
              <a:avLst/>
              <a:gdLst/>
              <a:ahLst/>
              <a:cxnLst/>
              <a:rect l="l" t="t" r="r" b="b"/>
              <a:pathLst>
                <a:path w="627" h="2272" extrusionOk="0">
                  <a:moveTo>
                    <a:pt x="373" y="1"/>
                  </a:moveTo>
                  <a:cubicBezTo>
                    <a:pt x="287" y="1"/>
                    <a:pt x="205" y="49"/>
                    <a:pt x="184" y="158"/>
                  </a:cubicBezTo>
                  <a:cubicBezTo>
                    <a:pt x="51" y="789"/>
                    <a:pt x="1" y="1431"/>
                    <a:pt x="27" y="2074"/>
                  </a:cubicBezTo>
                  <a:cubicBezTo>
                    <a:pt x="33" y="2207"/>
                    <a:pt x="137" y="2272"/>
                    <a:pt x="240" y="2272"/>
                  </a:cubicBezTo>
                  <a:cubicBezTo>
                    <a:pt x="349" y="2272"/>
                    <a:pt x="457" y="2200"/>
                    <a:pt x="451" y="2060"/>
                  </a:cubicBezTo>
                  <a:cubicBezTo>
                    <a:pt x="422" y="1455"/>
                    <a:pt x="472" y="851"/>
                    <a:pt x="595" y="259"/>
                  </a:cubicBezTo>
                  <a:cubicBezTo>
                    <a:pt x="626" y="100"/>
                    <a:pt x="496"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9"/>
            <p:cNvSpPr/>
            <p:nvPr/>
          </p:nvSpPr>
          <p:spPr>
            <a:xfrm>
              <a:off x="2814500" y="2841825"/>
              <a:ext cx="19400" cy="195175"/>
            </a:xfrm>
            <a:custGeom>
              <a:avLst/>
              <a:gdLst/>
              <a:ahLst/>
              <a:cxnLst/>
              <a:rect l="l" t="t" r="r" b="b"/>
              <a:pathLst>
                <a:path w="776" h="7807" extrusionOk="0">
                  <a:moveTo>
                    <a:pt x="227" y="0"/>
                  </a:moveTo>
                  <a:cubicBezTo>
                    <a:pt x="225" y="0"/>
                    <a:pt x="224" y="0"/>
                    <a:pt x="222" y="0"/>
                  </a:cubicBezTo>
                  <a:cubicBezTo>
                    <a:pt x="99" y="2"/>
                    <a:pt x="1" y="106"/>
                    <a:pt x="17" y="219"/>
                  </a:cubicBezTo>
                  <a:cubicBezTo>
                    <a:pt x="280" y="2116"/>
                    <a:pt x="354" y="4036"/>
                    <a:pt x="241" y="5947"/>
                  </a:cubicBezTo>
                  <a:cubicBezTo>
                    <a:pt x="210" y="6484"/>
                    <a:pt x="162" y="7016"/>
                    <a:pt x="99" y="7545"/>
                  </a:cubicBezTo>
                  <a:cubicBezTo>
                    <a:pt x="87" y="7658"/>
                    <a:pt x="135" y="7774"/>
                    <a:pt x="256" y="7800"/>
                  </a:cubicBezTo>
                  <a:cubicBezTo>
                    <a:pt x="274" y="7804"/>
                    <a:pt x="292" y="7806"/>
                    <a:pt x="309" y="7806"/>
                  </a:cubicBezTo>
                  <a:cubicBezTo>
                    <a:pt x="410" y="7806"/>
                    <a:pt x="501" y="7744"/>
                    <a:pt x="513" y="7644"/>
                  </a:cubicBezTo>
                  <a:cubicBezTo>
                    <a:pt x="739" y="5716"/>
                    <a:pt x="776" y="3771"/>
                    <a:pt x="619" y="1839"/>
                  </a:cubicBezTo>
                  <a:cubicBezTo>
                    <a:pt x="576" y="1290"/>
                    <a:pt x="516" y="749"/>
                    <a:pt x="443" y="207"/>
                  </a:cubicBezTo>
                  <a:cubicBezTo>
                    <a:pt x="424" y="95"/>
                    <a:pt x="349"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9"/>
            <p:cNvSpPr/>
            <p:nvPr/>
          </p:nvSpPr>
          <p:spPr>
            <a:xfrm>
              <a:off x="2849050" y="2847650"/>
              <a:ext cx="12775" cy="117600"/>
            </a:xfrm>
            <a:custGeom>
              <a:avLst/>
              <a:gdLst/>
              <a:ahLst/>
              <a:cxnLst/>
              <a:rect l="l" t="t" r="r" b="b"/>
              <a:pathLst>
                <a:path w="511" h="4704" extrusionOk="0">
                  <a:moveTo>
                    <a:pt x="234" y="0"/>
                  </a:moveTo>
                  <a:cubicBezTo>
                    <a:pt x="126" y="0"/>
                    <a:pt x="18" y="72"/>
                    <a:pt x="24" y="212"/>
                  </a:cubicBezTo>
                  <a:cubicBezTo>
                    <a:pt x="84" y="1642"/>
                    <a:pt x="79" y="3071"/>
                    <a:pt x="5" y="4499"/>
                  </a:cubicBezTo>
                  <a:cubicBezTo>
                    <a:pt x="0" y="4613"/>
                    <a:pt x="113" y="4703"/>
                    <a:pt x="220" y="4703"/>
                  </a:cubicBezTo>
                  <a:cubicBezTo>
                    <a:pt x="221" y="4703"/>
                    <a:pt x="222" y="4703"/>
                    <a:pt x="224" y="4703"/>
                  </a:cubicBezTo>
                  <a:cubicBezTo>
                    <a:pt x="332" y="4701"/>
                    <a:pt x="424" y="4602"/>
                    <a:pt x="428" y="4484"/>
                  </a:cubicBezTo>
                  <a:cubicBezTo>
                    <a:pt x="505" y="3057"/>
                    <a:pt x="510" y="1625"/>
                    <a:pt x="448" y="200"/>
                  </a:cubicBezTo>
                  <a:cubicBezTo>
                    <a:pt x="442" y="66"/>
                    <a:pt x="337"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9"/>
            <p:cNvSpPr/>
            <p:nvPr/>
          </p:nvSpPr>
          <p:spPr>
            <a:xfrm>
              <a:off x="2603625" y="2293325"/>
              <a:ext cx="64525" cy="88800"/>
            </a:xfrm>
            <a:custGeom>
              <a:avLst/>
              <a:gdLst/>
              <a:ahLst/>
              <a:cxnLst/>
              <a:rect l="l" t="t" r="r" b="b"/>
              <a:pathLst>
                <a:path w="2581" h="3552" extrusionOk="0">
                  <a:moveTo>
                    <a:pt x="218" y="0"/>
                  </a:moveTo>
                  <a:cubicBezTo>
                    <a:pt x="200" y="0"/>
                    <a:pt x="181" y="3"/>
                    <a:pt x="164" y="8"/>
                  </a:cubicBezTo>
                  <a:cubicBezTo>
                    <a:pt x="63" y="39"/>
                    <a:pt x="0" y="159"/>
                    <a:pt x="24" y="272"/>
                  </a:cubicBezTo>
                  <a:cubicBezTo>
                    <a:pt x="301" y="1596"/>
                    <a:pt x="1117" y="2773"/>
                    <a:pt x="2238" y="3521"/>
                  </a:cubicBezTo>
                  <a:cubicBezTo>
                    <a:pt x="2268" y="3542"/>
                    <a:pt x="2302" y="3551"/>
                    <a:pt x="2335" y="3551"/>
                  </a:cubicBezTo>
                  <a:cubicBezTo>
                    <a:pt x="2411" y="3551"/>
                    <a:pt x="2489" y="3505"/>
                    <a:pt x="2527" y="3442"/>
                  </a:cubicBezTo>
                  <a:cubicBezTo>
                    <a:pt x="2580" y="3348"/>
                    <a:pt x="2539" y="3216"/>
                    <a:pt x="2443" y="3153"/>
                  </a:cubicBezTo>
                  <a:cubicBezTo>
                    <a:pt x="1410" y="2463"/>
                    <a:pt x="686" y="1363"/>
                    <a:pt x="431" y="150"/>
                  </a:cubicBezTo>
                  <a:cubicBezTo>
                    <a:pt x="409" y="58"/>
                    <a:pt x="310"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9"/>
            <p:cNvSpPr/>
            <p:nvPr/>
          </p:nvSpPr>
          <p:spPr>
            <a:xfrm>
              <a:off x="2589950" y="2195050"/>
              <a:ext cx="15925" cy="57675"/>
            </a:xfrm>
            <a:custGeom>
              <a:avLst/>
              <a:gdLst/>
              <a:ahLst/>
              <a:cxnLst/>
              <a:rect l="l" t="t" r="r" b="b"/>
              <a:pathLst>
                <a:path w="637" h="2307" extrusionOk="0">
                  <a:moveTo>
                    <a:pt x="405" y="1"/>
                  </a:moveTo>
                  <a:cubicBezTo>
                    <a:pt x="309" y="1"/>
                    <a:pt x="221" y="66"/>
                    <a:pt x="198" y="163"/>
                  </a:cubicBezTo>
                  <a:cubicBezTo>
                    <a:pt x="13" y="812"/>
                    <a:pt x="1" y="1498"/>
                    <a:pt x="160" y="2155"/>
                  </a:cubicBezTo>
                  <a:cubicBezTo>
                    <a:pt x="182" y="2248"/>
                    <a:pt x="278" y="2307"/>
                    <a:pt x="371" y="2307"/>
                  </a:cubicBezTo>
                  <a:cubicBezTo>
                    <a:pt x="389" y="2307"/>
                    <a:pt x="407" y="2304"/>
                    <a:pt x="424" y="2300"/>
                  </a:cubicBezTo>
                  <a:cubicBezTo>
                    <a:pt x="533" y="2264"/>
                    <a:pt x="595" y="2146"/>
                    <a:pt x="564" y="2035"/>
                  </a:cubicBezTo>
                  <a:cubicBezTo>
                    <a:pt x="427" y="1450"/>
                    <a:pt x="441" y="839"/>
                    <a:pt x="610" y="264"/>
                  </a:cubicBezTo>
                  <a:cubicBezTo>
                    <a:pt x="636" y="151"/>
                    <a:pt x="566" y="35"/>
                    <a:pt x="453" y="6"/>
                  </a:cubicBezTo>
                  <a:cubicBezTo>
                    <a:pt x="437" y="2"/>
                    <a:pt x="421"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9"/>
            <p:cNvSpPr/>
            <p:nvPr/>
          </p:nvSpPr>
          <p:spPr>
            <a:xfrm>
              <a:off x="2800825" y="2326950"/>
              <a:ext cx="67975" cy="84050"/>
            </a:xfrm>
            <a:custGeom>
              <a:avLst/>
              <a:gdLst/>
              <a:ahLst/>
              <a:cxnLst/>
              <a:rect l="l" t="t" r="r" b="b"/>
              <a:pathLst>
                <a:path w="2719" h="3362" extrusionOk="0">
                  <a:moveTo>
                    <a:pt x="2482" y="0"/>
                  </a:moveTo>
                  <a:cubicBezTo>
                    <a:pt x="2385" y="0"/>
                    <a:pt x="2300" y="65"/>
                    <a:pt x="2273" y="162"/>
                  </a:cubicBezTo>
                  <a:cubicBezTo>
                    <a:pt x="1903" y="1298"/>
                    <a:pt x="1171" y="2280"/>
                    <a:pt x="189" y="2963"/>
                  </a:cubicBezTo>
                  <a:cubicBezTo>
                    <a:pt x="1" y="3089"/>
                    <a:pt x="124" y="3362"/>
                    <a:pt x="298" y="3362"/>
                  </a:cubicBezTo>
                  <a:cubicBezTo>
                    <a:pt x="333" y="3362"/>
                    <a:pt x="371" y="3351"/>
                    <a:pt x="408" y="3324"/>
                  </a:cubicBezTo>
                  <a:cubicBezTo>
                    <a:pt x="1484" y="2581"/>
                    <a:pt x="2285" y="1505"/>
                    <a:pt x="2685" y="261"/>
                  </a:cubicBezTo>
                  <a:cubicBezTo>
                    <a:pt x="2718" y="152"/>
                    <a:pt x="2634" y="32"/>
                    <a:pt x="2531" y="6"/>
                  </a:cubicBezTo>
                  <a:cubicBezTo>
                    <a:pt x="2514" y="2"/>
                    <a:pt x="2498" y="0"/>
                    <a:pt x="2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9"/>
            <p:cNvSpPr/>
            <p:nvPr/>
          </p:nvSpPr>
          <p:spPr>
            <a:xfrm>
              <a:off x="2874650" y="2235900"/>
              <a:ext cx="34150" cy="57150"/>
            </a:xfrm>
            <a:custGeom>
              <a:avLst/>
              <a:gdLst/>
              <a:ahLst/>
              <a:cxnLst/>
              <a:rect l="l" t="t" r="r" b="b"/>
              <a:pathLst>
                <a:path w="1366" h="2286" extrusionOk="0">
                  <a:moveTo>
                    <a:pt x="1120" y="0"/>
                  </a:moveTo>
                  <a:cubicBezTo>
                    <a:pt x="1022" y="0"/>
                    <a:pt x="949" y="70"/>
                    <a:pt x="916" y="163"/>
                  </a:cubicBezTo>
                  <a:cubicBezTo>
                    <a:pt x="692" y="788"/>
                    <a:pt x="418" y="1393"/>
                    <a:pt x="93" y="1973"/>
                  </a:cubicBezTo>
                  <a:cubicBezTo>
                    <a:pt x="0" y="2138"/>
                    <a:pt x="147" y="2286"/>
                    <a:pt x="290" y="2286"/>
                  </a:cubicBezTo>
                  <a:cubicBezTo>
                    <a:pt x="356" y="2286"/>
                    <a:pt x="422" y="2254"/>
                    <a:pt x="463" y="2180"/>
                  </a:cubicBezTo>
                  <a:cubicBezTo>
                    <a:pt x="803" y="1563"/>
                    <a:pt x="1092" y="923"/>
                    <a:pt x="1327" y="264"/>
                  </a:cubicBezTo>
                  <a:cubicBezTo>
                    <a:pt x="1366" y="155"/>
                    <a:pt x="1274" y="30"/>
                    <a:pt x="1171" y="6"/>
                  </a:cubicBezTo>
                  <a:cubicBezTo>
                    <a:pt x="1153" y="2"/>
                    <a:pt x="1136"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9"/>
            <p:cNvSpPr/>
            <p:nvPr/>
          </p:nvSpPr>
          <p:spPr>
            <a:xfrm>
              <a:off x="2876300" y="2296350"/>
              <a:ext cx="42250" cy="69500"/>
            </a:xfrm>
            <a:custGeom>
              <a:avLst/>
              <a:gdLst/>
              <a:ahLst/>
              <a:cxnLst/>
              <a:rect l="l" t="t" r="r" b="b"/>
              <a:pathLst>
                <a:path w="1690" h="2780" extrusionOk="0">
                  <a:moveTo>
                    <a:pt x="1438" y="0"/>
                  </a:moveTo>
                  <a:cubicBezTo>
                    <a:pt x="1351" y="0"/>
                    <a:pt x="1264" y="46"/>
                    <a:pt x="1233" y="151"/>
                  </a:cubicBezTo>
                  <a:cubicBezTo>
                    <a:pt x="977" y="984"/>
                    <a:pt x="585" y="1769"/>
                    <a:pt x="70" y="2471"/>
                  </a:cubicBezTo>
                  <a:cubicBezTo>
                    <a:pt x="0" y="2563"/>
                    <a:pt x="60" y="2710"/>
                    <a:pt x="152" y="2758"/>
                  </a:cubicBezTo>
                  <a:cubicBezTo>
                    <a:pt x="179" y="2772"/>
                    <a:pt x="209" y="2779"/>
                    <a:pt x="240" y="2779"/>
                  </a:cubicBezTo>
                  <a:cubicBezTo>
                    <a:pt x="313" y="2779"/>
                    <a:pt x="392" y="2742"/>
                    <a:pt x="441" y="2676"/>
                  </a:cubicBezTo>
                  <a:cubicBezTo>
                    <a:pt x="977" y="1942"/>
                    <a:pt x="1384" y="1121"/>
                    <a:pt x="1644" y="253"/>
                  </a:cubicBezTo>
                  <a:cubicBezTo>
                    <a:pt x="1690" y="97"/>
                    <a:pt x="1564" y="0"/>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9"/>
            <p:cNvSpPr/>
            <p:nvPr/>
          </p:nvSpPr>
          <p:spPr>
            <a:xfrm>
              <a:off x="2329900" y="2244550"/>
              <a:ext cx="95875" cy="119975"/>
            </a:xfrm>
            <a:custGeom>
              <a:avLst/>
              <a:gdLst/>
              <a:ahLst/>
              <a:cxnLst/>
              <a:rect l="l" t="t" r="r" b="b"/>
              <a:pathLst>
                <a:path w="3835" h="4799" extrusionOk="0">
                  <a:moveTo>
                    <a:pt x="233" y="0"/>
                  </a:moveTo>
                  <a:cubicBezTo>
                    <a:pt x="193" y="0"/>
                    <a:pt x="154" y="10"/>
                    <a:pt x="121" y="31"/>
                  </a:cubicBezTo>
                  <a:cubicBezTo>
                    <a:pt x="32" y="89"/>
                    <a:pt x="1" y="216"/>
                    <a:pt x="49" y="322"/>
                  </a:cubicBezTo>
                  <a:cubicBezTo>
                    <a:pt x="668" y="1648"/>
                    <a:pt x="1508" y="2859"/>
                    <a:pt x="2533" y="3903"/>
                  </a:cubicBezTo>
                  <a:cubicBezTo>
                    <a:pt x="2826" y="4197"/>
                    <a:pt x="3130" y="4476"/>
                    <a:pt x="3450" y="4741"/>
                  </a:cubicBezTo>
                  <a:cubicBezTo>
                    <a:pt x="3493" y="4778"/>
                    <a:pt x="3547" y="4799"/>
                    <a:pt x="3601" y="4799"/>
                  </a:cubicBezTo>
                  <a:cubicBezTo>
                    <a:pt x="3655" y="4799"/>
                    <a:pt x="3708" y="4779"/>
                    <a:pt x="3751" y="4736"/>
                  </a:cubicBezTo>
                  <a:cubicBezTo>
                    <a:pt x="3835" y="4649"/>
                    <a:pt x="3830" y="4510"/>
                    <a:pt x="3743" y="4435"/>
                  </a:cubicBezTo>
                  <a:cubicBezTo>
                    <a:pt x="2644" y="3518"/>
                    <a:pt x="1707" y="2418"/>
                    <a:pt x="978" y="1184"/>
                  </a:cubicBezTo>
                  <a:cubicBezTo>
                    <a:pt x="774" y="832"/>
                    <a:pt x="586" y="471"/>
                    <a:pt x="413" y="101"/>
                  </a:cubicBezTo>
                  <a:cubicBezTo>
                    <a:pt x="380" y="34"/>
                    <a:pt x="306"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9"/>
            <p:cNvSpPr/>
            <p:nvPr/>
          </p:nvSpPr>
          <p:spPr>
            <a:xfrm>
              <a:off x="2442475" y="2371100"/>
              <a:ext cx="35300" cy="19025"/>
            </a:xfrm>
            <a:custGeom>
              <a:avLst/>
              <a:gdLst/>
              <a:ahLst/>
              <a:cxnLst/>
              <a:rect l="l" t="t" r="r" b="b"/>
              <a:pathLst>
                <a:path w="1412" h="761" extrusionOk="0">
                  <a:moveTo>
                    <a:pt x="227" y="0"/>
                  </a:moveTo>
                  <a:cubicBezTo>
                    <a:pt x="134" y="0"/>
                    <a:pt x="41" y="76"/>
                    <a:pt x="23" y="165"/>
                  </a:cubicBezTo>
                  <a:cubicBezTo>
                    <a:pt x="1" y="271"/>
                    <a:pt x="68" y="382"/>
                    <a:pt x="179" y="420"/>
                  </a:cubicBezTo>
                  <a:lnTo>
                    <a:pt x="1134" y="752"/>
                  </a:lnTo>
                  <a:cubicBezTo>
                    <a:pt x="1151" y="758"/>
                    <a:pt x="1168" y="760"/>
                    <a:pt x="1185" y="760"/>
                  </a:cubicBezTo>
                  <a:cubicBezTo>
                    <a:pt x="1278" y="760"/>
                    <a:pt x="1374" y="683"/>
                    <a:pt x="1392" y="596"/>
                  </a:cubicBezTo>
                  <a:cubicBezTo>
                    <a:pt x="1411" y="490"/>
                    <a:pt x="1346" y="379"/>
                    <a:pt x="1236" y="338"/>
                  </a:cubicBezTo>
                  <a:lnTo>
                    <a:pt x="278" y="9"/>
                  </a:lnTo>
                  <a:cubicBezTo>
                    <a:pt x="261" y="3"/>
                    <a:pt x="244"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9"/>
            <p:cNvSpPr/>
            <p:nvPr/>
          </p:nvSpPr>
          <p:spPr>
            <a:xfrm>
              <a:off x="2420525" y="2307875"/>
              <a:ext cx="75525" cy="60250"/>
            </a:xfrm>
            <a:custGeom>
              <a:avLst/>
              <a:gdLst/>
              <a:ahLst/>
              <a:cxnLst/>
              <a:rect l="l" t="t" r="r" b="b"/>
              <a:pathLst>
                <a:path w="3021" h="2410" extrusionOk="0">
                  <a:moveTo>
                    <a:pt x="247" y="0"/>
                  </a:moveTo>
                  <a:cubicBezTo>
                    <a:pt x="213" y="0"/>
                    <a:pt x="177" y="10"/>
                    <a:pt x="142" y="32"/>
                  </a:cubicBezTo>
                  <a:cubicBezTo>
                    <a:pt x="37" y="97"/>
                    <a:pt x="0" y="232"/>
                    <a:pt x="73" y="323"/>
                  </a:cubicBezTo>
                  <a:cubicBezTo>
                    <a:pt x="771" y="1202"/>
                    <a:pt x="1661" y="1907"/>
                    <a:pt x="2674" y="2386"/>
                  </a:cubicBezTo>
                  <a:cubicBezTo>
                    <a:pt x="2708" y="2402"/>
                    <a:pt x="2745" y="2410"/>
                    <a:pt x="2781" y="2410"/>
                  </a:cubicBezTo>
                  <a:cubicBezTo>
                    <a:pt x="2855" y="2410"/>
                    <a:pt x="2926" y="2376"/>
                    <a:pt x="2963" y="2307"/>
                  </a:cubicBezTo>
                  <a:cubicBezTo>
                    <a:pt x="3021" y="2201"/>
                    <a:pt x="2985" y="2066"/>
                    <a:pt x="2881" y="2018"/>
                  </a:cubicBezTo>
                  <a:cubicBezTo>
                    <a:pt x="1928" y="1572"/>
                    <a:pt x="1093" y="918"/>
                    <a:pt x="434" y="100"/>
                  </a:cubicBezTo>
                  <a:cubicBezTo>
                    <a:pt x="385" y="41"/>
                    <a:pt x="318"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9"/>
            <p:cNvSpPr/>
            <p:nvPr/>
          </p:nvSpPr>
          <p:spPr>
            <a:xfrm>
              <a:off x="2127325" y="2372975"/>
              <a:ext cx="84025" cy="48250"/>
            </a:xfrm>
            <a:custGeom>
              <a:avLst/>
              <a:gdLst/>
              <a:ahLst/>
              <a:cxnLst/>
              <a:rect l="l" t="t" r="r" b="b"/>
              <a:pathLst>
                <a:path w="3361" h="1930" extrusionOk="0">
                  <a:moveTo>
                    <a:pt x="242" y="0"/>
                  </a:moveTo>
                  <a:cubicBezTo>
                    <a:pt x="165" y="0"/>
                    <a:pt x="86" y="47"/>
                    <a:pt x="51" y="112"/>
                  </a:cubicBezTo>
                  <a:cubicBezTo>
                    <a:pt x="1" y="203"/>
                    <a:pt x="39" y="335"/>
                    <a:pt x="133" y="400"/>
                  </a:cubicBezTo>
                  <a:cubicBezTo>
                    <a:pt x="1033" y="1007"/>
                    <a:pt x="1998" y="1515"/>
                    <a:pt x="3011" y="1909"/>
                  </a:cubicBezTo>
                  <a:cubicBezTo>
                    <a:pt x="3047" y="1922"/>
                    <a:pt x="3084" y="1929"/>
                    <a:pt x="3120" y="1929"/>
                  </a:cubicBezTo>
                  <a:cubicBezTo>
                    <a:pt x="3192" y="1929"/>
                    <a:pt x="3260" y="1899"/>
                    <a:pt x="3300" y="1825"/>
                  </a:cubicBezTo>
                  <a:cubicBezTo>
                    <a:pt x="3360" y="1715"/>
                    <a:pt x="3324" y="1580"/>
                    <a:pt x="3218" y="1536"/>
                  </a:cubicBezTo>
                  <a:cubicBezTo>
                    <a:pt x="2205" y="1142"/>
                    <a:pt x="1240" y="636"/>
                    <a:pt x="340" y="30"/>
                  </a:cubicBezTo>
                  <a:cubicBezTo>
                    <a:pt x="310" y="9"/>
                    <a:pt x="277"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9"/>
            <p:cNvSpPr/>
            <p:nvPr/>
          </p:nvSpPr>
          <p:spPr>
            <a:xfrm>
              <a:off x="2249350" y="2433500"/>
              <a:ext cx="113250" cy="34525"/>
            </a:xfrm>
            <a:custGeom>
              <a:avLst/>
              <a:gdLst/>
              <a:ahLst/>
              <a:cxnLst/>
              <a:rect l="l" t="t" r="r" b="b"/>
              <a:pathLst>
                <a:path w="4530" h="1381" extrusionOk="0">
                  <a:moveTo>
                    <a:pt x="238" y="1"/>
                  </a:moveTo>
                  <a:cubicBezTo>
                    <a:pt x="165" y="1"/>
                    <a:pt x="97" y="34"/>
                    <a:pt x="58" y="105"/>
                  </a:cubicBezTo>
                  <a:cubicBezTo>
                    <a:pt x="0" y="210"/>
                    <a:pt x="37" y="345"/>
                    <a:pt x="140" y="393"/>
                  </a:cubicBezTo>
                  <a:cubicBezTo>
                    <a:pt x="1454" y="993"/>
                    <a:pt x="2874" y="1330"/>
                    <a:pt x="4318" y="1380"/>
                  </a:cubicBezTo>
                  <a:cubicBezTo>
                    <a:pt x="4320" y="1380"/>
                    <a:pt x="4323" y="1380"/>
                    <a:pt x="4325" y="1380"/>
                  </a:cubicBezTo>
                  <a:cubicBezTo>
                    <a:pt x="4435" y="1380"/>
                    <a:pt x="4530" y="1270"/>
                    <a:pt x="4523" y="1161"/>
                  </a:cubicBezTo>
                  <a:cubicBezTo>
                    <a:pt x="4520" y="1041"/>
                    <a:pt x="4419" y="964"/>
                    <a:pt x="4306" y="957"/>
                  </a:cubicBezTo>
                  <a:cubicBezTo>
                    <a:pt x="2939" y="908"/>
                    <a:pt x="1594" y="591"/>
                    <a:pt x="347" y="25"/>
                  </a:cubicBezTo>
                  <a:cubicBezTo>
                    <a:pt x="312" y="9"/>
                    <a:pt x="274"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9"/>
            <p:cNvSpPr/>
            <p:nvPr/>
          </p:nvSpPr>
          <p:spPr>
            <a:xfrm>
              <a:off x="2281400" y="2408925"/>
              <a:ext cx="105750" cy="35450"/>
            </a:xfrm>
            <a:custGeom>
              <a:avLst/>
              <a:gdLst/>
              <a:ahLst/>
              <a:cxnLst/>
              <a:rect l="l" t="t" r="r" b="b"/>
              <a:pathLst>
                <a:path w="4230" h="1418" extrusionOk="0">
                  <a:moveTo>
                    <a:pt x="323" y="1"/>
                  </a:moveTo>
                  <a:cubicBezTo>
                    <a:pt x="127" y="1"/>
                    <a:pt x="0" y="293"/>
                    <a:pt x="213" y="397"/>
                  </a:cubicBezTo>
                  <a:cubicBezTo>
                    <a:pt x="1409" y="970"/>
                    <a:pt x="2702" y="1316"/>
                    <a:pt x="4023" y="1417"/>
                  </a:cubicBezTo>
                  <a:cubicBezTo>
                    <a:pt x="4026" y="1418"/>
                    <a:pt x="4029" y="1418"/>
                    <a:pt x="4033" y="1418"/>
                  </a:cubicBezTo>
                  <a:cubicBezTo>
                    <a:pt x="4143" y="1418"/>
                    <a:pt x="4230" y="1301"/>
                    <a:pt x="4227" y="1201"/>
                  </a:cubicBezTo>
                  <a:cubicBezTo>
                    <a:pt x="4225" y="1073"/>
                    <a:pt x="4121" y="1001"/>
                    <a:pt x="4008" y="991"/>
                  </a:cubicBezTo>
                  <a:cubicBezTo>
                    <a:pt x="2762" y="895"/>
                    <a:pt x="1544" y="565"/>
                    <a:pt x="418" y="24"/>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9"/>
            <p:cNvSpPr/>
            <p:nvPr/>
          </p:nvSpPr>
          <p:spPr>
            <a:xfrm>
              <a:off x="2957750" y="2790825"/>
              <a:ext cx="38475" cy="54825"/>
            </a:xfrm>
            <a:custGeom>
              <a:avLst/>
              <a:gdLst/>
              <a:ahLst/>
              <a:cxnLst/>
              <a:rect l="l" t="t" r="r" b="b"/>
              <a:pathLst>
                <a:path w="1539" h="2193" extrusionOk="0">
                  <a:moveTo>
                    <a:pt x="229" y="1"/>
                  </a:moveTo>
                  <a:cubicBezTo>
                    <a:pt x="189" y="1"/>
                    <a:pt x="150" y="11"/>
                    <a:pt x="119" y="30"/>
                  </a:cubicBezTo>
                  <a:cubicBezTo>
                    <a:pt x="32" y="83"/>
                    <a:pt x="1" y="216"/>
                    <a:pt x="47" y="322"/>
                  </a:cubicBezTo>
                  <a:cubicBezTo>
                    <a:pt x="328" y="952"/>
                    <a:pt x="684" y="1547"/>
                    <a:pt x="1106" y="2093"/>
                  </a:cubicBezTo>
                  <a:cubicBezTo>
                    <a:pt x="1152" y="2154"/>
                    <a:pt x="1220" y="2193"/>
                    <a:pt x="1291" y="2193"/>
                  </a:cubicBezTo>
                  <a:cubicBezTo>
                    <a:pt x="1326" y="2193"/>
                    <a:pt x="1362" y="2183"/>
                    <a:pt x="1397" y="2163"/>
                  </a:cubicBezTo>
                  <a:cubicBezTo>
                    <a:pt x="1503" y="2100"/>
                    <a:pt x="1539" y="1961"/>
                    <a:pt x="1467" y="1872"/>
                  </a:cubicBezTo>
                  <a:cubicBezTo>
                    <a:pt x="1045" y="1325"/>
                    <a:pt x="689" y="731"/>
                    <a:pt x="408" y="103"/>
                  </a:cubicBezTo>
                  <a:cubicBezTo>
                    <a:pt x="378" y="34"/>
                    <a:pt x="302"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9"/>
            <p:cNvSpPr/>
            <p:nvPr/>
          </p:nvSpPr>
          <p:spPr>
            <a:xfrm>
              <a:off x="3014500" y="2874975"/>
              <a:ext cx="105025" cy="105600"/>
            </a:xfrm>
            <a:custGeom>
              <a:avLst/>
              <a:gdLst/>
              <a:ahLst/>
              <a:cxnLst/>
              <a:rect l="l" t="t" r="r" b="b"/>
              <a:pathLst>
                <a:path w="4201" h="4224" extrusionOk="0">
                  <a:moveTo>
                    <a:pt x="244" y="0"/>
                  </a:moveTo>
                  <a:cubicBezTo>
                    <a:pt x="209" y="0"/>
                    <a:pt x="172" y="10"/>
                    <a:pt x="138" y="31"/>
                  </a:cubicBezTo>
                  <a:cubicBezTo>
                    <a:pt x="32" y="94"/>
                    <a:pt x="0" y="229"/>
                    <a:pt x="68" y="323"/>
                  </a:cubicBezTo>
                  <a:cubicBezTo>
                    <a:pt x="905" y="1447"/>
                    <a:pt x="1858" y="2481"/>
                    <a:pt x="2908" y="3410"/>
                  </a:cubicBezTo>
                  <a:cubicBezTo>
                    <a:pt x="3204" y="3673"/>
                    <a:pt x="3505" y="3923"/>
                    <a:pt x="3815" y="4166"/>
                  </a:cubicBezTo>
                  <a:cubicBezTo>
                    <a:pt x="3860" y="4203"/>
                    <a:pt x="3915" y="4223"/>
                    <a:pt x="3970" y="4223"/>
                  </a:cubicBezTo>
                  <a:cubicBezTo>
                    <a:pt x="4022" y="4223"/>
                    <a:pt x="4074" y="4204"/>
                    <a:pt x="4116" y="4161"/>
                  </a:cubicBezTo>
                  <a:cubicBezTo>
                    <a:pt x="4200" y="4075"/>
                    <a:pt x="4200" y="3933"/>
                    <a:pt x="4109" y="3861"/>
                  </a:cubicBezTo>
                  <a:cubicBezTo>
                    <a:pt x="3031" y="3013"/>
                    <a:pt x="2039" y="2060"/>
                    <a:pt x="1156" y="1013"/>
                  </a:cubicBezTo>
                  <a:cubicBezTo>
                    <a:pt x="903" y="717"/>
                    <a:pt x="662" y="412"/>
                    <a:pt x="429" y="104"/>
                  </a:cubicBezTo>
                  <a:cubicBezTo>
                    <a:pt x="384" y="41"/>
                    <a:pt x="31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9"/>
            <p:cNvSpPr/>
            <p:nvPr/>
          </p:nvSpPr>
          <p:spPr>
            <a:xfrm>
              <a:off x="3015450" y="2747150"/>
              <a:ext cx="132175" cy="131775"/>
            </a:xfrm>
            <a:custGeom>
              <a:avLst/>
              <a:gdLst/>
              <a:ahLst/>
              <a:cxnLst/>
              <a:rect l="l" t="t" r="r" b="b"/>
              <a:pathLst>
                <a:path w="5287" h="5271" extrusionOk="0">
                  <a:moveTo>
                    <a:pt x="229" y="0"/>
                  </a:moveTo>
                  <a:cubicBezTo>
                    <a:pt x="177" y="0"/>
                    <a:pt x="126" y="19"/>
                    <a:pt x="85" y="61"/>
                  </a:cubicBezTo>
                  <a:cubicBezTo>
                    <a:pt x="1" y="148"/>
                    <a:pt x="1" y="290"/>
                    <a:pt x="90" y="362"/>
                  </a:cubicBezTo>
                  <a:cubicBezTo>
                    <a:pt x="1486" y="1455"/>
                    <a:pt x="2769" y="2682"/>
                    <a:pt x="3924" y="4028"/>
                  </a:cubicBezTo>
                  <a:cubicBezTo>
                    <a:pt x="4244" y="4396"/>
                    <a:pt x="4554" y="4776"/>
                    <a:pt x="4853" y="5171"/>
                  </a:cubicBezTo>
                  <a:cubicBezTo>
                    <a:pt x="4902" y="5231"/>
                    <a:pt x="4970" y="5270"/>
                    <a:pt x="5041" y="5270"/>
                  </a:cubicBezTo>
                  <a:cubicBezTo>
                    <a:pt x="5075" y="5270"/>
                    <a:pt x="5110" y="5261"/>
                    <a:pt x="5144" y="5241"/>
                  </a:cubicBezTo>
                  <a:cubicBezTo>
                    <a:pt x="5250" y="5176"/>
                    <a:pt x="5286" y="5041"/>
                    <a:pt x="5216" y="4947"/>
                  </a:cubicBezTo>
                  <a:cubicBezTo>
                    <a:pt x="4126" y="3530"/>
                    <a:pt x="2901" y="2218"/>
                    <a:pt x="1558" y="1034"/>
                  </a:cubicBezTo>
                  <a:cubicBezTo>
                    <a:pt x="1175" y="697"/>
                    <a:pt x="786" y="372"/>
                    <a:pt x="386" y="57"/>
                  </a:cubicBezTo>
                  <a:cubicBezTo>
                    <a:pt x="339" y="21"/>
                    <a:pt x="284"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9"/>
            <p:cNvSpPr/>
            <p:nvPr/>
          </p:nvSpPr>
          <p:spPr>
            <a:xfrm>
              <a:off x="3168950" y="2913700"/>
              <a:ext cx="42625" cy="52725"/>
            </a:xfrm>
            <a:custGeom>
              <a:avLst/>
              <a:gdLst/>
              <a:ahLst/>
              <a:cxnLst/>
              <a:rect l="l" t="t" r="r" b="b"/>
              <a:pathLst>
                <a:path w="1705" h="2109" extrusionOk="0">
                  <a:moveTo>
                    <a:pt x="234" y="0"/>
                  </a:moveTo>
                  <a:cubicBezTo>
                    <a:pt x="173" y="0"/>
                    <a:pt x="111" y="25"/>
                    <a:pt x="73" y="66"/>
                  </a:cubicBezTo>
                  <a:cubicBezTo>
                    <a:pt x="0" y="145"/>
                    <a:pt x="3" y="278"/>
                    <a:pt x="80" y="364"/>
                  </a:cubicBezTo>
                  <a:cubicBezTo>
                    <a:pt x="506" y="884"/>
                    <a:pt x="893" y="1435"/>
                    <a:pt x="1242" y="2011"/>
                  </a:cubicBezTo>
                  <a:cubicBezTo>
                    <a:pt x="1286" y="2080"/>
                    <a:pt x="1348" y="2109"/>
                    <a:pt x="1411" y="2109"/>
                  </a:cubicBezTo>
                  <a:cubicBezTo>
                    <a:pt x="1558" y="2109"/>
                    <a:pt x="1704" y="1952"/>
                    <a:pt x="1603" y="1787"/>
                  </a:cubicBezTo>
                  <a:cubicBezTo>
                    <a:pt x="1235" y="1183"/>
                    <a:pt x="824" y="605"/>
                    <a:pt x="371" y="61"/>
                  </a:cubicBezTo>
                  <a:cubicBezTo>
                    <a:pt x="338" y="19"/>
                    <a:pt x="286"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9"/>
            <p:cNvSpPr/>
            <p:nvPr/>
          </p:nvSpPr>
          <p:spPr>
            <a:xfrm>
              <a:off x="3113525" y="2795500"/>
              <a:ext cx="67425" cy="82000"/>
            </a:xfrm>
            <a:custGeom>
              <a:avLst/>
              <a:gdLst/>
              <a:ahLst/>
              <a:cxnLst/>
              <a:rect l="l" t="t" r="r" b="b"/>
              <a:pathLst>
                <a:path w="2697" h="3280" extrusionOk="0">
                  <a:moveTo>
                    <a:pt x="229" y="0"/>
                  </a:moveTo>
                  <a:cubicBezTo>
                    <a:pt x="177" y="0"/>
                    <a:pt x="125" y="20"/>
                    <a:pt x="85" y="62"/>
                  </a:cubicBezTo>
                  <a:cubicBezTo>
                    <a:pt x="3" y="149"/>
                    <a:pt x="1" y="289"/>
                    <a:pt x="90" y="363"/>
                  </a:cubicBezTo>
                  <a:cubicBezTo>
                    <a:pt x="1019" y="1131"/>
                    <a:pt x="1767" y="2091"/>
                    <a:pt x="2285" y="3179"/>
                  </a:cubicBezTo>
                  <a:cubicBezTo>
                    <a:pt x="2316" y="3248"/>
                    <a:pt x="2390" y="3280"/>
                    <a:pt x="2464" y="3280"/>
                  </a:cubicBezTo>
                  <a:cubicBezTo>
                    <a:pt x="2504" y="3280"/>
                    <a:pt x="2544" y="3270"/>
                    <a:pt x="2576" y="3251"/>
                  </a:cubicBezTo>
                  <a:cubicBezTo>
                    <a:pt x="2665" y="3198"/>
                    <a:pt x="2696" y="3061"/>
                    <a:pt x="2646" y="2960"/>
                  </a:cubicBezTo>
                  <a:cubicBezTo>
                    <a:pt x="2112" y="1839"/>
                    <a:pt x="1339" y="847"/>
                    <a:pt x="384" y="58"/>
                  </a:cubicBezTo>
                  <a:cubicBezTo>
                    <a:pt x="338" y="21"/>
                    <a:pt x="283"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9"/>
            <p:cNvSpPr/>
            <p:nvPr/>
          </p:nvSpPr>
          <p:spPr>
            <a:xfrm>
              <a:off x="2947550" y="2488525"/>
              <a:ext cx="158175" cy="23525"/>
            </a:xfrm>
            <a:custGeom>
              <a:avLst/>
              <a:gdLst/>
              <a:ahLst/>
              <a:cxnLst/>
              <a:rect l="l" t="t" r="r" b="b"/>
              <a:pathLst>
                <a:path w="6327" h="941" extrusionOk="0">
                  <a:moveTo>
                    <a:pt x="316" y="1"/>
                  </a:moveTo>
                  <a:cubicBezTo>
                    <a:pt x="122" y="1"/>
                    <a:pt x="1" y="289"/>
                    <a:pt x="212" y="395"/>
                  </a:cubicBezTo>
                  <a:cubicBezTo>
                    <a:pt x="898" y="741"/>
                    <a:pt x="1670" y="772"/>
                    <a:pt x="2421" y="801"/>
                  </a:cubicBezTo>
                  <a:lnTo>
                    <a:pt x="4789" y="888"/>
                  </a:lnTo>
                  <a:lnTo>
                    <a:pt x="6118" y="941"/>
                  </a:lnTo>
                  <a:cubicBezTo>
                    <a:pt x="6119" y="941"/>
                    <a:pt x="6120" y="941"/>
                    <a:pt x="6121" y="941"/>
                  </a:cubicBezTo>
                  <a:cubicBezTo>
                    <a:pt x="6235" y="941"/>
                    <a:pt x="6327" y="827"/>
                    <a:pt x="6325" y="719"/>
                  </a:cubicBezTo>
                  <a:cubicBezTo>
                    <a:pt x="6320" y="599"/>
                    <a:pt x="6219" y="520"/>
                    <a:pt x="6103" y="515"/>
                  </a:cubicBezTo>
                  <a:lnTo>
                    <a:pt x="3824" y="428"/>
                  </a:lnTo>
                  <a:lnTo>
                    <a:pt x="2683" y="385"/>
                  </a:lnTo>
                  <a:cubicBezTo>
                    <a:pt x="2317" y="373"/>
                    <a:pt x="1947" y="366"/>
                    <a:pt x="1579" y="330"/>
                  </a:cubicBezTo>
                  <a:cubicBezTo>
                    <a:pt x="1213" y="293"/>
                    <a:pt x="777" y="207"/>
                    <a:pt x="416" y="26"/>
                  </a:cubicBezTo>
                  <a:cubicBezTo>
                    <a:pt x="382" y="9"/>
                    <a:pt x="348"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9"/>
            <p:cNvSpPr/>
            <p:nvPr/>
          </p:nvSpPr>
          <p:spPr>
            <a:xfrm>
              <a:off x="3140075" y="2484550"/>
              <a:ext cx="82850" cy="26425"/>
            </a:xfrm>
            <a:custGeom>
              <a:avLst/>
              <a:gdLst/>
              <a:ahLst/>
              <a:cxnLst/>
              <a:rect l="l" t="t" r="r" b="b"/>
              <a:pathLst>
                <a:path w="3314" h="1057" extrusionOk="0">
                  <a:moveTo>
                    <a:pt x="3015" y="0"/>
                  </a:moveTo>
                  <a:cubicBezTo>
                    <a:pt x="2995" y="0"/>
                    <a:pt x="2973" y="3"/>
                    <a:pt x="2951" y="10"/>
                  </a:cubicBezTo>
                  <a:cubicBezTo>
                    <a:pt x="2053" y="279"/>
                    <a:pt x="1136" y="486"/>
                    <a:pt x="207" y="631"/>
                  </a:cubicBezTo>
                  <a:cubicBezTo>
                    <a:pt x="97" y="647"/>
                    <a:pt x="0" y="724"/>
                    <a:pt x="3" y="850"/>
                  </a:cubicBezTo>
                  <a:cubicBezTo>
                    <a:pt x="7" y="963"/>
                    <a:pt x="94" y="1056"/>
                    <a:pt x="198" y="1056"/>
                  </a:cubicBezTo>
                  <a:cubicBezTo>
                    <a:pt x="207" y="1056"/>
                    <a:pt x="215" y="1055"/>
                    <a:pt x="224" y="1054"/>
                  </a:cubicBezTo>
                  <a:cubicBezTo>
                    <a:pt x="1187" y="907"/>
                    <a:pt x="2140" y="693"/>
                    <a:pt x="3076" y="416"/>
                  </a:cubicBezTo>
                  <a:cubicBezTo>
                    <a:pt x="3314" y="348"/>
                    <a:pt x="3233" y="0"/>
                    <a:pt x="3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9"/>
            <p:cNvSpPr/>
            <p:nvPr/>
          </p:nvSpPr>
          <p:spPr>
            <a:xfrm>
              <a:off x="3255400" y="2459150"/>
              <a:ext cx="27475" cy="17525"/>
            </a:xfrm>
            <a:custGeom>
              <a:avLst/>
              <a:gdLst/>
              <a:ahLst/>
              <a:cxnLst/>
              <a:rect l="l" t="t" r="r" b="b"/>
              <a:pathLst>
                <a:path w="1099" h="701" extrusionOk="0">
                  <a:moveTo>
                    <a:pt x="884" y="0"/>
                  </a:moveTo>
                  <a:cubicBezTo>
                    <a:pt x="863" y="0"/>
                    <a:pt x="842" y="4"/>
                    <a:pt x="822" y="10"/>
                  </a:cubicBezTo>
                  <a:lnTo>
                    <a:pt x="160" y="282"/>
                  </a:lnTo>
                  <a:cubicBezTo>
                    <a:pt x="107" y="301"/>
                    <a:pt x="61" y="337"/>
                    <a:pt x="32" y="385"/>
                  </a:cubicBezTo>
                  <a:cubicBezTo>
                    <a:pt x="6" y="436"/>
                    <a:pt x="1" y="494"/>
                    <a:pt x="18" y="547"/>
                  </a:cubicBezTo>
                  <a:cubicBezTo>
                    <a:pt x="32" y="602"/>
                    <a:pt x="68" y="645"/>
                    <a:pt x="116" y="674"/>
                  </a:cubicBezTo>
                  <a:cubicBezTo>
                    <a:pt x="148" y="688"/>
                    <a:pt x="185" y="700"/>
                    <a:pt x="222" y="700"/>
                  </a:cubicBezTo>
                  <a:cubicBezTo>
                    <a:pt x="242" y="700"/>
                    <a:pt x="262" y="697"/>
                    <a:pt x="280" y="689"/>
                  </a:cubicBezTo>
                  <a:lnTo>
                    <a:pt x="942" y="414"/>
                  </a:lnTo>
                  <a:cubicBezTo>
                    <a:pt x="992" y="397"/>
                    <a:pt x="1038" y="364"/>
                    <a:pt x="1067" y="316"/>
                  </a:cubicBezTo>
                  <a:cubicBezTo>
                    <a:pt x="1091" y="265"/>
                    <a:pt x="1098" y="205"/>
                    <a:pt x="1086" y="150"/>
                  </a:cubicBezTo>
                  <a:cubicBezTo>
                    <a:pt x="1069" y="97"/>
                    <a:pt x="1031" y="53"/>
                    <a:pt x="983" y="27"/>
                  </a:cubicBezTo>
                  <a:cubicBezTo>
                    <a:pt x="953" y="9"/>
                    <a:pt x="919" y="0"/>
                    <a:pt x="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9"/>
            <p:cNvSpPr/>
            <p:nvPr/>
          </p:nvSpPr>
          <p:spPr>
            <a:xfrm>
              <a:off x="3093625" y="2468775"/>
              <a:ext cx="89200" cy="17900"/>
            </a:xfrm>
            <a:custGeom>
              <a:avLst/>
              <a:gdLst/>
              <a:ahLst/>
              <a:cxnLst/>
              <a:rect l="l" t="t" r="r" b="b"/>
              <a:pathLst>
                <a:path w="3568" h="716" extrusionOk="0">
                  <a:moveTo>
                    <a:pt x="225" y="0"/>
                  </a:moveTo>
                  <a:cubicBezTo>
                    <a:pt x="133" y="0"/>
                    <a:pt x="44" y="78"/>
                    <a:pt x="24" y="167"/>
                  </a:cubicBezTo>
                  <a:cubicBezTo>
                    <a:pt x="0" y="270"/>
                    <a:pt x="72" y="383"/>
                    <a:pt x="181" y="422"/>
                  </a:cubicBezTo>
                  <a:cubicBezTo>
                    <a:pt x="753" y="617"/>
                    <a:pt x="1350" y="715"/>
                    <a:pt x="1948" y="715"/>
                  </a:cubicBezTo>
                  <a:cubicBezTo>
                    <a:pt x="2410" y="715"/>
                    <a:pt x="2872" y="657"/>
                    <a:pt x="3324" y="540"/>
                  </a:cubicBezTo>
                  <a:cubicBezTo>
                    <a:pt x="3568" y="475"/>
                    <a:pt x="3483" y="125"/>
                    <a:pt x="3261" y="125"/>
                  </a:cubicBezTo>
                  <a:cubicBezTo>
                    <a:pt x="3242" y="125"/>
                    <a:pt x="3222" y="127"/>
                    <a:pt x="3201" y="133"/>
                  </a:cubicBezTo>
                  <a:cubicBezTo>
                    <a:pt x="2788" y="238"/>
                    <a:pt x="2364" y="291"/>
                    <a:pt x="1942" y="291"/>
                  </a:cubicBezTo>
                  <a:cubicBezTo>
                    <a:pt x="1378" y="291"/>
                    <a:pt x="816" y="197"/>
                    <a:pt x="279" y="10"/>
                  </a:cubicBezTo>
                  <a:cubicBezTo>
                    <a:pt x="261" y="3"/>
                    <a:pt x="243"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9"/>
            <p:cNvSpPr/>
            <p:nvPr/>
          </p:nvSpPr>
          <p:spPr>
            <a:xfrm>
              <a:off x="2077100" y="2633000"/>
              <a:ext cx="134800" cy="24850"/>
            </a:xfrm>
            <a:custGeom>
              <a:avLst/>
              <a:gdLst/>
              <a:ahLst/>
              <a:cxnLst/>
              <a:rect l="l" t="t" r="r" b="b"/>
              <a:pathLst>
                <a:path w="5392" h="994" extrusionOk="0">
                  <a:moveTo>
                    <a:pt x="5151" y="1"/>
                  </a:moveTo>
                  <a:cubicBezTo>
                    <a:pt x="5132" y="1"/>
                    <a:pt x="5114" y="3"/>
                    <a:pt x="5095" y="7"/>
                  </a:cubicBezTo>
                  <a:cubicBezTo>
                    <a:pt x="3507" y="341"/>
                    <a:pt x="1892" y="529"/>
                    <a:pt x="270" y="570"/>
                  </a:cubicBezTo>
                  <a:cubicBezTo>
                    <a:pt x="1" y="579"/>
                    <a:pt x="9" y="993"/>
                    <a:pt x="275" y="993"/>
                  </a:cubicBezTo>
                  <a:cubicBezTo>
                    <a:pt x="278" y="993"/>
                    <a:pt x="281" y="993"/>
                    <a:pt x="284" y="993"/>
                  </a:cubicBezTo>
                  <a:cubicBezTo>
                    <a:pt x="1942" y="948"/>
                    <a:pt x="3593" y="753"/>
                    <a:pt x="5218" y="413"/>
                  </a:cubicBezTo>
                  <a:cubicBezTo>
                    <a:pt x="5331" y="389"/>
                    <a:pt x="5391" y="252"/>
                    <a:pt x="5360" y="149"/>
                  </a:cubicBezTo>
                  <a:cubicBezTo>
                    <a:pt x="5330" y="50"/>
                    <a:pt x="5243" y="1"/>
                    <a:pt x="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9"/>
            <p:cNvSpPr/>
            <p:nvPr/>
          </p:nvSpPr>
          <p:spPr>
            <a:xfrm>
              <a:off x="2257475" y="2543575"/>
              <a:ext cx="109775" cy="74225"/>
            </a:xfrm>
            <a:custGeom>
              <a:avLst/>
              <a:gdLst/>
              <a:ahLst/>
              <a:cxnLst/>
              <a:rect l="l" t="t" r="r" b="b"/>
              <a:pathLst>
                <a:path w="4391" h="2969" extrusionOk="0">
                  <a:moveTo>
                    <a:pt x="4160" y="0"/>
                  </a:moveTo>
                  <a:cubicBezTo>
                    <a:pt x="4103" y="0"/>
                    <a:pt x="4045" y="25"/>
                    <a:pt x="3995" y="65"/>
                  </a:cubicBezTo>
                  <a:cubicBezTo>
                    <a:pt x="2804" y="1042"/>
                    <a:pt x="1507" y="1887"/>
                    <a:pt x="130" y="2582"/>
                  </a:cubicBezTo>
                  <a:cubicBezTo>
                    <a:pt x="29" y="2633"/>
                    <a:pt x="0" y="2782"/>
                    <a:pt x="58" y="2874"/>
                  </a:cubicBezTo>
                  <a:cubicBezTo>
                    <a:pt x="96" y="2936"/>
                    <a:pt x="168" y="2969"/>
                    <a:pt x="241" y="2969"/>
                  </a:cubicBezTo>
                  <a:cubicBezTo>
                    <a:pt x="278" y="2969"/>
                    <a:pt x="315" y="2960"/>
                    <a:pt x="349" y="2943"/>
                  </a:cubicBezTo>
                  <a:cubicBezTo>
                    <a:pt x="1760" y="2231"/>
                    <a:pt x="3086" y="1362"/>
                    <a:pt x="4304" y="356"/>
                  </a:cubicBezTo>
                  <a:cubicBezTo>
                    <a:pt x="4390" y="284"/>
                    <a:pt x="4373" y="130"/>
                    <a:pt x="4296" y="58"/>
                  </a:cubicBezTo>
                  <a:cubicBezTo>
                    <a:pt x="4255" y="18"/>
                    <a:pt x="4208" y="0"/>
                    <a:pt x="4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9"/>
            <p:cNvSpPr/>
            <p:nvPr/>
          </p:nvSpPr>
          <p:spPr>
            <a:xfrm>
              <a:off x="2202550" y="2561825"/>
              <a:ext cx="92900" cy="52950"/>
            </a:xfrm>
            <a:custGeom>
              <a:avLst/>
              <a:gdLst/>
              <a:ahLst/>
              <a:cxnLst/>
              <a:rect l="l" t="t" r="r" b="b"/>
              <a:pathLst>
                <a:path w="3716" h="2118" extrusionOk="0">
                  <a:moveTo>
                    <a:pt x="3464" y="0"/>
                  </a:moveTo>
                  <a:cubicBezTo>
                    <a:pt x="3428" y="0"/>
                    <a:pt x="3393" y="10"/>
                    <a:pt x="3362" y="33"/>
                  </a:cubicBezTo>
                  <a:cubicBezTo>
                    <a:pt x="2412" y="750"/>
                    <a:pt x="1355" y="1311"/>
                    <a:pt x="231" y="1698"/>
                  </a:cubicBezTo>
                  <a:cubicBezTo>
                    <a:pt x="0" y="1779"/>
                    <a:pt x="77" y="2117"/>
                    <a:pt x="284" y="2117"/>
                  </a:cubicBezTo>
                  <a:cubicBezTo>
                    <a:pt x="306" y="2117"/>
                    <a:pt x="329" y="2113"/>
                    <a:pt x="354" y="2105"/>
                  </a:cubicBezTo>
                  <a:cubicBezTo>
                    <a:pt x="1511" y="1708"/>
                    <a:pt x="2602" y="1130"/>
                    <a:pt x="3581" y="396"/>
                  </a:cubicBezTo>
                  <a:cubicBezTo>
                    <a:pt x="3675" y="327"/>
                    <a:pt x="3716" y="211"/>
                    <a:pt x="3653" y="105"/>
                  </a:cubicBezTo>
                  <a:cubicBezTo>
                    <a:pt x="3614" y="43"/>
                    <a:pt x="3538"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9"/>
            <p:cNvSpPr/>
            <p:nvPr/>
          </p:nvSpPr>
          <p:spPr>
            <a:xfrm>
              <a:off x="3026175" y="2620225"/>
              <a:ext cx="134550" cy="56750"/>
            </a:xfrm>
            <a:custGeom>
              <a:avLst/>
              <a:gdLst/>
              <a:ahLst/>
              <a:cxnLst/>
              <a:rect l="l" t="t" r="r" b="b"/>
              <a:pathLst>
                <a:path w="5382" h="2270" extrusionOk="0">
                  <a:moveTo>
                    <a:pt x="283" y="0"/>
                  </a:moveTo>
                  <a:cubicBezTo>
                    <a:pt x="138" y="0"/>
                    <a:pt x="1" y="176"/>
                    <a:pt x="94" y="342"/>
                  </a:cubicBezTo>
                  <a:cubicBezTo>
                    <a:pt x="417" y="891"/>
                    <a:pt x="1014" y="1167"/>
                    <a:pt x="1586" y="1379"/>
                  </a:cubicBezTo>
                  <a:cubicBezTo>
                    <a:pt x="2311" y="1644"/>
                    <a:pt x="3054" y="1861"/>
                    <a:pt x="3808" y="2029"/>
                  </a:cubicBezTo>
                  <a:cubicBezTo>
                    <a:pt x="4231" y="2125"/>
                    <a:pt x="4662" y="2202"/>
                    <a:pt x="5095" y="2267"/>
                  </a:cubicBezTo>
                  <a:cubicBezTo>
                    <a:pt x="5107" y="2269"/>
                    <a:pt x="5118" y="2270"/>
                    <a:pt x="5130" y="2270"/>
                  </a:cubicBezTo>
                  <a:cubicBezTo>
                    <a:pt x="5229" y="2270"/>
                    <a:pt x="5325" y="2214"/>
                    <a:pt x="5350" y="2111"/>
                  </a:cubicBezTo>
                  <a:cubicBezTo>
                    <a:pt x="5382" y="1993"/>
                    <a:pt x="5310" y="1870"/>
                    <a:pt x="5194" y="1853"/>
                  </a:cubicBezTo>
                  <a:cubicBezTo>
                    <a:pt x="4460" y="1745"/>
                    <a:pt x="3733" y="1593"/>
                    <a:pt x="3018" y="1394"/>
                  </a:cubicBezTo>
                  <a:cubicBezTo>
                    <a:pt x="2665" y="1297"/>
                    <a:pt x="2316" y="1187"/>
                    <a:pt x="1969" y="1066"/>
                  </a:cubicBezTo>
                  <a:cubicBezTo>
                    <a:pt x="1687" y="970"/>
                    <a:pt x="1403" y="867"/>
                    <a:pt x="1141" y="729"/>
                  </a:cubicBezTo>
                  <a:cubicBezTo>
                    <a:pt x="881" y="590"/>
                    <a:pt x="616" y="392"/>
                    <a:pt x="460" y="118"/>
                  </a:cubicBezTo>
                  <a:cubicBezTo>
                    <a:pt x="412" y="34"/>
                    <a:pt x="347" y="0"/>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9"/>
            <p:cNvSpPr/>
            <p:nvPr/>
          </p:nvSpPr>
          <p:spPr>
            <a:xfrm>
              <a:off x="3192925" y="2662025"/>
              <a:ext cx="65425" cy="14050"/>
            </a:xfrm>
            <a:custGeom>
              <a:avLst/>
              <a:gdLst/>
              <a:ahLst/>
              <a:cxnLst/>
              <a:rect l="l" t="t" r="r" b="b"/>
              <a:pathLst>
                <a:path w="2617" h="562" extrusionOk="0">
                  <a:moveTo>
                    <a:pt x="2310" y="1"/>
                  </a:moveTo>
                  <a:cubicBezTo>
                    <a:pt x="2291" y="1"/>
                    <a:pt x="2272" y="3"/>
                    <a:pt x="2252" y="8"/>
                  </a:cubicBezTo>
                  <a:cubicBezTo>
                    <a:pt x="1913" y="96"/>
                    <a:pt x="1566" y="140"/>
                    <a:pt x="1218" y="140"/>
                  </a:cubicBezTo>
                  <a:cubicBezTo>
                    <a:pt x="928" y="140"/>
                    <a:pt x="637" y="109"/>
                    <a:pt x="351" y="47"/>
                  </a:cubicBezTo>
                  <a:cubicBezTo>
                    <a:pt x="333" y="43"/>
                    <a:pt x="317" y="41"/>
                    <a:pt x="301" y="41"/>
                  </a:cubicBezTo>
                  <a:cubicBezTo>
                    <a:pt x="72" y="41"/>
                    <a:pt x="0" y="406"/>
                    <a:pt x="252" y="458"/>
                  </a:cubicBezTo>
                  <a:cubicBezTo>
                    <a:pt x="570" y="527"/>
                    <a:pt x="894" y="561"/>
                    <a:pt x="1217" y="561"/>
                  </a:cubicBezTo>
                  <a:cubicBezTo>
                    <a:pt x="1605" y="561"/>
                    <a:pt x="1993" y="512"/>
                    <a:pt x="2372" y="415"/>
                  </a:cubicBezTo>
                  <a:cubicBezTo>
                    <a:pt x="2617" y="352"/>
                    <a:pt x="2533" y="1"/>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9"/>
            <p:cNvSpPr/>
            <p:nvPr/>
          </p:nvSpPr>
          <p:spPr>
            <a:xfrm>
              <a:off x="3147300" y="2637275"/>
              <a:ext cx="73425" cy="12325"/>
            </a:xfrm>
            <a:custGeom>
              <a:avLst/>
              <a:gdLst/>
              <a:ahLst/>
              <a:cxnLst/>
              <a:rect l="l" t="t" r="r" b="b"/>
              <a:pathLst>
                <a:path w="2937" h="493" extrusionOk="0">
                  <a:moveTo>
                    <a:pt x="2732" y="1"/>
                  </a:moveTo>
                  <a:cubicBezTo>
                    <a:pt x="2726" y="1"/>
                    <a:pt x="2721" y="1"/>
                    <a:pt x="2715" y="2"/>
                  </a:cubicBezTo>
                  <a:cubicBezTo>
                    <a:pt x="2308" y="48"/>
                    <a:pt x="1899" y="71"/>
                    <a:pt x="1490" y="71"/>
                  </a:cubicBezTo>
                  <a:cubicBezTo>
                    <a:pt x="1087" y="71"/>
                    <a:pt x="684" y="48"/>
                    <a:pt x="284" y="4"/>
                  </a:cubicBezTo>
                  <a:cubicBezTo>
                    <a:pt x="271" y="2"/>
                    <a:pt x="258" y="2"/>
                    <a:pt x="245" y="2"/>
                  </a:cubicBezTo>
                  <a:cubicBezTo>
                    <a:pt x="144" y="2"/>
                    <a:pt x="52" y="52"/>
                    <a:pt x="27" y="160"/>
                  </a:cubicBezTo>
                  <a:cubicBezTo>
                    <a:pt x="0" y="283"/>
                    <a:pt x="70" y="401"/>
                    <a:pt x="183" y="418"/>
                  </a:cubicBezTo>
                  <a:cubicBezTo>
                    <a:pt x="616" y="467"/>
                    <a:pt x="1051" y="492"/>
                    <a:pt x="1486" y="492"/>
                  </a:cubicBezTo>
                  <a:cubicBezTo>
                    <a:pt x="1900" y="492"/>
                    <a:pt x="2313" y="470"/>
                    <a:pt x="2724" y="425"/>
                  </a:cubicBezTo>
                  <a:cubicBezTo>
                    <a:pt x="2840" y="413"/>
                    <a:pt x="2936" y="327"/>
                    <a:pt x="2934" y="206"/>
                  </a:cubicBezTo>
                  <a:cubicBezTo>
                    <a:pt x="2927" y="103"/>
                    <a:pt x="2838"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9"/>
            <p:cNvSpPr/>
            <p:nvPr/>
          </p:nvSpPr>
          <p:spPr>
            <a:xfrm>
              <a:off x="2363375" y="2322675"/>
              <a:ext cx="669375" cy="519100"/>
            </a:xfrm>
            <a:custGeom>
              <a:avLst/>
              <a:gdLst/>
              <a:ahLst/>
              <a:cxnLst/>
              <a:rect l="l" t="t" r="r" b="b"/>
              <a:pathLst>
                <a:path w="26775" h="20764" extrusionOk="0">
                  <a:moveTo>
                    <a:pt x="6675" y="1"/>
                  </a:moveTo>
                  <a:cubicBezTo>
                    <a:pt x="6601" y="1"/>
                    <a:pt x="6530" y="49"/>
                    <a:pt x="6491" y="116"/>
                  </a:cubicBezTo>
                  <a:cubicBezTo>
                    <a:pt x="6483" y="116"/>
                    <a:pt x="6475" y="115"/>
                    <a:pt x="6468" y="115"/>
                  </a:cubicBezTo>
                  <a:cubicBezTo>
                    <a:pt x="6376" y="115"/>
                    <a:pt x="6297" y="180"/>
                    <a:pt x="6282" y="273"/>
                  </a:cubicBezTo>
                  <a:cubicBezTo>
                    <a:pt x="6014" y="1669"/>
                    <a:pt x="4734" y="2516"/>
                    <a:pt x="3449" y="2872"/>
                  </a:cubicBezTo>
                  <a:cubicBezTo>
                    <a:pt x="3066" y="2976"/>
                    <a:pt x="2679" y="3050"/>
                    <a:pt x="2286" y="3101"/>
                  </a:cubicBezTo>
                  <a:cubicBezTo>
                    <a:pt x="2173" y="3115"/>
                    <a:pt x="2077" y="3197"/>
                    <a:pt x="2082" y="3320"/>
                  </a:cubicBezTo>
                  <a:cubicBezTo>
                    <a:pt x="2082" y="3334"/>
                    <a:pt x="2084" y="3351"/>
                    <a:pt x="2089" y="3366"/>
                  </a:cubicBezTo>
                  <a:cubicBezTo>
                    <a:pt x="1170" y="4054"/>
                    <a:pt x="383" y="4968"/>
                    <a:pt x="130" y="6114"/>
                  </a:cubicBezTo>
                  <a:cubicBezTo>
                    <a:pt x="0" y="6701"/>
                    <a:pt x="12" y="7337"/>
                    <a:pt x="224" y="7905"/>
                  </a:cubicBezTo>
                  <a:cubicBezTo>
                    <a:pt x="337" y="8208"/>
                    <a:pt x="501" y="8487"/>
                    <a:pt x="648" y="8776"/>
                  </a:cubicBezTo>
                  <a:cubicBezTo>
                    <a:pt x="790" y="9055"/>
                    <a:pt x="893" y="9351"/>
                    <a:pt x="958" y="9659"/>
                  </a:cubicBezTo>
                  <a:cubicBezTo>
                    <a:pt x="1021" y="9972"/>
                    <a:pt x="1059" y="10287"/>
                    <a:pt x="1134" y="10598"/>
                  </a:cubicBezTo>
                  <a:cubicBezTo>
                    <a:pt x="1203" y="10884"/>
                    <a:pt x="1300" y="11166"/>
                    <a:pt x="1422" y="11433"/>
                  </a:cubicBezTo>
                  <a:cubicBezTo>
                    <a:pt x="1666" y="11962"/>
                    <a:pt x="2012" y="12441"/>
                    <a:pt x="2438" y="12838"/>
                  </a:cubicBezTo>
                  <a:cubicBezTo>
                    <a:pt x="2669" y="13055"/>
                    <a:pt x="2927" y="13250"/>
                    <a:pt x="3129" y="13498"/>
                  </a:cubicBezTo>
                  <a:cubicBezTo>
                    <a:pt x="3331" y="13743"/>
                    <a:pt x="3444" y="14003"/>
                    <a:pt x="3560" y="14273"/>
                  </a:cubicBezTo>
                  <a:cubicBezTo>
                    <a:pt x="3798" y="14836"/>
                    <a:pt x="4046" y="15389"/>
                    <a:pt x="4392" y="15897"/>
                  </a:cubicBezTo>
                  <a:cubicBezTo>
                    <a:pt x="5095" y="16927"/>
                    <a:pt x="6147" y="17738"/>
                    <a:pt x="7420" y="17844"/>
                  </a:cubicBezTo>
                  <a:cubicBezTo>
                    <a:pt x="7493" y="17851"/>
                    <a:pt x="7567" y="17854"/>
                    <a:pt x="7641" y="17854"/>
                  </a:cubicBezTo>
                  <a:cubicBezTo>
                    <a:pt x="7698" y="17854"/>
                    <a:pt x="7756" y="17852"/>
                    <a:pt x="7812" y="17849"/>
                  </a:cubicBezTo>
                  <a:cubicBezTo>
                    <a:pt x="8967" y="18985"/>
                    <a:pt x="10508" y="19685"/>
                    <a:pt x="12115" y="19844"/>
                  </a:cubicBezTo>
                  <a:cubicBezTo>
                    <a:pt x="12332" y="19865"/>
                    <a:pt x="12548" y="19875"/>
                    <a:pt x="12764" y="19875"/>
                  </a:cubicBezTo>
                  <a:cubicBezTo>
                    <a:pt x="12930" y="19875"/>
                    <a:pt x="13097" y="19869"/>
                    <a:pt x="13263" y="19856"/>
                  </a:cubicBezTo>
                  <a:lnTo>
                    <a:pt x="13273" y="19864"/>
                  </a:lnTo>
                  <a:cubicBezTo>
                    <a:pt x="14058" y="20338"/>
                    <a:pt x="14955" y="20602"/>
                    <a:pt x="15863" y="20701"/>
                  </a:cubicBezTo>
                  <a:cubicBezTo>
                    <a:pt x="16229" y="20742"/>
                    <a:pt x="16592" y="20763"/>
                    <a:pt x="16953" y="20763"/>
                  </a:cubicBezTo>
                  <a:cubicBezTo>
                    <a:pt x="17489" y="20763"/>
                    <a:pt x="18019" y="20716"/>
                    <a:pt x="18541" y="20612"/>
                  </a:cubicBezTo>
                  <a:cubicBezTo>
                    <a:pt x="18864" y="20549"/>
                    <a:pt x="19177" y="20434"/>
                    <a:pt x="19461" y="20268"/>
                  </a:cubicBezTo>
                  <a:cubicBezTo>
                    <a:pt x="19791" y="20371"/>
                    <a:pt x="20134" y="20423"/>
                    <a:pt x="20476" y="20423"/>
                  </a:cubicBezTo>
                  <a:cubicBezTo>
                    <a:pt x="20774" y="20423"/>
                    <a:pt x="21072" y="20383"/>
                    <a:pt x="21362" y="20304"/>
                  </a:cubicBezTo>
                  <a:cubicBezTo>
                    <a:pt x="22050" y="20119"/>
                    <a:pt x="22659" y="19714"/>
                    <a:pt x="23100" y="19156"/>
                  </a:cubicBezTo>
                  <a:cubicBezTo>
                    <a:pt x="23215" y="19007"/>
                    <a:pt x="23321" y="18848"/>
                    <a:pt x="23413" y="18679"/>
                  </a:cubicBezTo>
                  <a:cubicBezTo>
                    <a:pt x="24062" y="18355"/>
                    <a:pt x="24705" y="18003"/>
                    <a:pt x="25237" y="17507"/>
                  </a:cubicBezTo>
                  <a:cubicBezTo>
                    <a:pt x="25841" y="16949"/>
                    <a:pt x="26219" y="16210"/>
                    <a:pt x="26301" y="15389"/>
                  </a:cubicBezTo>
                  <a:cubicBezTo>
                    <a:pt x="26334" y="15050"/>
                    <a:pt x="26313" y="14711"/>
                    <a:pt x="26238" y="14379"/>
                  </a:cubicBezTo>
                  <a:cubicBezTo>
                    <a:pt x="26775" y="12971"/>
                    <a:pt x="26592" y="11358"/>
                    <a:pt x="25696" y="10133"/>
                  </a:cubicBezTo>
                  <a:cubicBezTo>
                    <a:pt x="25456" y="9806"/>
                    <a:pt x="25174" y="9512"/>
                    <a:pt x="24857" y="9260"/>
                  </a:cubicBezTo>
                  <a:cubicBezTo>
                    <a:pt x="24830" y="9238"/>
                    <a:pt x="24801" y="9223"/>
                    <a:pt x="24772" y="9214"/>
                  </a:cubicBezTo>
                  <a:cubicBezTo>
                    <a:pt x="24426" y="8648"/>
                    <a:pt x="23973" y="8148"/>
                    <a:pt x="23562" y="7623"/>
                  </a:cubicBezTo>
                  <a:cubicBezTo>
                    <a:pt x="23285" y="7267"/>
                    <a:pt x="23027" y="6896"/>
                    <a:pt x="22840" y="6492"/>
                  </a:cubicBezTo>
                  <a:cubicBezTo>
                    <a:pt x="22654" y="6085"/>
                    <a:pt x="22558" y="5604"/>
                    <a:pt x="22484" y="5137"/>
                  </a:cubicBezTo>
                  <a:cubicBezTo>
                    <a:pt x="22407" y="4670"/>
                    <a:pt x="22289" y="4208"/>
                    <a:pt x="21937" y="3881"/>
                  </a:cubicBezTo>
                  <a:cubicBezTo>
                    <a:pt x="21899" y="3841"/>
                    <a:pt x="21848" y="3821"/>
                    <a:pt x="21796" y="3821"/>
                  </a:cubicBezTo>
                  <a:cubicBezTo>
                    <a:pt x="21760" y="3821"/>
                    <a:pt x="21724" y="3831"/>
                    <a:pt x="21692" y="3852"/>
                  </a:cubicBezTo>
                  <a:cubicBezTo>
                    <a:pt x="21657" y="3827"/>
                    <a:pt x="21617" y="3816"/>
                    <a:pt x="21575" y="3816"/>
                  </a:cubicBezTo>
                  <a:cubicBezTo>
                    <a:pt x="21535" y="3816"/>
                    <a:pt x="21494" y="3826"/>
                    <a:pt x="21456" y="3842"/>
                  </a:cubicBezTo>
                  <a:cubicBezTo>
                    <a:pt x="21084" y="4015"/>
                    <a:pt x="20674" y="4077"/>
                    <a:pt x="20258" y="4077"/>
                  </a:cubicBezTo>
                  <a:cubicBezTo>
                    <a:pt x="19767" y="4077"/>
                    <a:pt x="19267" y="3991"/>
                    <a:pt x="18809" y="3900"/>
                  </a:cubicBezTo>
                  <a:cubicBezTo>
                    <a:pt x="17848" y="3707"/>
                    <a:pt x="16922" y="3375"/>
                    <a:pt x="16053" y="2920"/>
                  </a:cubicBezTo>
                  <a:cubicBezTo>
                    <a:pt x="15559" y="2660"/>
                    <a:pt x="15088" y="2362"/>
                    <a:pt x="14643" y="2023"/>
                  </a:cubicBezTo>
                  <a:cubicBezTo>
                    <a:pt x="14595" y="1988"/>
                    <a:pt x="14541" y="1968"/>
                    <a:pt x="14488" y="1968"/>
                  </a:cubicBezTo>
                  <a:cubicBezTo>
                    <a:pt x="14449" y="1968"/>
                    <a:pt x="14410" y="1979"/>
                    <a:pt x="14375" y="2003"/>
                  </a:cubicBezTo>
                  <a:cubicBezTo>
                    <a:pt x="14334" y="1971"/>
                    <a:pt x="14283" y="1955"/>
                    <a:pt x="14232" y="1955"/>
                  </a:cubicBezTo>
                  <a:cubicBezTo>
                    <a:pt x="14195" y="1955"/>
                    <a:pt x="14159" y="1963"/>
                    <a:pt x="14125" y="1982"/>
                  </a:cubicBezTo>
                  <a:cubicBezTo>
                    <a:pt x="13599" y="2237"/>
                    <a:pt x="13020" y="2353"/>
                    <a:pt x="12439" y="2353"/>
                  </a:cubicBezTo>
                  <a:cubicBezTo>
                    <a:pt x="12003" y="2353"/>
                    <a:pt x="11566" y="2288"/>
                    <a:pt x="11150" y="2167"/>
                  </a:cubicBezTo>
                  <a:cubicBezTo>
                    <a:pt x="10623" y="2011"/>
                    <a:pt x="10120" y="1780"/>
                    <a:pt x="9658" y="1481"/>
                  </a:cubicBezTo>
                  <a:cubicBezTo>
                    <a:pt x="9430" y="1337"/>
                    <a:pt x="9208" y="1178"/>
                    <a:pt x="8996" y="1007"/>
                  </a:cubicBezTo>
                  <a:cubicBezTo>
                    <a:pt x="8780" y="834"/>
                    <a:pt x="8563" y="660"/>
                    <a:pt x="8303" y="552"/>
                  </a:cubicBezTo>
                  <a:cubicBezTo>
                    <a:pt x="8046" y="444"/>
                    <a:pt x="7771" y="410"/>
                    <a:pt x="7495" y="360"/>
                  </a:cubicBezTo>
                  <a:cubicBezTo>
                    <a:pt x="7218" y="309"/>
                    <a:pt x="6992" y="256"/>
                    <a:pt x="6811" y="64"/>
                  </a:cubicBezTo>
                  <a:cubicBezTo>
                    <a:pt x="6769" y="19"/>
                    <a:pt x="6721" y="1"/>
                    <a:pt x="6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9"/>
            <p:cNvSpPr/>
            <p:nvPr/>
          </p:nvSpPr>
          <p:spPr>
            <a:xfrm>
              <a:off x="2444175" y="2518650"/>
              <a:ext cx="29325" cy="60775"/>
            </a:xfrm>
            <a:custGeom>
              <a:avLst/>
              <a:gdLst/>
              <a:ahLst/>
              <a:cxnLst/>
              <a:rect l="l" t="t" r="r" b="b"/>
              <a:pathLst>
                <a:path w="1173" h="2431" extrusionOk="0">
                  <a:moveTo>
                    <a:pt x="214" y="1"/>
                  </a:moveTo>
                  <a:cubicBezTo>
                    <a:pt x="195" y="1"/>
                    <a:pt x="177" y="3"/>
                    <a:pt x="159" y="8"/>
                  </a:cubicBezTo>
                  <a:cubicBezTo>
                    <a:pt x="56" y="39"/>
                    <a:pt x="0" y="159"/>
                    <a:pt x="17" y="273"/>
                  </a:cubicBezTo>
                  <a:cubicBezTo>
                    <a:pt x="145" y="995"/>
                    <a:pt x="393" y="1690"/>
                    <a:pt x="751" y="2330"/>
                  </a:cubicBezTo>
                  <a:cubicBezTo>
                    <a:pt x="787" y="2396"/>
                    <a:pt x="860" y="2430"/>
                    <a:pt x="933" y="2430"/>
                  </a:cubicBezTo>
                  <a:cubicBezTo>
                    <a:pt x="972" y="2430"/>
                    <a:pt x="1011" y="2420"/>
                    <a:pt x="1045" y="2400"/>
                  </a:cubicBezTo>
                  <a:cubicBezTo>
                    <a:pt x="1141" y="2338"/>
                    <a:pt x="1172" y="2208"/>
                    <a:pt x="1112" y="2109"/>
                  </a:cubicBezTo>
                  <a:cubicBezTo>
                    <a:pt x="775" y="1498"/>
                    <a:pt x="542" y="836"/>
                    <a:pt x="424" y="150"/>
                  </a:cubicBezTo>
                  <a:cubicBezTo>
                    <a:pt x="410" y="58"/>
                    <a:pt x="308"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9"/>
            <p:cNvSpPr/>
            <p:nvPr/>
          </p:nvSpPr>
          <p:spPr>
            <a:xfrm>
              <a:off x="2453450" y="2433100"/>
              <a:ext cx="39300" cy="57675"/>
            </a:xfrm>
            <a:custGeom>
              <a:avLst/>
              <a:gdLst/>
              <a:ahLst/>
              <a:cxnLst/>
              <a:rect l="l" t="t" r="r" b="b"/>
              <a:pathLst>
                <a:path w="1572" h="2307" extrusionOk="0">
                  <a:moveTo>
                    <a:pt x="1340" y="1"/>
                  </a:moveTo>
                  <a:cubicBezTo>
                    <a:pt x="1283" y="1"/>
                    <a:pt x="1227" y="24"/>
                    <a:pt x="1182" y="65"/>
                  </a:cubicBezTo>
                  <a:cubicBezTo>
                    <a:pt x="602" y="590"/>
                    <a:pt x="200" y="1285"/>
                    <a:pt x="36" y="2051"/>
                  </a:cubicBezTo>
                  <a:cubicBezTo>
                    <a:pt x="1" y="2207"/>
                    <a:pt x="130" y="2306"/>
                    <a:pt x="254" y="2306"/>
                  </a:cubicBezTo>
                  <a:cubicBezTo>
                    <a:pt x="339" y="2306"/>
                    <a:pt x="423" y="2259"/>
                    <a:pt x="448" y="2149"/>
                  </a:cubicBezTo>
                  <a:cubicBezTo>
                    <a:pt x="597" y="1459"/>
                    <a:pt x="960" y="833"/>
                    <a:pt x="1485" y="359"/>
                  </a:cubicBezTo>
                  <a:cubicBezTo>
                    <a:pt x="1572" y="282"/>
                    <a:pt x="1557" y="133"/>
                    <a:pt x="1480" y="58"/>
                  </a:cubicBezTo>
                  <a:cubicBezTo>
                    <a:pt x="1439" y="19"/>
                    <a:pt x="1389"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9"/>
            <p:cNvSpPr/>
            <p:nvPr/>
          </p:nvSpPr>
          <p:spPr>
            <a:xfrm>
              <a:off x="2512400" y="2386150"/>
              <a:ext cx="42500" cy="26375"/>
            </a:xfrm>
            <a:custGeom>
              <a:avLst/>
              <a:gdLst/>
              <a:ahLst/>
              <a:cxnLst/>
              <a:rect l="l" t="t" r="r" b="b"/>
              <a:pathLst>
                <a:path w="1700" h="1055" extrusionOk="0">
                  <a:moveTo>
                    <a:pt x="1454" y="0"/>
                  </a:moveTo>
                  <a:cubicBezTo>
                    <a:pt x="1417" y="0"/>
                    <a:pt x="1379" y="10"/>
                    <a:pt x="1343" y="30"/>
                  </a:cubicBezTo>
                  <a:lnTo>
                    <a:pt x="133" y="663"/>
                  </a:lnTo>
                  <a:cubicBezTo>
                    <a:pt x="32" y="716"/>
                    <a:pt x="1" y="865"/>
                    <a:pt x="61" y="956"/>
                  </a:cubicBezTo>
                  <a:cubicBezTo>
                    <a:pt x="102" y="1019"/>
                    <a:pt x="170" y="1055"/>
                    <a:pt x="241" y="1055"/>
                  </a:cubicBezTo>
                  <a:cubicBezTo>
                    <a:pt x="279" y="1055"/>
                    <a:pt x="317" y="1045"/>
                    <a:pt x="352" y="1024"/>
                  </a:cubicBezTo>
                  <a:lnTo>
                    <a:pt x="1567" y="391"/>
                  </a:lnTo>
                  <a:cubicBezTo>
                    <a:pt x="1666" y="338"/>
                    <a:pt x="1700" y="189"/>
                    <a:pt x="1637" y="97"/>
                  </a:cubicBezTo>
                  <a:cubicBezTo>
                    <a:pt x="1595" y="34"/>
                    <a:pt x="1525"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9"/>
            <p:cNvSpPr/>
            <p:nvPr/>
          </p:nvSpPr>
          <p:spPr>
            <a:xfrm>
              <a:off x="2475875" y="2478125"/>
              <a:ext cx="19100" cy="44350"/>
            </a:xfrm>
            <a:custGeom>
              <a:avLst/>
              <a:gdLst/>
              <a:ahLst/>
              <a:cxnLst/>
              <a:rect l="l" t="t" r="r" b="b"/>
              <a:pathLst>
                <a:path w="764" h="1774" extrusionOk="0">
                  <a:moveTo>
                    <a:pt x="524" y="0"/>
                  </a:moveTo>
                  <a:cubicBezTo>
                    <a:pt x="449" y="0"/>
                    <a:pt x="377" y="39"/>
                    <a:pt x="338" y="110"/>
                  </a:cubicBezTo>
                  <a:cubicBezTo>
                    <a:pt x="99" y="555"/>
                    <a:pt x="1" y="1063"/>
                    <a:pt x="56" y="1566"/>
                  </a:cubicBezTo>
                  <a:cubicBezTo>
                    <a:pt x="68" y="1672"/>
                    <a:pt x="147" y="1774"/>
                    <a:pt x="260" y="1774"/>
                  </a:cubicBezTo>
                  <a:cubicBezTo>
                    <a:pt x="265" y="1774"/>
                    <a:pt x="270" y="1774"/>
                    <a:pt x="275" y="1773"/>
                  </a:cubicBezTo>
                  <a:cubicBezTo>
                    <a:pt x="395" y="1766"/>
                    <a:pt x="492" y="1672"/>
                    <a:pt x="480" y="1554"/>
                  </a:cubicBezTo>
                  <a:cubicBezTo>
                    <a:pt x="427" y="1128"/>
                    <a:pt x="506" y="695"/>
                    <a:pt x="708" y="315"/>
                  </a:cubicBezTo>
                  <a:cubicBezTo>
                    <a:pt x="764" y="216"/>
                    <a:pt x="730" y="76"/>
                    <a:pt x="626" y="26"/>
                  </a:cubicBezTo>
                  <a:cubicBezTo>
                    <a:pt x="594" y="8"/>
                    <a:pt x="559" y="0"/>
                    <a:pt x="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9"/>
            <p:cNvSpPr/>
            <p:nvPr/>
          </p:nvSpPr>
          <p:spPr>
            <a:xfrm>
              <a:off x="2553275" y="2663800"/>
              <a:ext cx="59275" cy="58100"/>
            </a:xfrm>
            <a:custGeom>
              <a:avLst/>
              <a:gdLst/>
              <a:ahLst/>
              <a:cxnLst/>
              <a:rect l="l" t="t" r="r" b="b"/>
              <a:pathLst>
                <a:path w="2371" h="2324" extrusionOk="0">
                  <a:moveTo>
                    <a:pt x="295" y="1"/>
                  </a:moveTo>
                  <a:cubicBezTo>
                    <a:pt x="147" y="1"/>
                    <a:pt x="0" y="159"/>
                    <a:pt x="103" y="320"/>
                  </a:cubicBezTo>
                  <a:cubicBezTo>
                    <a:pt x="601" y="1102"/>
                    <a:pt x="1258" y="1776"/>
                    <a:pt x="2029" y="2296"/>
                  </a:cubicBezTo>
                  <a:cubicBezTo>
                    <a:pt x="2057" y="2315"/>
                    <a:pt x="2090" y="2323"/>
                    <a:pt x="2124" y="2323"/>
                  </a:cubicBezTo>
                  <a:cubicBezTo>
                    <a:pt x="2201" y="2323"/>
                    <a:pt x="2281" y="2279"/>
                    <a:pt x="2317" y="2214"/>
                  </a:cubicBezTo>
                  <a:cubicBezTo>
                    <a:pt x="2370" y="2120"/>
                    <a:pt x="2329" y="1988"/>
                    <a:pt x="2233" y="1925"/>
                  </a:cubicBezTo>
                  <a:cubicBezTo>
                    <a:pt x="1526" y="1441"/>
                    <a:pt x="924" y="820"/>
                    <a:pt x="464" y="98"/>
                  </a:cubicBezTo>
                  <a:cubicBezTo>
                    <a:pt x="420" y="29"/>
                    <a:pt x="35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9"/>
            <p:cNvSpPr/>
            <p:nvPr/>
          </p:nvSpPr>
          <p:spPr>
            <a:xfrm>
              <a:off x="2640850" y="2734675"/>
              <a:ext cx="42575" cy="21175"/>
            </a:xfrm>
            <a:custGeom>
              <a:avLst/>
              <a:gdLst/>
              <a:ahLst/>
              <a:cxnLst/>
              <a:rect l="l" t="t" r="r" b="b"/>
              <a:pathLst>
                <a:path w="1703" h="847" extrusionOk="0">
                  <a:moveTo>
                    <a:pt x="237" y="1"/>
                  </a:moveTo>
                  <a:cubicBezTo>
                    <a:pt x="164" y="1"/>
                    <a:pt x="91" y="34"/>
                    <a:pt x="54" y="108"/>
                  </a:cubicBezTo>
                  <a:cubicBezTo>
                    <a:pt x="1" y="216"/>
                    <a:pt x="30" y="344"/>
                    <a:pt x="138" y="397"/>
                  </a:cubicBezTo>
                  <a:cubicBezTo>
                    <a:pt x="550" y="592"/>
                    <a:pt x="980" y="741"/>
                    <a:pt x="1423" y="842"/>
                  </a:cubicBezTo>
                  <a:cubicBezTo>
                    <a:pt x="1438" y="845"/>
                    <a:pt x="1453" y="847"/>
                    <a:pt x="1468" y="847"/>
                  </a:cubicBezTo>
                  <a:cubicBezTo>
                    <a:pt x="1565" y="847"/>
                    <a:pt x="1653" y="782"/>
                    <a:pt x="1678" y="686"/>
                  </a:cubicBezTo>
                  <a:cubicBezTo>
                    <a:pt x="1702" y="570"/>
                    <a:pt x="1635" y="459"/>
                    <a:pt x="1522" y="428"/>
                  </a:cubicBezTo>
                  <a:cubicBezTo>
                    <a:pt x="1115" y="337"/>
                    <a:pt x="720" y="202"/>
                    <a:pt x="343" y="24"/>
                  </a:cubicBezTo>
                  <a:cubicBezTo>
                    <a:pt x="310" y="9"/>
                    <a:pt x="274"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9"/>
            <p:cNvSpPr/>
            <p:nvPr/>
          </p:nvSpPr>
          <p:spPr>
            <a:xfrm>
              <a:off x="2607175" y="2683600"/>
              <a:ext cx="64400" cy="37525"/>
            </a:xfrm>
            <a:custGeom>
              <a:avLst/>
              <a:gdLst/>
              <a:ahLst/>
              <a:cxnLst/>
              <a:rect l="l" t="t" r="r" b="b"/>
              <a:pathLst>
                <a:path w="2576" h="1501" extrusionOk="0">
                  <a:moveTo>
                    <a:pt x="242" y="1"/>
                  </a:moveTo>
                  <a:cubicBezTo>
                    <a:pt x="165" y="1"/>
                    <a:pt x="86" y="45"/>
                    <a:pt x="51" y="110"/>
                  </a:cubicBezTo>
                  <a:cubicBezTo>
                    <a:pt x="0" y="204"/>
                    <a:pt x="39" y="336"/>
                    <a:pt x="130" y="399"/>
                  </a:cubicBezTo>
                  <a:cubicBezTo>
                    <a:pt x="809" y="844"/>
                    <a:pt x="1533" y="1210"/>
                    <a:pt x="2294" y="1492"/>
                  </a:cubicBezTo>
                  <a:cubicBezTo>
                    <a:pt x="2311" y="1498"/>
                    <a:pt x="2328" y="1500"/>
                    <a:pt x="2345" y="1500"/>
                  </a:cubicBezTo>
                  <a:cubicBezTo>
                    <a:pt x="2438" y="1500"/>
                    <a:pt x="2528" y="1420"/>
                    <a:pt x="2549" y="1335"/>
                  </a:cubicBezTo>
                  <a:cubicBezTo>
                    <a:pt x="2575" y="1232"/>
                    <a:pt x="2503" y="1119"/>
                    <a:pt x="2395" y="1080"/>
                  </a:cubicBezTo>
                  <a:cubicBezTo>
                    <a:pt x="1670" y="808"/>
                    <a:pt x="982" y="457"/>
                    <a:pt x="339" y="28"/>
                  </a:cubicBezTo>
                  <a:cubicBezTo>
                    <a:pt x="310" y="9"/>
                    <a:pt x="27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9"/>
            <p:cNvSpPr/>
            <p:nvPr/>
          </p:nvSpPr>
          <p:spPr>
            <a:xfrm>
              <a:off x="2824400" y="2736675"/>
              <a:ext cx="74000" cy="25750"/>
            </a:xfrm>
            <a:custGeom>
              <a:avLst/>
              <a:gdLst/>
              <a:ahLst/>
              <a:cxnLst/>
              <a:rect l="l" t="t" r="r" b="b"/>
              <a:pathLst>
                <a:path w="2960" h="1030" extrusionOk="0">
                  <a:moveTo>
                    <a:pt x="2724" y="1"/>
                  </a:moveTo>
                  <a:cubicBezTo>
                    <a:pt x="2686" y="1"/>
                    <a:pt x="2646" y="11"/>
                    <a:pt x="2611" y="30"/>
                  </a:cubicBezTo>
                  <a:cubicBezTo>
                    <a:pt x="1886" y="403"/>
                    <a:pt x="1082" y="601"/>
                    <a:pt x="269" y="606"/>
                  </a:cubicBezTo>
                  <a:cubicBezTo>
                    <a:pt x="0" y="608"/>
                    <a:pt x="11" y="1029"/>
                    <a:pt x="281" y="1029"/>
                  </a:cubicBezTo>
                  <a:cubicBezTo>
                    <a:pt x="282" y="1029"/>
                    <a:pt x="283" y="1029"/>
                    <a:pt x="283" y="1029"/>
                  </a:cubicBezTo>
                  <a:cubicBezTo>
                    <a:pt x="1171" y="1020"/>
                    <a:pt x="2045" y="803"/>
                    <a:pt x="2832" y="391"/>
                  </a:cubicBezTo>
                  <a:cubicBezTo>
                    <a:pt x="2931" y="336"/>
                    <a:pt x="2960" y="192"/>
                    <a:pt x="2902" y="100"/>
                  </a:cubicBezTo>
                  <a:cubicBezTo>
                    <a:pt x="2861" y="33"/>
                    <a:pt x="2794" y="1"/>
                    <a:pt x="2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9"/>
            <p:cNvSpPr/>
            <p:nvPr/>
          </p:nvSpPr>
          <p:spPr>
            <a:xfrm>
              <a:off x="2912625" y="2683925"/>
              <a:ext cx="36750" cy="45075"/>
            </a:xfrm>
            <a:custGeom>
              <a:avLst/>
              <a:gdLst/>
              <a:ahLst/>
              <a:cxnLst/>
              <a:rect l="l" t="t" r="r" b="b"/>
              <a:pathLst>
                <a:path w="1470" h="1803" extrusionOk="0">
                  <a:moveTo>
                    <a:pt x="1238" y="0"/>
                  </a:moveTo>
                  <a:cubicBezTo>
                    <a:pt x="1162" y="0"/>
                    <a:pt x="1083" y="35"/>
                    <a:pt x="1050" y="107"/>
                  </a:cubicBezTo>
                  <a:cubicBezTo>
                    <a:pt x="834" y="619"/>
                    <a:pt x="502" y="1079"/>
                    <a:pt x="85" y="1447"/>
                  </a:cubicBezTo>
                  <a:cubicBezTo>
                    <a:pt x="1" y="1527"/>
                    <a:pt x="13" y="1674"/>
                    <a:pt x="92" y="1748"/>
                  </a:cubicBezTo>
                  <a:cubicBezTo>
                    <a:pt x="129" y="1785"/>
                    <a:pt x="180" y="1803"/>
                    <a:pt x="232" y="1803"/>
                  </a:cubicBezTo>
                  <a:cubicBezTo>
                    <a:pt x="288" y="1803"/>
                    <a:pt x="347" y="1782"/>
                    <a:pt x="393" y="1743"/>
                  </a:cubicBezTo>
                  <a:cubicBezTo>
                    <a:pt x="836" y="1346"/>
                    <a:pt x="1187" y="860"/>
                    <a:pt x="1423" y="314"/>
                  </a:cubicBezTo>
                  <a:cubicBezTo>
                    <a:pt x="1469" y="208"/>
                    <a:pt x="1447" y="85"/>
                    <a:pt x="1339" y="25"/>
                  </a:cubicBezTo>
                  <a:cubicBezTo>
                    <a:pt x="1310" y="8"/>
                    <a:pt x="1274"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9"/>
            <p:cNvSpPr/>
            <p:nvPr/>
          </p:nvSpPr>
          <p:spPr>
            <a:xfrm>
              <a:off x="2864800" y="2682800"/>
              <a:ext cx="49600" cy="46225"/>
            </a:xfrm>
            <a:custGeom>
              <a:avLst/>
              <a:gdLst/>
              <a:ahLst/>
              <a:cxnLst/>
              <a:rect l="l" t="t" r="r" b="b"/>
              <a:pathLst>
                <a:path w="1984" h="1849" extrusionOk="0">
                  <a:moveTo>
                    <a:pt x="1754" y="0"/>
                  </a:moveTo>
                  <a:cubicBezTo>
                    <a:pt x="1677" y="0"/>
                    <a:pt x="1598" y="37"/>
                    <a:pt x="1565" y="108"/>
                  </a:cubicBezTo>
                  <a:cubicBezTo>
                    <a:pt x="1295" y="708"/>
                    <a:pt x="795" y="1196"/>
                    <a:pt x="179" y="1430"/>
                  </a:cubicBezTo>
                  <a:cubicBezTo>
                    <a:pt x="73" y="1473"/>
                    <a:pt x="1" y="1581"/>
                    <a:pt x="37" y="1694"/>
                  </a:cubicBezTo>
                  <a:cubicBezTo>
                    <a:pt x="66" y="1787"/>
                    <a:pt x="148" y="1848"/>
                    <a:pt x="236" y="1848"/>
                  </a:cubicBezTo>
                  <a:cubicBezTo>
                    <a:pt x="258" y="1848"/>
                    <a:pt x="280" y="1845"/>
                    <a:pt x="301" y="1836"/>
                  </a:cubicBezTo>
                  <a:cubicBezTo>
                    <a:pt x="1023" y="1562"/>
                    <a:pt x="1611" y="1016"/>
                    <a:pt x="1936" y="313"/>
                  </a:cubicBezTo>
                  <a:cubicBezTo>
                    <a:pt x="1984" y="209"/>
                    <a:pt x="1960" y="84"/>
                    <a:pt x="1854" y="24"/>
                  </a:cubicBezTo>
                  <a:cubicBezTo>
                    <a:pt x="1824" y="8"/>
                    <a:pt x="1789" y="0"/>
                    <a:pt x="1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9"/>
            <p:cNvSpPr/>
            <p:nvPr/>
          </p:nvSpPr>
          <p:spPr>
            <a:xfrm>
              <a:off x="2854150" y="2485225"/>
              <a:ext cx="33700" cy="42525"/>
            </a:xfrm>
            <a:custGeom>
              <a:avLst/>
              <a:gdLst/>
              <a:ahLst/>
              <a:cxnLst/>
              <a:rect l="l" t="t" r="r" b="b"/>
              <a:pathLst>
                <a:path w="1348" h="1701" extrusionOk="0">
                  <a:moveTo>
                    <a:pt x="230" y="0"/>
                  </a:moveTo>
                  <a:cubicBezTo>
                    <a:pt x="178" y="0"/>
                    <a:pt x="127" y="19"/>
                    <a:pt x="87" y="64"/>
                  </a:cubicBezTo>
                  <a:cubicBezTo>
                    <a:pt x="5" y="158"/>
                    <a:pt x="1" y="291"/>
                    <a:pt x="92" y="363"/>
                  </a:cubicBezTo>
                  <a:cubicBezTo>
                    <a:pt x="196" y="442"/>
                    <a:pt x="292" y="529"/>
                    <a:pt x="381" y="623"/>
                  </a:cubicBezTo>
                  <a:lnTo>
                    <a:pt x="448" y="700"/>
                  </a:lnTo>
                  <a:lnTo>
                    <a:pt x="477" y="731"/>
                  </a:lnTo>
                  <a:lnTo>
                    <a:pt x="487" y="743"/>
                  </a:lnTo>
                  <a:cubicBezTo>
                    <a:pt x="525" y="796"/>
                    <a:pt x="566" y="847"/>
                    <a:pt x="602" y="900"/>
                  </a:cubicBezTo>
                  <a:cubicBezTo>
                    <a:pt x="672" y="1005"/>
                    <a:pt x="737" y="1116"/>
                    <a:pt x="790" y="1232"/>
                  </a:cubicBezTo>
                  <a:cubicBezTo>
                    <a:pt x="790" y="1234"/>
                    <a:pt x="804" y="1261"/>
                    <a:pt x="804" y="1261"/>
                  </a:cubicBezTo>
                  <a:cubicBezTo>
                    <a:pt x="804" y="1261"/>
                    <a:pt x="803" y="1261"/>
                    <a:pt x="802" y="1259"/>
                  </a:cubicBezTo>
                  <a:lnTo>
                    <a:pt x="802" y="1259"/>
                  </a:lnTo>
                  <a:cubicBezTo>
                    <a:pt x="807" y="1268"/>
                    <a:pt x="812" y="1278"/>
                    <a:pt x="814" y="1289"/>
                  </a:cubicBezTo>
                  <a:cubicBezTo>
                    <a:pt x="829" y="1318"/>
                    <a:pt x="841" y="1350"/>
                    <a:pt x="850" y="1381"/>
                  </a:cubicBezTo>
                  <a:cubicBezTo>
                    <a:pt x="874" y="1446"/>
                    <a:pt x="896" y="1508"/>
                    <a:pt x="915" y="1571"/>
                  </a:cubicBezTo>
                  <a:cubicBezTo>
                    <a:pt x="953" y="1661"/>
                    <a:pt x="1029" y="1701"/>
                    <a:pt x="1106" y="1701"/>
                  </a:cubicBezTo>
                  <a:cubicBezTo>
                    <a:pt x="1226" y="1701"/>
                    <a:pt x="1348" y="1602"/>
                    <a:pt x="1319" y="1448"/>
                  </a:cubicBezTo>
                  <a:cubicBezTo>
                    <a:pt x="1163" y="897"/>
                    <a:pt x="836" y="411"/>
                    <a:pt x="388" y="57"/>
                  </a:cubicBezTo>
                  <a:cubicBezTo>
                    <a:pt x="343" y="22"/>
                    <a:pt x="286"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9"/>
            <p:cNvSpPr/>
            <p:nvPr/>
          </p:nvSpPr>
          <p:spPr>
            <a:xfrm>
              <a:off x="2887250" y="2495100"/>
              <a:ext cx="42125" cy="59850"/>
            </a:xfrm>
            <a:custGeom>
              <a:avLst/>
              <a:gdLst/>
              <a:ahLst/>
              <a:cxnLst/>
              <a:rect l="l" t="t" r="r" b="b"/>
              <a:pathLst>
                <a:path w="1685" h="2394" extrusionOk="0">
                  <a:moveTo>
                    <a:pt x="308" y="0"/>
                  </a:moveTo>
                  <a:cubicBezTo>
                    <a:pt x="143" y="0"/>
                    <a:pt x="0" y="217"/>
                    <a:pt x="152" y="365"/>
                  </a:cubicBezTo>
                  <a:cubicBezTo>
                    <a:pt x="684" y="878"/>
                    <a:pt x="1062" y="1527"/>
                    <a:pt x="1245" y="2245"/>
                  </a:cubicBezTo>
                  <a:cubicBezTo>
                    <a:pt x="1271" y="2335"/>
                    <a:pt x="1364" y="2394"/>
                    <a:pt x="1456" y="2394"/>
                  </a:cubicBezTo>
                  <a:cubicBezTo>
                    <a:pt x="1474" y="2394"/>
                    <a:pt x="1492" y="2391"/>
                    <a:pt x="1509" y="2387"/>
                  </a:cubicBezTo>
                  <a:cubicBezTo>
                    <a:pt x="1620" y="2351"/>
                    <a:pt x="1685" y="2233"/>
                    <a:pt x="1651" y="2122"/>
                  </a:cubicBezTo>
                  <a:cubicBezTo>
                    <a:pt x="1447" y="1335"/>
                    <a:pt x="1030" y="623"/>
                    <a:pt x="448" y="59"/>
                  </a:cubicBezTo>
                  <a:cubicBezTo>
                    <a:pt x="404" y="18"/>
                    <a:pt x="355"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9"/>
            <p:cNvSpPr/>
            <p:nvPr/>
          </p:nvSpPr>
          <p:spPr>
            <a:xfrm>
              <a:off x="2642375" y="2438975"/>
              <a:ext cx="73350" cy="30700"/>
            </a:xfrm>
            <a:custGeom>
              <a:avLst/>
              <a:gdLst/>
              <a:ahLst/>
              <a:cxnLst/>
              <a:rect l="l" t="t" r="r" b="b"/>
              <a:pathLst>
                <a:path w="2934" h="1228" extrusionOk="0">
                  <a:moveTo>
                    <a:pt x="244" y="1"/>
                  </a:moveTo>
                  <a:cubicBezTo>
                    <a:pt x="144" y="1"/>
                    <a:pt x="50" y="59"/>
                    <a:pt x="26" y="160"/>
                  </a:cubicBezTo>
                  <a:cubicBezTo>
                    <a:pt x="0" y="273"/>
                    <a:pt x="67" y="398"/>
                    <a:pt x="183" y="415"/>
                  </a:cubicBezTo>
                  <a:cubicBezTo>
                    <a:pt x="996" y="555"/>
                    <a:pt x="1786" y="819"/>
                    <a:pt x="2520" y="1202"/>
                  </a:cubicBezTo>
                  <a:cubicBezTo>
                    <a:pt x="2554" y="1220"/>
                    <a:pt x="2587" y="1228"/>
                    <a:pt x="2619" y="1228"/>
                  </a:cubicBezTo>
                  <a:cubicBezTo>
                    <a:pt x="2810" y="1228"/>
                    <a:pt x="2933" y="939"/>
                    <a:pt x="2724" y="831"/>
                  </a:cubicBezTo>
                  <a:cubicBezTo>
                    <a:pt x="1957" y="430"/>
                    <a:pt x="1134" y="150"/>
                    <a:pt x="282" y="4"/>
                  </a:cubicBezTo>
                  <a:cubicBezTo>
                    <a:pt x="269" y="2"/>
                    <a:pt x="256"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9"/>
            <p:cNvSpPr/>
            <p:nvPr/>
          </p:nvSpPr>
          <p:spPr>
            <a:xfrm>
              <a:off x="2702575" y="2435225"/>
              <a:ext cx="52625" cy="31300"/>
            </a:xfrm>
            <a:custGeom>
              <a:avLst/>
              <a:gdLst/>
              <a:ahLst/>
              <a:cxnLst/>
              <a:rect l="l" t="t" r="r" b="b"/>
              <a:pathLst>
                <a:path w="2105" h="1252" extrusionOk="0">
                  <a:moveTo>
                    <a:pt x="294" y="0"/>
                  </a:moveTo>
                  <a:cubicBezTo>
                    <a:pt x="71" y="0"/>
                    <a:pt x="0" y="360"/>
                    <a:pt x="247" y="418"/>
                  </a:cubicBezTo>
                  <a:cubicBezTo>
                    <a:pt x="795" y="553"/>
                    <a:pt x="1303" y="820"/>
                    <a:pt x="1724" y="1196"/>
                  </a:cubicBezTo>
                  <a:cubicBezTo>
                    <a:pt x="1766" y="1233"/>
                    <a:pt x="1819" y="1252"/>
                    <a:pt x="1872" y="1252"/>
                  </a:cubicBezTo>
                  <a:cubicBezTo>
                    <a:pt x="1927" y="1252"/>
                    <a:pt x="1983" y="1231"/>
                    <a:pt x="2025" y="1188"/>
                  </a:cubicBezTo>
                  <a:cubicBezTo>
                    <a:pt x="2100" y="1111"/>
                    <a:pt x="2105" y="967"/>
                    <a:pt x="2020" y="890"/>
                  </a:cubicBezTo>
                  <a:cubicBezTo>
                    <a:pt x="1541" y="464"/>
                    <a:pt x="969" y="161"/>
                    <a:pt x="348" y="7"/>
                  </a:cubicBezTo>
                  <a:cubicBezTo>
                    <a:pt x="329" y="2"/>
                    <a:pt x="311"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9"/>
            <p:cNvSpPr/>
            <p:nvPr/>
          </p:nvSpPr>
          <p:spPr>
            <a:xfrm>
              <a:off x="2693025" y="2488975"/>
              <a:ext cx="44250" cy="20900"/>
            </a:xfrm>
            <a:custGeom>
              <a:avLst/>
              <a:gdLst/>
              <a:ahLst/>
              <a:cxnLst/>
              <a:rect l="l" t="t" r="r" b="b"/>
              <a:pathLst>
                <a:path w="1770" h="836" extrusionOk="0">
                  <a:moveTo>
                    <a:pt x="230" y="1"/>
                  </a:moveTo>
                  <a:cubicBezTo>
                    <a:pt x="138" y="1"/>
                    <a:pt x="43" y="73"/>
                    <a:pt x="25" y="165"/>
                  </a:cubicBezTo>
                  <a:cubicBezTo>
                    <a:pt x="0" y="275"/>
                    <a:pt x="70" y="389"/>
                    <a:pt x="181" y="420"/>
                  </a:cubicBezTo>
                  <a:lnTo>
                    <a:pt x="1490" y="829"/>
                  </a:lnTo>
                  <a:cubicBezTo>
                    <a:pt x="1506" y="834"/>
                    <a:pt x="1522" y="836"/>
                    <a:pt x="1539" y="836"/>
                  </a:cubicBezTo>
                  <a:cubicBezTo>
                    <a:pt x="1632" y="836"/>
                    <a:pt x="1727" y="765"/>
                    <a:pt x="1745" y="673"/>
                  </a:cubicBezTo>
                  <a:cubicBezTo>
                    <a:pt x="1769" y="559"/>
                    <a:pt x="1700" y="446"/>
                    <a:pt x="1589" y="417"/>
                  </a:cubicBezTo>
                  <a:lnTo>
                    <a:pt x="280" y="8"/>
                  </a:lnTo>
                  <a:cubicBezTo>
                    <a:pt x="264"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9"/>
            <p:cNvSpPr/>
            <p:nvPr/>
          </p:nvSpPr>
          <p:spPr>
            <a:xfrm>
              <a:off x="2589650" y="2601875"/>
              <a:ext cx="24650" cy="28175"/>
            </a:xfrm>
            <a:custGeom>
              <a:avLst/>
              <a:gdLst/>
              <a:ahLst/>
              <a:cxnLst/>
              <a:rect l="l" t="t" r="r" b="b"/>
              <a:pathLst>
                <a:path w="986" h="1127" extrusionOk="0">
                  <a:moveTo>
                    <a:pt x="246" y="1"/>
                  </a:moveTo>
                  <a:cubicBezTo>
                    <a:pt x="226" y="1"/>
                    <a:pt x="206" y="4"/>
                    <a:pt x="186" y="10"/>
                  </a:cubicBezTo>
                  <a:cubicBezTo>
                    <a:pt x="83" y="46"/>
                    <a:pt x="1" y="164"/>
                    <a:pt x="44" y="274"/>
                  </a:cubicBezTo>
                  <a:cubicBezTo>
                    <a:pt x="160" y="583"/>
                    <a:pt x="350" y="854"/>
                    <a:pt x="600" y="1069"/>
                  </a:cubicBezTo>
                  <a:cubicBezTo>
                    <a:pt x="643" y="1106"/>
                    <a:pt x="700" y="1127"/>
                    <a:pt x="756" y="1127"/>
                  </a:cubicBezTo>
                  <a:cubicBezTo>
                    <a:pt x="809" y="1127"/>
                    <a:pt x="862" y="1107"/>
                    <a:pt x="901" y="1064"/>
                  </a:cubicBezTo>
                  <a:cubicBezTo>
                    <a:pt x="983" y="972"/>
                    <a:pt x="985" y="840"/>
                    <a:pt x="896" y="765"/>
                  </a:cubicBezTo>
                  <a:cubicBezTo>
                    <a:pt x="814" y="696"/>
                    <a:pt x="740" y="621"/>
                    <a:pt x="672" y="539"/>
                  </a:cubicBezTo>
                  <a:cubicBezTo>
                    <a:pt x="595" y="438"/>
                    <a:pt x="530" y="330"/>
                    <a:pt x="477" y="214"/>
                  </a:cubicBezTo>
                  <a:lnTo>
                    <a:pt x="451" y="152"/>
                  </a:lnTo>
                  <a:cubicBezTo>
                    <a:pt x="432" y="99"/>
                    <a:pt x="398" y="55"/>
                    <a:pt x="350" y="29"/>
                  </a:cubicBezTo>
                  <a:cubicBezTo>
                    <a:pt x="319" y="10"/>
                    <a:pt x="2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9" name="Google Shape;5229;p39"/>
          <p:cNvGrpSpPr/>
          <p:nvPr/>
        </p:nvGrpSpPr>
        <p:grpSpPr>
          <a:xfrm flipH="1">
            <a:off x="1496665" y="1229406"/>
            <a:ext cx="1866384" cy="3538336"/>
            <a:chOff x="4035525" y="238075"/>
            <a:chExt cx="2724250" cy="5164700"/>
          </a:xfrm>
        </p:grpSpPr>
        <p:sp>
          <p:nvSpPr>
            <p:cNvPr id="5230" name="Google Shape;5230;p39"/>
            <p:cNvSpPr/>
            <p:nvPr/>
          </p:nvSpPr>
          <p:spPr>
            <a:xfrm>
              <a:off x="4035525" y="4929900"/>
              <a:ext cx="2724250" cy="472875"/>
            </a:xfrm>
            <a:custGeom>
              <a:avLst/>
              <a:gdLst/>
              <a:ahLst/>
              <a:cxnLst/>
              <a:rect l="l" t="t" r="r" b="b"/>
              <a:pathLst>
                <a:path w="108970" h="18915" extrusionOk="0">
                  <a:moveTo>
                    <a:pt x="79150" y="1"/>
                  </a:moveTo>
                  <a:cubicBezTo>
                    <a:pt x="70694" y="1"/>
                    <a:pt x="60521" y="700"/>
                    <a:pt x="54871" y="1174"/>
                  </a:cubicBezTo>
                  <a:cubicBezTo>
                    <a:pt x="30271" y="3236"/>
                    <a:pt x="9667" y="3369"/>
                    <a:pt x="5151" y="7096"/>
                  </a:cubicBezTo>
                  <a:cubicBezTo>
                    <a:pt x="0" y="11350"/>
                    <a:pt x="10173" y="17147"/>
                    <a:pt x="21895" y="18693"/>
                  </a:cubicBezTo>
                  <a:cubicBezTo>
                    <a:pt x="23086" y="18849"/>
                    <a:pt x="24176" y="18915"/>
                    <a:pt x="25184" y="18915"/>
                  </a:cubicBezTo>
                  <a:cubicBezTo>
                    <a:pt x="30240" y="18915"/>
                    <a:pt x="33230" y="17272"/>
                    <a:pt x="36451" y="17272"/>
                  </a:cubicBezTo>
                  <a:cubicBezTo>
                    <a:pt x="39427" y="17272"/>
                    <a:pt x="41409" y="18035"/>
                    <a:pt x="44629" y="18035"/>
                  </a:cubicBezTo>
                  <a:cubicBezTo>
                    <a:pt x="45593" y="18035"/>
                    <a:pt x="46669" y="17967"/>
                    <a:pt x="47915" y="17789"/>
                  </a:cubicBezTo>
                  <a:cubicBezTo>
                    <a:pt x="52705" y="17106"/>
                    <a:pt x="54972" y="15512"/>
                    <a:pt x="58913" y="15512"/>
                  </a:cubicBezTo>
                  <a:cubicBezTo>
                    <a:pt x="59422" y="15512"/>
                    <a:pt x="59960" y="15539"/>
                    <a:pt x="60535" y="15597"/>
                  </a:cubicBezTo>
                  <a:cubicBezTo>
                    <a:pt x="65155" y="16073"/>
                    <a:pt x="70219" y="17963"/>
                    <a:pt x="81030" y="17963"/>
                  </a:cubicBezTo>
                  <a:cubicBezTo>
                    <a:pt x="81968" y="17963"/>
                    <a:pt x="82950" y="17949"/>
                    <a:pt x="83979" y="17918"/>
                  </a:cubicBezTo>
                  <a:cubicBezTo>
                    <a:pt x="96857" y="17534"/>
                    <a:pt x="108970" y="14439"/>
                    <a:pt x="108711" y="10579"/>
                  </a:cubicBezTo>
                  <a:cubicBezTo>
                    <a:pt x="108457" y="6716"/>
                    <a:pt x="96476" y="6454"/>
                    <a:pt x="94030" y="4391"/>
                  </a:cubicBezTo>
                  <a:cubicBezTo>
                    <a:pt x="92250" y="2894"/>
                    <a:pt x="97631" y="3362"/>
                    <a:pt x="91838" y="1174"/>
                  </a:cubicBezTo>
                  <a:cubicBezTo>
                    <a:pt x="89539" y="304"/>
                    <a:pt x="84716" y="1"/>
                    <a:pt x="79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9"/>
            <p:cNvSpPr/>
            <p:nvPr/>
          </p:nvSpPr>
          <p:spPr>
            <a:xfrm>
              <a:off x="4412250" y="249575"/>
              <a:ext cx="1953625" cy="1268025"/>
            </a:xfrm>
            <a:custGeom>
              <a:avLst/>
              <a:gdLst/>
              <a:ahLst/>
              <a:cxnLst/>
              <a:rect l="l" t="t" r="r" b="b"/>
              <a:pathLst>
                <a:path w="78145" h="50721" extrusionOk="0">
                  <a:moveTo>
                    <a:pt x="46302" y="0"/>
                  </a:moveTo>
                  <a:cubicBezTo>
                    <a:pt x="46216" y="0"/>
                    <a:pt x="46151" y="23"/>
                    <a:pt x="46111" y="69"/>
                  </a:cubicBezTo>
                  <a:cubicBezTo>
                    <a:pt x="45616" y="655"/>
                    <a:pt x="47629" y="4163"/>
                    <a:pt x="47741" y="4358"/>
                  </a:cubicBezTo>
                  <a:cubicBezTo>
                    <a:pt x="47552" y="4272"/>
                    <a:pt x="41431" y="1320"/>
                    <a:pt x="32705" y="1320"/>
                  </a:cubicBezTo>
                  <a:cubicBezTo>
                    <a:pt x="29025" y="1320"/>
                    <a:pt x="24881" y="1845"/>
                    <a:pt x="20524" y="3332"/>
                  </a:cubicBezTo>
                  <a:cubicBezTo>
                    <a:pt x="5664" y="8399"/>
                    <a:pt x="5326" y="17672"/>
                    <a:pt x="0" y="19647"/>
                  </a:cubicBezTo>
                  <a:cubicBezTo>
                    <a:pt x="0" y="19647"/>
                    <a:pt x="2878" y="20870"/>
                    <a:pt x="6177" y="20870"/>
                  </a:cubicBezTo>
                  <a:cubicBezTo>
                    <a:pt x="7347" y="20870"/>
                    <a:pt x="8570" y="20716"/>
                    <a:pt x="9737" y="20299"/>
                  </a:cubicBezTo>
                  <a:lnTo>
                    <a:pt x="9737" y="20299"/>
                  </a:lnTo>
                  <a:cubicBezTo>
                    <a:pt x="8697" y="21367"/>
                    <a:pt x="7625" y="22735"/>
                    <a:pt x="6613" y="24456"/>
                  </a:cubicBezTo>
                  <a:cubicBezTo>
                    <a:pt x="2059" y="32186"/>
                    <a:pt x="3951" y="35962"/>
                    <a:pt x="1208" y="38195"/>
                  </a:cubicBezTo>
                  <a:cubicBezTo>
                    <a:pt x="1208" y="38195"/>
                    <a:pt x="1495" y="38213"/>
                    <a:pt x="1975" y="38213"/>
                  </a:cubicBezTo>
                  <a:cubicBezTo>
                    <a:pt x="3710" y="38213"/>
                    <a:pt x="7965" y="37986"/>
                    <a:pt x="10351" y="35896"/>
                  </a:cubicBezTo>
                  <a:lnTo>
                    <a:pt x="10351" y="35896"/>
                  </a:lnTo>
                  <a:cubicBezTo>
                    <a:pt x="8822" y="39832"/>
                    <a:pt x="7336" y="42432"/>
                    <a:pt x="6345" y="42934"/>
                  </a:cubicBezTo>
                  <a:cubicBezTo>
                    <a:pt x="6345" y="42934"/>
                    <a:pt x="7350" y="42746"/>
                    <a:pt x="9074" y="42223"/>
                  </a:cubicBezTo>
                  <a:cubicBezTo>
                    <a:pt x="12780" y="41099"/>
                    <a:pt x="19822" y="38384"/>
                    <a:pt x="27137" y="32531"/>
                  </a:cubicBezTo>
                  <a:cubicBezTo>
                    <a:pt x="30766" y="29624"/>
                    <a:pt x="33373" y="26183"/>
                    <a:pt x="35164" y="23262"/>
                  </a:cubicBezTo>
                  <a:lnTo>
                    <a:pt x="35164" y="23262"/>
                  </a:lnTo>
                  <a:cubicBezTo>
                    <a:pt x="34881" y="24358"/>
                    <a:pt x="33331" y="30218"/>
                    <a:pt x="31855" y="31931"/>
                  </a:cubicBezTo>
                  <a:cubicBezTo>
                    <a:pt x="31855" y="31931"/>
                    <a:pt x="44394" y="29272"/>
                    <a:pt x="49461" y="20247"/>
                  </a:cubicBezTo>
                  <a:cubicBezTo>
                    <a:pt x="49461" y="20247"/>
                    <a:pt x="49632" y="34939"/>
                    <a:pt x="58395" y="38625"/>
                  </a:cubicBezTo>
                  <a:cubicBezTo>
                    <a:pt x="58395" y="38625"/>
                    <a:pt x="59268" y="36168"/>
                    <a:pt x="59453" y="33477"/>
                  </a:cubicBezTo>
                  <a:lnTo>
                    <a:pt x="59509" y="33477"/>
                  </a:lnTo>
                  <a:cubicBezTo>
                    <a:pt x="59509" y="33477"/>
                    <a:pt x="60454" y="43179"/>
                    <a:pt x="68097" y="50392"/>
                  </a:cubicBezTo>
                  <a:lnTo>
                    <a:pt x="68132" y="50469"/>
                  </a:lnTo>
                  <a:cubicBezTo>
                    <a:pt x="68545" y="50271"/>
                    <a:pt x="69115" y="50088"/>
                    <a:pt x="69797" y="50088"/>
                  </a:cubicBezTo>
                  <a:cubicBezTo>
                    <a:pt x="70440" y="50088"/>
                    <a:pt x="71182" y="50251"/>
                    <a:pt x="71985" y="50720"/>
                  </a:cubicBezTo>
                  <a:lnTo>
                    <a:pt x="72047" y="50647"/>
                  </a:lnTo>
                  <a:cubicBezTo>
                    <a:pt x="73080" y="49272"/>
                    <a:pt x="74103" y="44205"/>
                    <a:pt x="74103" y="44205"/>
                  </a:cubicBezTo>
                  <a:cubicBezTo>
                    <a:pt x="74103" y="44205"/>
                    <a:pt x="76811" y="46069"/>
                    <a:pt x="77488" y="46069"/>
                  </a:cubicBezTo>
                  <a:cubicBezTo>
                    <a:pt x="77554" y="46069"/>
                    <a:pt x="77601" y="46051"/>
                    <a:pt x="77624" y="46013"/>
                  </a:cubicBezTo>
                  <a:cubicBezTo>
                    <a:pt x="77886" y="45576"/>
                    <a:pt x="76336" y="44467"/>
                    <a:pt x="76249" y="40174"/>
                  </a:cubicBezTo>
                  <a:cubicBezTo>
                    <a:pt x="76207" y="37944"/>
                    <a:pt x="78144" y="33303"/>
                    <a:pt x="77111" y="26689"/>
                  </a:cubicBezTo>
                  <a:cubicBezTo>
                    <a:pt x="76787" y="24585"/>
                    <a:pt x="75687" y="22575"/>
                    <a:pt x="74302" y="20774"/>
                  </a:cubicBezTo>
                  <a:lnTo>
                    <a:pt x="74302" y="20774"/>
                  </a:lnTo>
                  <a:cubicBezTo>
                    <a:pt x="74599" y="20905"/>
                    <a:pt x="74896" y="20959"/>
                    <a:pt x="75184" y="20959"/>
                  </a:cubicBezTo>
                  <a:cubicBezTo>
                    <a:pt x="76553" y="20959"/>
                    <a:pt x="77711" y="19734"/>
                    <a:pt x="77711" y="19734"/>
                  </a:cubicBezTo>
                  <a:cubicBezTo>
                    <a:pt x="73677" y="18788"/>
                    <a:pt x="70672" y="13037"/>
                    <a:pt x="65515" y="8999"/>
                  </a:cubicBezTo>
                  <a:cubicBezTo>
                    <a:pt x="62731" y="6822"/>
                    <a:pt x="60100" y="6321"/>
                    <a:pt x="58269" y="6321"/>
                  </a:cubicBezTo>
                  <a:cubicBezTo>
                    <a:pt x="56808" y="6321"/>
                    <a:pt x="55856" y="6640"/>
                    <a:pt x="55743" y="6679"/>
                  </a:cubicBezTo>
                  <a:cubicBezTo>
                    <a:pt x="55980" y="6525"/>
                    <a:pt x="59474" y="4351"/>
                    <a:pt x="58476" y="3932"/>
                  </a:cubicBezTo>
                  <a:cubicBezTo>
                    <a:pt x="57782" y="3643"/>
                    <a:pt x="57103" y="3527"/>
                    <a:pt x="56460" y="3527"/>
                  </a:cubicBezTo>
                  <a:cubicBezTo>
                    <a:pt x="53770" y="3527"/>
                    <a:pt x="51695" y="5565"/>
                    <a:pt x="51695" y="5565"/>
                  </a:cubicBezTo>
                  <a:cubicBezTo>
                    <a:pt x="51142" y="2957"/>
                    <a:pt x="47300" y="0"/>
                    <a:pt x="46302" y="0"/>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9"/>
            <p:cNvSpPr/>
            <p:nvPr/>
          </p:nvSpPr>
          <p:spPr>
            <a:xfrm>
              <a:off x="5568500" y="4535400"/>
              <a:ext cx="613100" cy="497225"/>
            </a:xfrm>
            <a:custGeom>
              <a:avLst/>
              <a:gdLst/>
              <a:ahLst/>
              <a:cxnLst/>
              <a:rect l="l" t="t" r="r" b="b"/>
              <a:pathLst>
                <a:path w="24524" h="19889" extrusionOk="0">
                  <a:moveTo>
                    <a:pt x="23222" y="0"/>
                  </a:moveTo>
                  <a:cubicBezTo>
                    <a:pt x="14459" y="4712"/>
                    <a:pt x="1020" y="4973"/>
                    <a:pt x="1020" y="4973"/>
                  </a:cubicBezTo>
                  <a:lnTo>
                    <a:pt x="765" y="5061"/>
                  </a:lnTo>
                  <a:cubicBezTo>
                    <a:pt x="1732" y="8913"/>
                    <a:pt x="2489" y="12100"/>
                    <a:pt x="2437" y="12571"/>
                  </a:cubicBezTo>
                  <a:cubicBezTo>
                    <a:pt x="2304" y="13858"/>
                    <a:pt x="1" y="17282"/>
                    <a:pt x="1149" y="19013"/>
                  </a:cubicBezTo>
                  <a:cubicBezTo>
                    <a:pt x="1554" y="19618"/>
                    <a:pt x="2830" y="19888"/>
                    <a:pt x="4590" y="19888"/>
                  </a:cubicBezTo>
                  <a:cubicBezTo>
                    <a:pt x="10695" y="19888"/>
                    <a:pt x="22623" y="16635"/>
                    <a:pt x="24203" y="12829"/>
                  </a:cubicBezTo>
                  <a:cubicBezTo>
                    <a:pt x="24524" y="12079"/>
                    <a:pt x="23920" y="6020"/>
                    <a:pt x="23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9"/>
            <p:cNvSpPr/>
            <p:nvPr/>
          </p:nvSpPr>
          <p:spPr>
            <a:xfrm>
              <a:off x="4544425" y="4714150"/>
              <a:ext cx="592675" cy="379600"/>
            </a:xfrm>
            <a:custGeom>
              <a:avLst/>
              <a:gdLst/>
              <a:ahLst/>
              <a:cxnLst/>
              <a:rect l="l" t="t" r="r" b="b"/>
              <a:pathLst>
                <a:path w="23707" h="15184" extrusionOk="0">
                  <a:moveTo>
                    <a:pt x="2708" y="1"/>
                  </a:moveTo>
                  <a:cubicBezTo>
                    <a:pt x="2607" y="2601"/>
                    <a:pt x="2513" y="5326"/>
                    <a:pt x="2436" y="8087"/>
                  </a:cubicBezTo>
                  <a:cubicBezTo>
                    <a:pt x="2415" y="8991"/>
                    <a:pt x="0" y="11744"/>
                    <a:pt x="639" y="13671"/>
                  </a:cubicBezTo>
                  <a:cubicBezTo>
                    <a:pt x="970" y="14667"/>
                    <a:pt x="6246" y="15183"/>
                    <a:pt x="11450" y="15183"/>
                  </a:cubicBezTo>
                  <a:cubicBezTo>
                    <a:pt x="16326" y="15183"/>
                    <a:pt x="21140" y="14730"/>
                    <a:pt x="21763" y="13793"/>
                  </a:cubicBezTo>
                  <a:cubicBezTo>
                    <a:pt x="22363" y="12896"/>
                    <a:pt x="23078" y="6998"/>
                    <a:pt x="23707" y="528"/>
                  </a:cubicBezTo>
                  <a:lnTo>
                    <a:pt x="23696" y="528"/>
                  </a:lnTo>
                  <a:cubicBezTo>
                    <a:pt x="21802" y="1160"/>
                    <a:pt x="19283" y="1385"/>
                    <a:pt x="16657" y="1385"/>
                  </a:cubicBezTo>
                  <a:cubicBezTo>
                    <a:pt x="10175" y="1385"/>
                    <a:pt x="3040" y="15"/>
                    <a:pt x="3040" y="15"/>
                  </a:cubicBezTo>
                  <a:lnTo>
                    <a:pt x="2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9"/>
            <p:cNvSpPr/>
            <p:nvPr/>
          </p:nvSpPr>
          <p:spPr>
            <a:xfrm>
              <a:off x="4639175" y="3223475"/>
              <a:ext cx="1447775" cy="343625"/>
            </a:xfrm>
            <a:custGeom>
              <a:avLst/>
              <a:gdLst/>
              <a:ahLst/>
              <a:cxnLst/>
              <a:rect l="l" t="t" r="r" b="b"/>
              <a:pathLst>
                <a:path w="57911" h="13745" extrusionOk="0">
                  <a:moveTo>
                    <a:pt x="2003" y="1"/>
                  </a:moveTo>
                  <a:cubicBezTo>
                    <a:pt x="1264" y="2608"/>
                    <a:pt x="580" y="5096"/>
                    <a:pt x="0" y="7295"/>
                  </a:cubicBezTo>
                  <a:cubicBezTo>
                    <a:pt x="635" y="7965"/>
                    <a:pt x="5957" y="12903"/>
                    <a:pt x="26474" y="13657"/>
                  </a:cubicBezTo>
                  <a:cubicBezTo>
                    <a:pt x="28098" y="13717"/>
                    <a:pt x="29660" y="13744"/>
                    <a:pt x="31161" y="13744"/>
                  </a:cubicBezTo>
                  <a:cubicBezTo>
                    <a:pt x="47334" y="13744"/>
                    <a:pt x="56326" y="10521"/>
                    <a:pt x="57910" y="9898"/>
                  </a:cubicBezTo>
                  <a:cubicBezTo>
                    <a:pt x="57467" y="7563"/>
                    <a:pt x="56989" y="5103"/>
                    <a:pt x="56518" y="2681"/>
                  </a:cubicBezTo>
                  <a:lnTo>
                    <a:pt x="56361" y="2712"/>
                  </a:lnTo>
                  <a:cubicBezTo>
                    <a:pt x="47057" y="4633"/>
                    <a:pt x="38852" y="5337"/>
                    <a:pt x="31820" y="5337"/>
                  </a:cubicBezTo>
                  <a:cubicBezTo>
                    <a:pt x="12466" y="5337"/>
                    <a:pt x="2003" y="1"/>
                    <a:pt x="2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9"/>
            <p:cNvSpPr/>
            <p:nvPr/>
          </p:nvSpPr>
          <p:spPr>
            <a:xfrm>
              <a:off x="5811650" y="2317950"/>
              <a:ext cx="302000" cy="378150"/>
            </a:xfrm>
            <a:custGeom>
              <a:avLst/>
              <a:gdLst/>
              <a:ahLst/>
              <a:cxnLst/>
              <a:rect l="l" t="t" r="r" b="b"/>
              <a:pathLst>
                <a:path w="12080" h="15126" extrusionOk="0">
                  <a:moveTo>
                    <a:pt x="8579" y="1"/>
                  </a:moveTo>
                  <a:cubicBezTo>
                    <a:pt x="8314" y="647"/>
                    <a:pt x="5700" y="6792"/>
                    <a:pt x="57" y="10844"/>
                  </a:cubicBezTo>
                  <a:lnTo>
                    <a:pt x="1" y="10875"/>
                  </a:lnTo>
                  <a:cubicBezTo>
                    <a:pt x="584" y="12055"/>
                    <a:pt x="1341" y="13548"/>
                    <a:pt x="2154" y="15126"/>
                  </a:cubicBezTo>
                  <a:cubicBezTo>
                    <a:pt x="7068" y="12306"/>
                    <a:pt x="11420" y="3836"/>
                    <a:pt x="12079" y="2517"/>
                  </a:cubicBezTo>
                  <a:cubicBezTo>
                    <a:pt x="10987" y="1673"/>
                    <a:pt x="9814" y="825"/>
                    <a:pt x="85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9"/>
            <p:cNvSpPr/>
            <p:nvPr/>
          </p:nvSpPr>
          <p:spPr>
            <a:xfrm>
              <a:off x="5930400" y="2465500"/>
              <a:ext cx="352675" cy="474725"/>
            </a:xfrm>
            <a:custGeom>
              <a:avLst/>
              <a:gdLst/>
              <a:ahLst/>
              <a:cxnLst/>
              <a:rect l="l" t="t" r="r" b="b"/>
              <a:pathLst>
                <a:path w="14107" h="18989" extrusionOk="0">
                  <a:moveTo>
                    <a:pt x="11391" y="0"/>
                  </a:moveTo>
                  <a:cubicBezTo>
                    <a:pt x="10400" y="1948"/>
                    <a:pt x="5616" y="10885"/>
                    <a:pt x="1" y="14148"/>
                  </a:cubicBezTo>
                  <a:cubicBezTo>
                    <a:pt x="280" y="14661"/>
                    <a:pt x="555" y="15160"/>
                    <a:pt x="817" y="15621"/>
                  </a:cubicBezTo>
                  <a:cubicBezTo>
                    <a:pt x="1365" y="16580"/>
                    <a:pt x="1854" y="17407"/>
                    <a:pt x="2255" y="18008"/>
                  </a:cubicBezTo>
                  <a:cubicBezTo>
                    <a:pt x="2586" y="18507"/>
                    <a:pt x="2852" y="18856"/>
                    <a:pt x="3037" y="18988"/>
                  </a:cubicBezTo>
                  <a:lnTo>
                    <a:pt x="3511" y="18563"/>
                  </a:lnTo>
                  <a:cubicBezTo>
                    <a:pt x="5061" y="17149"/>
                    <a:pt x="9981" y="12445"/>
                    <a:pt x="12543" y="7880"/>
                  </a:cubicBezTo>
                  <a:cubicBezTo>
                    <a:pt x="13489" y="6181"/>
                    <a:pt x="14106" y="4502"/>
                    <a:pt x="14106" y="3015"/>
                  </a:cubicBezTo>
                  <a:cubicBezTo>
                    <a:pt x="14106" y="2708"/>
                    <a:pt x="13084" y="1546"/>
                    <a:pt x="11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9"/>
            <p:cNvSpPr/>
            <p:nvPr/>
          </p:nvSpPr>
          <p:spPr>
            <a:xfrm>
              <a:off x="4763575" y="2809775"/>
              <a:ext cx="1237950" cy="276975"/>
            </a:xfrm>
            <a:custGeom>
              <a:avLst/>
              <a:gdLst/>
              <a:ahLst/>
              <a:cxnLst/>
              <a:rect l="l" t="t" r="r" b="b"/>
              <a:pathLst>
                <a:path w="49518" h="11079" extrusionOk="0">
                  <a:moveTo>
                    <a:pt x="1958" y="0"/>
                  </a:moveTo>
                  <a:lnTo>
                    <a:pt x="1599" y="1190"/>
                  </a:lnTo>
                  <a:lnTo>
                    <a:pt x="643" y="4324"/>
                  </a:lnTo>
                  <a:cubicBezTo>
                    <a:pt x="433" y="5032"/>
                    <a:pt x="214" y="5748"/>
                    <a:pt x="1" y="6470"/>
                  </a:cubicBezTo>
                  <a:lnTo>
                    <a:pt x="116" y="6505"/>
                  </a:lnTo>
                  <a:cubicBezTo>
                    <a:pt x="116" y="6505"/>
                    <a:pt x="8654" y="11079"/>
                    <a:pt x="26285" y="11079"/>
                  </a:cubicBezTo>
                  <a:cubicBezTo>
                    <a:pt x="32784" y="11079"/>
                    <a:pt x="40519" y="10457"/>
                    <a:pt x="49518" y="8756"/>
                  </a:cubicBezTo>
                  <a:cubicBezTo>
                    <a:pt x="49186" y="6910"/>
                    <a:pt x="48931" y="5378"/>
                    <a:pt x="48802" y="4313"/>
                  </a:cubicBezTo>
                  <a:lnTo>
                    <a:pt x="48928" y="4237"/>
                  </a:lnTo>
                  <a:cubicBezTo>
                    <a:pt x="48527" y="3633"/>
                    <a:pt x="48038" y="2809"/>
                    <a:pt x="47490" y="1850"/>
                  </a:cubicBezTo>
                  <a:lnTo>
                    <a:pt x="47092" y="1906"/>
                  </a:lnTo>
                  <a:cubicBezTo>
                    <a:pt x="40315" y="3239"/>
                    <a:pt x="33950" y="3727"/>
                    <a:pt x="28261" y="3727"/>
                  </a:cubicBezTo>
                  <a:cubicBezTo>
                    <a:pt x="12683" y="3727"/>
                    <a:pt x="2175" y="66"/>
                    <a:pt x="2175" y="66"/>
                  </a:cubicBezTo>
                  <a:lnTo>
                    <a:pt x="1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9"/>
            <p:cNvSpPr/>
            <p:nvPr/>
          </p:nvSpPr>
          <p:spPr>
            <a:xfrm>
              <a:off x="4389375" y="2552400"/>
              <a:ext cx="414200" cy="365750"/>
            </a:xfrm>
            <a:custGeom>
              <a:avLst/>
              <a:gdLst/>
              <a:ahLst/>
              <a:cxnLst/>
              <a:rect l="l" t="t" r="r" b="b"/>
              <a:pathLst>
                <a:path w="16568" h="14630" extrusionOk="0">
                  <a:moveTo>
                    <a:pt x="3808" y="0"/>
                  </a:moveTo>
                  <a:cubicBezTo>
                    <a:pt x="1498" y="2876"/>
                    <a:pt x="1" y="5162"/>
                    <a:pt x="224" y="5511"/>
                  </a:cubicBezTo>
                  <a:cubicBezTo>
                    <a:pt x="395" y="5769"/>
                    <a:pt x="1079" y="6613"/>
                    <a:pt x="2158" y="7702"/>
                  </a:cubicBezTo>
                  <a:cubicBezTo>
                    <a:pt x="4569" y="10152"/>
                    <a:pt x="8945" y="13785"/>
                    <a:pt x="13608" y="14500"/>
                  </a:cubicBezTo>
                  <a:cubicBezTo>
                    <a:pt x="14120" y="14587"/>
                    <a:pt x="14640" y="14630"/>
                    <a:pt x="15161" y="14630"/>
                  </a:cubicBezTo>
                  <a:cubicBezTo>
                    <a:pt x="15311" y="14630"/>
                    <a:pt x="15461" y="14626"/>
                    <a:pt x="15611" y="14619"/>
                  </a:cubicBezTo>
                  <a:lnTo>
                    <a:pt x="16567" y="11489"/>
                  </a:lnTo>
                  <a:cubicBezTo>
                    <a:pt x="7528" y="7098"/>
                    <a:pt x="3875" y="49"/>
                    <a:pt x="3875" y="49"/>
                  </a:cubicBezTo>
                  <a:lnTo>
                    <a:pt x="38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9"/>
            <p:cNvSpPr/>
            <p:nvPr/>
          </p:nvSpPr>
          <p:spPr>
            <a:xfrm>
              <a:off x="4584125" y="2349550"/>
              <a:ext cx="293425" cy="362775"/>
            </a:xfrm>
            <a:custGeom>
              <a:avLst/>
              <a:gdLst/>
              <a:ahLst/>
              <a:cxnLst/>
              <a:rect l="l" t="t" r="r" b="b"/>
              <a:pathLst>
                <a:path w="11737" h="14511" extrusionOk="0">
                  <a:moveTo>
                    <a:pt x="3389" y="0"/>
                  </a:moveTo>
                  <a:cubicBezTo>
                    <a:pt x="2241" y="1110"/>
                    <a:pt x="1099" y="2286"/>
                    <a:pt x="0" y="3483"/>
                  </a:cubicBezTo>
                  <a:cubicBezTo>
                    <a:pt x="475" y="4324"/>
                    <a:pt x="4718" y="11667"/>
                    <a:pt x="10340" y="14511"/>
                  </a:cubicBezTo>
                  <a:cubicBezTo>
                    <a:pt x="10892" y="12738"/>
                    <a:pt x="11370" y="11220"/>
                    <a:pt x="11736" y="10051"/>
                  </a:cubicBezTo>
                  <a:cubicBezTo>
                    <a:pt x="7510" y="6805"/>
                    <a:pt x="3431" y="53"/>
                    <a:pt x="3431" y="53"/>
                  </a:cubicBezTo>
                  <a:lnTo>
                    <a:pt x="33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9"/>
            <p:cNvSpPr/>
            <p:nvPr/>
          </p:nvSpPr>
          <p:spPr>
            <a:xfrm>
              <a:off x="6018175" y="2662500"/>
              <a:ext cx="674850" cy="828075"/>
            </a:xfrm>
            <a:custGeom>
              <a:avLst/>
              <a:gdLst/>
              <a:ahLst/>
              <a:cxnLst/>
              <a:rect l="l" t="t" r="r" b="b"/>
              <a:pathLst>
                <a:path w="26994" h="33123" extrusionOk="0">
                  <a:moveTo>
                    <a:pt x="9032" y="0"/>
                  </a:moveTo>
                  <a:cubicBezTo>
                    <a:pt x="6470" y="4565"/>
                    <a:pt x="1550" y="9269"/>
                    <a:pt x="0" y="10683"/>
                  </a:cubicBezTo>
                  <a:lnTo>
                    <a:pt x="430" y="10592"/>
                  </a:lnTo>
                  <a:cubicBezTo>
                    <a:pt x="430" y="10592"/>
                    <a:pt x="12982" y="27245"/>
                    <a:pt x="13387" y="28498"/>
                  </a:cubicBezTo>
                  <a:cubicBezTo>
                    <a:pt x="13796" y="29751"/>
                    <a:pt x="13520" y="32564"/>
                    <a:pt x="14741" y="32682"/>
                  </a:cubicBezTo>
                  <a:cubicBezTo>
                    <a:pt x="14761" y="32684"/>
                    <a:pt x="14780" y="32685"/>
                    <a:pt x="14799" y="32685"/>
                  </a:cubicBezTo>
                  <a:cubicBezTo>
                    <a:pt x="15966" y="32685"/>
                    <a:pt x="16071" y="29228"/>
                    <a:pt x="16071" y="29228"/>
                  </a:cubicBezTo>
                  <a:cubicBezTo>
                    <a:pt x="16071" y="29228"/>
                    <a:pt x="18148" y="33122"/>
                    <a:pt x="19346" y="33122"/>
                  </a:cubicBezTo>
                  <a:cubicBezTo>
                    <a:pt x="19414" y="33122"/>
                    <a:pt x="19478" y="33110"/>
                    <a:pt x="19540" y="33084"/>
                  </a:cubicBezTo>
                  <a:cubicBezTo>
                    <a:pt x="20691" y="32595"/>
                    <a:pt x="19634" y="28642"/>
                    <a:pt x="19634" y="28641"/>
                  </a:cubicBezTo>
                  <a:lnTo>
                    <a:pt x="19634" y="28641"/>
                  </a:lnTo>
                  <a:cubicBezTo>
                    <a:pt x="19634" y="28642"/>
                    <a:pt x="21632" y="31771"/>
                    <a:pt x="22900" y="31771"/>
                  </a:cubicBezTo>
                  <a:cubicBezTo>
                    <a:pt x="23000" y="31771"/>
                    <a:pt x="23096" y="31751"/>
                    <a:pt x="23187" y="31709"/>
                  </a:cubicBezTo>
                  <a:cubicBezTo>
                    <a:pt x="24411" y="31130"/>
                    <a:pt x="22311" y="27117"/>
                    <a:pt x="22311" y="27116"/>
                  </a:cubicBezTo>
                  <a:lnTo>
                    <a:pt x="22311" y="27116"/>
                  </a:lnTo>
                  <a:cubicBezTo>
                    <a:pt x="22311" y="27116"/>
                    <a:pt x="24202" y="28723"/>
                    <a:pt x="25398" y="28723"/>
                  </a:cubicBezTo>
                  <a:cubicBezTo>
                    <a:pt x="25678" y="28723"/>
                    <a:pt x="25919" y="28635"/>
                    <a:pt x="26090" y="28418"/>
                  </a:cubicBezTo>
                  <a:cubicBezTo>
                    <a:pt x="26994" y="27277"/>
                    <a:pt x="17722" y="10138"/>
                    <a:pt x="9398" y="210"/>
                  </a:cubicBezTo>
                  <a:lnTo>
                    <a:pt x="90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9"/>
            <p:cNvSpPr/>
            <p:nvPr/>
          </p:nvSpPr>
          <p:spPr>
            <a:xfrm>
              <a:off x="4572850" y="755750"/>
              <a:ext cx="1722875" cy="1371950"/>
            </a:xfrm>
            <a:custGeom>
              <a:avLst/>
              <a:gdLst/>
              <a:ahLst/>
              <a:cxnLst/>
              <a:rect l="l" t="t" r="r" b="b"/>
              <a:pathLst>
                <a:path w="68915" h="54878" extrusionOk="0">
                  <a:moveTo>
                    <a:pt x="43037" y="0"/>
                  </a:moveTo>
                  <a:cubicBezTo>
                    <a:pt x="37970" y="9025"/>
                    <a:pt x="25431" y="11684"/>
                    <a:pt x="25431" y="11684"/>
                  </a:cubicBezTo>
                  <a:cubicBezTo>
                    <a:pt x="26907" y="9971"/>
                    <a:pt x="28457" y="4111"/>
                    <a:pt x="28740" y="3019"/>
                  </a:cubicBezTo>
                  <a:lnTo>
                    <a:pt x="28740" y="3019"/>
                  </a:lnTo>
                  <a:cubicBezTo>
                    <a:pt x="26949" y="5936"/>
                    <a:pt x="24342" y="9377"/>
                    <a:pt x="20713" y="12284"/>
                  </a:cubicBezTo>
                  <a:cubicBezTo>
                    <a:pt x="13398" y="18137"/>
                    <a:pt x="6356" y="20852"/>
                    <a:pt x="2650" y="21976"/>
                  </a:cubicBezTo>
                  <a:lnTo>
                    <a:pt x="2828" y="22614"/>
                  </a:lnTo>
                  <a:cubicBezTo>
                    <a:pt x="2451" y="24125"/>
                    <a:pt x="1" y="34469"/>
                    <a:pt x="1474" y="39334"/>
                  </a:cubicBezTo>
                  <a:cubicBezTo>
                    <a:pt x="3131" y="44816"/>
                    <a:pt x="11517" y="52051"/>
                    <a:pt x="23519" y="54235"/>
                  </a:cubicBezTo>
                  <a:cubicBezTo>
                    <a:pt x="25909" y="54661"/>
                    <a:pt x="28335" y="54878"/>
                    <a:pt x="30764" y="54878"/>
                  </a:cubicBezTo>
                  <a:cubicBezTo>
                    <a:pt x="32994" y="54874"/>
                    <a:pt x="35217" y="54623"/>
                    <a:pt x="37391" y="54127"/>
                  </a:cubicBezTo>
                  <a:cubicBezTo>
                    <a:pt x="49528" y="51395"/>
                    <a:pt x="57464" y="42105"/>
                    <a:pt x="57464" y="42105"/>
                  </a:cubicBezTo>
                  <a:cubicBezTo>
                    <a:pt x="57464" y="42105"/>
                    <a:pt x="58952" y="42751"/>
                    <a:pt x="60886" y="42751"/>
                  </a:cubicBezTo>
                  <a:cubicBezTo>
                    <a:pt x="62044" y="42751"/>
                    <a:pt x="63361" y="42520"/>
                    <a:pt x="64615" y="41780"/>
                  </a:cubicBezTo>
                  <a:cubicBezTo>
                    <a:pt x="67965" y="39805"/>
                    <a:pt x="68914" y="33576"/>
                    <a:pt x="67079" y="31688"/>
                  </a:cubicBezTo>
                  <a:cubicBezTo>
                    <a:pt x="66559" y="31150"/>
                    <a:pt x="66046" y="30752"/>
                    <a:pt x="65561" y="30473"/>
                  </a:cubicBezTo>
                  <a:cubicBezTo>
                    <a:pt x="64758" y="30004"/>
                    <a:pt x="64016" y="29841"/>
                    <a:pt x="63373" y="29841"/>
                  </a:cubicBezTo>
                  <a:cubicBezTo>
                    <a:pt x="62691" y="29841"/>
                    <a:pt x="62121" y="30024"/>
                    <a:pt x="61708" y="30222"/>
                  </a:cubicBezTo>
                  <a:lnTo>
                    <a:pt x="61673" y="30145"/>
                  </a:lnTo>
                  <a:cubicBezTo>
                    <a:pt x="54030" y="22932"/>
                    <a:pt x="53085" y="13230"/>
                    <a:pt x="53085" y="13230"/>
                  </a:cubicBezTo>
                  <a:lnTo>
                    <a:pt x="53029" y="13230"/>
                  </a:lnTo>
                  <a:cubicBezTo>
                    <a:pt x="52844" y="15921"/>
                    <a:pt x="51971" y="18378"/>
                    <a:pt x="51971" y="18378"/>
                  </a:cubicBezTo>
                  <a:cubicBezTo>
                    <a:pt x="43208" y="14692"/>
                    <a:pt x="43037" y="0"/>
                    <a:pt x="43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9"/>
            <p:cNvSpPr/>
            <p:nvPr/>
          </p:nvSpPr>
          <p:spPr>
            <a:xfrm>
              <a:off x="4547900" y="3652125"/>
              <a:ext cx="1628475" cy="642425"/>
            </a:xfrm>
            <a:custGeom>
              <a:avLst/>
              <a:gdLst/>
              <a:ahLst/>
              <a:cxnLst/>
              <a:rect l="l" t="t" r="r" b="b"/>
              <a:pathLst>
                <a:path w="65139" h="25697" extrusionOk="0">
                  <a:moveTo>
                    <a:pt x="3205" y="0"/>
                  </a:moveTo>
                  <a:cubicBezTo>
                    <a:pt x="3100" y="628"/>
                    <a:pt x="1" y="20999"/>
                    <a:pt x="758" y="21882"/>
                  </a:cubicBezTo>
                  <a:cubicBezTo>
                    <a:pt x="1076" y="22255"/>
                    <a:pt x="2105" y="22639"/>
                    <a:pt x="3581" y="23005"/>
                  </a:cubicBezTo>
                  <a:cubicBezTo>
                    <a:pt x="8374" y="24191"/>
                    <a:pt x="17907" y="25218"/>
                    <a:pt x="23438" y="25218"/>
                  </a:cubicBezTo>
                  <a:cubicBezTo>
                    <a:pt x="24045" y="25218"/>
                    <a:pt x="24604" y="25205"/>
                    <a:pt x="25103" y="25179"/>
                  </a:cubicBezTo>
                  <a:cubicBezTo>
                    <a:pt x="26366" y="25117"/>
                    <a:pt x="27239" y="24963"/>
                    <a:pt x="27556" y="24719"/>
                  </a:cubicBezTo>
                  <a:cubicBezTo>
                    <a:pt x="29490" y="23169"/>
                    <a:pt x="29490" y="13897"/>
                    <a:pt x="29490" y="13897"/>
                  </a:cubicBezTo>
                  <a:lnTo>
                    <a:pt x="29490" y="13810"/>
                  </a:lnTo>
                  <a:cubicBezTo>
                    <a:pt x="30367" y="13890"/>
                    <a:pt x="31273" y="13949"/>
                    <a:pt x="32039" y="13949"/>
                  </a:cubicBezTo>
                  <a:cubicBezTo>
                    <a:pt x="32435" y="13949"/>
                    <a:pt x="32793" y="13934"/>
                    <a:pt x="33091" y="13897"/>
                  </a:cubicBezTo>
                  <a:cubicBezTo>
                    <a:pt x="33091" y="13897"/>
                    <a:pt x="33566" y="24139"/>
                    <a:pt x="35283" y="25110"/>
                  </a:cubicBezTo>
                  <a:cubicBezTo>
                    <a:pt x="35712" y="25347"/>
                    <a:pt x="36567" y="25511"/>
                    <a:pt x="37726" y="25609"/>
                  </a:cubicBezTo>
                  <a:cubicBezTo>
                    <a:pt x="38472" y="25668"/>
                    <a:pt x="39343" y="25696"/>
                    <a:pt x="40307" y="25696"/>
                  </a:cubicBezTo>
                  <a:cubicBezTo>
                    <a:pt x="46404" y="25696"/>
                    <a:pt x="56194" y="24545"/>
                    <a:pt x="61275" y="22628"/>
                  </a:cubicBezTo>
                  <a:cubicBezTo>
                    <a:pt x="62699" y="22091"/>
                    <a:pt x="63753" y="21505"/>
                    <a:pt x="64259" y="20859"/>
                  </a:cubicBezTo>
                  <a:cubicBezTo>
                    <a:pt x="65138" y="19725"/>
                    <a:pt x="62584" y="4642"/>
                    <a:pt x="62462" y="3885"/>
                  </a:cubicBezTo>
                  <a:cubicBezTo>
                    <a:pt x="59931" y="6097"/>
                    <a:pt x="50729" y="8341"/>
                    <a:pt x="33472" y="8491"/>
                  </a:cubicBezTo>
                  <a:cubicBezTo>
                    <a:pt x="33249" y="8493"/>
                    <a:pt x="33028" y="8494"/>
                    <a:pt x="32808" y="8494"/>
                  </a:cubicBezTo>
                  <a:cubicBezTo>
                    <a:pt x="15590" y="8494"/>
                    <a:pt x="6357" y="3012"/>
                    <a:pt x="3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9"/>
            <p:cNvSpPr/>
            <p:nvPr/>
          </p:nvSpPr>
          <p:spPr>
            <a:xfrm>
              <a:off x="5865500" y="2380875"/>
              <a:ext cx="349700" cy="438325"/>
            </a:xfrm>
            <a:custGeom>
              <a:avLst/>
              <a:gdLst/>
              <a:ahLst/>
              <a:cxnLst/>
              <a:rect l="l" t="t" r="r" b="b"/>
              <a:pathLst>
                <a:path w="13988" h="17533" extrusionOk="0">
                  <a:moveTo>
                    <a:pt x="9925" y="0"/>
                  </a:moveTo>
                  <a:cubicBezTo>
                    <a:pt x="9266" y="1319"/>
                    <a:pt x="4914" y="9789"/>
                    <a:pt x="0" y="12609"/>
                  </a:cubicBezTo>
                  <a:cubicBezTo>
                    <a:pt x="841" y="14256"/>
                    <a:pt x="1752" y="15994"/>
                    <a:pt x="2597" y="17533"/>
                  </a:cubicBezTo>
                  <a:cubicBezTo>
                    <a:pt x="8212" y="14270"/>
                    <a:pt x="12996" y="5333"/>
                    <a:pt x="13987" y="3385"/>
                  </a:cubicBezTo>
                  <a:cubicBezTo>
                    <a:pt x="12881" y="2373"/>
                    <a:pt x="11496" y="1201"/>
                    <a:pt x="9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9"/>
            <p:cNvSpPr/>
            <p:nvPr/>
          </p:nvSpPr>
          <p:spPr>
            <a:xfrm>
              <a:off x="4591700" y="3405825"/>
              <a:ext cx="1537300" cy="458650"/>
            </a:xfrm>
            <a:custGeom>
              <a:avLst/>
              <a:gdLst/>
              <a:ahLst/>
              <a:cxnLst/>
              <a:rect l="l" t="t" r="r" b="b"/>
              <a:pathLst>
                <a:path w="61492" h="18346" extrusionOk="0">
                  <a:moveTo>
                    <a:pt x="1899" y="1"/>
                  </a:moveTo>
                  <a:cubicBezTo>
                    <a:pt x="699" y="4569"/>
                    <a:pt x="1" y="7895"/>
                    <a:pt x="294" y="8467"/>
                  </a:cubicBezTo>
                  <a:cubicBezTo>
                    <a:pt x="468" y="8805"/>
                    <a:pt x="852" y="9283"/>
                    <a:pt x="1453" y="9852"/>
                  </a:cubicBezTo>
                  <a:cubicBezTo>
                    <a:pt x="4605" y="12864"/>
                    <a:pt x="13838" y="18346"/>
                    <a:pt x="31056" y="18346"/>
                  </a:cubicBezTo>
                  <a:cubicBezTo>
                    <a:pt x="31276" y="18346"/>
                    <a:pt x="31497" y="18345"/>
                    <a:pt x="31720" y="18343"/>
                  </a:cubicBezTo>
                  <a:cubicBezTo>
                    <a:pt x="48977" y="18193"/>
                    <a:pt x="58179" y="15949"/>
                    <a:pt x="60710" y="13737"/>
                  </a:cubicBezTo>
                  <a:cubicBezTo>
                    <a:pt x="61251" y="13262"/>
                    <a:pt x="61491" y="12780"/>
                    <a:pt x="61435" y="12330"/>
                  </a:cubicBezTo>
                  <a:cubicBezTo>
                    <a:pt x="61139" y="9929"/>
                    <a:pt x="60525" y="6432"/>
                    <a:pt x="59809" y="2604"/>
                  </a:cubicBezTo>
                  <a:cubicBezTo>
                    <a:pt x="58228" y="3227"/>
                    <a:pt x="49233" y="6450"/>
                    <a:pt x="33060" y="6450"/>
                  </a:cubicBezTo>
                  <a:cubicBezTo>
                    <a:pt x="31559" y="6450"/>
                    <a:pt x="29997" y="6423"/>
                    <a:pt x="28373" y="6363"/>
                  </a:cubicBezTo>
                  <a:cubicBezTo>
                    <a:pt x="7856" y="5609"/>
                    <a:pt x="2534" y="671"/>
                    <a:pt x="18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9"/>
            <p:cNvSpPr/>
            <p:nvPr/>
          </p:nvSpPr>
          <p:spPr>
            <a:xfrm>
              <a:off x="5490950" y="4217825"/>
              <a:ext cx="658100" cy="444100"/>
            </a:xfrm>
            <a:custGeom>
              <a:avLst/>
              <a:gdLst/>
              <a:ahLst/>
              <a:cxnLst/>
              <a:rect l="l" t="t" r="r" b="b"/>
              <a:pathLst>
                <a:path w="26324" h="17764" extrusionOk="0">
                  <a:moveTo>
                    <a:pt x="23553" y="0"/>
                  </a:moveTo>
                  <a:cubicBezTo>
                    <a:pt x="18472" y="1917"/>
                    <a:pt x="8682" y="3068"/>
                    <a:pt x="2582" y="3068"/>
                  </a:cubicBezTo>
                  <a:cubicBezTo>
                    <a:pt x="1618" y="3068"/>
                    <a:pt x="747" y="3040"/>
                    <a:pt x="0" y="2981"/>
                  </a:cubicBezTo>
                  <a:lnTo>
                    <a:pt x="0" y="2981"/>
                  </a:lnTo>
                  <a:cubicBezTo>
                    <a:pt x="520" y="4907"/>
                    <a:pt x="2436" y="12058"/>
                    <a:pt x="3867" y="17764"/>
                  </a:cubicBezTo>
                  <a:lnTo>
                    <a:pt x="4122" y="17676"/>
                  </a:lnTo>
                  <a:cubicBezTo>
                    <a:pt x="4122" y="17676"/>
                    <a:pt x="17561" y="17415"/>
                    <a:pt x="26324" y="12703"/>
                  </a:cubicBezTo>
                  <a:cubicBezTo>
                    <a:pt x="25588" y="6348"/>
                    <a:pt x="24733" y="32"/>
                    <a:pt x="24733" y="32"/>
                  </a:cubicBezTo>
                  <a:lnTo>
                    <a:pt x="235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9"/>
            <p:cNvSpPr/>
            <p:nvPr/>
          </p:nvSpPr>
          <p:spPr>
            <a:xfrm>
              <a:off x="4689250" y="2971525"/>
              <a:ext cx="1362875" cy="385400"/>
            </a:xfrm>
            <a:custGeom>
              <a:avLst/>
              <a:gdLst/>
              <a:ahLst/>
              <a:cxnLst/>
              <a:rect l="l" t="t" r="r" b="b"/>
              <a:pathLst>
                <a:path w="54515" h="15416" extrusionOk="0">
                  <a:moveTo>
                    <a:pt x="2974" y="0"/>
                  </a:moveTo>
                  <a:cubicBezTo>
                    <a:pt x="1965" y="3333"/>
                    <a:pt x="943" y="6802"/>
                    <a:pt x="0" y="10079"/>
                  </a:cubicBezTo>
                  <a:cubicBezTo>
                    <a:pt x="0" y="10079"/>
                    <a:pt x="10463" y="15415"/>
                    <a:pt x="29817" y="15415"/>
                  </a:cubicBezTo>
                  <a:cubicBezTo>
                    <a:pt x="36849" y="15415"/>
                    <a:pt x="45054" y="14711"/>
                    <a:pt x="54358" y="12790"/>
                  </a:cubicBezTo>
                  <a:lnTo>
                    <a:pt x="54515" y="12759"/>
                  </a:lnTo>
                  <a:cubicBezTo>
                    <a:pt x="53764" y="8934"/>
                    <a:pt x="53028" y="5217"/>
                    <a:pt x="52491" y="2286"/>
                  </a:cubicBezTo>
                  <a:cubicBezTo>
                    <a:pt x="43492" y="3987"/>
                    <a:pt x="35757" y="4609"/>
                    <a:pt x="29257" y="4609"/>
                  </a:cubicBezTo>
                  <a:cubicBezTo>
                    <a:pt x="11626" y="4609"/>
                    <a:pt x="3085" y="35"/>
                    <a:pt x="3085" y="35"/>
                  </a:cubicBezTo>
                  <a:lnTo>
                    <a:pt x="29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9"/>
            <p:cNvSpPr/>
            <p:nvPr/>
          </p:nvSpPr>
          <p:spPr>
            <a:xfrm>
              <a:off x="4668825" y="2179575"/>
              <a:ext cx="1357300" cy="723425"/>
            </a:xfrm>
            <a:custGeom>
              <a:avLst/>
              <a:gdLst/>
              <a:ahLst/>
              <a:cxnLst/>
              <a:rect l="l" t="t" r="r" b="b"/>
              <a:pathLst>
                <a:path w="54292" h="28937" extrusionOk="0">
                  <a:moveTo>
                    <a:pt x="40608" y="1"/>
                  </a:moveTo>
                  <a:cubicBezTo>
                    <a:pt x="37251" y="1"/>
                    <a:pt x="34306" y="1275"/>
                    <a:pt x="34306" y="1275"/>
                  </a:cubicBezTo>
                  <a:lnTo>
                    <a:pt x="34260" y="1055"/>
                  </a:lnTo>
                  <a:cubicBezTo>
                    <a:pt x="33220" y="1896"/>
                    <a:pt x="30979" y="3251"/>
                    <a:pt x="27331" y="3251"/>
                  </a:cubicBezTo>
                  <a:cubicBezTo>
                    <a:pt x="27211" y="3251"/>
                    <a:pt x="27090" y="3250"/>
                    <a:pt x="26967" y="3247"/>
                  </a:cubicBezTo>
                  <a:cubicBezTo>
                    <a:pt x="22482" y="3145"/>
                    <a:pt x="20099" y="1868"/>
                    <a:pt x="19041" y="1065"/>
                  </a:cubicBezTo>
                  <a:lnTo>
                    <a:pt x="18975" y="1442"/>
                  </a:lnTo>
                  <a:cubicBezTo>
                    <a:pt x="18975" y="1442"/>
                    <a:pt x="16667" y="107"/>
                    <a:pt x="13144" y="107"/>
                  </a:cubicBezTo>
                  <a:cubicBezTo>
                    <a:pt x="11383" y="107"/>
                    <a:pt x="9317" y="441"/>
                    <a:pt x="7085" y="1442"/>
                  </a:cubicBezTo>
                  <a:cubicBezTo>
                    <a:pt x="5047" y="2364"/>
                    <a:pt x="2517" y="4398"/>
                    <a:pt x="1" y="6799"/>
                  </a:cubicBezTo>
                  <a:lnTo>
                    <a:pt x="43" y="6852"/>
                  </a:lnTo>
                  <a:cubicBezTo>
                    <a:pt x="43" y="6852"/>
                    <a:pt x="4122" y="13604"/>
                    <a:pt x="8348" y="16850"/>
                  </a:cubicBezTo>
                  <a:cubicBezTo>
                    <a:pt x="7982" y="18019"/>
                    <a:pt x="7504" y="19537"/>
                    <a:pt x="6952" y="21310"/>
                  </a:cubicBezTo>
                  <a:cubicBezTo>
                    <a:pt x="6586" y="22503"/>
                    <a:pt x="6181" y="23823"/>
                    <a:pt x="5748" y="25208"/>
                  </a:cubicBezTo>
                  <a:lnTo>
                    <a:pt x="5961" y="25274"/>
                  </a:lnTo>
                  <a:cubicBezTo>
                    <a:pt x="5961" y="25274"/>
                    <a:pt x="16475" y="28936"/>
                    <a:pt x="32059" y="28936"/>
                  </a:cubicBezTo>
                  <a:cubicBezTo>
                    <a:pt x="37746" y="28936"/>
                    <a:pt x="44109" y="28449"/>
                    <a:pt x="50882" y="27117"/>
                  </a:cubicBezTo>
                  <a:lnTo>
                    <a:pt x="51277" y="27058"/>
                  </a:lnTo>
                  <a:cubicBezTo>
                    <a:pt x="51015" y="26597"/>
                    <a:pt x="50743" y="26098"/>
                    <a:pt x="50464" y="25585"/>
                  </a:cubicBezTo>
                  <a:cubicBezTo>
                    <a:pt x="49619" y="24042"/>
                    <a:pt x="48708" y="22308"/>
                    <a:pt x="47867" y="20657"/>
                  </a:cubicBezTo>
                  <a:cubicBezTo>
                    <a:pt x="47057" y="19083"/>
                    <a:pt x="46297" y="17586"/>
                    <a:pt x="45714" y="16410"/>
                  </a:cubicBezTo>
                  <a:lnTo>
                    <a:pt x="45770" y="16379"/>
                  </a:lnTo>
                  <a:cubicBezTo>
                    <a:pt x="51413" y="12327"/>
                    <a:pt x="54027" y="6182"/>
                    <a:pt x="54292" y="5536"/>
                  </a:cubicBezTo>
                  <a:cubicBezTo>
                    <a:pt x="50715" y="3152"/>
                    <a:pt x="46674" y="1024"/>
                    <a:pt x="42978" y="238"/>
                  </a:cubicBezTo>
                  <a:cubicBezTo>
                    <a:pt x="42187" y="70"/>
                    <a:pt x="41386" y="1"/>
                    <a:pt x="40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9"/>
            <p:cNvSpPr/>
            <p:nvPr/>
          </p:nvSpPr>
          <p:spPr>
            <a:xfrm>
              <a:off x="5144850" y="2108925"/>
              <a:ext cx="380500" cy="151950"/>
            </a:xfrm>
            <a:custGeom>
              <a:avLst/>
              <a:gdLst/>
              <a:ahLst/>
              <a:cxnLst/>
              <a:rect l="l" t="t" r="r" b="b"/>
              <a:pathLst>
                <a:path w="15220" h="6078" extrusionOk="0">
                  <a:moveTo>
                    <a:pt x="14511" y="0"/>
                  </a:moveTo>
                  <a:cubicBezTo>
                    <a:pt x="12337" y="496"/>
                    <a:pt x="10114" y="747"/>
                    <a:pt x="7884" y="751"/>
                  </a:cubicBezTo>
                  <a:cubicBezTo>
                    <a:pt x="5455" y="751"/>
                    <a:pt x="3029" y="534"/>
                    <a:pt x="639" y="108"/>
                  </a:cubicBezTo>
                  <a:lnTo>
                    <a:pt x="580" y="405"/>
                  </a:lnTo>
                  <a:lnTo>
                    <a:pt x="0" y="3891"/>
                  </a:lnTo>
                  <a:cubicBezTo>
                    <a:pt x="1058" y="4694"/>
                    <a:pt x="3441" y="5971"/>
                    <a:pt x="7926" y="6073"/>
                  </a:cubicBezTo>
                  <a:cubicBezTo>
                    <a:pt x="8049" y="6076"/>
                    <a:pt x="8170" y="6077"/>
                    <a:pt x="8290" y="6077"/>
                  </a:cubicBezTo>
                  <a:cubicBezTo>
                    <a:pt x="11938" y="6077"/>
                    <a:pt x="14179" y="4722"/>
                    <a:pt x="15219" y="3881"/>
                  </a:cubicBezTo>
                  <a:lnTo>
                    <a:pt x="145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9"/>
            <p:cNvSpPr/>
            <p:nvPr/>
          </p:nvSpPr>
          <p:spPr>
            <a:xfrm>
              <a:off x="4612125" y="4227150"/>
              <a:ext cx="563275" cy="521575"/>
            </a:xfrm>
            <a:custGeom>
              <a:avLst/>
              <a:gdLst/>
              <a:ahLst/>
              <a:cxnLst/>
              <a:rect l="l" t="t" r="r" b="b"/>
              <a:pathLst>
                <a:path w="22531" h="20863" extrusionOk="0">
                  <a:moveTo>
                    <a:pt x="1012" y="1"/>
                  </a:moveTo>
                  <a:cubicBezTo>
                    <a:pt x="957" y="936"/>
                    <a:pt x="409" y="9259"/>
                    <a:pt x="0" y="19481"/>
                  </a:cubicBezTo>
                  <a:lnTo>
                    <a:pt x="332" y="19491"/>
                  </a:lnTo>
                  <a:cubicBezTo>
                    <a:pt x="332" y="19491"/>
                    <a:pt x="7474" y="20862"/>
                    <a:pt x="13958" y="20862"/>
                  </a:cubicBezTo>
                  <a:cubicBezTo>
                    <a:pt x="16581" y="20862"/>
                    <a:pt x="19097" y="20638"/>
                    <a:pt x="20988" y="20008"/>
                  </a:cubicBezTo>
                  <a:lnTo>
                    <a:pt x="20999" y="20008"/>
                  </a:lnTo>
                  <a:cubicBezTo>
                    <a:pt x="21724" y="12655"/>
                    <a:pt x="22332" y="4558"/>
                    <a:pt x="22531" y="2231"/>
                  </a:cubicBezTo>
                  <a:lnTo>
                    <a:pt x="22531" y="2178"/>
                  </a:lnTo>
                  <a:cubicBezTo>
                    <a:pt x="22032" y="2204"/>
                    <a:pt x="21474" y="2217"/>
                    <a:pt x="20867" y="2217"/>
                  </a:cubicBezTo>
                  <a:cubicBezTo>
                    <a:pt x="15338" y="2217"/>
                    <a:pt x="5805" y="1189"/>
                    <a:pt x="1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9"/>
            <p:cNvSpPr/>
            <p:nvPr/>
          </p:nvSpPr>
          <p:spPr>
            <a:xfrm>
              <a:off x="4484650" y="2436625"/>
              <a:ext cx="358000" cy="403000"/>
            </a:xfrm>
            <a:custGeom>
              <a:avLst/>
              <a:gdLst/>
              <a:ahLst/>
              <a:cxnLst/>
              <a:rect l="l" t="t" r="r" b="b"/>
              <a:pathLst>
                <a:path w="14320" h="16120" extrusionOk="0">
                  <a:moveTo>
                    <a:pt x="3979" y="0"/>
                  </a:moveTo>
                  <a:cubicBezTo>
                    <a:pt x="2524" y="1584"/>
                    <a:pt x="1159" y="3183"/>
                    <a:pt x="1" y="4631"/>
                  </a:cubicBezTo>
                  <a:lnTo>
                    <a:pt x="64" y="4680"/>
                  </a:lnTo>
                  <a:cubicBezTo>
                    <a:pt x="64" y="4680"/>
                    <a:pt x="3717" y="11729"/>
                    <a:pt x="12756" y="16120"/>
                  </a:cubicBezTo>
                  <a:lnTo>
                    <a:pt x="13115" y="14926"/>
                  </a:lnTo>
                  <a:cubicBezTo>
                    <a:pt x="13548" y="13541"/>
                    <a:pt x="13953" y="12221"/>
                    <a:pt x="14319" y="11028"/>
                  </a:cubicBezTo>
                  <a:cubicBezTo>
                    <a:pt x="8697" y="8184"/>
                    <a:pt x="4454" y="841"/>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9"/>
            <p:cNvSpPr/>
            <p:nvPr/>
          </p:nvSpPr>
          <p:spPr>
            <a:xfrm>
              <a:off x="4152950" y="2744950"/>
              <a:ext cx="576625" cy="833450"/>
            </a:xfrm>
            <a:custGeom>
              <a:avLst/>
              <a:gdLst/>
              <a:ahLst/>
              <a:cxnLst/>
              <a:rect l="l" t="t" r="r" b="b"/>
              <a:pathLst>
                <a:path w="23065" h="33338" extrusionOk="0">
                  <a:moveTo>
                    <a:pt x="11615" y="0"/>
                  </a:moveTo>
                  <a:lnTo>
                    <a:pt x="11534" y="77"/>
                  </a:lnTo>
                  <a:cubicBezTo>
                    <a:pt x="5281" y="11429"/>
                    <a:pt x="0" y="29070"/>
                    <a:pt x="1110" y="30016"/>
                  </a:cubicBezTo>
                  <a:cubicBezTo>
                    <a:pt x="1263" y="30147"/>
                    <a:pt x="1440" y="30203"/>
                    <a:pt x="1631" y="30203"/>
                  </a:cubicBezTo>
                  <a:cubicBezTo>
                    <a:pt x="2821" y="30203"/>
                    <a:pt x="4565" y="28013"/>
                    <a:pt x="4565" y="28013"/>
                  </a:cubicBezTo>
                  <a:lnTo>
                    <a:pt x="4565" y="28013"/>
                  </a:lnTo>
                  <a:cubicBezTo>
                    <a:pt x="4565" y="28013"/>
                    <a:pt x="3281" y="32337"/>
                    <a:pt x="4597" y="32672"/>
                  </a:cubicBezTo>
                  <a:cubicBezTo>
                    <a:pt x="4649" y="32685"/>
                    <a:pt x="4702" y="32692"/>
                    <a:pt x="4755" y="32692"/>
                  </a:cubicBezTo>
                  <a:cubicBezTo>
                    <a:pt x="6032" y="32692"/>
                    <a:pt x="7486" y="28987"/>
                    <a:pt x="7486" y="28987"/>
                  </a:cubicBezTo>
                  <a:lnTo>
                    <a:pt x="7486" y="28987"/>
                  </a:lnTo>
                  <a:cubicBezTo>
                    <a:pt x="7486" y="28987"/>
                    <a:pt x="7207" y="33084"/>
                    <a:pt x="8435" y="33328"/>
                  </a:cubicBezTo>
                  <a:cubicBezTo>
                    <a:pt x="8466" y="33334"/>
                    <a:pt x="8498" y="33337"/>
                    <a:pt x="8529" y="33337"/>
                  </a:cubicBezTo>
                  <a:cubicBezTo>
                    <a:pt x="9732" y="33337"/>
                    <a:pt x="11098" y="28871"/>
                    <a:pt x="11098" y="28871"/>
                  </a:cubicBezTo>
                  <a:cubicBezTo>
                    <a:pt x="11098" y="28871"/>
                    <a:pt x="11813" y="32027"/>
                    <a:pt x="12899" y="32027"/>
                  </a:cubicBezTo>
                  <a:cubicBezTo>
                    <a:pt x="12954" y="32027"/>
                    <a:pt x="13010" y="32019"/>
                    <a:pt x="13066" y="32002"/>
                  </a:cubicBezTo>
                  <a:cubicBezTo>
                    <a:pt x="14242" y="31646"/>
                    <a:pt x="13426" y="28941"/>
                    <a:pt x="13583" y="27633"/>
                  </a:cubicBezTo>
                  <a:cubicBezTo>
                    <a:pt x="13740" y="26324"/>
                    <a:pt x="23051" y="6879"/>
                    <a:pt x="23051" y="6879"/>
                  </a:cubicBezTo>
                  <a:lnTo>
                    <a:pt x="23065" y="6798"/>
                  </a:lnTo>
                  <a:cubicBezTo>
                    <a:pt x="18402" y="6083"/>
                    <a:pt x="14026" y="2450"/>
                    <a:pt x="11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9"/>
            <p:cNvSpPr/>
            <p:nvPr/>
          </p:nvSpPr>
          <p:spPr>
            <a:xfrm>
              <a:off x="5497500" y="1352725"/>
              <a:ext cx="209325" cy="97200"/>
            </a:xfrm>
            <a:custGeom>
              <a:avLst/>
              <a:gdLst/>
              <a:ahLst/>
              <a:cxnLst/>
              <a:rect l="l" t="t" r="r" b="b"/>
              <a:pathLst>
                <a:path w="8373" h="3888" extrusionOk="0">
                  <a:moveTo>
                    <a:pt x="1730" y="0"/>
                  </a:moveTo>
                  <a:cubicBezTo>
                    <a:pt x="1318" y="0"/>
                    <a:pt x="931" y="65"/>
                    <a:pt x="551" y="253"/>
                  </a:cubicBezTo>
                  <a:cubicBezTo>
                    <a:pt x="0" y="522"/>
                    <a:pt x="171" y="1300"/>
                    <a:pt x="747" y="1433"/>
                  </a:cubicBezTo>
                  <a:lnTo>
                    <a:pt x="1005" y="1496"/>
                  </a:lnTo>
                  <a:cubicBezTo>
                    <a:pt x="691" y="1796"/>
                    <a:pt x="712" y="2462"/>
                    <a:pt x="1194" y="2584"/>
                  </a:cubicBezTo>
                  <a:cubicBezTo>
                    <a:pt x="2240" y="2846"/>
                    <a:pt x="3280" y="3104"/>
                    <a:pt x="4338" y="3331"/>
                  </a:cubicBezTo>
                  <a:lnTo>
                    <a:pt x="5863" y="3659"/>
                  </a:lnTo>
                  <a:cubicBezTo>
                    <a:pt x="6349" y="3757"/>
                    <a:pt x="6822" y="3888"/>
                    <a:pt x="7318" y="3888"/>
                  </a:cubicBezTo>
                  <a:cubicBezTo>
                    <a:pt x="7374" y="3888"/>
                    <a:pt x="7430" y="3886"/>
                    <a:pt x="7486" y="3883"/>
                  </a:cubicBezTo>
                  <a:cubicBezTo>
                    <a:pt x="7740" y="3869"/>
                    <a:pt x="7950" y="3597"/>
                    <a:pt x="7971" y="3363"/>
                  </a:cubicBezTo>
                  <a:cubicBezTo>
                    <a:pt x="7981" y="3268"/>
                    <a:pt x="7967" y="3174"/>
                    <a:pt x="7929" y="3090"/>
                  </a:cubicBezTo>
                  <a:cubicBezTo>
                    <a:pt x="8163" y="2815"/>
                    <a:pt x="8159" y="2340"/>
                    <a:pt x="7726" y="2183"/>
                  </a:cubicBezTo>
                  <a:lnTo>
                    <a:pt x="7008" y="1939"/>
                  </a:lnTo>
                  <a:lnTo>
                    <a:pt x="7008" y="1939"/>
                  </a:lnTo>
                  <a:cubicBezTo>
                    <a:pt x="7297" y="1981"/>
                    <a:pt x="7580" y="2019"/>
                    <a:pt x="7866" y="2044"/>
                  </a:cubicBezTo>
                  <a:cubicBezTo>
                    <a:pt x="7882" y="2045"/>
                    <a:pt x="7897" y="2046"/>
                    <a:pt x="7912" y="2046"/>
                  </a:cubicBezTo>
                  <a:cubicBezTo>
                    <a:pt x="8286" y="2046"/>
                    <a:pt x="8372" y="1521"/>
                    <a:pt x="8027" y="1363"/>
                  </a:cubicBezTo>
                  <a:cubicBezTo>
                    <a:pt x="6816" y="805"/>
                    <a:pt x="5503" y="515"/>
                    <a:pt x="4184" y="295"/>
                  </a:cubicBezTo>
                  <a:cubicBezTo>
                    <a:pt x="3556" y="190"/>
                    <a:pt x="2928" y="100"/>
                    <a:pt x="2296" y="33"/>
                  </a:cubicBezTo>
                  <a:cubicBezTo>
                    <a:pt x="2102" y="13"/>
                    <a:pt x="1914" y="0"/>
                    <a:pt x="1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9"/>
            <p:cNvSpPr/>
            <p:nvPr/>
          </p:nvSpPr>
          <p:spPr>
            <a:xfrm>
              <a:off x="4893550" y="1342600"/>
              <a:ext cx="210825" cy="85650"/>
            </a:xfrm>
            <a:custGeom>
              <a:avLst/>
              <a:gdLst/>
              <a:ahLst/>
              <a:cxnLst/>
              <a:rect l="l" t="t" r="r" b="b"/>
              <a:pathLst>
                <a:path w="8433" h="3426" extrusionOk="0">
                  <a:moveTo>
                    <a:pt x="6343" y="0"/>
                  </a:moveTo>
                  <a:cubicBezTo>
                    <a:pt x="6293" y="0"/>
                    <a:pt x="6243" y="1"/>
                    <a:pt x="6192" y="2"/>
                  </a:cubicBezTo>
                  <a:cubicBezTo>
                    <a:pt x="5561" y="16"/>
                    <a:pt x="4922" y="51"/>
                    <a:pt x="4291" y="103"/>
                  </a:cubicBezTo>
                  <a:cubicBezTo>
                    <a:pt x="2961" y="208"/>
                    <a:pt x="1624" y="390"/>
                    <a:pt x="364" y="840"/>
                  </a:cubicBezTo>
                  <a:cubicBezTo>
                    <a:pt x="0" y="972"/>
                    <a:pt x="57" y="1534"/>
                    <a:pt x="465" y="1534"/>
                  </a:cubicBezTo>
                  <a:cubicBezTo>
                    <a:pt x="468" y="1534"/>
                    <a:pt x="470" y="1534"/>
                    <a:pt x="473" y="1534"/>
                  </a:cubicBezTo>
                  <a:cubicBezTo>
                    <a:pt x="762" y="1531"/>
                    <a:pt x="1048" y="1517"/>
                    <a:pt x="1331" y="1503"/>
                  </a:cubicBezTo>
                  <a:lnTo>
                    <a:pt x="1331" y="1503"/>
                  </a:lnTo>
                  <a:cubicBezTo>
                    <a:pt x="1087" y="1566"/>
                    <a:pt x="839" y="1621"/>
                    <a:pt x="595" y="1688"/>
                  </a:cubicBezTo>
                  <a:cubicBezTo>
                    <a:pt x="155" y="1799"/>
                    <a:pt x="106" y="2274"/>
                    <a:pt x="326" y="2571"/>
                  </a:cubicBezTo>
                  <a:cubicBezTo>
                    <a:pt x="277" y="2651"/>
                    <a:pt x="253" y="2742"/>
                    <a:pt x="256" y="2832"/>
                  </a:cubicBezTo>
                  <a:cubicBezTo>
                    <a:pt x="256" y="3073"/>
                    <a:pt x="441" y="3356"/>
                    <a:pt x="693" y="3398"/>
                  </a:cubicBezTo>
                  <a:cubicBezTo>
                    <a:pt x="833" y="3417"/>
                    <a:pt x="973" y="3425"/>
                    <a:pt x="1113" y="3425"/>
                  </a:cubicBezTo>
                  <a:cubicBezTo>
                    <a:pt x="1519" y="3425"/>
                    <a:pt x="1922" y="3357"/>
                    <a:pt x="2333" y="3311"/>
                  </a:cubicBezTo>
                  <a:lnTo>
                    <a:pt x="3879" y="3119"/>
                  </a:lnTo>
                  <a:cubicBezTo>
                    <a:pt x="4950" y="2979"/>
                    <a:pt x="6008" y="2811"/>
                    <a:pt x="7072" y="2637"/>
                  </a:cubicBezTo>
                  <a:cubicBezTo>
                    <a:pt x="7567" y="2560"/>
                    <a:pt x="7641" y="1890"/>
                    <a:pt x="7351" y="1569"/>
                  </a:cubicBezTo>
                  <a:lnTo>
                    <a:pt x="7613" y="1531"/>
                  </a:lnTo>
                  <a:cubicBezTo>
                    <a:pt x="8199" y="1447"/>
                    <a:pt x="8433" y="683"/>
                    <a:pt x="7909" y="369"/>
                  </a:cubicBezTo>
                  <a:cubicBezTo>
                    <a:pt x="7428" y="80"/>
                    <a:pt x="6914" y="0"/>
                    <a:pt x="6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9"/>
            <p:cNvSpPr/>
            <p:nvPr/>
          </p:nvSpPr>
          <p:spPr>
            <a:xfrm>
              <a:off x="6080125" y="1581575"/>
              <a:ext cx="116225" cy="80150"/>
            </a:xfrm>
            <a:custGeom>
              <a:avLst/>
              <a:gdLst/>
              <a:ahLst/>
              <a:cxnLst/>
              <a:rect l="l" t="t" r="r" b="b"/>
              <a:pathLst>
                <a:path w="4649" h="3206" extrusionOk="0">
                  <a:moveTo>
                    <a:pt x="2800" y="1"/>
                  </a:moveTo>
                  <a:cubicBezTo>
                    <a:pt x="2374" y="1"/>
                    <a:pt x="1949" y="137"/>
                    <a:pt x="1598" y="351"/>
                  </a:cubicBezTo>
                  <a:cubicBezTo>
                    <a:pt x="1134" y="637"/>
                    <a:pt x="747" y="1031"/>
                    <a:pt x="471" y="1502"/>
                  </a:cubicBezTo>
                  <a:cubicBezTo>
                    <a:pt x="199" y="1960"/>
                    <a:pt x="4" y="2469"/>
                    <a:pt x="11" y="3017"/>
                  </a:cubicBezTo>
                  <a:lnTo>
                    <a:pt x="14" y="3017"/>
                  </a:lnTo>
                  <a:cubicBezTo>
                    <a:pt x="0" y="3136"/>
                    <a:pt x="94" y="3205"/>
                    <a:pt x="187" y="3205"/>
                  </a:cubicBezTo>
                  <a:cubicBezTo>
                    <a:pt x="259" y="3205"/>
                    <a:pt x="331" y="3163"/>
                    <a:pt x="349" y="3069"/>
                  </a:cubicBezTo>
                  <a:lnTo>
                    <a:pt x="349" y="3055"/>
                  </a:lnTo>
                  <a:cubicBezTo>
                    <a:pt x="496" y="2623"/>
                    <a:pt x="715" y="2218"/>
                    <a:pt x="998" y="1858"/>
                  </a:cubicBezTo>
                  <a:cubicBezTo>
                    <a:pt x="1277" y="1506"/>
                    <a:pt x="1602" y="1188"/>
                    <a:pt x="1968" y="968"/>
                  </a:cubicBezTo>
                  <a:cubicBezTo>
                    <a:pt x="2270" y="773"/>
                    <a:pt x="2625" y="669"/>
                    <a:pt x="2985" y="669"/>
                  </a:cubicBezTo>
                  <a:cubicBezTo>
                    <a:pt x="3037" y="669"/>
                    <a:pt x="3089" y="671"/>
                    <a:pt x="3141" y="675"/>
                  </a:cubicBezTo>
                  <a:cubicBezTo>
                    <a:pt x="3553" y="717"/>
                    <a:pt x="3954" y="927"/>
                    <a:pt x="4355" y="1181"/>
                  </a:cubicBezTo>
                  <a:lnTo>
                    <a:pt x="4362" y="1192"/>
                  </a:lnTo>
                  <a:cubicBezTo>
                    <a:pt x="4391" y="1211"/>
                    <a:pt x="4424" y="1220"/>
                    <a:pt x="4456" y="1220"/>
                  </a:cubicBezTo>
                  <a:cubicBezTo>
                    <a:pt x="4496" y="1220"/>
                    <a:pt x="4536" y="1206"/>
                    <a:pt x="4568" y="1178"/>
                  </a:cubicBezTo>
                  <a:cubicBezTo>
                    <a:pt x="4641" y="1119"/>
                    <a:pt x="4648" y="1007"/>
                    <a:pt x="4589" y="934"/>
                  </a:cubicBezTo>
                  <a:cubicBezTo>
                    <a:pt x="4261" y="536"/>
                    <a:pt x="3818" y="194"/>
                    <a:pt x="3249" y="54"/>
                  </a:cubicBezTo>
                  <a:cubicBezTo>
                    <a:pt x="3102" y="18"/>
                    <a:pt x="2951" y="1"/>
                    <a:pt x="2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9"/>
            <p:cNvSpPr/>
            <p:nvPr/>
          </p:nvSpPr>
          <p:spPr>
            <a:xfrm>
              <a:off x="5182625" y="1447950"/>
              <a:ext cx="197975" cy="122225"/>
            </a:xfrm>
            <a:custGeom>
              <a:avLst/>
              <a:gdLst/>
              <a:ahLst/>
              <a:cxnLst/>
              <a:rect l="l" t="t" r="r" b="b"/>
              <a:pathLst>
                <a:path w="7919" h="4889" extrusionOk="0">
                  <a:moveTo>
                    <a:pt x="7564" y="1"/>
                  </a:moveTo>
                  <a:cubicBezTo>
                    <a:pt x="7428" y="1"/>
                    <a:pt x="7299" y="83"/>
                    <a:pt x="7245" y="217"/>
                  </a:cubicBezTo>
                  <a:lnTo>
                    <a:pt x="7231" y="252"/>
                  </a:lnTo>
                  <a:cubicBezTo>
                    <a:pt x="6907" y="1065"/>
                    <a:pt x="6495" y="1878"/>
                    <a:pt x="5961" y="2492"/>
                  </a:cubicBezTo>
                  <a:cubicBezTo>
                    <a:pt x="5433" y="3103"/>
                    <a:pt x="4805" y="3445"/>
                    <a:pt x="4094" y="3445"/>
                  </a:cubicBezTo>
                  <a:cubicBezTo>
                    <a:pt x="4091" y="3445"/>
                    <a:pt x="4087" y="3445"/>
                    <a:pt x="4083" y="3445"/>
                  </a:cubicBezTo>
                  <a:cubicBezTo>
                    <a:pt x="3717" y="3445"/>
                    <a:pt x="3340" y="3396"/>
                    <a:pt x="3012" y="3242"/>
                  </a:cubicBezTo>
                  <a:cubicBezTo>
                    <a:pt x="2663" y="3103"/>
                    <a:pt x="2342" y="2893"/>
                    <a:pt x="2077" y="2628"/>
                  </a:cubicBezTo>
                  <a:cubicBezTo>
                    <a:pt x="1511" y="2080"/>
                    <a:pt x="1033" y="1299"/>
                    <a:pt x="698" y="499"/>
                  </a:cubicBezTo>
                  <a:lnTo>
                    <a:pt x="681" y="465"/>
                  </a:lnTo>
                  <a:cubicBezTo>
                    <a:pt x="623" y="338"/>
                    <a:pt x="498" y="257"/>
                    <a:pt x="364" y="257"/>
                  </a:cubicBezTo>
                  <a:cubicBezTo>
                    <a:pt x="353" y="257"/>
                    <a:pt x="342" y="258"/>
                    <a:pt x="332" y="259"/>
                  </a:cubicBezTo>
                  <a:cubicBezTo>
                    <a:pt x="140" y="280"/>
                    <a:pt x="0" y="444"/>
                    <a:pt x="18" y="636"/>
                  </a:cubicBezTo>
                  <a:cubicBezTo>
                    <a:pt x="108" y="1651"/>
                    <a:pt x="457" y="2625"/>
                    <a:pt x="1124" y="3487"/>
                  </a:cubicBezTo>
                  <a:cubicBezTo>
                    <a:pt x="1768" y="4323"/>
                    <a:pt x="2880" y="4888"/>
                    <a:pt x="3984" y="4888"/>
                  </a:cubicBezTo>
                  <a:cubicBezTo>
                    <a:pt x="4023" y="4888"/>
                    <a:pt x="4062" y="4888"/>
                    <a:pt x="4101" y="4886"/>
                  </a:cubicBezTo>
                  <a:cubicBezTo>
                    <a:pt x="4680" y="4886"/>
                    <a:pt x="5273" y="4722"/>
                    <a:pt x="5779" y="4422"/>
                  </a:cubicBezTo>
                  <a:cubicBezTo>
                    <a:pt x="6285" y="4118"/>
                    <a:pt x="6676" y="3700"/>
                    <a:pt x="6980" y="3260"/>
                  </a:cubicBezTo>
                  <a:cubicBezTo>
                    <a:pt x="7584" y="2363"/>
                    <a:pt x="7838" y="1379"/>
                    <a:pt x="7908" y="367"/>
                  </a:cubicBezTo>
                  <a:cubicBezTo>
                    <a:pt x="7919" y="217"/>
                    <a:pt x="7831" y="77"/>
                    <a:pt x="7688" y="25"/>
                  </a:cubicBezTo>
                  <a:cubicBezTo>
                    <a:pt x="7647" y="8"/>
                    <a:pt x="7605" y="1"/>
                    <a:pt x="7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9"/>
            <p:cNvSpPr/>
            <p:nvPr/>
          </p:nvSpPr>
          <p:spPr>
            <a:xfrm>
              <a:off x="5843600" y="400125"/>
              <a:ext cx="525575" cy="383175"/>
            </a:xfrm>
            <a:custGeom>
              <a:avLst/>
              <a:gdLst/>
              <a:ahLst/>
              <a:cxnLst/>
              <a:rect l="l" t="t" r="r" b="b"/>
              <a:pathLst>
                <a:path w="21023" h="15327" extrusionOk="0">
                  <a:moveTo>
                    <a:pt x="1506" y="1"/>
                  </a:moveTo>
                  <a:cubicBezTo>
                    <a:pt x="1064" y="1"/>
                    <a:pt x="622" y="36"/>
                    <a:pt x="182" y="112"/>
                  </a:cubicBezTo>
                  <a:cubicBezTo>
                    <a:pt x="80" y="133"/>
                    <a:pt x="7" y="220"/>
                    <a:pt x="4" y="325"/>
                  </a:cubicBezTo>
                  <a:cubicBezTo>
                    <a:pt x="0" y="444"/>
                    <a:pt x="98" y="545"/>
                    <a:pt x="217" y="545"/>
                  </a:cubicBezTo>
                  <a:cubicBezTo>
                    <a:pt x="2258" y="569"/>
                    <a:pt x="4289" y="999"/>
                    <a:pt x="6051" y="2018"/>
                  </a:cubicBezTo>
                  <a:cubicBezTo>
                    <a:pt x="6523" y="2220"/>
                    <a:pt x="6906" y="2559"/>
                    <a:pt x="7329" y="2834"/>
                  </a:cubicBezTo>
                  <a:cubicBezTo>
                    <a:pt x="7751" y="3110"/>
                    <a:pt x="8163" y="3424"/>
                    <a:pt x="8522" y="3791"/>
                  </a:cubicBezTo>
                  <a:cubicBezTo>
                    <a:pt x="8885" y="4157"/>
                    <a:pt x="9321" y="4440"/>
                    <a:pt x="9688" y="4803"/>
                  </a:cubicBezTo>
                  <a:cubicBezTo>
                    <a:pt x="10054" y="5162"/>
                    <a:pt x="10382" y="5563"/>
                    <a:pt x="10780" y="5902"/>
                  </a:cubicBezTo>
                  <a:cubicBezTo>
                    <a:pt x="11175" y="6237"/>
                    <a:pt x="11506" y="6642"/>
                    <a:pt x="11852" y="7026"/>
                  </a:cubicBezTo>
                  <a:cubicBezTo>
                    <a:pt x="12197" y="7410"/>
                    <a:pt x="12581" y="7758"/>
                    <a:pt x="12926" y="8156"/>
                  </a:cubicBezTo>
                  <a:cubicBezTo>
                    <a:pt x="13268" y="8554"/>
                    <a:pt x="13600" y="8959"/>
                    <a:pt x="13980" y="9322"/>
                  </a:cubicBezTo>
                  <a:cubicBezTo>
                    <a:pt x="14361" y="9681"/>
                    <a:pt x="14657" y="10128"/>
                    <a:pt x="15031" y="10498"/>
                  </a:cubicBezTo>
                  <a:cubicBezTo>
                    <a:pt x="15219" y="10686"/>
                    <a:pt x="15425" y="10857"/>
                    <a:pt x="15603" y="11053"/>
                  </a:cubicBezTo>
                  <a:cubicBezTo>
                    <a:pt x="15781" y="11248"/>
                    <a:pt x="15945" y="11461"/>
                    <a:pt x="16137" y="11650"/>
                  </a:cubicBezTo>
                  <a:cubicBezTo>
                    <a:pt x="16510" y="12034"/>
                    <a:pt x="16950" y="12358"/>
                    <a:pt x="17393" y="12672"/>
                  </a:cubicBezTo>
                  <a:cubicBezTo>
                    <a:pt x="18041" y="13115"/>
                    <a:pt x="18711" y="13607"/>
                    <a:pt x="19474" y="13925"/>
                  </a:cubicBezTo>
                  <a:lnTo>
                    <a:pt x="19474" y="13925"/>
                  </a:lnTo>
                  <a:cubicBezTo>
                    <a:pt x="19473" y="13926"/>
                    <a:pt x="19471" y="13927"/>
                    <a:pt x="19470" y="13928"/>
                  </a:cubicBezTo>
                  <a:cubicBezTo>
                    <a:pt x="19233" y="14096"/>
                    <a:pt x="18967" y="14201"/>
                    <a:pt x="18713" y="14302"/>
                  </a:cubicBezTo>
                  <a:cubicBezTo>
                    <a:pt x="18461" y="14400"/>
                    <a:pt x="18207" y="14487"/>
                    <a:pt x="17945" y="14560"/>
                  </a:cubicBezTo>
                  <a:cubicBezTo>
                    <a:pt x="17807" y="14589"/>
                    <a:pt x="17666" y="14601"/>
                    <a:pt x="17519" y="14601"/>
                  </a:cubicBezTo>
                  <a:cubicBezTo>
                    <a:pt x="17384" y="14601"/>
                    <a:pt x="17244" y="14591"/>
                    <a:pt x="17100" y="14574"/>
                  </a:cubicBezTo>
                  <a:lnTo>
                    <a:pt x="17083" y="14574"/>
                  </a:lnTo>
                  <a:cubicBezTo>
                    <a:pt x="17073" y="14573"/>
                    <a:pt x="17064" y="14572"/>
                    <a:pt x="17054" y="14572"/>
                  </a:cubicBezTo>
                  <a:cubicBezTo>
                    <a:pt x="16995" y="14572"/>
                    <a:pt x="16941" y="14600"/>
                    <a:pt x="16908" y="14651"/>
                  </a:cubicBezTo>
                  <a:cubicBezTo>
                    <a:pt x="16845" y="14735"/>
                    <a:pt x="16863" y="14850"/>
                    <a:pt x="16947" y="14913"/>
                  </a:cubicBezTo>
                  <a:cubicBezTo>
                    <a:pt x="17318" y="15177"/>
                    <a:pt x="17809" y="15327"/>
                    <a:pt x="18295" y="15327"/>
                  </a:cubicBezTo>
                  <a:cubicBezTo>
                    <a:pt x="18552" y="15327"/>
                    <a:pt x="18808" y="15285"/>
                    <a:pt x="19044" y="15195"/>
                  </a:cubicBezTo>
                  <a:cubicBezTo>
                    <a:pt x="19386" y="15070"/>
                    <a:pt x="19683" y="14874"/>
                    <a:pt x="19976" y="14689"/>
                  </a:cubicBezTo>
                  <a:cubicBezTo>
                    <a:pt x="20276" y="14508"/>
                    <a:pt x="20562" y="14295"/>
                    <a:pt x="20820" y="14054"/>
                  </a:cubicBezTo>
                  <a:cubicBezTo>
                    <a:pt x="20883" y="13995"/>
                    <a:pt x="20929" y="13918"/>
                    <a:pt x="20953" y="13834"/>
                  </a:cubicBezTo>
                  <a:cubicBezTo>
                    <a:pt x="21023" y="13580"/>
                    <a:pt x="20876" y="13314"/>
                    <a:pt x="20625" y="13241"/>
                  </a:cubicBezTo>
                  <a:lnTo>
                    <a:pt x="20573" y="13231"/>
                  </a:lnTo>
                  <a:cubicBezTo>
                    <a:pt x="19669" y="12976"/>
                    <a:pt x="18744" y="12574"/>
                    <a:pt x="17990" y="11897"/>
                  </a:cubicBezTo>
                  <a:cubicBezTo>
                    <a:pt x="17610" y="11566"/>
                    <a:pt x="17247" y="11217"/>
                    <a:pt x="16873" y="10875"/>
                  </a:cubicBezTo>
                  <a:cubicBezTo>
                    <a:pt x="16458" y="10564"/>
                    <a:pt x="16085" y="10208"/>
                    <a:pt x="15757" y="9814"/>
                  </a:cubicBezTo>
                  <a:cubicBezTo>
                    <a:pt x="15415" y="9427"/>
                    <a:pt x="14989" y="9102"/>
                    <a:pt x="14675" y="8687"/>
                  </a:cubicBezTo>
                  <a:cubicBezTo>
                    <a:pt x="14361" y="8275"/>
                    <a:pt x="14001" y="7898"/>
                    <a:pt x="13621" y="7532"/>
                  </a:cubicBezTo>
                  <a:cubicBezTo>
                    <a:pt x="13244" y="7165"/>
                    <a:pt x="12923" y="6743"/>
                    <a:pt x="12570" y="6356"/>
                  </a:cubicBezTo>
                  <a:cubicBezTo>
                    <a:pt x="12218" y="5965"/>
                    <a:pt x="11813" y="5626"/>
                    <a:pt x="11471" y="5214"/>
                  </a:cubicBezTo>
                  <a:cubicBezTo>
                    <a:pt x="9946" y="3773"/>
                    <a:pt x="8351" y="2255"/>
                    <a:pt x="6439" y="1295"/>
                  </a:cubicBezTo>
                  <a:cubicBezTo>
                    <a:pt x="4917" y="530"/>
                    <a:pt x="3214" y="1"/>
                    <a:pt x="1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9"/>
            <p:cNvSpPr/>
            <p:nvPr/>
          </p:nvSpPr>
          <p:spPr>
            <a:xfrm>
              <a:off x="5734100" y="325750"/>
              <a:ext cx="157925" cy="94825"/>
            </a:xfrm>
            <a:custGeom>
              <a:avLst/>
              <a:gdLst/>
              <a:ahLst/>
              <a:cxnLst/>
              <a:rect l="l" t="t" r="r" b="b"/>
              <a:pathLst>
                <a:path w="6317" h="3793" extrusionOk="0">
                  <a:moveTo>
                    <a:pt x="5373" y="1334"/>
                  </a:moveTo>
                  <a:cubicBezTo>
                    <a:pt x="5390" y="1345"/>
                    <a:pt x="5394" y="1352"/>
                    <a:pt x="5391" y="1352"/>
                  </a:cubicBezTo>
                  <a:cubicBezTo>
                    <a:pt x="5389" y="1352"/>
                    <a:pt x="5382" y="1347"/>
                    <a:pt x="5373" y="1334"/>
                  </a:cubicBezTo>
                  <a:close/>
                  <a:moveTo>
                    <a:pt x="4105" y="0"/>
                  </a:moveTo>
                  <a:cubicBezTo>
                    <a:pt x="3983" y="0"/>
                    <a:pt x="3859" y="25"/>
                    <a:pt x="3738" y="25"/>
                  </a:cubicBezTo>
                  <a:cubicBezTo>
                    <a:pt x="3721" y="25"/>
                    <a:pt x="3705" y="24"/>
                    <a:pt x="3689" y="23"/>
                  </a:cubicBezTo>
                  <a:cubicBezTo>
                    <a:pt x="3582" y="18"/>
                    <a:pt x="3470" y="0"/>
                    <a:pt x="3360" y="0"/>
                  </a:cubicBezTo>
                  <a:cubicBezTo>
                    <a:pt x="3244" y="0"/>
                    <a:pt x="3130" y="20"/>
                    <a:pt x="3023" y="93"/>
                  </a:cubicBezTo>
                  <a:cubicBezTo>
                    <a:pt x="2806" y="156"/>
                    <a:pt x="2569" y="83"/>
                    <a:pt x="2360" y="180"/>
                  </a:cubicBezTo>
                  <a:cubicBezTo>
                    <a:pt x="2258" y="229"/>
                    <a:pt x="2150" y="261"/>
                    <a:pt x="2042" y="278"/>
                  </a:cubicBezTo>
                  <a:cubicBezTo>
                    <a:pt x="1930" y="278"/>
                    <a:pt x="1819" y="299"/>
                    <a:pt x="1717" y="348"/>
                  </a:cubicBezTo>
                  <a:cubicBezTo>
                    <a:pt x="1536" y="491"/>
                    <a:pt x="1316" y="519"/>
                    <a:pt x="1107" y="589"/>
                  </a:cubicBezTo>
                  <a:cubicBezTo>
                    <a:pt x="950" y="774"/>
                    <a:pt x="698" y="746"/>
                    <a:pt x="548" y="927"/>
                  </a:cubicBezTo>
                  <a:cubicBezTo>
                    <a:pt x="472" y="1011"/>
                    <a:pt x="349" y="1014"/>
                    <a:pt x="252" y="1063"/>
                  </a:cubicBezTo>
                  <a:cubicBezTo>
                    <a:pt x="150" y="1126"/>
                    <a:pt x="77" y="1224"/>
                    <a:pt x="42" y="1339"/>
                  </a:cubicBezTo>
                  <a:cubicBezTo>
                    <a:pt x="39" y="1349"/>
                    <a:pt x="35" y="1363"/>
                    <a:pt x="35" y="1377"/>
                  </a:cubicBezTo>
                  <a:cubicBezTo>
                    <a:pt x="0" y="1531"/>
                    <a:pt x="98" y="1684"/>
                    <a:pt x="252" y="1716"/>
                  </a:cubicBezTo>
                  <a:lnTo>
                    <a:pt x="266" y="1716"/>
                  </a:lnTo>
                  <a:cubicBezTo>
                    <a:pt x="302" y="1724"/>
                    <a:pt x="339" y="1728"/>
                    <a:pt x="375" y="1728"/>
                  </a:cubicBezTo>
                  <a:cubicBezTo>
                    <a:pt x="450" y="1728"/>
                    <a:pt x="523" y="1711"/>
                    <a:pt x="594" y="1681"/>
                  </a:cubicBezTo>
                  <a:cubicBezTo>
                    <a:pt x="681" y="1636"/>
                    <a:pt x="740" y="1534"/>
                    <a:pt x="845" y="1524"/>
                  </a:cubicBezTo>
                  <a:cubicBezTo>
                    <a:pt x="946" y="1520"/>
                    <a:pt x="1047" y="1485"/>
                    <a:pt x="1124" y="1419"/>
                  </a:cubicBezTo>
                  <a:cubicBezTo>
                    <a:pt x="1208" y="1356"/>
                    <a:pt x="1327" y="1384"/>
                    <a:pt x="1417" y="1349"/>
                  </a:cubicBezTo>
                  <a:cubicBezTo>
                    <a:pt x="1508" y="1314"/>
                    <a:pt x="1588" y="1255"/>
                    <a:pt x="1679" y="1217"/>
                  </a:cubicBezTo>
                  <a:cubicBezTo>
                    <a:pt x="1770" y="1175"/>
                    <a:pt x="1874" y="1175"/>
                    <a:pt x="1972" y="1168"/>
                  </a:cubicBezTo>
                  <a:cubicBezTo>
                    <a:pt x="2070" y="1157"/>
                    <a:pt x="2164" y="1123"/>
                    <a:pt x="2248" y="1070"/>
                  </a:cubicBezTo>
                  <a:cubicBezTo>
                    <a:pt x="2339" y="1028"/>
                    <a:pt x="2440" y="1032"/>
                    <a:pt x="2534" y="1028"/>
                  </a:cubicBezTo>
                  <a:cubicBezTo>
                    <a:pt x="2547" y="1030"/>
                    <a:pt x="2560" y="1030"/>
                    <a:pt x="2573" y="1030"/>
                  </a:cubicBezTo>
                  <a:cubicBezTo>
                    <a:pt x="2736" y="1030"/>
                    <a:pt x="2886" y="927"/>
                    <a:pt x="3051" y="927"/>
                  </a:cubicBezTo>
                  <a:cubicBezTo>
                    <a:pt x="3068" y="927"/>
                    <a:pt x="3085" y="928"/>
                    <a:pt x="3103" y="931"/>
                  </a:cubicBezTo>
                  <a:cubicBezTo>
                    <a:pt x="3177" y="967"/>
                    <a:pt x="3248" y="978"/>
                    <a:pt x="3318" y="978"/>
                  </a:cubicBezTo>
                  <a:cubicBezTo>
                    <a:pt x="3432" y="978"/>
                    <a:pt x="3543" y="948"/>
                    <a:pt x="3660" y="948"/>
                  </a:cubicBezTo>
                  <a:cubicBezTo>
                    <a:pt x="3664" y="948"/>
                    <a:pt x="3668" y="948"/>
                    <a:pt x="3672" y="948"/>
                  </a:cubicBezTo>
                  <a:cubicBezTo>
                    <a:pt x="3847" y="954"/>
                    <a:pt x="4014" y="1016"/>
                    <a:pt x="4187" y="1016"/>
                  </a:cubicBezTo>
                  <a:cubicBezTo>
                    <a:pt x="4204" y="1016"/>
                    <a:pt x="4220" y="1016"/>
                    <a:pt x="4237" y="1014"/>
                  </a:cubicBezTo>
                  <a:cubicBezTo>
                    <a:pt x="4249" y="1013"/>
                    <a:pt x="4261" y="1013"/>
                    <a:pt x="4272" y="1013"/>
                  </a:cubicBezTo>
                  <a:cubicBezTo>
                    <a:pt x="4450" y="1013"/>
                    <a:pt x="4608" y="1107"/>
                    <a:pt x="4781" y="1136"/>
                  </a:cubicBezTo>
                  <a:cubicBezTo>
                    <a:pt x="4872" y="1154"/>
                    <a:pt x="4973" y="1154"/>
                    <a:pt x="5064" y="1182"/>
                  </a:cubicBezTo>
                  <a:cubicBezTo>
                    <a:pt x="5107" y="1199"/>
                    <a:pt x="5149" y="1218"/>
                    <a:pt x="5191" y="1239"/>
                  </a:cubicBezTo>
                  <a:lnTo>
                    <a:pt x="5191" y="1239"/>
                  </a:lnTo>
                  <a:cubicBezTo>
                    <a:pt x="5148" y="1318"/>
                    <a:pt x="5097" y="1408"/>
                    <a:pt x="4994" y="1447"/>
                  </a:cubicBezTo>
                  <a:cubicBezTo>
                    <a:pt x="4813" y="1517"/>
                    <a:pt x="4698" y="1674"/>
                    <a:pt x="4562" y="1820"/>
                  </a:cubicBezTo>
                  <a:cubicBezTo>
                    <a:pt x="4324" y="2152"/>
                    <a:pt x="3906" y="2267"/>
                    <a:pt x="3612" y="2553"/>
                  </a:cubicBezTo>
                  <a:cubicBezTo>
                    <a:pt x="3539" y="2627"/>
                    <a:pt x="3466" y="2696"/>
                    <a:pt x="3386" y="2759"/>
                  </a:cubicBezTo>
                  <a:cubicBezTo>
                    <a:pt x="3298" y="2815"/>
                    <a:pt x="3197" y="2843"/>
                    <a:pt x="3120" y="2913"/>
                  </a:cubicBezTo>
                  <a:cubicBezTo>
                    <a:pt x="2967" y="3042"/>
                    <a:pt x="2866" y="3269"/>
                    <a:pt x="2761" y="3485"/>
                  </a:cubicBezTo>
                  <a:lnTo>
                    <a:pt x="2757" y="3485"/>
                  </a:lnTo>
                  <a:cubicBezTo>
                    <a:pt x="2743" y="3517"/>
                    <a:pt x="2736" y="3548"/>
                    <a:pt x="2736" y="3583"/>
                  </a:cubicBezTo>
                  <a:cubicBezTo>
                    <a:pt x="2736" y="3699"/>
                    <a:pt x="2831" y="3792"/>
                    <a:pt x="2946" y="3792"/>
                  </a:cubicBezTo>
                  <a:cubicBezTo>
                    <a:pt x="2949" y="3792"/>
                    <a:pt x="2951" y="3792"/>
                    <a:pt x="2953" y="3792"/>
                  </a:cubicBezTo>
                  <a:cubicBezTo>
                    <a:pt x="3197" y="3789"/>
                    <a:pt x="3445" y="3789"/>
                    <a:pt x="3637" y="3695"/>
                  </a:cubicBezTo>
                  <a:cubicBezTo>
                    <a:pt x="3735" y="3649"/>
                    <a:pt x="3804" y="3562"/>
                    <a:pt x="3892" y="3503"/>
                  </a:cubicBezTo>
                  <a:cubicBezTo>
                    <a:pt x="3982" y="3447"/>
                    <a:pt x="4077" y="3398"/>
                    <a:pt x="4174" y="3356"/>
                  </a:cubicBezTo>
                  <a:cubicBezTo>
                    <a:pt x="4562" y="3171"/>
                    <a:pt x="4806" y="2791"/>
                    <a:pt x="5207" y="2595"/>
                  </a:cubicBezTo>
                  <a:cubicBezTo>
                    <a:pt x="5392" y="2480"/>
                    <a:pt x="5577" y="2354"/>
                    <a:pt x="5696" y="2145"/>
                  </a:cubicBezTo>
                  <a:cubicBezTo>
                    <a:pt x="5814" y="1936"/>
                    <a:pt x="6073" y="1845"/>
                    <a:pt x="6160" y="1517"/>
                  </a:cubicBezTo>
                  <a:cubicBezTo>
                    <a:pt x="6202" y="1363"/>
                    <a:pt x="6317" y="1116"/>
                    <a:pt x="6167" y="774"/>
                  </a:cubicBezTo>
                  <a:cubicBezTo>
                    <a:pt x="6108" y="644"/>
                    <a:pt x="6003" y="540"/>
                    <a:pt x="5877" y="473"/>
                  </a:cubicBezTo>
                  <a:cubicBezTo>
                    <a:pt x="5748" y="400"/>
                    <a:pt x="5745" y="418"/>
                    <a:pt x="5675" y="390"/>
                  </a:cubicBezTo>
                  <a:cubicBezTo>
                    <a:pt x="5455" y="341"/>
                    <a:pt x="5239" y="271"/>
                    <a:pt x="5033" y="177"/>
                  </a:cubicBezTo>
                  <a:cubicBezTo>
                    <a:pt x="4820" y="100"/>
                    <a:pt x="4586" y="177"/>
                    <a:pt x="4366" y="58"/>
                  </a:cubicBezTo>
                  <a:cubicBezTo>
                    <a:pt x="4282" y="13"/>
                    <a:pt x="4194" y="0"/>
                    <a:pt x="4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9"/>
            <p:cNvSpPr/>
            <p:nvPr/>
          </p:nvSpPr>
          <p:spPr>
            <a:xfrm>
              <a:off x="5550100" y="238075"/>
              <a:ext cx="162200" cy="153700"/>
            </a:xfrm>
            <a:custGeom>
              <a:avLst/>
              <a:gdLst/>
              <a:ahLst/>
              <a:cxnLst/>
              <a:rect l="l" t="t" r="r" b="b"/>
              <a:pathLst>
                <a:path w="6488" h="6148" extrusionOk="0">
                  <a:moveTo>
                    <a:pt x="793" y="0"/>
                  </a:moveTo>
                  <a:cubicBezTo>
                    <a:pt x="757" y="0"/>
                    <a:pt x="720" y="1"/>
                    <a:pt x="681" y="2"/>
                  </a:cubicBezTo>
                  <a:cubicBezTo>
                    <a:pt x="587" y="19"/>
                    <a:pt x="496" y="47"/>
                    <a:pt x="409" y="93"/>
                  </a:cubicBezTo>
                  <a:cubicBezTo>
                    <a:pt x="318" y="142"/>
                    <a:pt x="238" y="215"/>
                    <a:pt x="185" y="309"/>
                  </a:cubicBezTo>
                  <a:cubicBezTo>
                    <a:pt x="91" y="452"/>
                    <a:pt x="32" y="623"/>
                    <a:pt x="39" y="710"/>
                  </a:cubicBezTo>
                  <a:cubicBezTo>
                    <a:pt x="0" y="948"/>
                    <a:pt x="91" y="1084"/>
                    <a:pt x="147" y="1244"/>
                  </a:cubicBezTo>
                  <a:cubicBezTo>
                    <a:pt x="262" y="1531"/>
                    <a:pt x="241" y="1838"/>
                    <a:pt x="402" y="2082"/>
                  </a:cubicBezTo>
                  <a:cubicBezTo>
                    <a:pt x="475" y="2204"/>
                    <a:pt x="531" y="2330"/>
                    <a:pt x="576" y="2462"/>
                  </a:cubicBezTo>
                  <a:cubicBezTo>
                    <a:pt x="604" y="2598"/>
                    <a:pt x="656" y="2731"/>
                    <a:pt x="730" y="2850"/>
                  </a:cubicBezTo>
                  <a:cubicBezTo>
                    <a:pt x="911" y="3070"/>
                    <a:pt x="985" y="3335"/>
                    <a:pt x="1100" y="3583"/>
                  </a:cubicBezTo>
                  <a:cubicBezTo>
                    <a:pt x="1173" y="3701"/>
                    <a:pt x="1292" y="3792"/>
                    <a:pt x="1330" y="3928"/>
                  </a:cubicBezTo>
                  <a:cubicBezTo>
                    <a:pt x="1375" y="4061"/>
                    <a:pt x="1449" y="4179"/>
                    <a:pt x="1543" y="4277"/>
                  </a:cubicBezTo>
                  <a:cubicBezTo>
                    <a:pt x="1644" y="4378"/>
                    <a:pt x="1658" y="4521"/>
                    <a:pt x="1724" y="4643"/>
                  </a:cubicBezTo>
                  <a:cubicBezTo>
                    <a:pt x="1801" y="4769"/>
                    <a:pt x="1909" y="4867"/>
                    <a:pt x="2042" y="4933"/>
                  </a:cubicBezTo>
                  <a:cubicBezTo>
                    <a:pt x="2070" y="4947"/>
                    <a:pt x="2101" y="4958"/>
                    <a:pt x="2133" y="4958"/>
                  </a:cubicBezTo>
                  <a:cubicBezTo>
                    <a:pt x="2141" y="4958"/>
                    <a:pt x="2149" y="4959"/>
                    <a:pt x="2158" y="4959"/>
                  </a:cubicBezTo>
                  <a:cubicBezTo>
                    <a:pt x="2290" y="4959"/>
                    <a:pt x="2405" y="4855"/>
                    <a:pt x="2415" y="4724"/>
                  </a:cubicBezTo>
                  <a:lnTo>
                    <a:pt x="2415" y="4713"/>
                  </a:lnTo>
                  <a:cubicBezTo>
                    <a:pt x="2429" y="4570"/>
                    <a:pt x="2405" y="4427"/>
                    <a:pt x="2342" y="4298"/>
                  </a:cubicBezTo>
                  <a:cubicBezTo>
                    <a:pt x="2272" y="4186"/>
                    <a:pt x="2161" y="4099"/>
                    <a:pt x="2133" y="3959"/>
                  </a:cubicBezTo>
                  <a:cubicBezTo>
                    <a:pt x="2087" y="3684"/>
                    <a:pt x="1850" y="3506"/>
                    <a:pt x="1833" y="3216"/>
                  </a:cubicBezTo>
                  <a:cubicBezTo>
                    <a:pt x="1703" y="2986"/>
                    <a:pt x="1585" y="2752"/>
                    <a:pt x="1505" y="2497"/>
                  </a:cubicBezTo>
                  <a:cubicBezTo>
                    <a:pt x="1428" y="2246"/>
                    <a:pt x="1236" y="2037"/>
                    <a:pt x="1201" y="1778"/>
                  </a:cubicBezTo>
                  <a:cubicBezTo>
                    <a:pt x="1166" y="1520"/>
                    <a:pt x="988" y="1314"/>
                    <a:pt x="974" y="1077"/>
                  </a:cubicBezTo>
                  <a:cubicBezTo>
                    <a:pt x="979" y="1056"/>
                    <a:pt x="983" y="1035"/>
                    <a:pt x="988" y="1014"/>
                  </a:cubicBezTo>
                  <a:lnTo>
                    <a:pt x="988" y="1014"/>
                  </a:lnTo>
                  <a:cubicBezTo>
                    <a:pt x="1085" y="1059"/>
                    <a:pt x="1185" y="1095"/>
                    <a:pt x="1292" y="1119"/>
                  </a:cubicBezTo>
                  <a:cubicBezTo>
                    <a:pt x="1522" y="1192"/>
                    <a:pt x="1707" y="1384"/>
                    <a:pt x="1930" y="1506"/>
                  </a:cubicBezTo>
                  <a:cubicBezTo>
                    <a:pt x="2164" y="1618"/>
                    <a:pt x="2373" y="1771"/>
                    <a:pt x="2551" y="1960"/>
                  </a:cubicBezTo>
                  <a:cubicBezTo>
                    <a:pt x="2726" y="2148"/>
                    <a:pt x="3012" y="2222"/>
                    <a:pt x="3155" y="2448"/>
                  </a:cubicBezTo>
                  <a:cubicBezTo>
                    <a:pt x="3298" y="2675"/>
                    <a:pt x="3588" y="2759"/>
                    <a:pt x="3710" y="3000"/>
                  </a:cubicBezTo>
                  <a:cubicBezTo>
                    <a:pt x="3832" y="3241"/>
                    <a:pt x="4035" y="3398"/>
                    <a:pt x="4227" y="3572"/>
                  </a:cubicBezTo>
                  <a:cubicBezTo>
                    <a:pt x="4642" y="3897"/>
                    <a:pt x="4834" y="4399"/>
                    <a:pt x="5141" y="4794"/>
                  </a:cubicBezTo>
                  <a:cubicBezTo>
                    <a:pt x="5322" y="4978"/>
                    <a:pt x="5375" y="5237"/>
                    <a:pt x="5497" y="5446"/>
                  </a:cubicBezTo>
                  <a:cubicBezTo>
                    <a:pt x="5619" y="5656"/>
                    <a:pt x="5818" y="5840"/>
                    <a:pt x="5999" y="6067"/>
                  </a:cubicBezTo>
                  <a:lnTo>
                    <a:pt x="6006" y="6074"/>
                  </a:lnTo>
                  <a:cubicBezTo>
                    <a:pt x="6038" y="6109"/>
                    <a:pt x="6080" y="6134"/>
                    <a:pt x="6125" y="6144"/>
                  </a:cubicBezTo>
                  <a:cubicBezTo>
                    <a:pt x="6138" y="6147"/>
                    <a:pt x="6151" y="6148"/>
                    <a:pt x="6164" y="6148"/>
                  </a:cubicBezTo>
                  <a:cubicBezTo>
                    <a:pt x="6257" y="6148"/>
                    <a:pt x="6340" y="6082"/>
                    <a:pt x="6359" y="5987"/>
                  </a:cubicBezTo>
                  <a:cubicBezTo>
                    <a:pt x="6422" y="5687"/>
                    <a:pt x="6488" y="5345"/>
                    <a:pt x="6366" y="5076"/>
                  </a:cubicBezTo>
                  <a:cubicBezTo>
                    <a:pt x="6244" y="4804"/>
                    <a:pt x="6080" y="4567"/>
                    <a:pt x="5982" y="4291"/>
                  </a:cubicBezTo>
                  <a:cubicBezTo>
                    <a:pt x="5741" y="3757"/>
                    <a:pt x="5274" y="3401"/>
                    <a:pt x="4987" y="2913"/>
                  </a:cubicBezTo>
                  <a:cubicBezTo>
                    <a:pt x="4830" y="2675"/>
                    <a:pt x="4649" y="2459"/>
                    <a:pt x="4412" y="2302"/>
                  </a:cubicBezTo>
                  <a:cubicBezTo>
                    <a:pt x="4171" y="2145"/>
                    <a:pt x="4035" y="1883"/>
                    <a:pt x="3790" y="1740"/>
                  </a:cubicBezTo>
                  <a:cubicBezTo>
                    <a:pt x="3546" y="1593"/>
                    <a:pt x="3403" y="1332"/>
                    <a:pt x="3159" y="1189"/>
                  </a:cubicBezTo>
                  <a:cubicBezTo>
                    <a:pt x="2914" y="1045"/>
                    <a:pt x="2688" y="878"/>
                    <a:pt x="2478" y="686"/>
                  </a:cubicBezTo>
                  <a:cubicBezTo>
                    <a:pt x="2248" y="512"/>
                    <a:pt x="1986" y="452"/>
                    <a:pt x="1724" y="260"/>
                  </a:cubicBezTo>
                  <a:cubicBezTo>
                    <a:pt x="1482" y="82"/>
                    <a:pt x="1245" y="0"/>
                    <a:pt x="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9"/>
            <p:cNvSpPr/>
            <p:nvPr/>
          </p:nvSpPr>
          <p:spPr>
            <a:xfrm>
              <a:off x="4475750" y="269400"/>
              <a:ext cx="1135000" cy="427150"/>
            </a:xfrm>
            <a:custGeom>
              <a:avLst/>
              <a:gdLst/>
              <a:ahLst/>
              <a:cxnLst/>
              <a:rect l="l" t="t" r="r" b="b"/>
              <a:pathLst>
                <a:path w="45400" h="17086" extrusionOk="0">
                  <a:moveTo>
                    <a:pt x="30669" y="1"/>
                  </a:moveTo>
                  <a:cubicBezTo>
                    <a:pt x="30320" y="1"/>
                    <a:pt x="29971" y="16"/>
                    <a:pt x="29622" y="54"/>
                  </a:cubicBezTo>
                  <a:cubicBezTo>
                    <a:pt x="28544" y="96"/>
                    <a:pt x="27459" y="82"/>
                    <a:pt x="26394" y="246"/>
                  </a:cubicBezTo>
                  <a:cubicBezTo>
                    <a:pt x="25330" y="407"/>
                    <a:pt x="24248" y="476"/>
                    <a:pt x="23187" y="682"/>
                  </a:cubicBezTo>
                  <a:lnTo>
                    <a:pt x="21610" y="1052"/>
                  </a:lnTo>
                  <a:cubicBezTo>
                    <a:pt x="21079" y="1160"/>
                    <a:pt x="20549" y="1251"/>
                    <a:pt x="20032" y="1415"/>
                  </a:cubicBezTo>
                  <a:cubicBezTo>
                    <a:pt x="18999" y="1722"/>
                    <a:pt x="17963" y="2029"/>
                    <a:pt x="16954" y="2410"/>
                  </a:cubicBezTo>
                  <a:cubicBezTo>
                    <a:pt x="15907" y="2696"/>
                    <a:pt x="14937" y="3188"/>
                    <a:pt x="13967" y="3656"/>
                  </a:cubicBezTo>
                  <a:cubicBezTo>
                    <a:pt x="12993" y="4123"/>
                    <a:pt x="11988" y="4549"/>
                    <a:pt x="11126" y="5223"/>
                  </a:cubicBezTo>
                  <a:cubicBezTo>
                    <a:pt x="10903" y="5369"/>
                    <a:pt x="10673" y="5509"/>
                    <a:pt x="10435" y="5645"/>
                  </a:cubicBezTo>
                  <a:lnTo>
                    <a:pt x="9755" y="6085"/>
                  </a:lnTo>
                  <a:cubicBezTo>
                    <a:pt x="9525" y="6231"/>
                    <a:pt x="9291" y="6374"/>
                    <a:pt x="9074" y="6535"/>
                  </a:cubicBezTo>
                  <a:cubicBezTo>
                    <a:pt x="8861" y="6695"/>
                    <a:pt x="8656" y="6877"/>
                    <a:pt x="8443" y="7041"/>
                  </a:cubicBezTo>
                  <a:cubicBezTo>
                    <a:pt x="8017" y="7376"/>
                    <a:pt x="7616" y="7735"/>
                    <a:pt x="7200" y="8088"/>
                  </a:cubicBezTo>
                  <a:cubicBezTo>
                    <a:pt x="6991" y="8259"/>
                    <a:pt x="6778" y="8426"/>
                    <a:pt x="6576" y="8608"/>
                  </a:cubicBezTo>
                  <a:cubicBezTo>
                    <a:pt x="6377" y="8789"/>
                    <a:pt x="6188" y="8988"/>
                    <a:pt x="6000" y="9180"/>
                  </a:cubicBezTo>
                  <a:cubicBezTo>
                    <a:pt x="5277" y="9986"/>
                    <a:pt x="4538" y="10775"/>
                    <a:pt x="3836" y="11592"/>
                  </a:cubicBezTo>
                  <a:cubicBezTo>
                    <a:pt x="3246" y="12499"/>
                    <a:pt x="2496" y="13277"/>
                    <a:pt x="1945" y="14188"/>
                  </a:cubicBezTo>
                  <a:cubicBezTo>
                    <a:pt x="1655" y="14638"/>
                    <a:pt x="1282" y="15022"/>
                    <a:pt x="967" y="15444"/>
                  </a:cubicBezTo>
                  <a:cubicBezTo>
                    <a:pt x="653" y="15867"/>
                    <a:pt x="332" y="16282"/>
                    <a:pt x="53" y="16739"/>
                  </a:cubicBezTo>
                  <a:lnTo>
                    <a:pt x="50" y="16753"/>
                  </a:lnTo>
                  <a:cubicBezTo>
                    <a:pt x="1" y="16830"/>
                    <a:pt x="8" y="16931"/>
                    <a:pt x="64" y="17004"/>
                  </a:cubicBezTo>
                  <a:cubicBezTo>
                    <a:pt x="107" y="17058"/>
                    <a:pt x="171" y="17085"/>
                    <a:pt x="234" y="17085"/>
                  </a:cubicBezTo>
                  <a:cubicBezTo>
                    <a:pt x="283" y="17085"/>
                    <a:pt x="331" y="17069"/>
                    <a:pt x="371" y="17036"/>
                  </a:cubicBezTo>
                  <a:cubicBezTo>
                    <a:pt x="796" y="16697"/>
                    <a:pt x="1180" y="16310"/>
                    <a:pt x="1515" y="15884"/>
                  </a:cubicBezTo>
                  <a:cubicBezTo>
                    <a:pt x="1854" y="15462"/>
                    <a:pt x="2123" y="14994"/>
                    <a:pt x="2475" y="14593"/>
                  </a:cubicBezTo>
                  <a:cubicBezTo>
                    <a:pt x="3180" y="13787"/>
                    <a:pt x="3721" y="12869"/>
                    <a:pt x="4468" y="12115"/>
                  </a:cubicBezTo>
                  <a:cubicBezTo>
                    <a:pt x="5134" y="11298"/>
                    <a:pt x="5843" y="10517"/>
                    <a:pt x="6600" y="9794"/>
                  </a:cubicBezTo>
                  <a:cubicBezTo>
                    <a:pt x="7361" y="9068"/>
                    <a:pt x="8090" y="8308"/>
                    <a:pt x="8966" y="7721"/>
                  </a:cubicBezTo>
                  <a:cubicBezTo>
                    <a:pt x="9381" y="7404"/>
                    <a:pt x="9818" y="7111"/>
                    <a:pt x="10240" y="6807"/>
                  </a:cubicBezTo>
                  <a:lnTo>
                    <a:pt x="10875" y="6339"/>
                  </a:lnTo>
                  <a:cubicBezTo>
                    <a:pt x="11102" y="6203"/>
                    <a:pt x="11329" y="6071"/>
                    <a:pt x="11563" y="5945"/>
                  </a:cubicBezTo>
                  <a:cubicBezTo>
                    <a:pt x="12508" y="5488"/>
                    <a:pt x="13419" y="4978"/>
                    <a:pt x="14358" y="4504"/>
                  </a:cubicBezTo>
                  <a:cubicBezTo>
                    <a:pt x="14843" y="4287"/>
                    <a:pt x="15321" y="4085"/>
                    <a:pt x="15813" y="3896"/>
                  </a:cubicBezTo>
                  <a:cubicBezTo>
                    <a:pt x="16309" y="3708"/>
                    <a:pt x="16804" y="3534"/>
                    <a:pt x="17286" y="3317"/>
                  </a:cubicBezTo>
                  <a:cubicBezTo>
                    <a:pt x="18249" y="2888"/>
                    <a:pt x="19296" y="2696"/>
                    <a:pt x="20291" y="2364"/>
                  </a:cubicBezTo>
                  <a:cubicBezTo>
                    <a:pt x="22304" y="1747"/>
                    <a:pt x="24398" y="1447"/>
                    <a:pt x="26485" y="1202"/>
                  </a:cubicBezTo>
                  <a:cubicBezTo>
                    <a:pt x="27443" y="1193"/>
                    <a:pt x="28396" y="1048"/>
                    <a:pt x="29353" y="1048"/>
                  </a:cubicBezTo>
                  <a:cubicBezTo>
                    <a:pt x="29449" y="1048"/>
                    <a:pt x="29544" y="1049"/>
                    <a:pt x="29640" y="1052"/>
                  </a:cubicBezTo>
                  <a:cubicBezTo>
                    <a:pt x="30690" y="1087"/>
                    <a:pt x="31737" y="1108"/>
                    <a:pt x="32791" y="1136"/>
                  </a:cubicBezTo>
                  <a:cubicBezTo>
                    <a:pt x="34899" y="1188"/>
                    <a:pt x="36972" y="1642"/>
                    <a:pt x="39031" y="2047"/>
                  </a:cubicBezTo>
                  <a:cubicBezTo>
                    <a:pt x="39544" y="2169"/>
                    <a:pt x="40064" y="2263"/>
                    <a:pt x="40570" y="2406"/>
                  </a:cubicBezTo>
                  <a:lnTo>
                    <a:pt x="42074" y="2877"/>
                  </a:lnTo>
                  <a:cubicBezTo>
                    <a:pt x="43083" y="3174"/>
                    <a:pt x="44116" y="3415"/>
                    <a:pt x="45121" y="3739"/>
                  </a:cubicBezTo>
                  <a:lnTo>
                    <a:pt x="45135" y="3739"/>
                  </a:lnTo>
                  <a:cubicBezTo>
                    <a:pt x="45153" y="3746"/>
                    <a:pt x="45173" y="3749"/>
                    <a:pt x="45192" y="3749"/>
                  </a:cubicBezTo>
                  <a:cubicBezTo>
                    <a:pt x="45253" y="3749"/>
                    <a:pt x="45313" y="3716"/>
                    <a:pt x="45347" y="3663"/>
                  </a:cubicBezTo>
                  <a:cubicBezTo>
                    <a:pt x="45400" y="3572"/>
                    <a:pt x="45372" y="3460"/>
                    <a:pt x="45285" y="3404"/>
                  </a:cubicBezTo>
                  <a:cubicBezTo>
                    <a:pt x="44353" y="2839"/>
                    <a:pt x="43397" y="2309"/>
                    <a:pt x="42367" y="1977"/>
                  </a:cubicBezTo>
                  <a:cubicBezTo>
                    <a:pt x="41338" y="1646"/>
                    <a:pt x="40291" y="1387"/>
                    <a:pt x="39254" y="1091"/>
                  </a:cubicBezTo>
                  <a:cubicBezTo>
                    <a:pt x="37160" y="532"/>
                    <a:pt x="35000" y="386"/>
                    <a:pt x="32857" y="124"/>
                  </a:cubicBezTo>
                  <a:cubicBezTo>
                    <a:pt x="32132" y="67"/>
                    <a:pt x="31401" y="1"/>
                    <a:pt x="30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9"/>
            <p:cNvSpPr/>
            <p:nvPr/>
          </p:nvSpPr>
          <p:spPr>
            <a:xfrm>
              <a:off x="4408575" y="734875"/>
              <a:ext cx="252525" cy="48850"/>
            </a:xfrm>
            <a:custGeom>
              <a:avLst/>
              <a:gdLst/>
              <a:ahLst/>
              <a:cxnLst/>
              <a:rect l="l" t="t" r="r" b="b"/>
              <a:pathLst>
                <a:path w="10101" h="1954" extrusionOk="0">
                  <a:moveTo>
                    <a:pt x="738" y="1"/>
                  </a:moveTo>
                  <a:cubicBezTo>
                    <a:pt x="576" y="1"/>
                    <a:pt x="395" y="42"/>
                    <a:pt x="220" y="71"/>
                  </a:cubicBezTo>
                  <a:lnTo>
                    <a:pt x="207" y="71"/>
                  </a:lnTo>
                  <a:cubicBezTo>
                    <a:pt x="172" y="74"/>
                    <a:pt x="140" y="88"/>
                    <a:pt x="112" y="109"/>
                  </a:cubicBezTo>
                  <a:cubicBezTo>
                    <a:pt x="18" y="183"/>
                    <a:pt x="1" y="315"/>
                    <a:pt x="74" y="406"/>
                  </a:cubicBezTo>
                  <a:cubicBezTo>
                    <a:pt x="227" y="608"/>
                    <a:pt x="371" y="839"/>
                    <a:pt x="576" y="905"/>
                  </a:cubicBezTo>
                  <a:cubicBezTo>
                    <a:pt x="782" y="968"/>
                    <a:pt x="995" y="999"/>
                    <a:pt x="1184" y="1121"/>
                  </a:cubicBezTo>
                  <a:cubicBezTo>
                    <a:pt x="1575" y="1313"/>
                    <a:pt x="2032" y="1271"/>
                    <a:pt x="2419" y="1470"/>
                  </a:cubicBezTo>
                  <a:cubicBezTo>
                    <a:pt x="2586" y="1541"/>
                    <a:pt x="2758" y="1611"/>
                    <a:pt x="2944" y="1611"/>
                  </a:cubicBezTo>
                  <a:cubicBezTo>
                    <a:pt x="2979" y="1611"/>
                    <a:pt x="3014" y="1608"/>
                    <a:pt x="3051" y="1603"/>
                  </a:cubicBezTo>
                  <a:cubicBezTo>
                    <a:pt x="3066" y="1601"/>
                    <a:pt x="3082" y="1600"/>
                    <a:pt x="3097" y="1600"/>
                  </a:cubicBezTo>
                  <a:cubicBezTo>
                    <a:pt x="3188" y="1600"/>
                    <a:pt x="3275" y="1632"/>
                    <a:pt x="3365" y="1662"/>
                  </a:cubicBezTo>
                  <a:cubicBezTo>
                    <a:pt x="3449" y="1688"/>
                    <a:pt x="3538" y="1702"/>
                    <a:pt x="3628" y="1702"/>
                  </a:cubicBezTo>
                  <a:cubicBezTo>
                    <a:pt x="3646" y="1702"/>
                    <a:pt x="3664" y="1702"/>
                    <a:pt x="3682" y="1701"/>
                  </a:cubicBezTo>
                  <a:cubicBezTo>
                    <a:pt x="3698" y="1699"/>
                    <a:pt x="3713" y="1699"/>
                    <a:pt x="3728" y="1699"/>
                  </a:cubicBezTo>
                  <a:cubicBezTo>
                    <a:pt x="3920" y="1699"/>
                    <a:pt x="4090" y="1807"/>
                    <a:pt x="4283" y="1807"/>
                  </a:cubicBezTo>
                  <a:cubicBezTo>
                    <a:pt x="4295" y="1807"/>
                    <a:pt x="4308" y="1806"/>
                    <a:pt x="4321" y="1805"/>
                  </a:cubicBezTo>
                  <a:cubicBezTo>
                    <a:pt x="4343" y="1805"/>
                    <a:pt x="4365" y="1804"/>
                    <a:pt x="4386" y="1804"/>
                  </a:cubicBezTo>
                  <a:cubicBezTo>
                    <a:pt x="4581" y="1804"/>
                    <a:pt x="4774" y="1832"/>
                    <a:pt x="4960" y="1886"/>
                  </a:cubicBezTo>
                  <a:cubicBezTo>
                    <a:pt x="4992" y="1890"/>
                    <a:pt x="5025" y="1892"/>
                    <a:pt x="5057" y="1892"/>
                  </a:cubicBezTo>
                  <a:cubicBezTo>
                    <a:pt x="5165" y="1892"/>
                    <a:pt x="5273" y="1872"/>
                    <a:pt x="5380" y="1872"/>
                  </a:cubicBezTo>
                  <a:cubicBezTo>
                    <a:pt x="5457" y="1872"/>
                    <a:pt x="5533" y="1882"/>
                    <a:pt x="5609" y="1917"/>
                  </a:cubicBezTo>
                  <a:cubicBezTo>
                    <a:pt x="5669" y="1944"/>
                    <a:pt x="5729" y="1953"/>
                    <a:pt x="5790" y="1953"/>
                  </a:cubicBezTo>
                  <a:cubicBezTo>
                    <a:pt x="5926" y="1953"/>
                    <a:pt x="6064" y="1908"/>
                    <a:pt x="6201" y="1908"/>
                  </a:cubicBezTo>
                  <a:cubicBezTo>
                    <a:pt x="6219" y="1908"/>
                    <a:pt x="6237" y="1908"/>
                    <a:pt x="6254" y="1910"/>
                  </a:cubicBezTo>
                  <a:cubicBezTo>
                    <a:pt x="6360" y="1922"/>
                    <a:pt x="6467" y="1941"/>
                    <a:pt x="6575" y="1941"/>
                  </a:cubicBezTo>
                  <a:cubicBezTo>
                    <a:pt x="6685" y="1941"/>
                    <a:pt x="6794" y="1921"/>
                    <a:pt x="6900" y="1854"/>
                  </a:cubicBezTo>
                  <a:cubicBezTo>
                    <a:pt x="6944" y="1843"/>
                    <a:pt x="6989" y="1838"/>
                    <a:pt x="7034" y="1838"/>
                  </a:cubicBezTo>
                  <a:cubicBezTo>
                    <a:pt x="7139" y="1838"/>
                    <a:pt x="7245" y="1861"/>
                    <a:pt x="7351" y="1861"/>
                  </a:cubicBezTo>
                  <a:cubicBezTo>
                    <a:pt x="7417" y="1861"/>
                    <a:pt x="7484" y="1852"/>
                    <a:pt x="7549" y="1823"/>
                  </a:cubicBezTo>
                  <a:cubicBezTo>
                    <a:pt x="7650" y="1788"/>
                    <a:pt x="7759" y="1767"/>
                    <a:pt x="7867" y="1763"/>
                  </a:cubicBezTo>
                  <a:cubicBezTo>
                    <a:pt x="7903" y="1766"/>
                    <a:pt x="7939" y="1767"/>
                    <a:pt x="7976" y="1767"/>
                  </a:cubicBezTo>
                  <a:cubicBezTo>
                    <a:pt x="8049" y="1767"/>
                    <a:pt x="8121" y="1761"/>
                    <a:pt x="8191" y="1742"/>
                  </a:cubicBezTo>
                  <a:cubicBezTo>
                    <a:pt x="8296" y="1711"/>
                    <a:pt x="8401" y="1655"/>
                    <a:pt x="8505" y="1638"/>
                  </a:cubicBezTo>
                  <a:cubicBezTo>
                    <a:pt x="8610" y="1620"/>
                    <a:pt x="8722" y="1627"/>
                    <a:pt x="8826" y="1603"/>
                  </a:cubicBezTo>
                  <a:cubicBezTo>
                    <a:pt x="9015" y="1449"/>
                    <a:pt x="9259" y="1533"/>
                    <a:pt x="9441" y="1369"/>
                  </a:cubicBezTo>
                  <a:cubicBezTo>
                    <a:pt x="9535" y="1299"/>
                    <a:pt x="9650" y="1324"/>
                    <a:pt x="9755" y="1292"/>
                  </a:cubicBezTo>
                  <a:cubicBezTo>
                    <a:pt x="9866" y="1250"/>
                    <a:pt x="9961" y="1170"/>
                    <a:pt x="10023" y="1069"/>
                  </a:cubicBezTo>
                  <a:lnTo>
                    <a:pt x="10034" y="1045"/>
                  </a:lnTo>
                  <a:cubicBezTo>
                    <a:pt x="10100" y="901"/>
                    <a:pt x="10037" y="730"/>
                    <a:pt x="9891" y="671"/>
                  </a:cubicBezTo>
                  <a:lnTo>
                    <a:pt x="9870" y="664"/>
                  </a:lnTo>
                  <a:cubicBezTo>
                    <a:pt x="9801" y="629"/>
                    <a:pt x="9727" y="612"/>
                    <a:pt x="9652" y="612"/>
                  </a:cubicBezTo>
                  <a:cubicBezTo>
                    <a:pt x="9614" y="612"/>
                    <a:pt x="9576" y="616"/>
                    <a:pt x="9538" y="626"/>
                  </a:cubicBezTo>
                  <a:cubicBezTo>
                    <a:pt x="9449" y="658"/>
                    <a:pt x="9377" y="736"/>
                    <a:pt x="9283" y="736"/>
                  </a:cubicBezTo>
                  <a:cubicBezTo>
                    <a:pt x="9274" y="736"/>
                    <a:pt x="9265" y="735"/>
                    <a:pt x="9256" y="734"/>
                  </a:cubicBezTo>
                  <a:cubicBezTo>
                    <a:pt x="9230" y="730"/>
                    <a:pt x="9205" y="728"/>
                    <a:pt x="9181" y="728"/>
                  </a:cubicBezTo>
                  <a:cubicBezTo>
                    <a:pt x="9102" y="728"/>
                    <a:pt x="9032" y="750"/>
                    <a:pt x="8962" y="790"/>
                  </a:cubicBezTo>
                  <a:cubicBezTo>
                    <a:pt x="8926" y="811"/>
                    <a:pt x="8886" y="817"/>
                    <a:pt x="8845" y="817"/>
                  </a:cubicBezTo>
                  <a:cubicBezTo>
                    <a:pt x="8790" y="817"/>
                    <a:pt x="8733" y="806"/>
                    <a:pt x="8678" y="806"/>
                  </a:cubicBezTo>
                  <a:cubicBezTo>
                    <a:pt x="8669" y="806"/>
                    <a:pt x="8660" y="807"/>
                    <a:pt x="8652" y="807"/>
                  </a:cubicBezTo>
                  <a:cubicBezTo>
                    <a:pt x="8499" y="846"/>
                    <a:pt x="8347" y="921"/>
                    <a:pt x="8186" y="921"/>
                  </a:cubicBezTo>
                  <a:cubicBezTo>
                    <a:pt x="8146" y="921"/>
                    <a:pt x="8104" y="916"/>
                    <a:pt x="8062" y="905"/>
                  </a:cubicBezTo>
                  <a:cubicBezTo>
                    <a:pt x="8048" y="904"/>
                    <a:pt x="8033" y="903"/>
                    <a:pt x="8019" y="903"/>
                  </a:cubicBezTo>
                  <a:cubicBezTo>
                    <a:pt x="7932" y="903"/>
                    <a:pt x="7846" y="921"/>
                    <a:pt x="7765" y="957"/>
                  </a:cubicBezTo>
                  <a:cubicBezTo>
                    <a:pt x="7697" y="974"/>
                    <a:pt x="7627" y="983"/>
                    <a:pt x="7556" y="983"/>
                  </a:cubicBezTo>
                  <a:cubicBezTo>
                    <a:pt x="7526" y="983"/>
                    <a:pt x="7496" y="981"/>
                    <a:pt x="7465" y="978"/>
                  </a:cubicBezTo>
                  <a:cubicBezTo>
                    <a:pt x="7435" y="972"/>
                    <a:pt x="7404" y="970"/>
                    <a:pt x="7373" y="970"/>
                  </a:cubicBezTo>
                  <a:cubicBezTo>
                    <a:pt x="7226" y="970"/>
                    <a:pt x="7084" y="1026"/>
                    <a:pt x="6940" y="1026"/>
                  </a:cubicBezTo>
                  <a:cubicBezTo>
                    <a:pt x="6915" y="1026"/>
                    <a:pt x="6890" y="1024"/>
                    <a:pt x="6865" y="1020"/>
                  </a:cubicBezTo>
                  <a:cubicBezTo>
                    <a:pt x="6785" y="979"/>
                    <a:pt x="6706" y="967"/>
                    <a:pt x="6627" y="967"/>
                  </a:cubicBezTo>
                  <a:cubicBezTo>
                    <a:pt x="6507" y="967"/>
                    <a:pt x="6388" y="996"/>
                    <a:pt x="6270" y="996"/>
                  </a:cubicBezTo>
                  <a:cubicBezTo>
                    <a:pt x="6266" y="996"/>
                    <a:pt x="6262" y="996"/>
                    <a:pt x="6258" y="996"/>
                  </a:cubicBezTo>
                  <a:cubicBezTo>
                    <a:pt x="6089" y="993"/>
                    <a:pt x="5925" y="956"/>
                    <a:pt x="5756" y="956"/>
                  </a:cubicBezTo>
                  <a:cubicBezTo>
                    <a:pt x="5722" y="956"/>
                    <a:pt x="5688" y="957"/>
                    <a:pt x="5654" y="961"/>
                  </a:cubicBezTo>
                  <a:cubicBezTo>
                    <a:pt x="5632" y="963"/>
                    <a:pt x="5609" y="964"/>
                    <a:pt x="5586" y="964"/>
                  </a:cubicBezTo>
                  <a:cubicBezTo>
                    <a:pt x="5415" y="964"/>
                    <a:pt x="5246" y="905"/>
                    <a:pt x="5075" y="905"/>
                  </a:cubicBezTo>
                  <a:cubicBezTo>
                    <a:pt x="5067" y="905"/>
                    <a:pt x="5059" y="905"/>
                    <a:pt x="5050" y="905"/>
                  </a:cubicBezTo>
                  <a:cubicBezTo>
                    <a:pt x="5002" y="910"/>
                    <a:pt x="4954" y="912"/>
                    <a:pt x="4905" y="912"/>
                  </a:cubicBezTo>
                  <a:cubicBezTo>
                    <a:pt x="4748" y="912"/>
                    <a:pt x="4593" y="887"/>
                    <a:pt x="4447" y="839"/>
                  </a:cubicBezTo>
                  <a:cubicBezTo>
                    <a:pt x="4379" y="817"/>
                    <a:pt x="4308" y="813"/>
                    <a:pt x="4236" y="813"/>
                  </a:cubicBezTo>
                  <a:cubicBezTo>
                    <a:pt x="4197" y="813"/>
                    <a:pt x="4158" y="814"/>
                    <a:pt x="4119" y="814"/>
                  </a:cubicBezTo>
                  <a:cubicBezTo>
                    <a:pt x="4021" y="814"/>
                    <a:pt x="3926" y="807"/>
                    <a:pt x="3839" y="758"/>
                  </a:cubicBezTo>
                  <a:cubicBezTo>
                    <a:pt x="3658" y="654"/>
                    <a:pt x="3431" y="758"/>
                    <a:pt x="3246" y="633"/>
                  </a:cubicBezTo>
                  <a:cubicBezTo>
                    <a:pt x="3065" y="507"/>
                    <a:pt x="2855" y="521"/>
                    <a:pt x="2653" y="493"/>
                  </a:cubicBezTo>
                  <a:cubicBezTo>
                    <a:pt x="2650" y="493"/>
                    <a:pt x="2647" y="493"/>
                    <a:pt x="2644" y="493"/>
                  </a:cubicBezTo>
                  <a:cubicBezTo>
                    <a:pt x="2226" y="493"/>
                    <a:pt x="1875" y="242"/>
                    <a:pt x="1473" y="190"/>
                  </a:cubicBezTo>
                  <a:cubicBezTo>
                    <a:pt x="1369" y="179"/>
                    <a:pt x="1267" y="158"/>
                    <a:pt x="1170" y="130"/>
                  </a:cubicBezTo>
                  <a:cubicBezTo>
                    <a:pt x="1076" y="102"/>
                    <a:pt x="988" y="36"/>
                    <a:pt x="887" y="15"/>
                  </a:cubicBezTo>
                  <a:cubicBezTo>
                    <a:pt x="840" y="5"/>
                    <a:pt x="790" y="1"/>
                    <a:pt x="7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9"/>
            <p:cNvSpPr/>
            <p:nvPr/>
          </p:nvSpPr>
          <p:spPr>
            <a:xfrm>
              <a:off x="4436600" y="651625"/>
              <a:ext cx="401600" cy="557175"/>
            </a:xfrm>
            <a:custGeom>
              <a:avLst/>
              <a:gdLst/>
              <a:ahLst/>
              <a:cxnLst/>
              <a:rect l="l" t="t" r="r" b="b"/>
              <a:pathLst>
                <a:path w="16064" h="22287" extrusionOk="0">
                  <a:moveTo>
                    <a:pt x="15774" y="1"/>
                  </a:moveTo>
                  <a:cubicBezTo>
                    <a:pt x="15767" y="1"/>
                    <a:pt x="15760" y="1"/>
                    <a:pt x="15753" y="2"/>
                  </a:cubicBezTo>
                  <a:cubicBezTo>
                    <a:pt x="13261" y="190"/>
                    <a:pt x="11056" y="1499"/>
                    <a:pt x="9290" y="3136"/>
                  </a:cubicBezTo>
                  <a:cubicBezTo>
                    <a:pt x="8784" y="3485"/>
                    <a:pt x="8480" y="4033"/>
                    <a:pt x="8006" y="4416"/>
                  </a:cubicBezTo>
                  <a:cubicBezTo>
                    <a:pt x="7531" y="4800"/>
                    <a:pt x="7171" y="5299"/>
                    <a:pt x="6822" y="5788"/>
                  </a:cubicBezTo>
                  <a:cubicBezTo>
                    <a:pt x="6473" y="6276"/>
                    <a:pt x="6083" y="6741"/>
                    <a:pt x="5776" y="7261"/>
                  </a:cubicBezTo>
                  <a:cubicBezTo>
                    <a:pt x="5472" y="7781"/>
                    <a:pt x="5109" y="8266"/>
                    <a:pt x="4840" y="8800"/>
                  </a:cubicBezTo>
                  <a:cubicBezTo>
                    <a:pt x="3682" y="10900"/>
                    <a:pt x="2736" y="13141"/>
                    <a:pt x="2143" y="15476"/>
                  </a:cubicBezTo>
                  <a:cubicBezTo>
                    <a:pt x="1947" y="16662"/>
                    <a:pt x="1605" y="17817"/>
                    <a:pt x="1413" y="18952"/>
                  </a:cubicBezTo>
                  <a:cubicBezTo>
                    <a:pt x="1368" y="19231"/>
                    <a:pt x="1305" y="19506"/>
                    <a:pt x="1221" y="19775"/>
                  </a:cubicBezTo>
                  <a:cubicBezTo>
                    <a:pt x="1148" y="20051"/>
                    <a:pt x="994" y="20274"/>
                    <a:pt x="904" y="20525"/>
                  </a:cubicBezTo>
                  <a:cubicBezTo>
                    <a:pt x="691" y="21014"/>
                    <a:pt x="461" y="21496"/>
                    <a:pt x="112" y="21970"/>
                  </a:cubicBezTo>
                  <a:lnTo>
                    <a:pt x="101" y="21984"/>
                  </a:lnTo>
                  <a:cubicBezTo>
                    <a:pt x="1" y="22119"/>
                    <a:pt x="112" y="22286"/>
                    <a:pt x="251" y="22286"/>
                  </a:cubicBezTo>
                  <a:cubicBezTo>
                    <a:pt x="282" y="22286"/>
                    <a:pt x="314" y="22278"/>
                    <a:pt x="345" y="22260"/>
                  </a:cubicBezTo>
                  <a:cubicBezTo>
                    <a:pt x="883" y="21956"/>
                    <a:pt x="1438" y="21530"/>
                    <a:pt x="1745" y="20951"/>
                  </a:cubicBezTo>
                  <a:cubicBezTo>
                    <a:pt x="1884" y="20662"/>
                    <a:pt x="2000" y="20365"/>
                    <a:pt x="2087" y="20061"/>
                  </a:cubicBezTo>
                  <a:cubicBezTo>
                    <a:pt x="2188" y="19765"/>
                    <a:pt x="2286" y="19472"/>
                    <a:pt x="2366" y="19178"/>
                  </a:cubicBezTo>
                  <a:cubicBezTo>
                    <a:pt x="2711" y="18009"/>
                    <a:pt x="2736" y="16823"/>
                    <a:pt x="3123" y="15720"/>
                  </a:cubicBezTo>
                  <a:cubicBezTo>
                    <a:pt x="3298" y="15165"/>
                    <a:pt x="3486" y="14621"/>
                    <a:pt x="3594" y="14048"/>
                  </a:cubicBezTo>
                  <a:cubicBezTo>
                    <a:pt x="3657" y="13762"/>
                    <a:pt x="3751" y="13486"/>
                    <a:pt x="3881" y="13225"/>
                  </a:cubicBezTo>
                  <a:cubicBezTo>
                    <a:pt x="3996" y="12963"/>
                    <a:pt x="4076" y="12684"/>
                    <a:pt x="4167" y="12408"/>
                  </a:cubicBezTo>
                  <a:cubicBezTo>
                    <a:pt x="4345" y="11853"/>
                    <a:pt x="4662" y="11358"/>
                    <a:pt x="4886" y="10820"/>
                  </a:cubicBezTo>
                  <a:lnTo>
                    <a:pt x="5249" y="10028"/>
                  </a:lnTo>
                  <a:cubicBezTo>
                    <a:pt x="5385" y="9773"/>
                    <a:pt x="5556" y="9529"/>
                    <a:pt x="5699" y="9281"/>
                  </a:cubicBezTo>
                  <a:cubicBezTo>
                    <a:pt x="5981" y="8772"/>
                    <a:pt x="6222" y="8234"/>
                    <a:pt x="6585" y="7781"/>
                  </a:cubicBezTo>
                  <a:cubicBezTo>
                    <a:pt x="6948" y="7327"/>
                    <a:pt x="7217" y="6817"/>
                    <a:pt x="7559" y="6346"/>
                  </a:cubicBezTo>
                  <a:cubicBezTo>
                    <a:pt x="7719" y="6105"/>
                    <a:pt x="7918" y="5896"/>
                    <a:pt x="8121" y="5687"/>
                  </a:cubicBezTo>
                  <a:cubicBezTo>
                    <a:pt x="8320" y="5477"/>
                    <a:pt x="8459" y="5219"/>
                    <a:pt x="8630" y="4978"/>
                  </a:cubicBezTo>
                  <a:cubicBezTo>
                    <a:pt x="9000" y="4535"/>
                    <a:pt x="9489" y="4221"/>
                    <a:pt x="9862" y="3767"/>
                  </a:cubicBezTo>
                  <a:cubicBezTo>
                    <a:pt x="10232" y="3314"/>
                    <a:pt x="10759" y="3052"/>
                    <a:pt x="11195" y="2675"/>
                  </a:cubicBezTo>
                  <a:cubicBezTo>
                    <a:pt x="11419" y="2497"/>
                    <a:pt x="11635" y="2305"/>
                    <a:pt x="11879" y="2152"/>
                  </a:cubicBezTo>
                  <a:lnTo>
                    <a:pt x="12640" y="1743"/>
                  </a:lnTo>
                  <a:cubicBezTo>
                    <a:pt x="12888" y="1604"/>
                    <a:pt x="13111" y="1408"/>
                    <a:pt x="13387" y="1321"/>
                  </a:cubicBezTo>
                  <a:cubicBezTo>
                    <a:pt x="13652" y="1220"/>
                    <a:pt x="13917" y="1101"/>
                    <a:pt x="14172" y="972"/>
                  </a:cubicBezTo>
                  <a:cubicBezTo>
                    <a:pt x="14423" y="825"/>
                    <a:pt x="14720" y="804"/>
                    <a:pt x="14992" y="728"/>
                  </a:cubicBezTo>
                  <a:cubicBezTo>
                    <a:pt x="15264" y="654"/>
                    <a:pt x="15533" y="553"/>
                    <a:pt x="15788" y="435"/>
                  </a:cubicBezTo>
                  <a:lnTo>
                    <a:pt x="15861" y="400"/>
                  </a:lnTo>
                  <a:cubicBezTo>
                    <a:pt x="16064" y="302"/>
                    <a:pt x="15988" y="1"/>
                    <a:pt x="157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9"/>
            <p:cNvSpPr/>
            <p:nvPr/>
          </p:nvSpPr>
          <p:spPr>
            <a:xfrm>
              <a:off x="4688025" y="666000"/>
              <a:ext cx="686475" cy="626650"/>
            </a:xfrm>
            <a:custGeom>
              <a:avLst/>
              <a:gdLst/>
              <a:ahLst/>
              <a:cxnLst/>
              <a:rect l="l" t="t" r="r" b="b"/>
              <a:pathLst>
                <a:path w="27459" h="25066" extrusionOk="0">
                  <a:moveTo>
                    <a:pt x="27258" y="1"/>
                  </a:moveTo>
                  <a:cubicBezTo>
                    <a:pt x="27193" y="1"/>
                    <a:pt x="27130" y="35"/>
                    <a:pt x="27099" y="97"/>
                  </a:cubicBezTo>
                  <a:lnTo>
                    <a:pt x="27092" y="97"/>
                  </a:lnTo>
                  <a:cubicBezTo>
                    <a:pt x="26719" y="791"/>
                    <a:pt x="26293" y="1458"/>
                    <a:pt x="25951" y="2156"/>
                  </a:cubicBezTo>
                  <a:cubicBezTo>
                    <a:pt x="25776" y="2501"/>
                    <a:pt x="25644" y="2878"/>
                    <a:pt x="25466" y="3220"/>
                  </a:cubicBezTo>
                  <a:cubicBezTo>
                    <a:pt x="25288" y="3566"/>
                    <a:pt x="25092" y="3908"/>
                    <a:pt x="24904" y="4246"/>
                  </a:cubicBezTo>
                  <a:cubicBezTo>
                    <a:pt x="24119" y="5586"/>
                    <a:pt x="23435" y="7000"/>
                    <a:pt x="22461" y="8225"/>
                  </a:cubicBezTo>
                  <a:cubicBezTo>
                    <a:pt x="22004" y="8856"/>
                    <a:pt x="21498" y="9446"/>
                    <a:pt x="21083" y="10109"/>
                  </a:cubicBezTo>
                  <a:cubicBezTo>
                    <a:pt x="20873" y="10441"/>
                    <a:pt x="20608" y="10734"/>
                    <a:pt x="20343" y="11013"/>
                  </a:cubicBezTo>
                  <a:cubicBezTo>
                    <a:pt x="20074" y="11292"/>
                    <a:pt x="19847" y="11613"/>
                    <a:pt x="19592" y="11906"/>
                  </a:cubicBezTo>
                  <a:cubicBezTo>
                    <a:pt x="19100" y="12514"/>
                    <a:pt x="18500" y="13016"/>
                    <a:pt x="17963" y="13575"/>
                  </a:cubicBezTo>
                  <a:cubicBezTo>
                    <a:pt x="17683" y="13843"/>
                    <a:pt x="17418" y="14133"/>
                    <a:pt x="17132" y="14391"/>
                  </a:cubicBezTo>
                  <a:lnTo>
                    <a:pt x="16221" y="15124"/>
                  </a:lnTo>
                  <a:cubicBezTo>
                    <a:pt x="15635" y="15623"/>
                    <a:pt x="15066" y="16174"/>
                    <a:pt x="14396" y="16583"/>
                  </a:cubicBezTo>
                  <a:cubicBezTo>
                    <a:pt x="13722" y="16995"/>
                    <a:pt x="13157" y="17539"/>
                    <a:pt x="12501" y="17972"/>
                  </a:cubicBezTo>
                  <a:cubicBezTo>
                    <a:pt x="11848" y="18404"/>
                    <a:pt x="11196" y="18844"/>
                    <a:pt x="10561" y="19298"/>
                  </a:cubicBezTo>
                  <a:cubicBezTo>
                    <a:pt x="9922" y="19752"/>
                    <a:pt x="9193" y="20045"/>
                    <a:pt x="8544" y="20498"/>
                  </a:cubicBezTo>
                  <a:cubicBezTo>
                    <a:pt x="7898" y="20949"/>
                    <a:pt x="7137" y="21186"/>
                    <a:pt x="6481" y="21622"/>
                  </a:cubicBezTo>
                  <a:cubicBezTo>
                    <a:pt x="5829" y="22058"/>
                    <a:pt x="5099" y="22355"/>
                    <a:pt x="4384" y="22679"/>
                  </a:cubicBezTo>
                  <a:cubicBezTo>
                    <a:pt x="4038" y="22857"/>
                    <a:pt x="3703" y="23070"/>
                    <a:pt x="3337" y="23206"/>
                  </a:cubicBezTo>
                  <a:cubicBezTo>
                    <a:pt x="2967" y="23343"/>
                    <a:pt x="2611" y="23503"/>
                    <a:pt x="2262" y="23692"/>
                  </a:cubicBezTo>
                  <a:cubicBezTo>
                    <a:pt x="1913" y="23876"/>
                    <a:pt x="1522" y="23960"/>
                    <a:pt x="1166" y="24114"/>
                  </a:cubicBezTo>
                  <a:cubicBezTo>
                    <a:pt x="807" y="24267"/>
                    <a:pt x="451" y="24424"/>
                    <a:pt x="112" y="24651"/>
                  </a:cubicBezTo>
                  <a:lnTo>
                    <a:pt x="109" y="24658"/>
                  </a:lnTo>
                  <a:cubicBezTo>
                    <a:pt x="39" y="24704"/>
                    <a:pt x="1" y="24784"/>
                    <a:pt x="8" y="24868"/>
                  </a:cubicBezTo>
                  <a:cubicBezTo>
                    <a:pt x="20" y="24980"/>
                    <a:pt x="115" y="25065"/>
                    <a:pt x="225" y="25065"/>
                  </a:cubicBezTo>
                  <a:cubicBezTo>
                    <a:pt x="235" y="25065"/>
                    <a:pt x="245" y="25064"/>
                    <a:pt x="255" y="25063"/>
                  </a:cubicBezTo>
                  <a:cubicBezTo>
                    <a:pt x="653" y="25011"/>
                    <a:pt x="1044" y="24913"/>
                    <a:pt x="1417" y="24773"/>
                  </a:cubicBezTo>
                  <a:cubicBezTo>
                    <a:pt x="1791" y="24627"/>
                    <a:pt x="2136" y="24428"/>
                    <a:pt x="2517" y="24313"/>
                  </a:cubicBezTo>
                  <a:cubicBezTo>
                    <a:pt x="3288" y="24096"/>
                    <a:pt x="3965" y="23653"/>
                    <a:pt x="4729" y="23423"/>
                  </a:cubicBezTo>
                  <a:cubicBezTo>
                    <a:pt x="5445" y="23074"/>
                    <a:pt x="6136" y="22683"/>
                    <a:pt x="6879" y="22386"/>
                  </a:cubicBezTo>
                  <a:cubicBezTo>
                    <a:pt x="7238" y="22215"/>
                    <a:pt x="7587" y="22023"/>
                    <a:pt x="7922" y="21811"/>
                  </a:cubicBezTo>
                  <a:cubicBezTo>
                    <a:pt x="8261" y="21605"/>
                    <a:pt x="8620" y="21430"/>
                    <a:pt x="8969" y="21249"/>
                  </a:cubicBezTo>
                  <a:cubicBezTo>
                    <a:pt x="9692" y="20907"/>
                    <a:pt x="10278" y="20341"/>
                    <a:pt x="11011" y="20013"/>
                  </a:cubicBezTo>
                  <a:cubicBezTo>
                    <a:pt x="11744" y="19685"/>
                    <a:pt x="12375" y="19197"/>
                    <a:pt x="13025" y="18739"/>
                  </a:cubicBezTo>
                  <a:cubicBezTo>
                    <a:pt x="13674" y="18282"/>
                    <a:pt x="14354" y="17870"/>
                    <a:pt x="14972" y="17361"/>
                  </a:cubicBezTo>
                  <a:cubicBezTo>
                    <a:pt x="15586" y="16851"/>
                    <a:pt x="16256" y="16426"/>
                    <a:pt x="16849" y="15885"/>
                  </a:cubicBezTo>
                  <a:cubicBezTo>
                    <a:pt x="17443" y="15344"/>
                    <a:pt x="18011" y="14782"/>
                    <a:pt x="18636" y="14276"/>
                  </a:cubicBezTo>
                  <a:cubicBezTo>
                    <a:pt x="19257" y="13770"/>
                    <a:pt x="19711" y="13093"/>
                    <a:pt x="20301" y="12549"/>
                  </a:cubicBezTo>
                  <a:cubicBezTo>
                    <a:pt x="20891" y="12004"/>
                    <a:pt x="21313" y="11313"/>
                    <a:pt x="21864" y="10730"/>
                  </a:cubicBezTo>
                  <a:cubicBezTo>
                    <a:pt x="22412" y="10144"/>
                    <a:pt x="22866" y="9481"/>
                    <a:pt x="23288" y="8804"/>
                  </a:cubicBezTo>
                  <a:cubicBezTo>
                    <a:pt x="24115" y="7436"/>
                    <a:pt x="25082" y="6159"/>
                    <a:pt x="25766" y="4703"/>
                  </a:cubicBezTo>
                  <a:lnTo>
                    <a:pt x="26806" y="2547"/>
                  </a:lnTo>
                  <a:cubicBezTo>
                    <a:pt x="27116" y="1807"/>
                    <a:pt x="27294" y="1018"/>
                    <a:pt x="27441" y="219"/>
                  </a:cubicBezTo>
                  <a:cubicBezTo>
                    <a:pt x="27458" y="142"/>
                    <a:pt x="27420" y="62"/>
                    <a:pt x="27347" y="24"/>
                  </a:cubicBezTo>
                  <a:cubicBezTo>
                    <a:pt x="27319" y="8"/>
                    <a:pt x="27289" y="1"/>
                    <a:pt x="27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9"/>
            <p:cNvSpPr/>
            <p:nvPr/>
          </p:nvSpPr>
          <p:spPr>
            <a:xfrm>
              <a:off x="4565100" y="739850"/>
              <a:ext cx="335650" cy="587400"/>
            </a:xfrm>
            <a:custGeom>
              <a:avLst/>
              <a:gdLst/>
              <a:ahLst/>
              <a:cxnLst/>
              <a:rect l="l" t="t" r="r" b="b"/>
              <a:pathLst>
                <a:path w="13426" h="23496" extrusionOk="0">
                  <a:moveTo>
                    <a:pt x="13195" y="0"/>
                  </a:moveTo>
                  <a:cubicBezTo>
                    <a:pt x="13150" y="0"/>
                    <a:pt x="13105" y="14"/>
                    <a:pt x="13066" y="43"/>
                  </a:cubicBezTo>
                  <a:cubicBezTo>
                    <a:pt x="11234" y="1411"/>
                    <a:pt x="9723" y="3149"/>
                    <a:pt x="8484" y="5054"/>
                  </a:cubicBezTo>
                  <a:cubicBezTo>
                    <a:pt x="8111" y="5490"/>
                    <a:pt x="7957" y="6066"/>
                    <a:pt x="7591" y="6510"/>
                  </a:cubicBezTo>
                  <a:cubicBezTo>
                    <a:pt x="7224" y="6956"/>
                    <a:pt x="7018" y="7497"/>
                    <a:pt x="6767" y="8007"/>
                  </a:cubicBezTo>
                  <a:cubicBezTo>
                    <a:pt x="6512" y="8516"/>
                    <a:pt x="6244" y="9029"/>
                    <a:pt x="6059" y="9570"/>
                  </a:cubicBezTo>
                  <a:cubicBezTo>
                    <a:pt x="5877" y="10111"/>
                    <a:pt x="5654" y="10645"/>
                    <a:pt x="5483" y="11182"/>
                  </a:cubicBezTo>
                  <a:cubicBezTo>
                    <a:pt x="5354" y="11723"/>
                    <a:pt x="5183" y="12257"/>
                    <a:pt x="4977" y="12774"/>
                  </a:cubicBezTo>
                  <a:cubicBezTo>
                    <a:pt x="4764" y="13290"/>
                    <a:pt x="4687" y="13852"/>
                    <a:pt x="4446" y="14355"/>
                  </a:cubicBezTo>
                  <a:cubicBezTo>
                    <a:pt x="4331" y="14609"/>
                    <a:pt x="4230" y="14868"/>
                    <a:pt x="4146" y="15136"/>
                  </a:cubicBezTo>
                  <a:cubicBezTo>
                    <a:pt x="4073" y="15405"/>
                    <a:pt x="3975" y="15663"/>
                    <a:pt x="3850" y="15911"/>
                  </a:cubicBezTo>
                  <a:cubicBezTo>
                    <a:pt x="3581" y="16403"/>
                    <a:pt x="3413" y="16934"/>
                    <a:pt x="3225" y="17457"/>
                  </a:cubicBezTo>
                  <a:cubicBezTo>
                    <a:pt x="2883" y="18515"/>
                    <a:pt x="2283" y="19457"/>
                    <a:pt x="1829" y="20451"/>
                  </a:cubicBezTo>
                  <a:cubicBezTo>
                    <a:pt x="1710" y="20703"/>
                    <a:pt x="1588" y="20940"/>
                    <a:pt x="1452" y="21181"/>
                  </a:cubicBezTo>
                  <a:cubicBezTo>
                    <a:pt x="1316" y="21422"/>
                    <a:pt x="1138" y="21620"/>
                    <a:pt x="1005" y="21854"/>
                  </a:cubicBezTo>
                  <a:cubicBezTo>
                    <a:pt x="716" y="22297"/>
                    <a:pt x="503" y="22800"/>
                    <a:pt x="150" y="23156"/>
                  </a:cubicBezTo>
                  <a:lnTo>
                    <a:pt x="126" y="23180"/>
                  </a:lnTo>
                  <a:cubicBezTo>
                    <a:pt x="0" y="23300"/>
                    <a:pt x="98" y="23496"/>
                    <a:pt x="250" y="23496"/>
                  </a:cubicBezTo>
                  <a:cubicBezTo>
                    <a:pt x="271" y="23496"/>
                    <a:pt x="292" y="23492"/>
                    <a:pt x="314" y="23484"/>
                  </a:cubicBezTo>
                  <a:cubicBezTo>
                    <a:pt x="625" y="23393"/>
                    <a:pt x="904" y="23215"/>
                    <a:pt x="1138" y="23027"/>
                  </a:cubicBezTo>
                  <a:cubicBezTo>
                    <a:pt x="1379" y="22845"/>
                    <a:pt x="1595" y="22632"/>
                    <a:pt x="1777" y="22395"/>
                  </a:cubicBezTo>
                  <a:cubicBezTo>
                    <a:pt x="1951" y="22158"/>
                    <a:pt x="2080" y="21900"/>
                    <a:pt x="2230" y="21652"/>
                  </a:cubicBezTo>
                  <a:cubicBezTo>
                    <a:pt x="2377" y="21404"/>
                    <a:pt x="2544" y="21167"/>
                    <a:pt x="2688" y="20919"/>
                  </a:cubicBezTo>
                  <a:cubicBezTo>
                    <a:pt x="3295" y="19942"/>
                    <a:pt x="3623" y="18846"/>
                    <a:pt x="4153" y="17844"/>
                  </a:cubicBezTo>
                  <a:cubicBezTo>
                    <a:pt x="4398" y="17335"/>
                    <a:pt x="4628" y="16815"/>
                    <a:pt x="4778" y="16271"/>
                  </a:cubicBezTo>
                  <a:cubicBezTo>
                    <a:pt x="4925" y="15723"/>
                    <a:pt x="5214" y="15227"/>
                    <a:pt x="5343" y="14676"/>
                  </a:cubicBezTo>
                  <a:cubicBezTo>
                    <a:pt x="5476" y="14128"/>
                    <a:pt x="5773" y="13629"/>
                    <a:pt x="5902" y="13081"/>
                  </a:cubicBezTo>
                  <a:lnTo>
                    <a:pt x="6139" y="12268"/>
                  </a:lnTo>
                  <a:cubicBezTo>
                    <a:pt x="6226" y="12002"/>
                    <a:pt x="6334" y="11741"/>
                    <a:pt x="6425" y="11476"/>
                  </a:cubicBezTo>
                  <a:cubicBezTo>
                    <a:pt x="6614" y="10956"/>
                    <a:pt x="6680" y="10394"/>
                    <a:pt x="6959" y="9919"/>
                  </a:cubicBezTo>
                  <a:cubicBezTo>
                    <a:pt x="7238" y="9441"/>
                    <a:pt x="7364" y="8907"/>
                    <a:pt x="7601" y="8408"/>
                  </a:cubicBezTo>
                  <a:cubicBezTo>
                    <a:pt x="7835" y="7912"/>
                    <a:pt x="8163" y="7466"/>
                    <a:pt x="8324" y="6925"/>
                  </a:cubicBezTo>
                  <a:cubicBezTo>
                    <a:pt x="8568" y="6433"/>
                    <a:pt x="8938" y="6014"/>
                    <a:pt x="9200" y="5525"/>
                  </a:cubicBezTo>
                  <a:cubicBezTo>
                    <a:pt x="9339" y="5288"/>
                    <a:pt x="9472" y="5044"/>
                    <a:pt x="9650" y="4831"/>
                  </a:cubicBezTo>
                  <a:cubicBezTo>
                    <a:pt x="9831" y="4625"/>
                    <a:pt x="9999" y="4405"/>
                    <a:pt x="10152" y="4178"/>
                  </a:cubicBezTo>
                  <a:cubicBezTo>
                    <a:pt x="10299" y="3944"/>
                    <a:pt x="10449" y="3700"/>
                    <a:pt x="10623" y="3491"/>
                  </a:cubicBezTo>
                  <a:cubicBezTo>
                    <a:pt x="10798" y="3281"/>
                    <a:pt x="11007" y="3100"/>
                    <a:pt x="11171" y="2877"/>
                  </a:cubicBezTo>
                  <a:cubicBezTo>
                    <a:pt x="11339" y="2653"/>
                    <a:pt x="11482" y="2409"/>
                    <a:pt x="11684" y="2224"/>
                  </a:cubicBezTo>
                  <a:cubicBezTo>
                    <a:pt x="11887" y="2032"/>
                    <a:pt x="12072" y="1823"/>
                    <a:pt x="12232" y="1599"/>
                  </a:cubicBezTo>
                  <a:cubicBezTo>
                    <a:pt x="12396" y="1376"/>
                    <a:pt x="12630" y="1219"/>
                    <a:pt x="12829" y="1030"/>
                  </a:cubicBezTo>
                  <a:cubicBezTo>
                    <a:pt x="13028" y="835"/>
                    <a:pt x="13199" y="615"/>
                    <a:pt x="13345" y="378"/>
                  </a:cubicBezTo>
                  <a:lnTo>
                    <a:pt x="13380" y="322"/>
                  </a:lnTo>
                  <a:cubicBezTo>
                    <a:pt x="13426" y="245"/>
                    <a:pt x="13419" y="155"/>
                    <a:pt x="13366" y="85"/>
                  </a:cubicBezTo>
                  <a:cubicBezTo>
                    <a:pt x="13323" y="29"/>
                    <a:pt x="13259" y="0"/>
                    <a:pt x="13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9"/>
            <p:cNvSpPr/>
            <p:nvPr/>
          </p:nvSpPr>
          <p:spPr>
            <a:xfrm>
              <a:off x="5865050" y="1032650"/>
              <a:ext cx="48175" cy="185000"/>
            </a:xfrm>
            <a:custGeom>
              <a:avLst/>
              <a:gdLst/>
              <a:ahLst/>
              <a:cxnLst/>
              <a:rect l="l" t="t" r="r" b="b"/>
              <a:pathLst>
                <a:path w="1927" h="7400" extrusionOk="0">
                  <a:moveTo>
                    <a:pt x="1324" y="1"/>
                  </a:moveTo>
                  <a:cubicBezTo>
                    <a:pt x="1251" y="1"/>
                    <a:pt x="1180" y="35"/>
                    <a:pt x="1135" y="99"/>
                  </a:cubicBezTo>
                  <a:lnTo>
                    <a:pt x="1128" y="106"/>
                  </a:lnTo>
                  <a:cubicBezTo>
                    <a:pt x="1013" y="273"/>
                    <a:pt x="887" y="430"/>
                    <a:pt x="873" y="573"/>
                  </a:cubicBezTo>
                  <a:cubicBezTo>
                    <a:pt x="866" y="646"/>
                    <a:pt x="904" y="716"/>
                    <a:pt x="904" y="793"/>
                  </a:cubicBezTo>
                  <a:cubicBezTo>
                    <a:pt x="901" y="866"/>
                    <a:pt x="891" y="943"/>
                    <a:pt x="870" y="1013"/>
                  </a:cubicBezTo>
                  <a:cubicBezTo>
                    <a:pt x="810" y="1306"/>
                    <a:pt x="957" y="1603"/>
                    <a:pt x="842" y="1896"/>
                  </a:cubicBezTo>
                  <a:cubicBezTo>
                    <a:pt x="807" y="2042"/>
                    <a:pt x="768" y="2189"/>
                    <a:pt x="821" y="2339"/>
                  </a:cubicBezTo>
                  <a:cubicBezTo>
                    <a:pt x="873" y="2493"/>
                    <a:pt x="751" y="2632"/>
                    <a:pt x="793" y="2786"/>
                  </a:cubicBezTo>
                  <a:cubicBezTo>
                    <a:pt x="838" y="2939"/>
                    <a:pt x="713" y="3072"/>
                    <a:pt x="733" y="3225"/>
                  </a:cubicBezTo>
                  <a:cubicBezTo>
                    <a:pt x="744" y="3375"/>
                    <a:pt x="723" y="3529"/>
                    <a:pt x="664" y="3665"/>
                  </a:cubicBezTo>
                  <a:cubicBezTo>
                    <a:pt x="625" y="3812"/>
                    <a:pt x="702" y="3983"/>
                    <a:pt x="597" y="4112"/>
                  </a:cubicBezTo>
                  <a:cubicBezTo>
                    <a:pt x="493" y="4244"/>
                    <a:pt x="587" y="4412"/>
                    <a:pt x="538" y="4559"/>
                  </a:cubicBezTo>
                  <a:cubicBezTo>
                    <a:pt x="489" y="4702"/>
                    <a:pt x="468" y="4845"/>
                    <a:pt x="479" y="5002"/>
                  </a:cubicBezTo>
                  <a:cubicBezTo>
                    <a:pt x="493" y="5159"/>
                    <a:pt x="350" y="5281"/>
                    <a:pt x="371" y="5441"/>
                  </a:cubicBezTo>
                  <a:cubicBezTo>
                    <a:pt x="378" y="5518"/>
                    <a:pt x="367" y="5595"/>
                    <a:pt x="336" y="5665"/>
                  </a:cubicBezTo>
                  <a:cubicBezTo>
                    <a:pt x="290" y="5728"/>
                    <a:pt x="266" y="5801"/>
                    <a:pt x="262" y="5878"/>
                  </a:cubicBezTo>
                  <a:cubicBezTo>
                    <a:pt x="301" y="6045"/>
                    <a:pt x="172" y="6237"/>
                    <a:pt x="161" y="6314"/>
                  </a:cubicBezTo>
                  <a:cubicBezTo>
                    <a:pt x="154" y="6394"/>
                    <a:pt x="193" y="6481"/>
                    <a:pt x="144" y="6548"/>
                  </a:cubicBezTo>
                  <a:cubicBezTo>
                    <a:pt x="102" y="6611"/>
                    <a:pt x="88" y="6691"/>
                    <a:pt x="105" y="6768"/>
                  </a:cubicBezTo>
                  <a:cubicBezTo>
                    <a:pt x="119" y="6851"/>
                    <a:pt x="46" y="6907"/>
                    <a:pt x="18" y="6977"/>
                  </a:cubicBezTo>
                  <a:cubicBezTo>
                    <a:pt x="1" y="7068"/>
                    <a:pt x="22" y="7158"/>
                    <a:pt x="74" y="7232"/>
                  </a:cubicBezTo>
                  <a:lnTo>
                    <a:pt x="88" y="7253"/>
                  </a:lnTo>
                  <a:cubicBezTo>
                    <a:pt x="151" y="7346"/>
                    <a:pt x="254" y="7399"/>
                    <a:pt x="362" y="7399"/>
                  </a:cubicBezTo>
                  <a:cubicBezTo>
                    <a:pt x="403" y="7399"/>
                    <a:pt x="445" y="7391"/>
                    <a:pt x="486" y="7375"/>
                  </a:cubicBezTo>
                  <a:cubicBezTo>
                    <a:pt x="573" y="7343"/>
                    <a:pt x="650" y="7281"/>
                    <a:pt x="692" y="7197"/>
                  </a:cubicBezTo>
                  <a:cubicBezTo>
                    <a:pt x="709" y="7120"/>
                    <a:pt x="681" y="7029"/>
                    <a:pt x="744" y="6963"/>
                  </a:cubicBezTo>
                  <a:cubicBezTo>
                    <a:pt x="877" y="6848"/>
                    <a:pt x="796" y="6659"/>
                    <a:pt x="946" y="6541"/>
                  </a:cubicBezTo>
                  <a:cubicBezTo>
                    <a:pt x="974" y="6467"/>
                    <a:pt x="971" y="6380"/>
                    <a:pt x="981" y="6307"/>
                  </a:cubicBezTo>
                  <a:cubicBezTo>
                    <a:pt x="995" y="6230"/>
                    <a:pt x="1044" y="6167"/>
                    <a:pt x="1086" y="6098"/>
                  </a:cubicBezTo>
                  <a:cubicBezTo>
                    <a:pt x="1131" y="6028"/>
                    <a:pt x="1131" y="5944"/>
                    <a:pt x="1131" y="5864"/>
                  </a:cubicBezTo>
                  <a:cubicBezTo>
                    <a:pt x="1135" y="5787"/>
                    <a:pt x="1163" y="5710"/>
                    <a:pt x="1205" y="5644"/>
                  </a:cubicBezTo>
                  <a:cubicBezTo>
                    <a:pt x="1299" y="5508"/>
                    <a:pt x="1222" y="5330"/>
                    <a:pt x="1299" y="5183"/>
                  </a:cubicBezTo>
                  <a:cubicBezTo>
                    <a:pt x="1452" y="5058"/>
                    <a:pt x="1414" y="4894"/>
                    <a:pt x="1438" y="4740"/>
                  </a:cubicBezTo>
                  <a:cubicBezTo>
                    <a:pt x="1466" y="4586"/>
                    <a:pt x="1554" y="4443"/>
                    <a:pt x="1543" y="4283"/>
                  </a:cubicBezTo>
                  <a:cubicBezTo>
                    <a:pt x="1536" y="4119"/>
                    <a:pt x="1637" y="3979"/>
                    <a:pt x="1637" y="3819"/>
                  </a:cubicBezTo>
                  <a:cubicBezTo>
                    <a:pt x="1620" y="3662"/>
                    <a:pt x="1644" y="3505"/>
                    <a:pt x="1700" y="3358"/>
                  </a:cubicBezTo>
                  <a:cubicBezTo>
                    <a:pt x="1763" y="3204"/>
                    <a:pt x="1672" y="3033"/>
                    <a:pt x="1746" y="2887"/>
                  </a:cubicBezTo>
                  <a:cubicBezTo>
                    <a:pt x="1770" y="2810"/>
                    <a:pt x="1801" y="2733"/>
                    <a:pt x="1787" y="2653"/>
                  </a:cubicBezTo>
                  <a:cubicBezTo>
                    <a:pt x="1777" y="2576"/>
                    <a:pt x="1766" y="2493"/>
                    <a:pt x="1812" y="2419"/>
                  </a:cubicBezTo>
                  <a:cubicBezTo>
                    <a:pt x="1903" y="2266"/>
                    <a:pt x="1871" y="2105"/>
                    <a:pt x="1850" y="1948"/>
                  </a:cubicBezTo>
                  <a:cubicBezTo>
                    <a:pt x="1760" y="1631"/>
                    <a:pt x="1927" y="1316"/>
                    <a:pt x="1850" y="995"/>
                  </a:cubicBezTo>
                  <a:cubicBezTo>
                    <a:pt x="1829" y="919"/>
                    <a:pt x="1815" y="838"/>
                    <a:pt x="1812" y="758"/>
                  </a:cubicBezTo>
                  <a:cubicBezTo>
                    <a:pt x="1812" y="678"/>
                    <a:pt x="1833" y="601"/>
                    <a:pt x="1815" y="521"/>
                  </a:cubicBezTo>
                  <a:cubicBezTo>
                    <a:pt x="1777" y="360"/>
                    <a:pt x="1634" y="210"/>
                    <a:pt x="1494" y="71"/>
                  </a:cubicBezTo>
                  <a:cubicBezTo>
                    <a:pt x="1484" y="60"/>
                    <a:pt x="1470" y="50"/>
                    <a:pt x="1459" y="43"/>
                  </a:cubicBezTo>
                  <a:cubicBezTo>
                    <a:pt x="1417" y="14"/>
                    <a:pt x="1370" y="1"/>
                    <a:pt x="1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9"/>
            <p:cNvSpPr/>
            <p:nvPr/>
          </p:nvSpPr>
          <p:spPr>
            <a:xfrm>
              <a:off x="5203550" y="752000"/>
              <a:ext cx="449775" cy="301150"/>
            </a:xfrm>
            <a:custGeom>
              <a:avLst/>
              <a:gdLst/>
              <a:ahLst/>
              <a:cxnLst/>
              <a:rect l="l" t="t" r="r" b="b"/>
              <a:pathLst>
                <a:path w="17991" h="12046" extrusionOk="0">
                  <a:moveTo>
                    <a:pt x="17791" y="0"/>
                  </a:moveTo>
                  <a:cubicBezTo>
                    <a:pt x="17747" y="0"/>
                    <a:pt x="17702" y="16"/>
                    <a:pt x="17666" y="49"/>
                  </a:cubicBezTo>
                  <a:lnTo>
                    <a:pt x="17649" y="59"/>
                  </a:lnTo>
                  <a:cubicBezTo>
                    <a:pt x="17300" y="380"/>
                    <a:pt x="16947" y="677"/>
                    <a:pt x="16689" y="1033"/>
                  </a:cubicBezTo>
                  <a:cubicBezTo>
                    <a:pt x="16553" y="1204"/>
                    <a:pt x="16480" y="1417"/>
                    <a:pt x="16340" y="1591"/>
                  </a:cubicBezTo>
                  <a:cubicBezTo>
                    <a:pt x="16201" y="1766"/>
                    <a:pt x="16047" y="1923"/>
                    <a:pt x="15893" y="2083"/>
                  </a:cubicBezTo>
                  <a:cubicBezTo>
                    <a:pt x="15325" y="2747"/>
                    <a:pt x="14812" y="3479"/>
                    <a:pt x="14124" y="4038"/>
                  </a:cubicBezTo>
                  <a:cubicBezTo>
                    <a:pt x="13796" y="4334"/>
                    <a:pt x="13430" y="4586"/>
                    <a:pt x="13143" y="4928"/>
                  </a:cubicBezTo>
                  <a:cubicBezTo>
                    <a:pt x="12854" y="5273"/>
                    <a:pt x="12446" y="5469"/>
                    <a:pt x="12121" y="5779"/>
                  </a:cubicBezTo>
                  <a:cubicBezTo>
                    <a:pt x="11800" y="6090"/>
                    <a:pt x="11388" y="6282"/>
                    <a:pt x="11043" y="6557"/>
                  </a:cubicBezTo>
                  <a:cubicBezTo>
                    <a:pt x="10694" y="6830"/>
                    <a:pt x="10317" y="7070"/>
                    <a:pt x="9922" y="7280"/>
                  </a:cubicBezTo>
                  <a:cubicBezTo>
                    <a:pt x="9539" y="7503"/>
                    <a:pt x="9197" y="7803"/>
                    <a:pt x="8774" y="7960"/>
                  </a:cubicBezTo>
                  <a:cubicBezTo>
                    <a:pt x="8355" y="8117"/>
                    <a:pt x="8006" y="8411"/>
                    <a:pt x="7605" y="8602"/>
                  </a:cubicBezTo>
                  <a:cubicBezTo>
                    <a:pt x="7204" y="8794"/>
                    <a:pt x="6813" y="9000"/>
                    <a:pt x="6419" y="9220"/>
                  </a:cubicBezTo>
                  <a:cubicBezTo>
                    <a:pt x="6028" y="9444"/>
                    <a:pt x="5578" y="9517"/>
                    <a:pt x="5190" y="9751"/>
                  </a:cubicBezTo>
                  <a:cubicBezTo>
                    <a:pt x="4803" y="9981"/>
                    <a:pt x="4335" y="10012"/>
                    <a:pt x="3944" y="10239"/>
                  </a:cubicBezTo>
                  <a:cubicBezTo>
                    <a:pt x="3550" y="10466"/>
                    <a:pt x="3114" y="10578"/>
                    <a:pt x="2681" y="10700"/>
                  </a:cubicBezTo>
                  <a:cubicBezTo>
                    <a:pt x="2479" y="10784"/>
                    <a:pt x="2287" y="10916"/>
                    <a:pt x="2063" y="10955"/>
                  </a:cubicBezTo>
                  <a:cubicBezTo>
                    <a:pt x="1840" y="10997"/>
                    <a:pt x="1627" y="11070"/>
                    <a:pt x="1425" y="11171"/>
                  </a:cubicBezTo>
                  <a:cubicBezTo>
                    <a:pt x="1222" y="11272"/>
                    <a:pt x="988" y="11272"/>
                    <a:pt x="776" y="11328"/>
                  </a:cubicBezTo>
                  <a:cubicBezTo>
                    <a:pt x="556" y="11391"/>
                    <a:pt x="350" y="11489"/>
                    <a:pt x="161" y="11618"/>
                  </a:cubicBezTo>
                  <a:lnTo>
                    <a:pt x="99" y="11660"/>
                  </a:lnTo>
                  <a:cubicBezTo>
                    <a:pt x="36" y="11705"/>
                    <a:pt x="1" y="11782"/>
                    <a:pt x="11" y="11862"/>
                  </a:cubicBezTo>
                  <a:cubicBezTo>
                    <a:pt x="27" y="11968"/>
                    <a:pt x="121" y="12045"/>
                    <a:pt x="226" y="12045"/>
                  </a:cubicBezTo>
                  <a:cubicBezTo>
                    <a:pt x="235" y="12045"/>
                    <a:pt x="243" y="12045"/>
                    <a:pt x="252" y="12043"/>
                  </a:cubicBezTo>
                  <a:cubicBezTo>
                    <a:pt x="2084" y="11813"/>
                    <a:pt x="3829" y="11251"/>
                    <a:pt x="5518" y="10539"/>
                  </a:cubicBezTo>
                  <a:cubicBezTo>
                    <a:pt x="5968" y="10435"/>
                    <a:pt x="6335" y="10128"/>
                    <a:pt x="6771" y="9984"/>
                  </a:cubicBezTo>
                  <a:cubicBezTo>
                    <a:pt x="7235" y="9911"/>
                    <a:pt x="7612" y="9632"/>
                    <a:pt x="8020" y="9426"/>
                  </a:cubicBezTo>
                  <a:cubicBezTo>
                    <a:pt x="8432" y="9224"/>
                    <a:pt x="8872" y="9070"/>
                    <a:pt x="9249" y="8805"/>
                  </a:cubicBezTo>
                  <a:cubicBezTo>
                    <a:pt x="9622" y="8536"/>
                    <a:pt x="10062" y="8386"/>
                    <a:pt x="10442" y="8117"/>
                  </a:cubicBezTo>
                  <a:cubicBezTo>
                    <a:pt x="10805" y="7838"/>
                    <a:pt x="11193" y="7587"/>
                    <a:pt x="11598" y="7367"/>
                  </a:cubicBezTo>
                  <a:cubicBezTo>
                    <a:pt x="12006" y="7144"/>
                    <a:pt x="12295" y="6767"/>
                    <a:pt x="12704" y="6540"/>
                  </a:cubicBezTo>
                  <a:cubicBezTo>
                    <a:pt x="12903" y="6425"/>
                    <a:pt x="13091" y="6289"/>
                    <a:pt x="13266" y="6139"/>
                  </a:cubicBezTo>
                  <a:cubicBezTo>
                    <a:pt x="13423" y="5968"/>
                    <a:pt x="13597" y="5818"/>
                    <a:pt x="13789" y="5685"/>
                  </a:cubicBezTo>
                  <a:cubicBezTo>
                    <a:pt x="14176" y="5434"/>
                    <a:pt x="14525" y="5123"/>
                    <a:pt x="14822" y="4767"/>
                  </a:cubicBezTo>
                  <a:cubicBezTo>
                    <a:pt x="15115" y="4408"/>
                    <a:pt x="15436" y="4069"/>
                    <a:pt x="15778" y="3755"/>
                  </a:cubicBezTo>
                  <a:cubicBezTo>
                    <a:pt x="16113" y="3438"/>
                    <a:pt x="16417" y="3089"/>
                    <a:pt x="16668" y="2691"/>
                  </a:cubicBezTo>
                  <a:cubicBezTo>
                    <a:pt x="16916" y="2293"/>
                    <a:pt x="17237" y="1961"/>
                    <a:pt x="17471" y="1557"/>
                  </a:cubicBezTo>
                  <a:cubicBezTo>
                    <a:pt x="17701" y="1152"/>
                    <a:pt x="17830" y="688"/>
                    <a:pt x="17970" y="244"/>
                  </a:cubicBezTo>
                  <a:cubicBezTo>
                    <a:pt x="17991" y="182"/>
                    <a:pt x="17973" y="112"/>
                    <a:pt x="17928" y="59"/>
                  </a:cubicBezTo>
                  <a:cubicBezTo>
                    <a:pt x="17891" y="21"/>
                    <a:pt x="17841" y="0"/>
                    <a:pt x="17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9"/>
            <p:cNvSpPr/>
            <p:nvPr/>
          </p:nvSpPr>
          <p:spPr>
            <a:xfrm>
              <a:off x="5449775" y="1490625"/>
              <a:ext cx="835475" cy="633775"/>
            </a:xfrm>
            <a:custGeom>
              <a:avLst/>
              <a:gdLst/>
              <a:ahLst/>
              <a:cxnLst/>
              <a:rect l="l" t="t" r="r" b="b"/>
              <a:pathLst>
                <a:path w="33419" h="25351" extrusionOk="0">
                  <a:moveTo>
                    <a:pt x="28461" y="1"/>
                  </a:moveTo>
                  <a:cubicBezTo>
                    <a:pt x="28049" y="1"/>
                    <a:pt x="27638" y="73"/>
                    <a:pt x="27249" y="216"/>
                  </a:cubicBezTo>
                  <a:cubicBezTo>
                    <a:pt x="26694" y="415"/>
                    <a:pt x="26202" y="708"/>
                    <a:pt x="25786" y="1127"/>
                  </a:cubicBezTo>
                  <a:cubicBezTo>
                    <a:pt x="25633" y="1247"/>
                    <a:pt x="25747" y="1457"/>
                    <a:pt x="25898" y="1457"/>
                  </a:cubicBezTo>
                  <a:cubicBezTo>
                    <a:pt x="25935" y="1457"/>
                    <a:pt x="25975" y="1444"/>
                    <a:pt x="26013" y="1413"/>
                  </a:cubicBezTo>
                  <a:lnTo>
                    <a:pt x="26031" y="1403"/>
                  </a:lnTo>
                  <a:cubicBezTo>
                    <a:pt x="26634" y="1057"/>
                    <a:pt x="27312" y="879"/>
                    <a:pt x="27998" y="879"/>
                  </a:cubicBezTo>
                  <a:cubicBezTo>
                    <a:pt x="28280" y="879"/>
                    <a:pt x="28563" y="909"/>
                    <a:pt x="28843" y="970"/>
                  </a:cubicBezTo>
                  <a:cubicBezTo>
                    <a:pt x="29782" y="1110"/>
                    <a:pt x="30658" y="1651"/>
                    <a:pt x="31360" y="2363"/>
                  </a:cubicBezTo>
                  <a:lnTo>
                    <a:pt x="31632" y="2628"/>
                  </a:lnTo>
                  <a:lnTo>
                    <a:pt x="31824" y="2879"/>
                  </a:lnTo>
                  <a:cubicBezTo>
                    <a:pt x="31894" y="2956"/>
                    <a:pt x="31935" y="3060"/>
                    <a:pt x="31984" y="3165"/>
                  </a:cubicBezTo>
                  <a:cubicBezTo>
                    <a:pt x="32033" y="3270"/>
                    <a:pt x="32099" y="3357"/>
                    <a:pt x="32124" y="3472"/>
                  </a:cubicBezTo>
                  <a:cubicBezTo>
                    <a:pt x="32288" y="3933"/>
                    <a:pt x="32386" y="4411"/>
                    <a:pt x="32417" y="4896"/>
                  </a:cubicBezTo>
                  <a:cubicBezTo>
                    <a:pt x="32511" y="5891"/>
                    <a:pt x="32361" y="6920"/>
                    <a:pt x="32051" y="7887"/>
                  </a:cubicBezTo>
                  <a:cubicBezTo>
                    <a:pt x="31740" y="8857"/>
                    <a:pt x="31297" y="9733"/>
                    <a:pt x="30749" y="10592"/>
                  </a:cubicBezTo>
                  <a:cubicBezTo>
                    <a:pt x="30204" y="11454"/>
                    <a:pt x="29367" y="11942"/>
                    <a:pt x="28463" y="12368"/>
                  </a:cubicBezTo>
                  <a:cubicBezTo>
                    <a:pt x="27639" y="12761"/>
                    <a:pt x="26706" y="12841"/>
                    <a:pt x="25783" y="12841"/>
                  </a:cubicBezTo>
                  <a:cubicBezTo>
                    <a:pt x="25698" y="12841"/>
                    <a:pt x="25613" y="12840"/>
                    <a:pt x="25528" y="12839"/>
                  </a:cubicBezTo>
                  <a:cubicBezTo>
                    <a:pt x="24516" y="12835"/>
                    <a:pt x="23514" y="12637"/>
                    <a:pt x="22576" y="12256"/>
                  </a:cubicBezTo>
                  <a:cubicBezTo>
                    <a:pt x="22514" y="12230"/>
                    <a:pt x="22450" y="12218"/>
                    <a:pt x="22387" y="12218"/>
                  </a:cubicBezTo>
                  <a:cubicBezTo>
                    <a:pt x="22253" y="12218"/>
                    <a:pt x="22124" y="12274"/>
                    <a:pt x="22031" y="12378"/>
                  </a:cubicBezTo>
                  <a:lnTo>
                    <a:pt x="22017" y="12389"/>
                  </a:lnTo>
                  <a:cubicBezTo>
                    <a:pt x="21309" y="13150"/>
                    <a:pt x="20583" y="13949"/>
                    <a:pt x="19787" y="14654"/>
                  </a:cubicBezTo>
                  <a:cubicBezTo>
                    <a:pt x="19379" y="15003"/>
                    <a:pt x="18953" y="15327"/>
                    <a:pt x="18576" y="15701"/>
                  </a:cubicBezTo>
                  <a:lnTo>
                    <a:pt x="17362" y="16751"/>
                  </a:lnTo>
                  <a:cubicBezTo>
                    <a:pt x="16517" y="17404"/>
                    <a:pt x="15621" y="17983"/>
                    <a:pt x="14800" y="18677"/>
                  </a:cubicBezTo>
                  <a:cubicBezTo>
                    <a:pt x="14389" y="19016"/>
                    <a:pt x="13911" y="19267"/>
                    <a:pt x="13457" y="19550"/>
                  </a:cubicBezTo>
                  <a:lnTo>
                    <a:pt x="12085" y="20377"/>
                  </a:lnTo>
                  <a:cubicBezTo>
                    <a:pt x="11621" y="20639"/>
                    <a:pt x="11178" y="20946"/>
                    <a:pt x="10693" y="21166"/>
                  </a:cubicBezTo>
                  <a:cubicBezTo>
                    <a:pt x="10208" y="21389"/>
                    <a:pt x="9719" y="21605"/>
                    <a:pt x="9252" y="21867"/>
                  </a:cubicBezTo>
                  <a:cubicBezTo>
                    <a:pt x="8302" y="22352"/>
                    <a:pt x="7325" y="22792"/>
                    <a:pt x="6303" y="23106"/>
                  </a:cubicBezTo>
                  <a:cubicBezTo>
                    <a:pt x="5804" y="23295"/>
                    <a:pt x="5322" y="23549"/>
                    <a:pt x="4809" y="23685"/>
                  </a:cubicBezTo>
                  <a:cubicBezTo>
                    <a:pt x="4293" y="23818"/>
                    <a:pt x="3773" y="23947"/>
                    <a:pt x="3274" y="24139"/>
                  </a:cubicBezTo>
                  <a:cubicBezTo>
                    <a:pt x="3019" y="24226"/>
                    <a:pt x="2761" y="24296"/>
                    <a:pt x="2499" y="24352"/>
                  </a:cubicBezTo>
                  <a:cubicBezTo>
                    <a:pt x="2237" y="24394"/>
                    <a:pt x="1972" y="24425"/>
                    <a:pt x="1710" y="24481"/>
                  </a:cubicBezTo>
                  <a:cubicBezTo>
                    <a:pt x="1183" y="24586"/>
                    <a:pt x="663" y="24732"/>
                    <a:pt x="157" y="24917"/>
                  </a:cubicBezTo>
                  <a:lnTo>
                    <a:pt x="140" y="24924"/>
                  </a:lnTo>
                  <a:cubicBezTo>
                    <a:pt x="56" y="24959"/>
                    <a:pt x="0" y="25039"/>
                    <a:pt x="0" y="25134"/>
                  </a:cubicBezTo>
                  <a:cubicBezTo>
                    <a:pt x="4" y="25252"/>
                    <a:pt x="101" y="25350"/>
                    <a:pt x="223" y="25350"/>
                  </a:cubicBezTo>
                  <a:cubicBezTo>
                    <a:pt x="1323" y="25329"/>
                    <a:pt x="2391" y="25067"/>
                    <a:pt x="3441" y="24785"/>
                  </a:cubicBezTo>
                  <a:cubicBezTo>
                    <a:pt x="3978" y="24687"/>
                    <a:pt x="4519" y="24575"/>
                    <a:pt x="5025" y="24373"/>
                  </a:cubicBezTo>
                  <a:cubicBezTo>
                    <a:pt x="5531" y="24174"/>
                    <a:pt x="6065" y="24052"/>
                    <a:pt x="6582" y="23877"/>
                  </a:cubicBezTo>
                  <a:lnTo>
                    <a:pt x="7350" y="23588"/>
                  </a:lnTo>
                  <a:lnTo>
                    <a:pt x="8096" y="23256"/>
                  </a:lnTo>
                  <a:cubicBezTo>
                    <a:pt x="8596" y="23026"/>
                    <a:pt x="9122" y="22865"/>
                    <a:pt x="9618" y="22642"/>
                  </a:cubicBezTo>
                  <a:cubicBezTo>
                    <a:pt x="10117" y="22419"/>
                    <a:pt x="10588" y="22139"/>
                    <a:pt x="11073" y="21892"/>
                  </a:cubicBezTo>
                  <a:cubicBezTo>
                    <a:pt x="11555" y="21644"/>
                    <a:pt x="12033" y="21372"/>
                    <a:pt x="12511" y="21120"/>
                  </a:cubicBezTo>
                  <a:cubicBezTo>
                    <a:pt x="13502" y="20642"/>
                    <a:pt x="14343" y="19934"/>
                    <a:pt x="15282" y="19382"/>
                  </a:cubicBezTo>
                  <a:cubicBezTo>
                    <a:pt x="15753" y="19103"/>
                    <a:pt x="16221" y="18821"/>
                    <a:pt x="16657" y="18489"/>
                  </a:cubicBezTo>
                  <a:lnTo>
                    <a:pt x="17938" y="17473"/>
                  </a:lnTo>
                  <a:cubicBezTo>
                    <a:pt x="18793" y="16800"/>
                    <a:pt x="19634" y="16105"/>
                    <a:pt x="20429" y="15352"/>
                  </a:cubicBezTo>
                  <a:cubicBezTo>
                    <a:pt x="21143" y="14673"/>
                    <a:pt x="21871" y="14022"/>
                    <a:pt x="22539" y="13274"/>
                  </a:cubicBezTo>
                  <a:lnTo>
                    <a:pt x="22539" y="13274"/>
                  </a:lnTo>
                  <a:cubicBezTo>
                    <a:pt x="22973" y="13413"/>
                    <a:pt x="23395" y="13505"/>
                    <a:pt x="23836" y="13600"/>
                  </a:cubicBezTo>
                  <a:cubicBezTo>
                    <a:pt x="24380" y="13718"/>
                    <a:pt x="24935" y="13788"/>
                    <a:pt x="25493" y="13816"/>
                  </a:cubicBezTo>
                  <a:cubicBezTo>
                    <a:pt x="25624" y="13825"/>
                    <a:pt x="25755" y="13829"/>
                    <a:pt x="25886" y="13829"/>
                  </a:cubicBezTo>
                  <a:cubicBezTo>
                    <a:pt x="26884" y="13829"/>
                    <a:pt x="27873" y="13591"/>
                    <a:pt x="28826" y="13258"/>
                  </a:cubicBezTo>
                  <a:cubicBezTo>
                    <a:pt x="29374" y="13069"/>
                    <a:pt x="29883" y="12787"/>
                    <a:pt x="30337" y="12424"/>
                  </a:cubicBezTo>
                  <a:cubicBezTo>
                    <a:pt x="30571" y="12246"/>
                    <a:pt x="30759" y="12022"/>
                    <a:pt x="30976" y="11837"/>
                  </a:cubicBezTo>
                  <a:lnTo>
                    <a:pt x="31552" y="11195"/>
                  </a:lnTo>
                  <a:cubicBezTo>
                    <a:pt x="32302" y="10319"/>
                    <a:pt x="32735" y="9244"/>
                    <a:pt x="33017" y="8166"/>
                  </a:cubicBezTo>
                  <a:cubicBezTo>
                    <a:pt x="33293" y="7077"/>
                    <a:pt x="33419" y="5957"/>
                    <a:pt x="33391" y="4833"/>
                  </a:cubicBezTo>
                  <a:cubicBezTo>
                    <a:pt x="33363" y="4268"/>
                    <a:pt x="33276" y="3689"/>
                    <a:pt x="33070" y="3123"/>
                  </a:cubicBezTo>
                  <a:cubicBezTo>
                    <a:pt x="33035" y="2980"/>
                    <a:pt x="32961" y="2844"/>
                    <a:pt x="32888" y="2705"/>
                  </a:cubicBezTo>
                  <a:cubicBezTo>
                    <a:pt x="32815" y="2565"/>
                    <a:pt x="32745" y="2425"/>
                    <a:pt x="32647" y="2300"/>
                  </a:cubicBezTo>
                  <a:cubicBezTo>
                    <a:pt x="32553" y="2174"/>
                    <a:pt x="32448" y="2041"/>
                    <a:pt x="32344" y="1930"/>
                  </a:cubicBezTo>
                  <a:lnTo>
                    <a:pt x="32023" y="1651"/>
                  </a:lnTo>
                  <a:cubicBezTo>
                    <a:pt x="31820" y="1452"/>
                    <a:pt x="31597" y="1274"/>
                    <a:pt x="31360" y="1117"/>
                  </a:cubicBezTo>
                  <a:cubicBezTo>
                    <a:pt x="31140" y="939"/>
                    <a:pt x="30888" y="799"/>
                    <a:pt x="30637" y="656"/>
                  </a:cubicBezTo>
                  <a:cubicBezTo>
                    <a:pt x="30145" y="366"/>
                    <a:pt x="29590" y="122"/>
                    <a:pt x="29000" y="42"/>
                  </a:cubicBezTo>
                  <a:cubicBezTo>
                    <a:pt x="28822" y="14"/>
                    <a:pt x="28641" y="1"/>
                    <a:pt x="28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9"/>
            <p:cNvSpPr/>
            <p:nvPr/>
          </p:nvSpPr>
          <p:spPr>
            <a:xfrm>
              <a:off x="4585600" y="1311250"/>
              <a:ext cx="618950" cy="810875"/>
            </a:xfrm>
            <a:custGeom>
              <a:avLst/>
              <a:gdLst/>
              <a:ahLst/>
              <a:cxnLst/>
              <a:rect l="l" t="t" r="r" b="b"/>
              <a:pathLst>
                <a:path w="24758" h="32435" extrusionOk="0">
                  <a:moveTo>
                    <a:pt x="2352" y="1"/>
                  </a:moveTo>
                  <a:cubicBezTo>
                    <a:pt x="2261" y="1"/>
                    <a:pt x="2175" y="60"/>
                    <a:pt x="2147" y="153"/>
                  </a:cubicBezTo>
                  <a:cubicBezTo>
                    <a:pt x="1051" y="3877"/>
                    <a:pt x="315" y="7709"/>
                    <a:pt x="119" y="11614"/>
                  </a:cubicBezTo>
                  <a:cubicBezTo>
                    <a:pt x="0" y="12591"/>
                    <a:pt x="112" y="13572"/>
                    <a:pt x="130" y="14556"/>
                  </a:cubicBezTo>
                  <a:cubicBezTo>
                    <a:pt x="109" y="15051"/>
                    <a:pt x="119" y="15557"/>
                    <a:pt x="227" y="16050"/>
                  </a:cubicBezTo>
                  <a:cubicBezTo>
                    <a:pt x="335" y="16542"/>
                    <a:pt x="451" y="17041"/>
                    <a:pt x="625" y="17515"/>
                  </a:cubicBezTo>
                  <a:cubicBezTo>
                    <a:pt x="800" y="17990"/>
                    <a:pt x="950" y="18478"/>
                    <a:pt x="1184" y="18925"/>
                  </a:cubicBezTo>
                  <a:cubicBezTo>
                    <a:pt x="1292" y="19152"/>
                    <a:pt x="1382" y="19382"/>
                    <a:pt x="1519" y="19595"/>
                  </a:cubicBezTo>
                  <a:cubicBezTo>
                    <a:pt x="1655" y="19808"/>
                    <a:pt x="1805" y="20010"/>
                    <a:pt x="1951" y="20209"/>
                  </a:cubicBezTo>
                  <a:cubicBezTo>
                    <a:pt x="2223" y="20628"/>
                    <a:pt x="2510" y="21033"/>
                    <a:pt x="2813" y="21424"/>
                  </a:cubicBezTo>
                  <a:cubicBezTo>
                    <a:pt x="3099" y="21829"/>
                    <a:pt x="3417" y="22209"/>
                    <a:pt x="3759" y="22565"/>
                  </a:cubicBezTo>
                  <a:cubicBezTo>
                    <a:pt x="6429" y="25483"/>
                    <a:pt x="9741" y="27702"/>
                    <a:pt x="13258" y="29405"/>
                  </a:cubicBezTo>
                  <a:cubicBezTo>
                    <a:pt x="15076" y="30131"/>
                    <a:pt x="16835" y="31010"/>
                    <a:pt x="18744" y="31475"/>
                  </a:cubicBezTo>
                  <a:cubicBezTo>
                    <a:pt x="19687" y="31733"/>
                    <a:pt x="20639" y="31960"/>
                    <a:pt x="21585" y="32190"/>
                  </a:cubicBezTo>
                  <a:cubicBezTo>
                    <a:pt x="22060" y="32302"/>
                    <a:pt x="22548" y="32337"/>
                    <a:pt x="23040" y="32364"/>
                  </a:cubicBezTo>
                  <a:cubicBezTo>
                    <a:pt x="23536" y="32389"/>
                    <a:pt x="24017" y="32424"/>
                    <a:pt x="24506" y="32434"/>
                  </a:cubicBezTo>
                  <a:cubicBezTo>
                    <a:pt x="24712" y="32424"/>
                    <a:pt x="24757" y="32145"/>
                    <a:pt x="24569" y="32071"/>
                  </a:cubicBezTo>
                  <a:lnTo>
                    <a:pt x="24558" y="32071"/>
                  </a:lnTo>
                  <a:cubicBezTo>
                    <a:pt x="23630" y="31771"/>
                    <a:pt x="22709" y="31516"/>
                    <a:pt x="21784" y="31272"/>
                  </a:cubicBezTo>
                  <a:cubicBezTo>
                    <a:pt x="21327" y="31147"/>
                    <a:pt x="20856" y="31063"/>
                    <a:pt x="20388" y="30965"/>
                  </a:cubicBezTo>
                  <a:cubicBezTo>
                    <a:pt x="19924" y="30864"/>
                    <a:pt x="19477" y="30679"/>
                    <a:pt x="19020" y="30539"/>
                  </a:cubicBezTo>
                  <a:cubicBezTo>
                    <a:pt x="17209" y="29960"/>
                    <a:pt x="15384" y="29388"/>
                    <a:pt x="13688" y="28498"/>
                  </a:cubicBezTo>
                  <a:cubicBezTo>
                    <a:pt x="12846" y="28051"/>
                    <a:pt x="12012" y="27601"/>
                    <a:pt x="11164" y="27179"/>
                  </a:cubicBezTo>
                  <a:cubicBezTo>
                    <a:pt x="10732" y="26969"/>
                    <a:pt x="10323" y="26721"/>
                    <a:pt x="9943" y="26435"/>
                  </a:cubicBezTo>
                  <a:cubicBezTo>
                    <a:pt x="9559" y="26156"/>
                    <a:pt x="9140" y="25929"/>
                    <a:pt x="8746" y="25661"/>
                  </a:cubicBezTo>
                  <a:cubicBezTo>
                    <a:pt x="7943" y="25148"/>
                    <a:pt x="7242" y="24498"/>
                    <a:pt x="6512" y="23898"/>
                  </a:cubicBezTo>
                  <a:cubicBezTo>
                    <a:pt x="5783" y="23294"/>
                    <a:pt x="5078" y="22649"/>
                    <a:pt x="4488" y="21912"/>
                  </a:cubicBezTo>
                  <a:cubicBezTo>
                    <a:pt x="4178" y="21560"/>
                    <a:pt x="3864" y="21204"/>
                    <a:pt x="3574" y="20838"/>
                  </a:cubicBezTo>
                  <a:cubicBezTo>
                    <a:pt x="3281" y="20471"/>
                    <a:pt x="2977" y="20112"/>
                    <a:pt x="2757" y="19696"/>
                  </a:cubicBezTo>
                  <a:cubicBezTo>
                    <a:pt x="2639" y="19494"/>
                    <a:pt x="2510" y="19295"/>
                    <a:pt x="2405" y="19089"/>
                  </a:cubicBezTo>
                  <a:cubicBezTo>
                    <a:pt x="2300" y="18883"/>
                    <a:pt x="2192" y="18684"/>
                    <a:pt x="2077" y="18478"/>
                  </a:cubicBezTo>
                  <a:cubicBezTo>
                    <a:pt x="1829" y="18081"/>
                    <a:pt x="1669" y="17655"/>
                    <a:pt x="1501" y="17226"/>
                  </a:cubicBezTo>
                  <a:cubicBezTo>
                    <a:pt x="1218" y="16353"/>
                    <a:pt x="1145" y="15439"/>
                    <a:pt x="974" y="14504"/>
                  </a:cubicBezTo>
                  <a:cubicBezTo>
                    <a:pt x="922" y="14032"/>
                    <a:pt x="908" y="13558"/>
                    <a:pt x="939" y="13087"/>
                  </a:cubicBezTo>
                  <a:lnTo>
                    <a:pt x="971" y="11659"/>
                  </a:lnTo>
                  <a:cubicBezTo>
                    <a:pt x="946" y="10700"/>
                    <a:pt x="1187" y="9768"/>
                    <a:pt x="1211" y="8805"/>
                  </a:cubicBezTo>
                  <a:cubicBezTo>
                    <a:pt x="1239" y="7838"/>
                    <a:pt x="1431" y="6896"/>
                    <a:pt x="1602" y="5953"/>
                  </a:cubicBezTo>
                  <a:cubicBezTo>
                    <a:pt x="1644" y="4987"/>
                    <a:pt x="1951" y="4065"/>
                    <a:pt x="2052" y="3106"/>
                  </a:cubicBezTo>
                  <a:cubicBezTo>
                    <a:pt x="2112" y="2628"/>
                    <a:pt x="2272" y="2167"/>
                    <a:pt x="2370" y="1696"/>
                  </a:cubicBezTo>
                  <a:cubicBezTo>
                    <a:pt x="2464" y="1225"/>
                    <a:pt x="2548" y="754"/>
                    <a:pt x="2569" y="265"/>
                  </a:cubicBezTo>
                  <a:lnTo>
                    <a:pt x="2572" y="227"/>
                  </a:lnTo>
                  <a:cubicBezTo>
                    <a:pt x="2579" y="125"/>
                    <a:pt x="2513" y="35"/>
                    <a:pt x="2415" y="10"/>
                  </a:cubicBezTo>
                  <a:cubicBezTo>
                    <a:pt x="2395" y="4"/>
                    <a:pt x="2373" y="1"/>
                    <a:pt x="23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9"/>
            <p:cNvSpPr/>
            <p:nvPr/>
          </p:nvSpPr>
          <p:spPr>
            <a:xfrm>
              <a:off x="5892450" y="1082775"/>
              <a:ext cx="226675" cy="430450"/>
            </a:xfrm>
            <a:custGeom>
              <a:avLst/>
              <a:gdLst/>
              <a:ahLst/>
              <a:cxnLst/>
              <a:rect l="l" t="t" r="r" b="b"/>
              <a:pathLst>
                <a:path w="9067" h="17218" extrusionOk="0">
                  <a:moveTo>
                    <a:pt x="308" y="0"/>
                  </a:moveTo>
                  <a:cubicBezTo>
                    <a:pt x="206" y="0"/>
                    <a:pt x="112" y="66"/>
                    <a:pt x="77" y="167"/>
                  </a:cubicBezTo>
                  <a:cubicBezTo>
                    <a:pt x="18" y="372"/>
                    <a:pt x="0" y="585"/>
                    <a:pt x="32" y="798"/>
                  </a:cubicBezTo>
                  <a:cubicBezTo>
                    <a:pt x="67" y="1001"/>
                    <a:pt x="154" y="1193"/>
                    <a:pt x="154" y="1402"/>
                  </a:cubicBezTo>
                  <a:cubicBezTo>
                    <a:pt x="137" y="1821"/>
                    <a:pt x="349" y="2191"/>
                    <a:pt x="332" y="2613"/>
                  </a:cubicBezTo>
                  <a:cubicBezTo>
                    <a:pt x="437" y="3011"/>
                    <a:pt x="583" y="3391"/>
                    <a:pt x="615" y="3803"/>
                  </a:cubicBezTo>
                  <a:cubicBezTo>
                    <a:pt x="657" y="4005"/>
                    <a:pt x="719" y="4201"/>
                    <a:pt x="803" y="4389"/>
                  </a:cubicBezTo>
                  <a:cubicBezTo>
                    <a:pt x="880" y="4574"/>
                    <a:pt x="911" y="4780"/>
                    <a:pt x="964" y="4975"/>
                  </a:cubicBezTo>
                  <a:cubicBezTo>
                    <a:pt x="1037" y="5384"/>
                    <a:pt x="1327" y="5708"/>
                    <a:pt x="1365" y="6134"/>
                  </a:cubicBezTo>
                  <a:cubicBezTo>
                    <a:pt x="1403" y="6556"/>
                    <a:pt x="1602" y="6919"/>
                    <a:pt x="1763" y="7293"/>
                  </a:cubicBezTo>
                  <a:cubicBezTo>
                    <a:pt x="1923" y="7670"/>
                    <a:pt x="2045" y="8057"/>
                    <a:pt x="2234" y="8423"/>
                  </a:cubicBezTo>
                  <a:cubicBezTo>
                    <a:pt x="2422" y="8790"/>
                    <a:pt x="2555" y="9177"/>
                    <a:pt x="2754" y="9537"/>
                  </a:cubicBezTo>
                  <a:cubicBezTo>
                    <a:pt x="3497" y="10992"/>
                    <a:pt x="4335" y="12405"/>
                    <a:pt x="5301" y="13731"/>
                  </a:cubicBezTo>
                  <a:cubicBezTo>
                    <a:pt x="5570" y="14039"/>
                    <a:pt x="5821" y="14363"/>
                    <a:pt x="6055" y="14702"/>
                  </a:cubicBezTo>
                  <a:cubicBezTo>
                    <a:pt x="6307" y="15023"/>
                    <a:pt x="6547" y="15365"/>
                    <a:pt x="6847" y="15644"/>
                  </a:cubicBezTo>
                  <a:cubicBezTo>
                    <a:pt x="7151" y="15923"/>
                    <a:pt x="7395" y="16255"/>
                    <a:pt x="7699" y="16527"/>
                  </a:cubicBezTo>
                  <a:cubicBezTo>
                    <a:pt x="8006" y="16802"/>
                    <a:pt x="8390" y="16998"/>
                    <a:pt x="8756" y="17197"/>
                  </a:cubicBezTo>
                  <a:cubicBezTo>
                    <a:pt x="8783" y="17211"/>
                    <a:pt x="8813" y="17218"/>
                    <a:pt x="8844" y="17218"/>
                  </a:cubicBezTo>
                  <a:cubicBezTo>
                    <a:pt x="8875" y="17218"/>
                    <a:pt x="8906" y="17211"/>
                    <a:pt x="8934" y="17197"/>
                  </a:cubicBezTo>
                  <a:cubicBezTo>
                    <a:pt x="9029" y="17148"/>
                    <a:pt x="9067" y="17033"/>
                    <a:pt x="9018" y="16939"/>
                  </a:cubicBezTo>
                  <a:lnTo>
                    <a:pt x="9018" y="16928"/>
                  </a:lnTo>
                  <a:cubicBezTo>
                    <a:pt x="8819" y="16551"/>
                    <a:pt x="8641" y="16171"/>
                    <a:pt x="8379" y="15874"/>
                  </a:cubicBezTo>
                  <a:cubicBezTo>
                    <a:pt x="8254" y="15721"/>
                    <a:pt x="8097" y="15602"/>
                    <a:pt x="7954" y="15462"/>
                  </a:cubicBezTo>
                  <a:cubicBezTo>
                    <a:pt x="7807" y="15323"/>
                    <a:pt x="7709" y="15148"/>
                    <a:pt x="7591" y="14991"/>
                  </a:cubicBezTo>
                  <a:cubicBezTo>
                    <a:pt x="7123" y="14356"/>
                    <a:pt x="6491" y="13847"/>
                    <a:pt x="6115" y="13135"/>
                  </a:cubicBezTo>
                  <a:cubicBezTo>
                    <a:pt x="5905" y="12800"/>
                    <a:pt x="5692" y="12468"/>
                    <a:pt x="5427" y="12172"/>
                  </a:cubicBezTo>
                  <a:cubicBezTo>
                    <a:pt x="5162" y="11875"/>
                    <a:pt x="5022" y="11494"/>
                    <a:pt x="4768" y="11184"/>
                  </a:cubicBezTo>
                  <a:cubicBezTo>
                    <a:pt x="4516" y="10877"/>
                    <a:pt x="4419" y="10468"/>
                    <a:pt x="4188" y="10147"/>
                  </a:cubicBezTo>
                  <a:cubicBezTo>
                    <a:pt x="4084" y="9980"/>
                    <a:pt x="3961" y="9816"/>
                    <a:pt x="3874" y="9641"/>
                  </a:cubicBezTo>
                  <a:cubicBezTo>
                    <a:pt x="3787" y="9467"/>
                    <a:pt x="3721" y="9275"/>
                    <a:pt x="3637" y="9093"/>
                  </a:cubicBezTo>
                  <a:cubicBezTo>
                    <a:pt x="3487" y="8727"/>
                    <a:pt x="3197" y="8427"/>
                    <a:pt x="3113" y="8029"/>
                  </a:cubicBezTo>
                  <a:cubicBezTo>
                    <a:pt x="3033" y="7635"/>
                    <a:pt x="2754" y="7321"/>
                    <a:pt x="2621" y="6944"/>
                  </a:cubicBezTo>
                  <a:cubicBezTo>
                    <a:pt x="2492" y="6570"/>
                    <a:pt x="2408" y="6183"/>
                    <a:pt x="2161" y="5848"/>
                  </a:cubicBezTo>
                  <a:cubicBezTo>
                    <a:pt x="1979" y="5492"/>
                    <a:pt x="1976" y="5077"/>
                    <a:pt x="1784" y="4721"/>
                  </a:cubicBezTo>
                  <a:cubicBezTo>
                    <a:pt x="1592" y="4361"/>
                    <a:pt x="1627" y="3939"/>
                    <a:pt x="1445" y="3576"/>
                  </a:cubicBezTo>
                  <a:cubicBezTo>
                    <a:pt x="1260" y="3217"/>
                    <a:pt x="1211" y="2819"/>
                    <a:pt x="1131" y="2431"/>
                  </a:cubicBezTo>
                  <a:cubicBezTo>
                    <a:pt x="1072" y="2239"/>
                    <a:pt x="985" y="2054"/>
                    <a:pt x="957" y="1859"/>
                  </a:cubicBezTo>
                  <a:cubicBezTo>
                    <a:pt x="925" y="1660"/>
                    <a:pt x="887" y="1465"/>
                    <a:pt x="810" y="1280"/>
                  </a:cubicBezTo>
                  <a:cubicBezTo>
                    <a:pt x="737" y="1091"/>
                    <a:pt x="758" y="885"/>
                    <a:pt x="733" y="690"/>
                  </a:cubicBezTo>
                  <a:cubicBezTo>
                    <a:pt x="695" y="491"/>
                    <a:pt x="622" y="299"/>
                    <a:pt x="520" y="128"/>
                  </a:cubicBezTo>
                  <a:lnTo>
                    <a:pt x="506" y="111"/>
                  </a:lnTo>
                  <a:cubicBezTo>
                    <a:pt x="475" y="62"/>
                    <a:pt x="430" y="27"/>
                    <a:pt x="374" y="9"/>
                  </a:cubicBezTo>
                  <a:cubicBezTo>
                    <a:pt x="352" y="3"/>
                    <a:pt x="330" y="0"/>
                    <a:pt x="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9"/>
            <p:cNvSpPr/>
            <p:nvPr/>
          </p:nvSpPr>
          <p:spPr>
            <a:xfrm>
              <a:off x="6208025" y="1342975"/>
              <a:ext cx="151650" cy="176125"/>
            </a:xfrm>
            <a:custGeom>
              <a:avLst/>
              <a:gdLst/>
              <a:ahLst/>
              <a:cxnLst/>
              <a:rect l="l" t="t" r="r" b="b"/>
              <a:pathLst>
                <a:path w="6066" h="7045" extrusionOk="0">
                  <a:moveTo>
                    <a:pt x="2259" y="1"/>
                  </a:moveTo>
                  <a:cubicBezTo>
                    <a:pt x="2051" y="1"/>
                    <a:pt x="1856" y="151"/>
                    <a:pt x="1825" y="382"/>
                  </a:cubicBezTo>
                  <a:cubicBezTo>
                    <a:pt x="1801" y="514"/>
                    <a:pt x="1742" y="643"/>
                    <a:pt x="1689" y="776"/>
                  </a:cubicBezTo>
                  <a:cubicBezTo>
                    <a:pt x="1637" y="912"/>
                    <a:pt x="1668" y="1055"/>
                    <a:pt x="1637" y="1195"/>
                  </a:cubicBezTo>
                  <a:cubicBezTo>
                    <a:pt x="1605" y="1334"/>
                    <a:pt x="1553" y="1467"/>
                    <a:pt x="1515" y="1603"/>
                  </a:cubicBezTo>
                  <a:cubicBezTo>
                    <a:pt x="1476" y="1736"/>
                    <a:pt x="1487" y="1886"/>
                    <a:pt x="1452" y="2022"/>
                  </a:cubicBezTo>
                  <a:cubicBezTo>
                    <a:pt x="1417" y="2154"/>
                    <a:pt x="1365" y="2283"/>
                    <a:pt x="1319" y="2416"/>
                  </a:cubicBezTo>
                  <a:cubicBezTo>
                    <a:pt x="1270" y="2552"/>
                    <a:pt x="1274" y="2692"/>
                    <a:pt x="1242" y="2831"/>
                  </a:cubicBezTo>
                  <a:cubicBezTo>
                    <a:pt x="1215" y="2971"/>
                    <a:pt x="1127" y="3093"/>
                    <a:pt x="1096" y="3229"/>
                  </a:cubicBezTo>
                  <a:cubicBezTo>
                    <a:pt x="1064" y="3362"/>
                    <a:pt x="1075" y="3512"/>
                    <a:pt x="991" y="3634"/>
                  </a:cubicBezTo>
                  <a:cubicBezTo>
                    <a:pt x="817" y="3875"/>
                    <a:pt x="796" y="4158"/>
                    <a:pt x="761" y="4437"/>
                  </a:cubicBezTo>
                  <a:cubicBezTo>
                    <a:pt x="726" y="4716"/>
                    <a:pt x="562" y="4950"/>
                    <a:pt x="471" y="5211"/>
                  </a:cubicBezTo>
                  <a:cubicBezTo>
                    <a:pt x="360" y="5773"/>
                    <a:pt x="0" y="6157"/>
                    <a:pt x="66" y="6803"/>
                  </a:cubicBezTo>
                  <a:lnTo>
                    <a:pt x="73" y="6866"/>
                  </a:lnTo>
                  <a:cubicBezTo>
                    <a:pt x="77" y="6894"/>
                    <a:pt x="84" y="6918"/>
                    <a:pt x="98" y="6942"/>
                  </a:cubicBezTo>
                  <a:cubicBezTo>
                    <a:pt x="134" y="7008"/>
                    <a:pt x="201" y="7045"/>
                    <a:pt x="271" y="7045"/>
                  </a:cubicBezTo>
                  <a:cubicBezTo>
                    <a:pt x="302" y="7045"/>
                    <a:pt x="333" y="7038"/>
                    <a:pt x="363" y="7023"/>
                  </a:cubicBezTo>
                  <a:cubicBezTo>
                    <a:pt x="660" y="6866"/>
                    <a:pt x="977" y="6667"/>
                    <a:pt x="1051" y="6370"/>
                  </a:cubicBezTo>
                  <a:cubicBezTo>
                    <a:pt x="1127" y="6073"/>
                    <a:pt x="1323" y="5836"/>
                    <a:pt x="1424" y="5564"/>
                  </a:cubicBezTo>
                  <a:cubicBezTo>
                    <a:pt x="1522" y="5288"/>
                    <a:pt x="1564" y="4995"/>
                    <a:pt x="1679" y="4730"/>
                  </a:cubicBezTo>
                  <a:cubicBezTo>
                    <a:pt x="1797" y="4465"/>
                    <a:pt x="1958" y="4210"/>
                    <a:pt x="1940" y="3906"/>
                  </a:cubicBezTo>
                  <a:cubicBezTo>
                    <a:pt x="1937" y="3756"/>
                    <a:pt x="2028" y="3634"/>
                    <a:pt x="2070" y="3494"/>
                  </a:cubicBezTo>
                  <a:cubicBezTo>
                    <a:pt x="2108" y="3355"/>
                    <a:pt x="2097" y="3201"/>
                    <a:pt x="2139" y="3069"/>
                  </a:cubicBezTo>
                  <a:cubicBezTo>
                    <a:pt x="2178" y="2933"/>
                    <a:pt x="2251" y="2800"/>
                    <a:pt x="2279" y="2660"/>
                  </a:cubicBezTo>
                  <a:cubicBezTo>
                    <a:pt x="2303" y="2521"/>
                    <a:pt x="2314" y="2378"/>
                    <a:pt x="2349" y="2238"/>
                  </a:cubicBezTo>
                  <a:cubicBezTo>
                    <a:pt x="2384" y="2099"/>
                    <a:pt x="2453" y="1969"/>
                    <a:pt x="2481" y="1830"/>
                  </a:cubicBezTo>
                  <a:cubicBezTo>
                    <a:pt x="2513" y="1690"/>
                    <a:pt x="2534" y="1544"/>
                    <a:pt x="2551" y="1404"/>
                  </a:cubicBezTo>
                  <a:cubicBezTo>
                    <a:pt x="2560" y="1333"/>
                    <a:pt x="2590" y="1266"/>
                    <a:pt x="2619" y="1198"/>
                  </a:cubicBezTo>
                  <a:lnTo>
                    <a:pt x="2619" y="1198"/>
                  </a:lnTo>
                  <a:cubicBezTo>
                    <a:pt x="2718" y="1244"/>
                    <a:pt x="2802" y="1312"/>
                    <a:pt x="2883" y="1390"/>
                  </a:cubicBezTo>
                  <a:cubicBezTo>
                    <a:pt x="3012" y="1512"/>
                    <a:pt x="3179" y="1565"/>
                    <a:pt x="3333" y="1641"/>
                  </a:cubicBezTo>
                  <a:cubicBezTo>
                    <a:pt x="3486" y="1715"/>
                    <a:pt x="3588" y="1875"/>
                    <a:pt x="3762" y="1921"/>
                  </a:cubicBezTo>
                  <a:cubicBezTo>
                    <a:pt x="3930" y="1966"/>
                    <a:pt x="4083" y="2046"/>
                    <a:pt x="4219" y="2154"/>
                  </a:cubicBezTo>
                  <a:cubicBezTo>
                    <a:pt x="4345" y="2290"/>
                    <a:pt x="4558" y="2256"/>
                    <a:pt x="4697" y="2371"/>
                  </a:cubicBezTo>
                  <a:cubicBezTo>
                    <a:pt x="4774" y="2413"/>
                    <a:pt x="4847" y="2465"/>
                    <a:pt x="4938" y="2479"/>
                  </a:cubicBezTo>
                  <a:cubicBezTo>
                    <a:pt x="5036" y="2482"/>
                    <a:pt x="5127" y="2510"/>
                    <a:pt x="5210" y="2556"/>
                  </a:cubicBezTo>
                  <a:cubicBezTo>
                    <a:pt x="5294" y="2619"/>
                    <a:pt x="5395" y="2650"/>
                    <a:pt x="5497" y="2653"/>
                  </a:cubicBezTo>
                  <a:cubicBezTo>
                    <a:pt x="5506" y="2654"/>
                    <a:pt x="5515" y="2654"/>
                    <a:pt x="5524" y="2654"/>
                  </a:cubicBezTo>
                  <a:cubicBezTo>
                    <a:pt x="5589" y="2654"/>
                    <a:pt x="5655" y="2643"/>
                    <a:pt x="5716" y="2622"/>
                  </a:cubicBezTo>
                  <a:cubicBezTo>
                    <a:pt x="5839" y="2591"/>
                    <a:pt x="5936" y="2503"/>
                    <a:pt x="5982" y="2388"/>
                  </a:cubicBezTo>
                  <a:cubicBezTo>
                    <a:pt x="6065" y="2283"/>
                    <a:pt x="6037" y="2130"/>
                    <a:pt x="5922" y="2064"/>
                  </a:cubicBezTo>
                  <a:cubicBezTo>
                    <a:pt x="5887" y="2043"/>
                    <a:pt x="5849" y="2033"/>
                    <a:pt x="5811" y="2033"/>
                  </a:cubicBezTo>
                  <a:cubicBezTo>
                    <a:pt x="5728" y="2033"/>
                    <a:pt x="5648" y="2081"/>
                    <a:pt x="5612" y="2165"/>
                  </a:cubicBezTo>
                  <a:cubicBezTo>
                    <a:pt x="5605" y="2085"/>
                    <a:pt x="5650" y="2057"/>
                    <a:pt x="5657" y="2032"/>
                  </a:cubicBezTo>
                  <a:cubicBezTo>
                    <a:pt x="5668" y="2011"/>
                    <a:pt x="5671" y="2025"/>
                    <a:pt x="5622" y="1987"/>
                  </a:cubicBezTo>
                  <a:cubicBezTo>
                    <a:pt x="5577" y="1945"/>
                    <a:pt x="5507" y="1945"/>
                    <a:pt x="5430" y="1941"/>
                  </a:cubicBezTo>
                  <a:cubicBezTo>
                    <a:pt x="5357" y="1938"/>
                    <a:pt x="5287" y="1875"/>
                    <a:pt x="5231" y="1823"/>
                  </a:cubicBezTo>
                  <a:cubicBezTo>
                    <a:pt x="5176" y="1770"/>
                    <a:pt x="5095" y="1750"/>
                    <a:pt x="5018" y="1718"/>
                  </a:cubicBezTo>
                  <a:cubicBezTo>
                    <a:pt x="4861" y="1680"/>
                    <a:pt x="4778" y="1488"/>
                    <a:pt x="4607" y="1463"/>
                  </a:cubicBezTo>
                  <a:cubicBezTo>
                    <a:pt x="4450" y="1408"/>
                    <a:pt x="4307" y="1313"/>
                    <a:pt x="4191" y="1191"/>
                  </a:cubicBezTo>
                  <a:cubicBezTo>
                    <a:pt x="4076" y="1066"/>
                    <a:pt x="3891" y="1052"/>
                    <a:pt x="3755" y="950"/>
                  </a:cubicBezTo>
                  <a:cubicBezTo>
                    <a:pt x="3623" y="853"/>
                    <a:pt x="3507" y="720"/>
                    <a:pt x="3350" y="661"/>
                  </a:cubicBezTo>
                  <a:cubicBezTo>
                    <a:pt x="3193" y="598"/>
                    <a:pt x="3064" y="497"/>
                    <a:pt x="2952" y="364"/>
                  </a:cubicBezTo>
                  <a:cubicBezTo>
                    <a:pt x="2844" y="228"/>
                    <a:pt x="2673" y="176"/>
                    <a:pt x="2534" y="92"/>
                  </a:cubicBezTo>
                  <a:lnTo>
                    <a:pt x="2492" y="67"/>
                  </a:lnTo>
                  <a:cubicBezTo>
                    <a:pt x="2418" y="22"/>
                    <a:pt x="2337" y="1"/>
                    <a:pt x="2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9"/>
            <p:cNvSpPr/>
            <p:nvPr/>
          </p:nvSpPr>
          <p:spPr>
            <a:xfrm>
              <a:off x="6049050" y="576375"/>
              <a:ext cx="311225" cy="747975"/>
            </a:xfrm>
            <a:custGeom>
              <a:avLst/>
              <a:gdLst/>
              <a:ahLst/>
              <a:cxnLst/>
              <a:rect l="l" t="t" r="r" b="b"/>
              <a:pathLst>
                <a:path w="12449" h="29919" extrusionOk="0">
                  <a:moveTo>
                    <a:pt x="300" y="1"/>
                  </a:moveTo>
                  <a:cubicBezTo>
                    <a:pt x="128" y="1"/>
                    <a:pt x="1" y="228"/>
                    <a:pt x="158" y="373"/>
                  </a:cubicBezTo>
                  <a:lnTo>
                    <a:pt x="193" y="408"/>
                  </a:lnTo>
                  <a:cubicBezTo>
                    <a:pt x="440" y="663"/>
                    <a:pt x="713" y="893"/>
                    <a:pt x="1006" y="1096"/>
                  </a:cubicBezTo>
                  <a:cubicBezTo>
                    <a:pt x="1299" y="1298"/>
                    <a:pt x="1627" y="1445"/>
                    <a:pt x="1889" y="1689"/>
                  </a:cubicBezTo>
                  <a:cubicBezTo>
                    <a:pt x="2409" y="2174"/>
                    <a:pt x="3047" y="2502"/>
                    <a:pt x="3532" y="3029"/>
                  </a:cubicBezTo>
                  <a:cubicBezTo>
                    <a:pt x="3805" y="3256"/>
                    <a:pt x="4101" y="3451"/>
                    <a:pt x="4370" y="3678"/>
                  </a:cubicBezTo>
                  <a:cubicBezTo>
                    <a:pt x="4642" y="3905"/>
                    <a:pt x="4890" y="4163"/>
                    <a:pt x="5138" y="4411"/>
                  </a:cubicBezTo>
                  <a:cubicBezTo>
                    <a:pt x="5626" y="4917"/>
                    <a:pt x="6202" y="5346"/>
                    <a:pt x="6656" y="5884"/>
                  </a:cubicBezTo>
                  <a:cubicBezTo>
                    <a:pt x="7109" y="6418"/>
                    <a:pt x="7650" y="6878"/>
                    <a:pt x="8073" y="7440"/>
                  </a:cubicBezTo>
                  <a:cubicBezTo>
                    <a:pt x="8275" y="7727"/>
                    <a:pt x="8439" y="8037"/>
                    <a:pt x="8659" y="8313"/>
                  </a:cubicBezTo>
                  <a:cubicBezTo>
                    <a:pt x="8875" y="8589"/>
                    <a:pt x="9102" y="8854"/>
                    <a:pt x="9277" y="9150"/>
                  </a:cubicBezTo>
                  <a:cubicBezTo>
                    <a:pt x="9678" y="9726"/>
                    <a:pt x="9912" y="10386"/>
                    <a:pt x="10285" y="10965"/>
                  </a:cubicBezTo>
                  <a:cubicBezTo>
                    <a:pt x="10477" y="11258"/>
                    <a:pt x="10543" y="11597"/>
                    <a:pt x="10673" y="11914"/>
                  </a:cubicBezTo>
                  <a:lnTo>
                    <a:pt x="10847" y="12396"/>
                  </a:lnTo>
                  <a:cubicBezTo>
                    <a:pt x="10889" y="12560"/>
                    <a:pt x="10917" y="12727"/>
                    <a:pt x="10966" y="12888"/>
                  </a:cubicBezTo>
                  <a:cubicBezTo>
                    <a:pt x="11046" y="13220"/>
                    <a:pt x="11158" y="13534"/>
                    <a:pt x="11210" y="13883"/>
                  </a:cubicBezTo>
                  <a:lnTo>
                    <a:pt x="11318" y="14930"/>
                  </a:lnTo>
                  <a:cubicBezTo>
                    <a:pt x="11336" y="15631"/>
                    <a:pt x="11524" y="16329"/>
                    <a:pt x="11458" y="17027"/>
                  </a:cubicBezTo>
                  <a:cubicBezTo>
                    <a:pt x="11395" y="17725"/>
                    <a:pt x="11517" y="18433"/>
                    <a:pt x="11395" y="19128"/>
                  </a:cubicBezTo>
                  <a:cubicBezTo>
                    <a:pt x="11273" y="19819"/>
                    <a:pt x="11245" y="20524"/>
                    <a:pt x="11179" y="21225"/>
                  </a:cubicBezTo>
                  <a:cubicBezTo>
                    <a:pt x="11102" y="22639"/>
                    <a:pt x="10652" y="23986"/>
                    <a:pt x="10463" y="25427"/>
                  </a:cubicBezTo>
                  <a:cubicBezTo>
                    <a:pt x="10418" y="25786"/>
                    <a:pt x="10383" y="26153"/>
                    <a:pt x="10351" y="26533"/>
                  </a:cubicBezTo>
                  <a:cubicBezTo>
                    <a:pt x="10334" y="26722"/>
                    <a:pt x="10313" y="26931"/>
                    <a:pt x="10313" y="27112"/>
                  </a:cubicBezTo>
                  <a:cubicBezTo>
                    <a:pt x="10313" y="27297"/>
                    <a:pt x="10313" y="27479"/>
                    <a:pt x="10331" y="27664"/>
                  </a:cubicBezTo>
                  <a:cubicBezTo>
                    <a:pt x="10390" y="28397"/>
                    <a:pt x="10613" y="29119"/>
                    <a:pt x="10889" y="29800"/>
                  </a:cubicBezTo>
                  <a:cubicBezTo>
                    <a:pt x="10915" y="29872"/>
                    <a:pt x="10981" y="29919"/>
                    <a:pt x="11055" y="29919"/>
                  </a:cubicBezTo>
                  <a:cubicBezTo>
                    <a:pt x="11060" y="29919"/>
                    <a:pt x="11065" y="29919"/>
                    <a:pt x="11070" y="29918"/>
                  </a:cubicBezTo>
                  <a:cubicBezTo>
                    <a:pt x="11172" y="29915"/>
                    <a:pt x="11252" y="29828"/>
                    <a:pt x="11248" y="29726"/>
                  </a:cubicBezTo>
                  <a:cubicBezTo>
                    <a:pt x="11224" y="29011"/>
                    <a:pt x="11280" y="28310"/>
                    <a:pt x="11273" y="27615"/>
                  </a:cubicBezTo>
                  <a:cubicBezTo>
                    <a:pt x="11269" y="27263"/>
                    <a:pt x="11220" y="26945"/>
                    <a:pt x="11255" y="26606"/>
                  </a:cubicBezTo>
                  <a:cubicBezTo>
                    <a:pt x="11290" y="26271"/>
                    <a:pt x="11360" y="25936"/>
                    <a:pt x="11430" y="25591"/>
                  </a:cubicBezTo>
                  <a:cubicBezTo>
                    <a:pt x="11747" y="24223"/>
                    <a:pt x="11890" y="22775"/>
                    <a:pt x="12184" y="21354"/>
                  </a:cubicBezTo>
                  <a:cubicBezTo>
                    <a:pt x="12306" y="20639"/>
                    <a:pt x="12414" y="19920"/>
                    <a:pt x="12390" y="19187"/>
                  </a:cubicBezTo>
                  <a:cubicBezTo>
                    <a:pt x="12372" y="18821"/>
                    <a:pt x="12403" y="18465"/>
                    <a:pt x="12431" y="18098"/>
                  </a:cubicBezTo>
                  <a:cubicBezTo>
                    <a:pt x="12449" y="17732"/>
                    <a:pt x="12442" y="17369"/>
                    <a:pt x="12414" y="17006"/>
                  </a:cubicBezTo>
                  <a:cubicBezTo>
                    <a:pt x="12337" y="16284"/>
                    <a:pt x="12403" y="15551"/>
                    <a:pt x="12288" y="14828"/>
                  </a:cubicBezTo>
                  <a:cubicBezTo>
                    <a:pt x="12177" y="14109"/>
                    <a:pt x="12082" y="13394"/>
                    <a:pt x="11918" y="12654"/>
                  </a:cubicBezTo>
                  <a:cubicBezTo>
                    <a:pt x="11182" y="9709"/>
                    <a:pt x="9235" y="7374"/>
                    <a:pt x="7273" y="5284"/>
                  </a:cubicBezTo>
                  <a:cubicBezTo>
                    <a:pt x="5270" y="3193"/>
                    <a:pt x="2960" y="1424"/>
                    <a:pt x="419" y="38"/>
                  </a:cubicBezTo>
                  <a:cubicBezTo>
                    <a:pt x="379" y="12"/>
                    <a:pt x="339"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9"/>
            <p:cNvSpPr/>
            <p:nvPr/>
          </p:nvSpPr>
          <p:spPr>
            <a:xfrm>
              <a:off x="4381625" y="2114450"/>
              <a:ext cx="783125" cy="810575"/>
            </a:xfrm>
            <a:custGeom>
              <a:avLst/>
              <a:gdLst/>
              <a:ahLst/>
              <a:cxnLst/>
              <a:rect l="l" t="t" r="r" b="b"/>
              <a:pathLst>
                <a:path w="31325" h="32423" extrusionOk="0">
                  <a:moveTo>
                    <a:pt x="1028" y="22922"/>
                  </a:moveTo>
                  <a:cubicBezTo>
                    <a:pt x="1028" y="22927"/>
                    <a:pt x="1027" y="22933"/>
                    <a:pt x="1026" y="22938"/>
                  </a:cubicBezTo>
                  <a:cubicBezTo>
                    <a:pt x="1027" y="22933"/>
                    <a:pt x="1027" y="22928"/>
                    <a:pt x="1028" y="22922"/>
                  </a:cubicBezTo>
                  <a:close/>
                  <a:moveTo>
                    <a:pt x="31100" y="0"/>
                  </a:moveTo>
                  <a:cubicBezTo>
                    <a:pt x="31014" y="0"/>
                    <a:pt x="30929" y="47"/>
                    <a:pt x="30892" y="149"/>
                  </a:cubicBezTo>
                  <a:cubicBezTo>
                    <a:pt x="30700" y="774"/>
                    <a:pt x="30550" y="1413"/>
                    <a:pt x="30438" y="2058"/>
                  </a:cubicBezTo>
                  <a:cubicBezTo>
                    <a:pt x="30359" y="2546"/>
                    <a:pt x="30312" y="3039"/>
                    <a:pt x="30226" y="3528"/>
                  </a:cubicBezTo>
                  <a:lnTo>
                    <a:pt x="30226" y="3528"/>
                  </a:lnTo>
                  <a:cubicBezTo>
                    <a:pt x="29238" y="3028"/>
                    <a:pt x="28175" y="2820"/>
                    <a:pt x="27134" y="2529"/>
                  </a:cubicBezTo>
                  <a:cubicBezTo>
                    <a:pt x="26304" y="2377"/>
                    <a:pt x="25466" y="2333"/>
                    <a:pt x="24624" y="2333"/>
                  </a:cubicBezTo>
                  <a:cubicBezTo>
                    <a:pt x="24233" y="2333"/>
                    <a:pt x="23841" y="2343"/>
                    <a:pt x="23448" y="2355"/>
                  </a:cubicBezTo>
                  <a:cubicBezTo>
                    <a:pt x="22209" y="2393"/>
                    <a:pt x="21012" y="2749"/>
                    <a:pt x="19840" y="3109"/>
                  </a:cubicBezTo>
                  <a:cubicBezTo>
                    <a:pt x="19257" y="3311"/>
                    <a:pt x="18681" y="3517"/>
                    <a:pt x="18116" y="3772"/>
                  </a:cubicBezTo>
                  <a:cubicBezTo>
                    <a:pt x="17565" y="4054"/>
                    <a:pt x="17034" y="4375"/>
                    <a:pt x="16525" y="4724"/>
                  </a:cubicBezTo>
                  <a:cubicBezTo>
                    <a:pt x="12396" y="7366"/>
                    <a:pt x="9116" y="10971"/>
                    <a:pt x="5957" y="14590"/>
                  </a:cubicBezTo>
                  <a:cubicBezTo>
                    <a:pt x="4331" y="16370"/>
                    <a:pt x="2890" y="18300"/>
                    <a:pt x="1431" y="20240"/>
                  </a:cubicBezTo>
                  <a:cubicBezTo>
                    <a:pt x="1093" y="20746"/>
                    <a:pt x="779" y="21266"/>
                    <a:pt x="461" y="21807"/>
                  </a:cubicBezTo>
                  <a:cubicBezTo>
                    <a:pt x="377" y="21943"/>
                    <a:pt x="297" y="22076"/>
                    <a:pt x="224" y="22233"/>
                  </a:cubicBezTo>
                  <a:cubicBezTo>
                    <a:pt x="150" y="22393"/>
                    <a:pt x="70" y="22533"/>
                    <a:pt x="18" y="22795"/>
                  </a:cubicBezTo>
                  <a:cubicBezTo>
                    <a:pt x="0" y="22885"/>
                    <a:pt x="0" y="22980"/>
                    <a:pt x="14" y="23074"/>
                  </a:cubicBezTo>
                  <a:cubicBezTo>
                    <a:pt x="35" y="23154"/>
                    <a:pt x="67" y="23234"/>
                    <a:pt x="105" y="23308"/>
                  </a:cubicBezTo>
                  <a:lnTo>
                    <a:pt x="143" y="23360"/>
                  </a:lnTo>
                  <a:lnTo>
                    <a:pt x="286" y="23573"/>
                  </a:lnTo>
                  <a:lnTo>
                    <a:pt x="573" y="23950"/>
                  </a:lnTo>
                  <a:cubicBezTo>
                    <a:pt x="1358" y="24906"/>
                    <a:pt x="2244" y="25737"/>
                    <a:pt x="3148" y="26550"/>
                  </a:cubicBezTo>
                  <a:cubicBezTo>
                    <a:pt x="4952" y="28162"/>
                    <a:pt x="6847" y="29739"/>
                    <a:pt x="9053" y="30839"/>
                  </a:cubicBezTo>
                  <a:cubicBezTo>
                    <a:pt x="10170" y="31331"/>
                    <a:pt x="11293" y="31858"/>
                    <a:pt x="12490" y="32182"/>
                  </a:cubicBezTo>
                  <a:cubicBezTo>
                    <a:pt x="13144" y="32357"/>
                    <a:pt x="13822" y="32422"/>
                    <a:pt x="14499" y="32422"/>
                  </a:cubicBezTo>
                  <a:cubicBezTo>
                    <a:pt x="15065" y="32422"/>
                    <a:pt x="15631" y="32377"/>
                    <a:pt x="16179" y="32311"/>
                  </a:cubicBezTo>
                  <a:cubicBezTo>
                    <a:pt x="16419" y="32308"/>
                    <a:pt x="16416" y="31945"/>
                    <a:pt x="16176" y="31945"/>
                  </a:cubicBezTo>
                  <a:cubicBezTo>
                    <a:pt x="16174" y="31945"/>
                    <a:pt x="16173" y="31945"/>
                    <a:pt x="16172" y="31945"/>
                  </a:cubicBezTo>
                  <a:lnTo>
                    <a:pt x="16155" y="31945"/>
                  </a:lnTo>
                  <a:cubicBezTo>
                    <a:pt x="14968" y="31840"/>
                    <a:pt x="13830" y="31655"/>
                    <a:pt x="12731" y="31278"/>
                  </a:cubicBezTo>
                  <a:cubicBezTo>
                    <a:pt x="11604" y="30982"/>
                    <a:pt x="10519" y="30549"/>
                    <a:pt x="9500" y="29991"/>
                  </a:cubicBezTo>
                  <a:cubicBezTo>
                    <a:pt x="8488" y="29394"/>
                    <a:pt x="7496" y="28769"/>
                    <a:pt x="6537" y="28089"/>
                  </a:cubicBezTo>
                  <a:cubicBezTo>
                    <a:pt x="5577" y="27408"/>
                    <a:pt x="4656" y="26658"/>
                    <a:pt x="3808" y="25841"/>
                  </a:cubicBezTo>
                  <a:cubicBezTo>
                    <a:pt x="2956" y="25028"/>
                    <a:pt x="2157" y="24142"/>
                    <a:pt x="1403" y="23259"/>
                  </a:cubicBezTo>
                  <a:lnTo>
                    <a:pt x="1124" y="22938"/>
                  </a:lnTo>
                  <a:lnTo>
                    <a:pt x="1048" y="22841"/>
                  </a:lnTo>
                  <a:lnTo>
                    <a:pt x="1048" y="22841"/>
                  </a:lnTo>
                  <a:cubicBezTo>
                    <a:pt x="1091" y="22693"/>
                    <a:pt x="1193" y="22457"/>
                    <a:pt x="1295" y="22275"/>
                  </a:cubicBezTo>
                  <a:cubicBezTo>
                    <a:pt x="1564" y="21772"/>
                    <a:pt x="1916" y="21298"/>
                    <a:pt x="2258" y="20816"/>
                  </a:cubicBezTo>
                  <a:cubicBezTo>
                    <a:pt x="3556" y="18837"/>
                    <a:pt x="5151" y="17043"/>
                    <a:pt x="6655" y="15197"/>
                  </a:cubicBezTo>
                  <a:cubicBezTo>
                    <a:pt x="8278" y="13449"/>
                    <a:pt x="9814" y="11617"/>
                    <a:pt x="11583" y="10025"/>
                  </a:cubicBezTo>
                  <a:cubicBezTo>
                    <a:pt x="13230" y="8298"/>
                    <a:pt x="15104" y="6822"/>
                    <a:pt x="16971" y="5408"/>
                  </a:cubicBezTo>
                  <a:cubicBezTo>
                    <a:pt x="17966" y="4773"/>
                    <a:pt x="19013" y="4306"/>
                    <a:pt x="20109" y="3890"/>
                  </a:cubicBezTo>
                  <a:cubicBezTo>
                    <a:pt x="21204" y="3479"/>
                    <a:pt x="22360" y="3335"/>
                    <a:pt x="23515" y="3175"/>
                  </a:cubicBezTo>
                  <a:cubicBezTo>
                    <a:pt x="23902" y="3121"/>
                    <a:pt x="24292" y="3097"/>
                    <a:pt x="24682" y="3097"/>
                  </a:cubicBezTo>
                  <a:cubicBezTo>
                    <a:pt x="25456" y="3097"/>
                    <a:pt x="26232" y="3190"/>
                    <a:pt x="26991" y="3325"/>
                  </a:cubicBezTo>
                  <a:cubicBezTo>
                    <a:pt x="28153" y="3433"/>
                    <a:pt x="29269" y="3901"/>
                    <a:pt x="30295" y="4341"/>
                  </a:cubicBezTo>
                  <a:lnTo>
                    <a:pt x="30355" y="4368"/>
                  </a:lnTo>
                  <a:cubicBezTo>
                    <a:pt x="30386" y="4379"/>
                    <a:pt x="30418" y="4386"/>
                    <a:pt x="30452" y="4389"/>
                  </a:cubicBezTo>
                  <a:cubicBezTo>
                    <a:pt x="30463" y="4390"/>
                    <a:pt x="30474" y="4391"/>
                    <a:pt x="30484" y="4391"/>
                  </a:cubicBezTo>
                  <a:cubicBezTo>
                    <a:pt x="30645" y="4391"/>
                    <a:pt x="30781" y="4267"/>
                    <a:pt x="30794" y="4100"/>
                  </a:cubicBezTo>
                  <a:cubicBezTo>
                    <a:pt x="30857" y="3451"/>
                    <a:pt x="31021" y="2819"/>
                    <a:pt x="31133" y="2173"/>
                  </a:cubicBezTo>
                  <a:cubicBezTo>
                    <a:pt x="31238" y="1528"/>
                    <a:pt x="31304" y="872"/>
                    <a:pt x="31325" y="219"/>
                  </a:cubicBezTo>
                  <a:cubicBezTo>
                    <a:pt x="31321" y="79"/>
                    <a:pt x="31210" y="0"/>
                    <a:pt x="31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9"/>
            <p:cNvSpPr/>
            <p:nvPr/>
          </p:nvSpPr>
          <p:spPr>
            <a:xfrm>
              <a:off x="4660375" y="2913225"/>
              <a:ext cx="1479625" cy="962825"/>
            </a:xfrm>
            <a:custGeom>
              <a:avLst/>
              <a:gdLst/>
              <a:ahLst/>
              <a:cxnLst/>
              <a:rect l="l" t="t" r="r" b="b"/>
              <a:pathLst>
                <a:path w="59185" h="38513" extrusionOk="0">
                  <a:moveTo>
                    <a:pt x="52936" y="0"/>
                  </a:moveTo>
                  <a:cubicBezTo>
                    <a:pt x="52839" y="0"/>
                    <a:pt x="52741" y="72"/>
                    <a:pt x="52752" y="200"/>
                  </a:cubicBezTo>
                  <a:cubicBezTo>
                    <a:pt x="52885" y="2161"/>
                    <a:pt x="53112" y="4112"/>
                    <a:pt x="53436" y="6045"/>
                  </a:cubicBezTo>
                  <a:cubicBezTo>
                    <a:pt x="53607" y="7009"/>
                    <a:pt x="53810" y="7965"/>
                    <a:pt x="53998" y="8924"/>
                  </a:cubicBezTo>
                  <a:lnTo>
                    <a:pt x="54525" y="11807"/>
                  </a:lnTo>
                  <a:cubicBezTo>
                    <a:pt x="54867" y="13730"/>
                    <a:pt x="55251" y="15642"/>
                    <a:pt x="55652" y="17558"/>
                  </a:cubicBezTo>
                  <a:cubicBezTo>
                    <a:pt x="56054" y="19471"/>
                    <a:pt x="56403" y="21390"/>
                    <a:pt x="56731" y="23317"/>
                  </a:cubicBezTo>
                  <a:cubicBezTo>
                    <a:pt x="57055" y="25239"/>
                    <a:pt x="57369" y="27162"/>
                    <a:pt x="57750" y="29078"/>
                  </a:cubicBezTo>
                  <a:cubicBezTo>
                    <a:pt x="57938" y="30034"/>
                    <a:pt x="58064" y="30998"/>
                    <a:pt x="58179" y="31957"/>
                  </a:cubicBezTo>
                  <a:cubicBezTo>
                    <a:pt x="58326" y="32582"/>
                    <a:pt x="57554" y="33210"/>
                    <a:pt x="56776" y="33671"/>
                  </a:cubicBezTo>
                  <a:cubicBezTo>
                    <a:pt x="55171" y="34627"/>
                    <a:pt x="53241" y="35046"/>
                    <a:pt x="51384" y="35534"/>
                  </a:cubicBezTo>
                  <a:cubicBezTo>
                    <a:pt x="50449" y="35761"/>
                    <a:pt x="49507" y="35971"/>
                    <a:pt x="48547" y="36128"/>
                  </a:cubicBezTo>
                  <a:cubicBezTo>
                    <a:pt x="47587" y="36285"/>
                    <a:pt x="46628" y="36424"/>
                    <a:pt x="45661" y="36532"/>
                  </a:cubicBezTo>
                  <a:cubicBezTo>
                    <a:pt x="43735" y="36773"/>
                    <a:pt x="41805" y="37049"/>
                    <a:pt x="39861" y="37136"/>
                  </a:cubicBezTo>
                  <a:cubicBezTo>
                    <a:pt x="37914" y="37223"/>
                    <a:pt x="35973" y="37408"/>
                    <a:pt x="34029" y="37471"/>
                  </a:cubicBezTo>
                  <a:cubicBezTo>
                    <a:pt x="32082" y="37531"/>
                    <a:pt x="30124" y="37579"/>
                    <a:pt x="28184" y="37618"/>
                  </a:cubicBezTo>
                  <a:cubicBezTo>
                    <a:pt x="28007" y="37622"/>
                    <a:pt x="27831" y="37623"/>
                    <a:pt x="27655" y="37623"/>
                  </a:cubicBezTo>
                  <a:cubicBezTo>
                    <a:pt x="25889" y="37623"/>
                    <a:pt x="24133" y="37447"/>
                    <a:pt x="22363" y="37381"/>
                  </a:cubicBezTo>
                  <a:cubicBezTo>
                    <a:pt x="20419" y="37304"/>
                    <a:pt x="18503" y="36969"/>
                    <a:pt x="16587" y="36669"/>
                  </a:cubicBezTo>
                  <a:cubicBezTo>
                    <a:pt x="14671" y="36368"/>
                    <a:pt x="12769" y="35953"/>
                    <a:pt x="10920" y="35374"/>
                  </a:cubicBezTo>
                  <a:cubicBezTo>
                    <a:pt x="9032" y="34913"/>
                    <a:pt x="7245" y="34159"/>
                    <a:pt x="5451" y="33437"/>
                  </a:cubicBezTo>
                  <a:cubicBezTo>
                    <a:pt x="4547" y="33078"/>
                    <a:pt x="3724" y="32568"/>
                    <a:pt x="2872" y="32111"/>
                  </a:cubicBezTo>
                  <a:cubicBezTo>
                    <a:pt x="2021" y="31650"/>
                    <a:pt x="1208" y="31141"/>
                    <a:pt x="363" y="30656"/>
                  </a:cubicBezTo>
                  <a:lnTo>
                    <a:pt x="353" y="30652"/>
                  </a:lnTo>
                  <a:cubicBezTo>
                    <a:pt x="318" y="30634"/>
                    <a:pt x="282" y="30626"/>
                    <a:pt x="246" y="30626"/>
                  </a:cubicBezTo>
                  <a:cubicBezTo>
                    <a:pt x="183" y="30626"/>
                    <a:pt x="121" y="30652"/>
                    <a:pt x="77" y="30701"/>
                  </a:cubicBezTo>
                  <a:cubicBezTo>
                    <a:pt x="0" y="30792"/>
                    <a:pt x="11" y="30931"/>
                    <a:pt x="101" y="31012"/>
                  </a:cubicBezTo>
                  <a:cubicBezTo>
                    <a:pt x="848" y="31661"/>
                    <a:pt x="1658" y="32233"/>
                    <a:pt x="2520" y="32722"/>
                  </a:cubicBezTo>
                  <a:cubicBezTo>
                    <a:pt x="3378" y="33217"/>
                    <a:pt x="4289" y="33598"/>
                    <a:pt x="5169" y="34051"/>
                  </a:cubicBezTo>
                  <a:cubicBezTo>
                    <a:pt x="6935" y="34941"/>
                    <a:pt x="8833" y="35503"/>
                    <a:pt x="10690" y="36152"/>
                  </a:cubicBezTo>
                  <a:lnTo>
                    <a:pt x="12113" y="36543"/>
                  </a:lnTo>
                  <a:lnTo>
                    <a:pt x="13551" y="36874"/>
                  </a:lnTo>
                  <a:cubicBezTo>
                    <a:pt x="14511" y="37094"/>
                    <a:pt x="15471" y="37318"/>
                    <a:pt x="16441" y="37496"/>
                  </a:cubicBezTo>
                  <a:cubicBezTo>
                    <a:pt x="17407" y="37677"/>
                    <a:pt x="18381" y="37827"/>
                    <a:pt x="19358" y="37921"/>
                  </a:cubicBezTo>
                  <a:cubicBezTo>
                    <a:pt x="19847" y="37974"/>
                    <a:pt x="20335" y="38016"/>
                    <a:pt x="20824" y="38085"/>
                  </a:cubicBezTo>
                  <a:lnTo>
                    <a:pt x="22290" y="38229"/>
                  </a:lnTo>
                  <a:cubicBezTo>
                    <a:pt x="24247" y="38462"/>
                    <a:pt x="26216" y="38344"/>
                    <a:pt x="28177" y="38462"/>
                  </a:cubicBezTo>
                  <a:cubicBezTo>
                    <a:pt x="28791" y="38498"/>
                    <a:pt x="29404" y="38512"/>
                    <a:pt x="30016" y="38512"/>
                  </a:cubicBezTo>
                  <a:cubicBezTo>
                    <a:pt x="31363" y="38512"/>
                    <a:pt x="32708" y="38445"/>
                    <a:pt x="34054" y="38400"/>
                  </a:cubicBezTo>
                  <a:cubicBezTo>
                    <a:pt x="36012" y="38333"/>
                    <a:pt x="37980" y="38281"/>
                    <a:pt x="39931" y="38099"/>
                  </a:cubicBezTo>
                  <a:cubicBezTo>
                    <a:pt x="41882" y="37914"/>
                    <a:pt x="43839" y="37785"/>
                    <a:pt x="45790" y="37510"/>
                  </a:cubicBezTo>
                  <a:cubicBezTo>
                    <a:pt x="49653" y="36868"/>
                    <a:pt x="53611" y="36403"/>
                    <a:pt x="57247" y="34505"/>
                  </a:cubicBezTo>
                  <a:cubicBezTo>
                    <a:pt x="57697" y="34247"/>
                    <a:pt x="58148" y="33967"/>
                    <a:pt x="58545" y="33559"/>
                  </a:cubicBezTo>
                  <a:cubicBezTo>
                    <a:pt x="58741" y="33350"/>
                    <a:pt x="58936" y="33123"/>
                    <a:pt x="59055" y="32802"/>
                  </a:cubicBezTo>
                  <a:cubicBezTo>
                    <a:pt x="59128" y="32659"/>
                    <a:pt x="59149" y="32477"/>
                    <a:pt x="59181" y="32306"/>
                  </a:cubicBezTo>
                  <a:cubicBezTo>
                    <a:pt x="59184" y="32149"/>
                    <a:pt x="59174" y="31989"/>
                    <a:pt x="59149" y="31835"/>
                  </a:cubicBezTo>
                  <a:cubicBezTo>
                    <a:pt x="59010" y="30858"/>
                    <a:pt x="58853" y="29888"/>
                    <a:pt x="58730" y="28918"/>
                  </a:cubicBezTo>
                  <a:cubicBezTo>
                    <a:pt x="58479" y="26970"/>
                    <a:pt x="58113" y="25047"/>
                    <a:pt x="57718" y="23132"/>
                  </a:cubicBezTo>
                  <a:cubicBezTo>
                    <a:pt x="57327" y="21216"/>
                    <a:pt x="56975" y="19293"/>
                    <a:pt x="56602" y="17373"/>
                  </a:cubicBezTo>
                  <a:cubicBezTo>
                    <a:pt x="56232" y="15454"/>
                    <a:pt x="55886" y="13531"/>
                    <a:pt x="55481" y="11619"/>
                  </a:cubicBezTo>
                  <a:lnTo>
                    <a:pt x="54888" y="8750"/>
                  </a:lnTo>
                  <a:lnTo>
                    <a:pt x="54361" y="5871"/>
                  </a:lnTo>
                  <a:lnTo>
                    <a:pt x="53112" y="155"/>
                  </a:lnTo>
                  <a:lnTo>
                    <a:pt x="53112" y="148"/>
                  </a:lnTo>
                  <a:cubicBezTo>
                    <a:pt x="53092" y="47"/>
                    <a:pt x="53014" y="0"/>
                    <a:pt x="5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9"/>
            <p:cNvSpPr/>
            <p:nvPr/>
          </p:nvSpPr>
          <p:spPr>
            <a:xfrm>
              <a:off x="4590750" y="2533100"/>
              <a:ext cx="312100" cy="1082175"/>
            </a:xfrm>
            <a:custGeom>
              <a:avLst/>
              <a:gdLst/>
              <a:ahLst/>
              <a:cxnLst/>
              <a:rect l="l" t="t" r="r" b="b"/>
              <a:pathLst>
                <a:path w="12484" h="43287" extrusionOk="0">
                  <a:moveTo>
                    <a:pt x="12254" y="1"/>
                  </a:moveTo>
                  <a:cubicBezTo>
                    <a:pt x="12176" y="1"/>
                    <a:pt x="12101" y="42"/>
                    <a:pt x="12058" y="116"/>
                  </a:cubicBezTo>
                  <a:cubicBezTo>
                    <a:pt x="11838" y="528"/>
                    <a:pt x="11656" y="961"/>
                    <a:pt x="11510" y="1407"/>
                  </a:cubicBezTo>
                  <a:cubicBezTo>
                    <a:pt x="11370" y="1850"/>
                    <a:pt x="11290" y="2308"/>
                    <a:pt x="11108" y="2740"/>
                  </a:cubicBezTo>
                  <a:cubicBezTo>
                    <a:pt x="10746" y="3606"/>
                    <a:pt x="10585" y="4531"/>
                    <a:pt x="10208" y="5386"/>
                  </a:cubicBezTo>
                  <a:cubicBezTo>
                    <a:pt x="9943" y="6276"/>
                    <a:pt x="9709" y="7176"/>
                    <a:pt x="9360" y="8041"/>
                  </a:cubicBezTo>
                  <a:cubicBezTo>
                    <a:pt x="9203" y="8481"/>
                    <a:pt x="9081" y="8931"/>
                    <a:pt x="8966" y="9381"/>
                  </a:cubicBezTo>
                  <a:cubicBezTo>
                    <a:pt x="8847" y="9828"/>
                    <a:pt x="8683" y="10264"/>
                    <a:pt x="8536" y="10708"/>
                  </a:cubicBezTo>
                  <a:cubicBezTo>
                    <a:pt x="8205" y="11580"/>
                    <a:pt x="8104" y="12515"/>
                    <a:pt x="7723" y="13377"/>
                  </a:cubicBezTo>
                  <a:cubicBezTo>
                    <a:pt x="7346" y="14236"/>
                    <a:pt x="7154" y="15150"/>
                    <a:pt x="6879" y="16037"/>
                  </a:cubicBezTo>
                  <a:cubicBezTo>
                    <a:pt x="6603" y="16923"/>
                    <a:pt x="6289" y="17802"/>
                    <a:pt x="6055" y="18703"/>
                  </a:cubicBezTo>
                  <a:cubicBezTo>
                    <a:pt x="5818" y="19600"/>
                    <a:pt x="5500" y="20479"/>
                    <a:pt x="5253" y="21373"/>
                  </a:cubicBezTo>
                  <a:lnTo>
                    <a:pt x="4886" y="22720"/>
                  </a:lnTo>
                  <a:lnTo>
                    <a:pt x="4467" y="24056"/>
                  </a:lnTo>
                  <a:cubicBezTo>
                    <a:pt x="4164" y="24932"/>
                    <a:pt x="4014" y="25857"/>
                    <a:pt x="3700" y="26736"/>
                  </a:cubicBezTo>
                  <a:cubicBezTo>
                    <a:pt x="3560" y="27183"/>
                    <a:pt x="3406" y="27619"/>
                    <a:pt x="3298" y="28073"/>
                  </a:cubicBezTo>
                  <a:cubicBezTo>
                    <a:pt x="3194" y="28527"/>
                    <a:pt x="3068" y="28973"/>
                    <a:pt x="2918" y="29417"/>
                  </a:cubicBezTo>
                  <a:cubicBezTo>
                    <a:pt x="2597" y="30293"/>
                    <a:pt x="2380" y="31200"/>
                    <a:pt x="2164" y="32107"/>
                  </a:cubicBezTo>
                  <a:cubicBezTo>
                    <a:pt x="1773" y="33932"/>
                    <a:pt x="1142" y="35688"/>
                    <a:pt x="772" y="37520"/>
                  </a:cubicBezTo>
                  <a:lnTo>
                    <a:pt x="482" y="38895"/>
                  </a:lnTo>
                  <a:cubicBezTo>
                    <a:pt x="388" y="39352"/>
                    <a:pt x="245" y="39799"/>
                    <a:pt x="171" y="40266"/>
                  </a:cubicBezTo>
                  <a:cubicBezTo>
                    <a:pt x="88" y="40731"/>
                    <a:pt x="39" y="41202"/>
                    <a:pt x="25" y="41673"/>
                  </a:cubicBezTo>
                  <a:cubicBezTo>
                    <a:pt x="7" y="42151"/>
                    <a:pt x="0" y="42640"/>
                    <a:pt x="88" y="43135"/>
                  </a:cubicBezTo>
                  <a:cubicBezTo>
                    <a:pt x="102" y="43215"/>
                    <a:pt x="164" y="43275"/>
                    <a:pt x="245" y="43285"/>
                  </a:cubicBezTo>
                  <a:cubicBezTo>
                    <a:pt x="251" y="43286"/>
                    <a:pt x="258" y="43286"/>
                    <a:pt x="265" y="43286"/>
                  </a:cubicBezTo>
                  <a:cubicBezTo>
                    <a:pt x="358" y="43286"/>
                    <a:pt x="438" y="43219"/>
                    <a:pt x="454" y="43128"/>
                  </a:cubicBezTo>
                  <a:lnTo>
                    <a:pt x="454" y="43100"/>
                  </a:lnTo>
                  <a:cubicBezTo>
                    <a:pt x="569" y="42231"/>
                    <a:pt x="894" y="41348"/>
                    <a:pt x="1093" y="40451"/>
                  </a:cubicBezTo>
                  <a:lnTo>
                    <a:pt x="1368" y="39097"/>
                  </a:lnTo>
                  <a:cubicBezTo>
                    <a:pt x="1473" y="38647"/>
                    <a:pt x="1606" y="38200"/>
                    <a:pt x="1717" y="37754"/>
                  </a:cubicBezTo>
                  <a:cubicBezTo>
                    <a:pt x="2223" y="35974"/>
                    <a:pt x="2551" y="34135"/>
                    <a:pt x="3138" y="32372"/>
                  </a:cubicBezTo>
                  <a:cubicBezTo>
                    <a:pt x="3406" y="31483"/>
                    <a:pt x="3700" y="30603"/>
                    <a:pt x="3874" y="29685"/>
                  </a:cubicBezTo>
                  <a:cubicBezTo>
                    <a:pt x="3975" y="29232"/>
                    <a:pt x="4101" y="28785"/>
                    <a:pt x="4254" y="28342"/>
                  </a:cubicBezTo>
                  <a:cubicBezTo>
                    <a:pt x="4398" y="27902"/>
                    <a:pt x="4502" y="27448"/>
                    <a:pt x="4621" y="26998"/>
                  </a:cubicBezTo>
                  <a:cubicBezTo>
                    <a:pt x="4816" y="26091"/>
                    <a:pt x="5186" y="25229"/>
                    <a:pt x="5399" y="24325"/>
                  </a:cubicBezTo>
                  <a:lnTo>
                    <a:pt x="5766" y="22981"/>
                  </a:lnTo>
                  <a:lnTo>
                    <a:pt x="6195" y="21652"/>
                  </a:lnTo>
                  <a:cubicBezTo>
                    <a:pt x="6470" y="20765"/>
                    <a:pt x="6635" y="19844"/>
                    <a:pt x="6977" y="18979"/>
                  </a:cubicBezTo>
                  <a:cubicBezTo>
                    <a:pt x="7315" y="18110"/>
                    <a:pt x="7476" y="17188"/>
                    <a:pt x="7762" y="16302"/>
                  </a:cubicBezTo>
                  <a:cubicBezTo>
                    <a:pt x="8044" y="15415"/>
                    <a:pt x="8306" y="14525"/>
                    <a:pt x="8533" y="13625"/>
                  </a:cubicBezTo>
                  <a:cubicBezTo>
                    <a:pt x="8760" y="12721"/>
                    <a:pt x="9144" y="11866"/>
                    <a:pt x="9353" y="10959"/>
                  </a:cubicBezTo>
                  <a:cubicBezTo>
                    <a:pt x="9482" y="10509"/>
                    <a:pt x="9594" y="10055"/>
                    <a:pt x="9751" y="9619"/>
                  </a:cubicBezTo>
                  <a:cubicBezTo>
                    <a:pt x="9908" y="9183"/>
                    <a:pt x="10058" y="8743"/>
                    <a:pt x="10177" y="8293"/>
                  </a:cubicBezTo>
                  <a:cubicBezTo>
                    <a:pt x="10372" y="7382"/>
                    <a:pt x="10697" y="6509"/>
                    <a:pt x="10983" y="5623"/>
                  </a:cubicBezTo>
                  <a:cubicBezTo>
                    <a:pt x="11157" y="4705"/>
                    <a:pt x="11555" y="3857"/>
                    <a:pt x="11747" y="2943"/>
                  </a:cubicBezTo>
                  <a:cubicBezTo>
                    <a:pt x="11848" y="2489"/>
                    <a:pt x="12044" y="2060"/>
                    <a:pt x="12183" y="1620"/>
                  </a:cubicBezTo>
                  <a:cubicBezTo>
                    <a:pt x="12319" y="1173"/>
                    <a:pt x="12417" y="713"/>
                    <a:pt x="12476" y="249"/>
                  </a:cubicBezTo>
                  <a:cubicBezTo>
                    <a:pt x="12483" y="161"/>
                    <a:pt x="12438" y="74"/>
                    <a:pt x="12361" y="29"/>
                  </a:cubicBezTo>
                  <a:cubicBezTo>
                    <a:pt x="12327" y="10"/>
                    <a:pt x="12290" y="1"/>
                    <a:pt x="12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9"/>
            <p:cNvSpPr/>
            <p:nvPr/>
          </p:nvSpPr>
          <p:spPr>
            <a:xfrm>
              <a:off x="6248150" y="2663600"/>
              <a:ext cx="433975" cy="724850"/>
            </a:xfrm>
            <a:custGeom>
              <a:avLst/>
              <a:gdLst/>
              <a:ahLst/>
              <a:cxnLst/>
              <a:rect l="l" t="t" r="r" b="b"/>
              <a:pathLst>
                <a:path w="17359" h="28994" extrusionOk="0">
                  <a:moveTo>
                    <a:pt x="216" y="0"/>
                  </a:moveTo>
                  <a:cubicBezTo>
                    <a:pt x="184" y="0"/>
                    <a:pt x="152" y="9"/>
                    <a:pt x="123" y="26"/>
                  </a:cubicBezTo>
                  <a:cubicBezTo>
                    <a:pt x="32" y="75"/>
                    <a:pt x="0" y="190"/>
                    <a:pt x="53" y="281"/>
                  </a:cubicBezTo>
                  <a:cubicBezTo>
                    <a:pt x="437" y="933"/>
                    <a:pt x="796" y="1589"/>
                    <a:pt x="1232" y="2190"/>
                  </a:cubicBezTo>
                  <a:cubicBezTo>
                    <a:pt x="1449" y="2490"/>
                    <a:pt x="1700" y="2766"/>
                    <a:pt x="1927" y="3055"/>
                  </a:cubicBezTo>
                  <a:cubicBezTo>
                    <a:pt x="2154" y="3348"/>
                    <a:pt x="2356" y="3659"/>
                    <a:pt x="2572" y="3959"/>
                  </a:cubicBezTo>
                  <a:cubicBezTo>
                    <a:pt x="3396" y="5191"/>
                    <a:pt x="4387" y="6301"/>
                    <a:pt x="5141" y="7585"/>
                  </a:cubicBezTo>
                  <a:cubicBezTo>
                    <a:pt x="5539" y="8206"/>
                    <a:pt x="5930" y="8838"/>
                    <a:pt x="6394" y="9421"/>
                  </a:cubicBezTo>
                  <a:cubicBezTo>
                    <a:pt x="6854" y="10007"/>
                    <a:pt x="7179" y="10677"/>
                    <a:pt x="7626" y="11270"/>
                  </a:cubicBezTo>
                  <a:cubicBezTo>
                    <a:pt x="8076" y="11864"/>
                    <a:pt x="8372" y="12555"/>
                    <a:pt x="8805" y="13158"/>
                  </a:cubicBezTo>
                  <a:lnTo>
                    <a:pt x="9412" y="14094"/>
                  </a:lnTo>
                  <a:lnTo>
                    <a:pt x="9960" y="15057"/>
                  </a:lnTo>
                  <a:cubicBezTo>
                    <a:pt x="10330" y="15699"/>
                    <a:pt x="10798" y="16289"/>
                    <a:pt x="11105" y="16969"/>
                  </a:cubicBezTo>
                  <a:cubicBezTo>
                    <a:pt x="11409" y="17650"/>
                    <a:pt x="11876" y="18232"/>
                    <a:pt x="12225" y="18889"/>
                  </a:cubicBezTo>
                  <a:cubicBezTo>
                    <a:pt x="12574" y="19541"/>
                    <a:pt x="12937" y="20190"/>
                    <a:pt x="13328" y="20818"/>
                  </a:cubicBezTo>
                  <a:cubicBezTo>
                    <a:pt x="13722" y="21447"/>
                    <a:pt x="13960" y="22159"/>
                    <a:pt x="14351" y="22790"/>
                  </a:cubicBezTo>
                  <a:cubicBezTo>
                    <a:pt x="14539" y="23108"/>
                    <a:pt x="14710" y="23439"/>
                    <a:pt x="14860" y="23778"/>
                  </a:cubicBezTo>
                  <a:cubicBezTo>
                    <a:pt x="15003" y="24116"/>
                    <a:pt x="15146" y="24458"/>
                    <a:pt x="15317" y="24786"/>
                  </a:cubicBezTo>
                  <a:cubicBezTo>
                    <a:pt x="15701" y="25418"/>
                    <a:pt x="15956" y="26116"/>
                    <a:pt x="16190" y="26800"/>
                  </a:cubicBezTo>
                  <a:cubicBezTo>
                    <a:pt x="16494" y="27392"/>
                    <a:pt x="16755" y="28316"/>
                    <a:pt x="16436" y="28316"/>
                  </a:cubicBezTo>
                  <a:cubicBezTo>
                    <a:pt x="16430" y="28316"/>
                    <a:pt x="16423" y="28315"/>
                    <a:pt x="16417" y="28315"/>
                  </a:cubicBezTo>
                  <a:cubicBezTo>
                    <a:pt x="16358" y="28345"/>
                    <a:pt x="16290" y="28358"/>
                    <a:pt x="16216" y="28358"/>
                  </a:cubicBezTo>
                  <a:cubicBezTo>
                    <a:pt x="16022" y="28358"/>
                    <a:pt x="15784" y="28271"/>
                    <a:pt x="15555" y="28192"/>
                  </a:cubicBezTo>
                  <a:cubicBezTo>
                    <a:pt x="15233" y="28084"/>
                    <a:pt x="14909" y="27945"/>
                    <a:pt x="14549" y="27840"/>
                  </a:cubicBezTo>
                  <a:lnTo>
                    <a:pt x="14542" y="27833"/>
                  </a:lnTo>
                  <a:cubicBezTo>
                    <a:pt x="14518" y="27826"/>
                    <a:pt x="14495" y="27822"/>
                    <a:pt x="14472" y="27822"/>
                  </a:cubicBezTo>
                  <a:cubicBezTo>
                    <a:pt x="14284" y="27822"/>
                    <a:pt x="14167" y="28063"/>
                    <a:pt x="14323" y="28210"/>
                  </a:cubicBezTo>
                  <a:cubicBezTo>
                    <a:pt x="14785" y="28647"/>
                    <a:pt x="15371" y="28993"/>
                    <a:pt x="16122" y="28993"/>
                  </a:cubicBezTo>
                  <a:cubicBezTo>
                    <a:pt x="16283" y="28993"/>
                    <a:pt x="16452" y="28977"/>
                    <a:pt x="16629" y="28943"/>
                  </a:cubicBezTo>
                  <a:cubicBezTo>
                    <a:pt x="16762" y="28908"/>
                    <a:pt x="16884" y="28852"/>
                    <a:pt x="16992" y="28772"/>
                  </a:cubicBezTo>
                  <a:cubicBezTo>
                    <a:pt x="17048" y="28733"/>
                    <a:pt x="17101" y="28688"/>
                    <a:pt x="17146" y="28636"/>
                  </a:cubicBezTo>
                  <a:cubicBezTo>
                    <a:pt x="17177" y="28625"/>
                    <a:pt x="17289" y="28437"/>
                    <a:pt x="17289" y="28374"/>
                  </a:cubicBezTo>
                  <a:cubicBezTo>
                    <a:pt x="17359" y="28042"/>
                    <a:pt x="17292" y="27861"/>
                    <a:pt x="17254" y="27651"/>
                  </a:cubicBezTo>
                  <a:cubicBezTo>
                    <a:pt x="17146" y="27257"/>
                    <a:pt x="17076" y="26887"/>
                    <a:pt x="16957" y="26517"/>
                  </a:cubicBezTo>
                  <a:cubicBezTo>
                    <a:pt x="16682" y="25805"/>
                    <a:pt x="16333" y="25139"/>
                    <a:pt x="16095" y="24423"/>
                  </a:cubicBezTo>
                  <a:cubicBezTo>
                    <a:pt x="15952" y="24074"/>
                    <a:pt x="15785" y="23739"/>
                    <a:pt x="15596" y="23415"/>
                  </a:cubicBezTo>
                  <a:cubicBezTo>
                    <a:pt x="15418" y="23087"/>
                    <a:pt x="15265" y="22748"/>
                    <a:pt x="15111" y="22403"/>
                  </a:cubicBezTo>
                  <a:cubicBezTo>
                    <a:pt x="14829" y="21708"/>
                    <a:pt x="14323" y="21129"/>
                    <a:pt x="14071" y="20417"/>
                  </a:cubicBezTo>
                  <a:cubicBezTo>
                    <a:pt x="13817" y="19709"/>
                    <a:pt x="13394" y="19087"/>
                    <a:pt x="13028" y="18438"/>
                  </a:cubicBezTo>
                  <a:cubicBezTo>
                    <a:pt x="12661" y="17789"/>
                    <a:pt x="12337" y="17116"/>
                    <a:pt x="11936" y="16484"/>
                  </a:cubicBezTo>
                  <a:cubicBezTo>
                    <a:pt x="11534" y="15852"/>
                    <a:pt x="11199" y="15182"/>
                    <a:pt x="10801" y="14551"/>
                  </a:cubicBezTo>
                  <a:lnTo>
                    <a:pt x="10198" y="13608"/>
                  </a:lnTo>
                  <a:lnTo>
                    <a:pt x="9632" y="12645"/>
                  </a:lnTo>
                  <a:cubicBezTo>
                    <a:pt x="9276" y="11986"/>
                    <a:pt x="8770" y="11424"/>
                    <a:pt x="8428" y="10757"/>
                  </a:cubicBezTo>
                  <a:cubicBezTo>
                    <a:pt x="8090" y="10087"/>
                    <a:pt x="7570" y="9536"/>
                    <a:pt x="7221" y="8873"/>
                  </a:cubicBezTo>
                  <a:cubicBezTo>
                    <a:pt x="6872" y="8210"/>
                    <a:pt x="6418" y="7609"/>
                    <a:pt x="5975" y="7009"/>
                  </a:cubicBezTo>
                  <a:cubicBezTo>
                    <a:pt x="5043" y="5840"/>
                    <a:pt x="4303" y="4531"/>
                    <a:pt x="3351" y="3376"/>
                  </a:cubicBezTo>
                  <a:lnTo>
                    <a:pt x="2646" y="2504"/>
                  </a:lnTo>
                  <a:cubicBezTo>
                    <a:pt x="2419" y="2207"/>
                    <a:pt x="2216" y="1886"/>
                    <a:pt x="1972" y="1603"/>
                  </a:cubicBezTo>
                  <a:cubicBezTo>
                    <a:pt x="1491" y="1031"/>
                    <a:pt x="915" y="536"/>
                    <a:pt x="339" y="47"/>
                  </a:cubicBezTo>
                  <a:cubicBezTo>
                    <a:pt x="304" y="16"/>
                    <a:pt x="260" y="0"/>
                    <a:pt x="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9"/>
            <p:cNvSpPr/>
            <p:nvPr/>
          </p:nvSpPr>
          <p:spPr>
            <a:xfrm>
              <a:off x="6524250" y="3338375"/>
              <a:ext cx="91050" cy="126075"/>
            </a:xfrm>
            <a:custGeom>
              <a:avLst/>
              <a:gdLst/>
              <a:ahLst/>
              <a:cxnLst/>
              <a:rect l="l" t="t" r="r" b="b"/>
              <a:pathLst>
                <a:path w="3642" h="5043" extrusionOk="0">
                  <a:moveTo>
                    <a:pt x="2089" y="1"/>
                  </a:moveTo>
                  <a:cubicBezTo>
                    <a:pt x="2012" y="4"/>
                    <a:pt x="1956" y="67"/>
                    <a:pt x="1956" y="141"/>
                  </a:cubicBezTo>
                  <a:cubicBezTo>
                    <a:pt x="1963" y="332"/>
                    <a:pt x="1946" y="538"/>
                    <a:pt x="2019" y="695"/>
                  </a:cubicBezTo>
                  <a:cubicBezTo>
                    <a:pt x="2092" y="852"/>
                    <a:pt x="2190" y="999"/>
                    <a:pt x="2225" y="1180"/>
                  </a:cubicBezTo>
                  <a:cubicBezTo>
                    <a:pt x="2322" y="1516"/>
                    <a:pt x="2549" y="1798"/>
                    <a:pt x="2602" y="2147"/>
                  </a:cubicBezTo>
                  <a:cubicBezTo>
                    <a:pt x="2643" y="2318"/>
                    <a:pt x="2678" y="2482"/>
                    <a:pt x="2769" y="2636"/>
                  </a:cubicBezTo>
                  <a:cubicBezTo>
                    <a:pt x="2860" y="2789"/>
                    <a:pt x="2835" y="2967"/>
                    <a:pt x="2912" y="3124"/>
                  </a:cubicBezTo>
                  <a:cubicBezTo>
                    <a:pt x="2992" y="3281"/>
                    <a:pt x="2944" y="3456"/>
                    <a:pt x="2985" y="3613"/>
                  </a:cubicBezTo>
                  <a:cubicBezTo>
                    <a:pt x="3031" y="3759"/>
                    <a:pt x="3027" y="3913"/>
                    <a:pt x="2979" y="4060"/>
                  </a:cubicBezTo>
                  <a:cubicBezTo>
                    <a:pt x="2947" y="4185"/>
                    <a:pt x="2947" y="4332"/>
                    <a:pt x="2863" y="4339"/>
                  </a:cubicBezTo>
                  <a:cubicBezTo>
                    <a:pt x="2789" y="4342"/>
                    <a:pt x="2727" y="4417"/>
                    <a:pt x="2626" y="4417"/>
                  </a:cubicBezTo>
                  <a:cubicBezTo>
                    <a:pt x="2618" y="4417"/>
                    <a:pt x="2610" y="4417"/>
                    <a:pt x="2602" y="4416"/>
                  </a:cubicBezTo>
                  <a:cubicBezTo>
                    <a:pt x="2490" y="4402"/>
                    <a:pt x="2357" y="4360"/>
                    <a:pt x="2207" y="4311"/>
                  </a:cubicBezTo>
                  <a:cubicBezTo>
                    <a:pt x="2054" y="4262"/>
                    <a:pt x="1963" y="4105"/>
                    <a:pt x="1809" y="4035"/>
                  </a:cubicBezTo>
                  <a:cubicBezTo>
                    <a:pt x="1300" y="3613"/>
                    <a:pt x="829" y="3093"/>
                    <a:pt x="291" y="2622"/>
                  </a:cubicBezTo>
                  <a:lnTo>
                    <a:pt x="291" y="2629"/>
                  </a:lnTo>
                  <a:cubicBezTo>
                    <a:pt x="261" y="2600"/>
                    <a:pt x="226" y="2587"/>
                    <a:pt x="192" y="2587"/>
                  </a:cubicBezTo>
                  <a:cubicBezTo>
                    <a:pt x="91" y="2587"/>
                    <a:pt x="1" y="2697"/>
                    <a:pt x="61" y="2807"/>
                  </a:cubicBezTo>
                  <a:cubicBezTo>
                    <a:pt x="400" y="3463"/>
                    <a:pt x="874" y="4035"/>
                    <a:pt x="1457" y="4489"/>
                  </a:cubicBezTo>
                  <a:cubicBezTo>
                    <a:pt x="1583" y="4642"/>
                    <a:pt x="1799" y="4646"/>
                    <a:pt x="1946" y="4810"/>
                  </a:cubicBezTo>
                  <a:cubicBezTo>
                    <a:pt x="2089" y="4970"/>
                    <a:pt x="2322" y="5012"/>
                    <a:pt x="2549" y="5037"/>
                  </a:cubicBezTo>
                  <a:cubicBezTo>
                    <a:pt x="2588" y="5040"/>
                    <a:pt x="2628" y="5042"/>
                    <a:pt x="2671" y="5042"/>
                  </a:cubicBezTo>
                  <a:cubicBezTo>
                    <a:pt x="2879" y="5042"/>
                    <a:pt x="3123" y="4993"/>
                    <a:pt x="3282" y="4827"/>
                  </a:cubicBezTo>
                  <a:cubicBezTo>
                    <a:pt x="3474" y="4625"/>
                    <a:pt x="3621" y="4395"/>
                    <a:pt x="3628" y="4171"/>
                  </a:cubicBezTo>
                  <a:cubicBezTo>
                    <a:pt x="3638" y="3948"/>
                    <a:pt x="3631" y="3749"/>
                    <a:pt x="3638" y="3554"/>
                  </a:cubicBezTo>
                  <a:cubicBezTo>
                    <a:pt x="3642" y="3355"/>
                    <a:pt x="3533" y="3187"/>
                    <a:pt x="3537" y="2988"/>
                  </a:cubicBezTo>
                  <a:cubicBezTo>
                    <a:pt x="3540" y="2793"/>
                    <a:pt x="3411" y="2639"/>
                    <a:pt x="3404" y="2447"/>
                  </a:cubicBezTo>
                  <a:cubicBezTo>
                    <a:pt x="3401" y="2255"/>
                    <a:pt x="3317" y="2091"/>
                    <a:pt x="3237" y="1924"/>
                  </a:cubicBezTo>
                  <a:cubicBezTo>
                    <a:pt x="3048" y="1606"/>
                    <a:pt x="3010" y="1236"/>
                    <a:pt x="2821" y="919"/>
                  </a:cubicBezTo>
                  <a:cubicBezTo>
                    <a:pt x="2713" y="769"/>
                    <a:pt x="2682" y="580"/>
                    <a:pt x="2584" y="430"/>
                  </a:cubicBezTo>
                  <a:cubicBezTo>
                    <a:pt x="2490" y="277"/>
                    <a:pt x="2333" y="154"/>
                    <a:pt x="2176" y="32"/>
                  </a:cubicBezTo>
                  <a:cubicBezTo>
                    <a:pt x="2148" y="11"/>
                    <a:pt x="2120"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9"/>
            <p:cNvSpPr/>
            <p:nvPr/>
          </p:nvSpPr>
          <p:spPr>
            <a:xfrm>
              <a:off x="6426750" y="3376625"/>
              <a:ext cx="102625" cy="121825"/>
            </a:xfrm>
            <a:custGeom>
              <a:avLst/>
              <a:gdLst/>
              <a:ahLst/>
              <a:cxnLst/>
              <a:rect l="l" t="t" r="r" b="b"/>
              <a:pathLst>
                <a:path w="4105" h="4873" extrusionOk="0">
                  <a:moveTo>
                    <a:pt x="3297" y="1"/>
                  </a:moveTo>
                  <a:cubicBezTo>
                    <a:pt x="3234" y="1"/>
                    <a:pt x="3178" y="46"/>
                    <a:pt x="3169" y="111"/>
                  </a:cubicBezTo>
                  <a:cubicBezTo>
                    <a:pt x="3134" y="314"/>
                    <a:pt x="3071" y="523"/>
                    <a:pt x="3113" y="704"/>
                  </a:cubicBezTo>
                  <a:cubicBezTo>
                    <a:pt x="3158" y="889"/>
                    <a:pt x="3218" y="1067"/>
                    <a:pt x="3214" y="1259"/>
                  </a:cubicBezTo>
                  <a:cubicBezTo>
                    <a:pt x="3235" y="1633"/>
                    <a:pt x="3396" y="1992"/>
                    <a:pt x="3361" y="2366"/>
                  </a:cubicBezTo>
                  <a:cubicBezTo>
                    <a:pt x="3361" y="2554"/>
                    <a:pt x="3361" y="2739"/>
                    <a:pt x="3403" y="2917"/>
                  </a:cubicBezTo>
                  <a:cubicBezTo>
                    <a:pt x="3441" y="3095"/>
                    <a:pt x="3368" y="3269"/>
                    <a:pt x="3392" y="3447"/>
                  </a:cubicBezTo>
                  <a:cubicBezTo>
                    <a:pt x="3420" y="3629"/>
                    <a:pt x="3301" y="3772"/>
                    <a:pt x="3284" y="3926"/>
                  </a:cubicBezTo>
                  <a:cubicBezTo>
                    <a:pt x="3267" y="4076"/>
                    <a:pt x="3141" y="4170"/>
                    <a:pt x="3089" y="4191"/>
                  </a:cubicBezTo>
                  <a:cubicBezTo>
                    <a:pt x="3057" y="4203"/>
                    <a:pt x="3004" y="4235"/>
                    <a:pt x="2945" y="4235"/>
                  </a:cubicBezTo>
                  <a:cubicBezTo>
                    <a:pt x="2906" y="4235"/>
                    <a:pt x="2865" y="4222"/>
                    <a:pt x="2827" y="4180"/>
                  </a:cubicBezTo>
                  <a:cubicBezTo>
                    <a:pt x="2726" y="4076"/>
                    <a:pt x="2548" y="4041"/>
                    <a:pt x="2419" y="3926"/>
                  </a:cubicBezTo>
                  <a:cubicBezTo>
                    <a:pt x="2293" y="3807"/>
                    <a:pt x="2167" y="3688"/>
                    <a:pt x="2017" y="3570"/>
                  </a:cubicBezTo>
                  <a:cubicBezTo>
                    <a:pt x="1871" y="3454"/>
                    <a:pt x="1808" y="3262"/>
                    <a:pt x="1661" y="3144"/>
                  </a:cubicBezTo>
                  <a:cubicBezTo>
                    <a:pt x="1211" y="2551"/>
                    <a:pt x="785" y="1929"/>
                    <a:pt x="283" y="1343"/>
                  </a:cubicBezTo>
                  <a:cubicBezTo>
                    <a:pt x="252" y="1313"/>
                    <a:pt x="214" y="1296"/>
                    <a:pt x="174" y="1296"/>
                  </a:cubicBezTo>
                  <a:cubicBezTo>
                    <a:pt x="155" y="1296"/>
                    <a:pt x="135" y="1300"/>
                    <a:pt x="115" y="1308"/>
                  </a:cubicBezTo>
                  <a:cubicBezTo>
                    <a:pt x="38" y="1336"/>
                    <a:pt x="0" y="1420"/>
                    <a:pt x="28" y="1500"/>
                  </a:cubicBezTo>
                  <a:cubicBezTo>
                    <a:pt x="314" y="2226"/>
                    <a:pt x="722" y="2889"/>
                    <a:pt x="1215" y="3500"/>
                  </a:cubicBezTo>
                  <a:cubicBezTo>
                    <a:pt x="1309" y="3685"/>
                    <a:pt x="1525" y="3751"/>
                    <a:pt x="1605" y="3950"/>
                  </a:cubicBezTo>
                  <a:cubicBezTo>
                    <a:pt x="1682" y="4152"/>
                    <a:pt x="1860" y="4268"/>
                    <a:pt x="2017" y="4400"/>
                  </a:cubicBezTo>
                  <a:cubicBezTo>
                    <a:pt x="2174" y="4529"/>
                    <a:pt x="2359" y="4697"/>
                    <a:pt x="2569" y="4774"/>
                  </a:cubicBezTo>
                  <a:cubicBezTo>
                    <a:pt x="2691" y="4820"/>
                    <a:pt x="2861" y="4872"/>
                    <a:pt x="3036" y="4872"/>
                  </a:cubicBezTo>
                  <a:cubicBezTo>
                    <a:pt x="3161" y="4872"/>
                    <a:pt x="3288" y="4846"/>
                    <a:pt x="3403" y="4774"/>
                  </a:cubicBezTo>
                  <a:cubicBezTo>
                    <a:pt x="3521" y="4700"/>
                    <a:pt x="3626" y="4603"/>
                    <a:pt x="3703" y="4484"/>
                  </a:cubicBezTo>
                  <a:cubicBezTo>
                    <a:pt x="3780" y="4386"/>
                    <a:pt x="3842" y="4278"/>
                    <a:pt x="3895" y="4163"/>
                  </a:cubicBezTo>
                  <a:cubicBezTo>
                    <a:pt x="4006" y="3946"/>
                    <a:pt x="3947" y="3723"/>
                    <a:pt x="4024" y="3517"/>
                  </a:cubicBezTo>
                  <a:cubicBezTo>
                    <a:pt x="4104" y="3315"/>
                    <a:pt x="4024" y="3112"/>
                    <a:pt x="4066" y="2906"/>
                  </a:cubicBezTo>
                  <a:cubicBezTo>
                    <a:pt x="4104" y="2704"/>
                    <a:pt x="4073" y="2502"/>
                    <a:pt x="4031" y="2310"/>
                  </a:cubicBezTo>
                  <a:cubicBezTo>
                    <a:pt x="3930" y="1922"/>
                    <a:pt x="3968" y="1521"/>
                    <a:pt x="3856" y="1144"/>
                  </a:cubicBezTo>
                  <a:cubicBezTo>
                    <a:pt x="3787" y="959"/>
                    <a:pt x="3790" y="760"/>
                    <a:pt x="3727" y="575"/>
                  </a:cubicBezTo>
                  <a:cubicBezTo>
                    <a:pt x="3668" y="387"/>
                    <a:pt x="3535" y="216"/>
                    <a:pt x="3406" y="52"/>
                  </a:cubicBezTo>
                  <a:cubicBezTo>
                    <a:pt x="3385" y="24"/>
                    <a:pt x="3357" y="6"/>
                    <a:pt x="3322" y="3"/>
                  </a:cubicBezTo>
                  <a:cubicBezTo>
                    <a:pt x="3314" y="1"/>
                    <a:pt x="3306" y="1"/>
                    <a:pt x="3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9"/>
            <p:cNvSpPr/>
            <p:nvPr/>
          </p:nvSpPr>
          <p:spPr>
            <a:xfrm>
              <a:off x="6348400" y="3372000"/>
              <a:ext cx="78450" cy="115800"/>
            </a:xfrm>
            <a:custGeom>
              <a:avLst/>
              <a:gdLst/>
              <a:ahLst/>
              <a:cxnLst/>
              <a:rect l="l" t="t" r="r" b="b"/>
              <a:pathLst>
                <a:path w="3138" h="4632" extrusionOk="0">
                  <a:moveTo>
                    <a:pt x="195" y="0"/>
                  </a:moveTo>
                  <a:cubicBezTo>
                    <a:pt x="141" y="0"/>
                    <a:pt x="91" y="33"/>
                    <a:pt x="70" y="87"/>
                  </a:cubicBezTo>
                  <a:lnTo>
                    <a:pt x="46" y="167"/>
                  </a:lnTo>
                  <a:cubicBezTo>
                    <a:pt x="11" y="251"/>
                    <a:pt x="0" y="342"/>
                    <a:pt x="21" y="432"/>
                  </a:cubicBezTo>
                  <a:cubicBezTo>
                    <a:pt x="39" y="516"/>
                    <a:pt x="91" y="593"/>
                    <a:pt x="84" y="680"/>
                  </a:cubicBezTo>
                  <a:cubicBezTo>
                    <a:pt x="49" y="865"/>
                    <a:pt x="161" y="1022"/>
                    <a:pt x="105" y="1207"/>
                  </a:cubicBezTo>
                  <a:cubicBezTo>
                    <a:pt x="136" y="1381"/>
                    <a:pt x="157" y="1563"/>
                    <a:pt x="154" y="1741"/>
                  </a:cubicBezTo>
                  <a:cubicBezTo>
                    <a:pt x="150" y="1919"/>
                    <a:pt x="231" y="2090"/>
                    <a:pt x="213" y="2278"/>
                  </a:cubicBezTo>
                  <a:cubicBezTo>
                    <a:pt x="196" y="2463"/>
                    <a:pt x="346" y="2627"/>
                    <a:pt x="297" y="2823"/>
                  </a:cubicBezTo>
                  <a:cubicBezTo>
                    <a:pt x="248" y="3018"/>
                    <a:pt x="335" y="3196"/>
                    <a:pt x="388" y="3381"/>
                  </a:cubicBezTo>
                  <a:cubicBezTo>
                    <a:pt x="440" y="3563"/>
                    <a:pt x="457" y="3782"/>
                    <a:pt x="590" y="3953"/>
                  </a:cubicBezTo>
                  <a:cubicBezTo>
                    <a:pt x="719" y="4121"/>
                    <a:pt x="831" y="4348"/>
                    <a:pt x="1058" y="4477"/>
                  </a:cubicBezTo>
                  <a:cubicBezTo>
                    <a:pt x="1222" y="4568"/>
                    <a:pt x="1405" y="4632"/>
                    <a:pt x="1601" y="4632"/>
                  </a:cubicBezTo>
                  <a:cubicBezTo>
                    <a:pt x="1675" y="4632"/>
                    <a:pt x="1751" y="4623"/>
                    <a:pt x="1829" y="4603"/>
                  </a:cubicBezTo>
                  <a:cubicBezTo>
                    <a:pt x="2112" y="4529"/>
                    <a:pt x="2230" y="4302"/>
                    <a:pt x="2408" y="4149"/>
                  </a:cubicBezTo>
                  <a:cubicBezTo>
                    <a:pt x="2586" y="3995"/>
                    <a:pt x="2593" y="3779"/>
                    <a:pt x="2715" y="3611"/>
                  </a:cubicBezTo>
                  <a:cubicBezTo>
                    <a:pt x="2837" y="3447"/>
                    <a:pt x="2865" y="3249"/>
                    <a:pt x="2897" y="3064"/>
                  </a:cubicBezTo>
                  <a:cubicBezTo>
                    <a:pt x="2925" y="2683"/>
                    <a:pt x="3089" y="2338"/>
                    <a:pt x="3092" y="1964"/>
                  </a:cubicBezTo>
                  <a:cubicBezTo>
                    <a:pt x="3075" y="1776"/>
                    <a:pt x="3138" y="1598"/>
                    <a:pt x="3138" y="1413"/>
                  </a:cubicBezTo>
                  <a:cubicBezTo>
                    <a:pt x="3138" y="1231"/>
                    <a:pt x="3057" y="1043"/>
                    <a:pt x="2984" y="855"/>
                  </a:cubicBezTo>
                  <a:cubicBezTo>
                    <a:pt x="2970" y="827"/>
                    <a:pt x="2949" y="802"/>
                    <a:pt x="2918" y="788"/>
                  </a:cubicBezTo>
                  <a:cubicBezTo>
                    <a:pt x="2899" y="778"/>
                    <a:pt x="2879" y="773"/>
                    <a:pt x="2859" y="773"/>
                  </a:cubicBezTo>
                  <a:cubicBezTo>
                    <a:pt x="2810" y="773"/>
                    <a:pt x="2762" y="801"/>
                    <a:pt x="2740" y="848"/>
                  </a:cubicBezTo>
                  <a:lnTo>
                    <a:pt x="2736" y="848"/>
                  </a:lnTo>
                  <a:cubicBezTo>
                    <a:pt x="2649" y="1015"/>
                    <a:pt x="2527" y="1183"/>
                    <a:pt x="2513" y="1357"/>
                  </a:cubicBezTo>
                  <a:cubicBezTo>
                    <a:pt x="2499" y="1532"/>
                    <a:pt x="2506" y="1710"/>
                    <a:pt x="2443" y="1877"/>
                  </a:cubicBezTo>
                  <a:cubicBezTo>
                    <a:pt x="2356" y="2212"/>
                    <a:pt x="2394" y="2575"/>
                    <a:pt x="2248" y="2889"/>
                  </a:cubicBezTo>
                  <a:cubicBezTo>
                    <a:pt x="2181" y="3046"/>
                    <a:pt x="2126" y="3203"/>
                    <a:pt x="2098" y="3364"/>
                  </a:cubicBezTo>
                  <a:cubicBezTo>
                    <a:pt x="2073" y="3524"/>
                    <a:pt x="1951" y="3611"/>
                    <a:pt x="1899" y="3765"/>
                  </a:cubicBezTo>
                  <a:cubicBezTo>
                    <a:pt x="1846" y="3919"/>
                    <a:pt x="1721" y="3940"/>
                    <a:pt x="1654" y="3964"/>
                  </a:cubicBezTo>
                  <a:cubicBezTo>
                    <a:pt x="1629" y="3975"/>
                    <a:pt x="1594" y="3982"/>
                    <a:pt x="1557" y="3982"/>
                  </a:cubicBezTo>
                  <a:cubicBezTo>
                    <a:pt x="1499" y="3982"/>
                    <a:pt x="1437" y="3964"/>
                    <a:pt x="1396" y="3908"/>
                  </a:cubicBezTo>
                  <a:cubicBezTo>
                    <a:pt x="1288" y="3849"/>
                    <a:pt x="1204" y="3758"/>
                    <a:pt x="1155" y="3646"/>
                  </a:cubicBezTo>
                  <a:cubicBezTo>
                    <a:pt x="1138" y="3493"/>
                    <a:pt x="1016" y="3381"/>
                    <a:pt x="981" y="3214"/>
                  </a:cubicBezTo>
                  <a:cubicBezTo>
                    <a:pt x="946" y="3050"/>
                    <a:pt x="908" y="2889"/>
                    <a:pt x="848" y="2722"/>
                  </a:cubicBezTo>
                  <a:cubicBezTo>
                    <a:pt x="785" y="2558"/>
                    <a:pt x="841" y="2373"/>
                    <a:pt x="778" y="2202"/>
                  </a:cubicBezTo>
                  <a:cubicBezTo>
                    <a:pt x="698" y="1504"/>
                    <a:pt x="660" y="771"/>
                    <a:pt x="318" y="69"/>
                  </a:cubicBezTo>
                  <a:cubicBezTo>
                    <a:pt x="304" y="41"/>
                    <a:pt x="276" y="17"/>
                    <a:pt x="245" y="10"/>
                  </a:cubicBezTo>
                  <a:cubicBezTo>
                    <a:pt x="228" y="3"/>
                    <a:pt x="211"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9"/>
            <p:cNvSpPr/>
            <p:nvPr/>
          </p:nvSpPr>
          <p:spPr>
            <a:xfrm>
              <a:off x="6023675" y="2923300"/>
              <a:ext cx="317075" cy="427125"/>
            </a:xfrm>
            <a:custGeom>
              <a:avLst/>
              <a:gdLst/>
              <a:ahLst/>
              <a:cxnLst/>
              <a:rect l="l" t="t" r="r" b="b"/>
              <a:pathLst>
                <a:path w="12683" h="17085" extrusionOk="0">
                  <a:moveTo>
                    <a:pt x="269" y="0"/>
                  </a:moveTo>
                  <a:cubicBezTo>
                    <a:pt x="247" y="0"/>
                    <a:pt x="224" y="3"/>
                    <a:pt x="203" y="10"/>
                  </a:cubicBezTo>
                  <a:cubicBezTo>
                    <a:pt x="77" y="41"/>
                    <a:pt x="0" y="167"/>
                    <a:pt x="28" y="292"/>
                  </a:cubicBezTo>
                  <a:cubicBezTo>
                    <a:pt x="87" y="509"/>
                    <a:pt x="182" y="715"/>
                    <a:pt x="311" y="896"/>
                  </a:cubicBezTo>
                  <a:cubicBezTo>
                    <a:pt x="447" y="1067"/>
                    <a:pt x="621" y="1203"/>
                    <a:pt x="719" y="1402"/>
                  </a:cubicBezTo>
                  <a:cubicBezTo>
                    <a:pt x="817" y="1598"/>
                    <a:pt x="939" y="1779"/>
                    <a:pt x="1089" y="1940"/>
                  </a:cubicBezTo>
                  <a:cubicBezTo>
                    <a:pt x="1236" y="2093"/>
                    <a:pt x="1319" y="2306"/>
                    <a:pt x="1438" y="2488"/>
                  </a:cubicBezTo>
                  <a:cubicBezTo>
                    <a:pt x="1707" y="2826"/>
                    <a:pt x="2010" y="3140"/>
                    <a:pt x="2202" y="3538"/>
                  </a:cubicBezTo>
                  <a:cubicBezTo>
                    <a:pt x="2321" y="3723"/>
                    <a:pt x="2453" y="3894"/>
                    <a:pt x="2607" y="4048"/>
                  </a:cubicBezTo>
                  <a:cubicBezTo>
                    <a:pt x="2747" y="4215"/>
                    <a:pt x="2872" y="4393"/>
                    <a:pt x="2980" y="4581"/>
                  </a:cubicBezTo>
                  <a:cubicBezTo>
                    <a:pt x="3190" y="4965"/>
                    <a:pt x="3591" y="5196"/>
                    <a:pt x="3762" y="5614"/>
                  </a:cubicBezTo>
                  <a:cubicBezTo>
                    <a:pt x="3933" y="6033"/>
                    <a:pt x="4244" y="6340"/>
                    <a:pt x="4505" y="6682"/>
                  </a:cubicBezTo>
                  <a:cubicBezTo>
                    <a:pt x="4767" y="7028"/>
                    <a:pt x="4977" y="7415"/>
                    <a:pt x="5263" y="7740"/>
                  </a:cubicBezTo>
                  <a:cubicBezTo>
                    <a:pt x="5552" y="8061"/>
                    <a:pt x="5755" y="8452"/>
                    <a:pt x="6027" y="8790"/>
                  </a:cubicBezTo>
                  <a:cubicBezTo>
                    <a:pt x="6317" y="9115"/>
                    <a:pt x="6575" y="9464"/>
                    <a:pt x="6802" y="9834"/>
                  </a:cubicBezTo>
                  <a:cubicBezTo>
                    <a:pt x="7025" y="10204"/>
                    <a:pt x="7385" y="10479"/>
                    <a:pt x="7580" y="10870"/>
                  </a:cubicBezTo>
                  <a:cubicBezTo>
                    <a:pt x="7775" y="11264"/>
                    <a:pt x="8145" y="11533"/>
                    <a:pt x="8334" y="11931"/>
                  </a:cubicBezTo>
                  <a:cubicBezTo>
                    <a:pt x="8522" y="12329"/>
                    <a:pt x="8812" y="12657"/>
                    <a:pt x="9088" y="12988"/>
                  </a:cubicBezTo>
                  <a:cubicBezTo>
                    <a:pt x="9677" y="13627"/>
                    <a:pt x="10061" y="14419"/>
                    <a:pt x="10616" y="15086"/>
                  </a:cubicBezTo>
                  <a:cubicBezTo>
                    <a:pt x="10916" y="15403"/>
                    <a:pt x="11105" y="15791"/>
                    <a:pt x="11373" y="16133"/>
                  </a:cubicBezTo>
                  <a:cubicBezTo>
                    <a:pt x="11646" y="16471"/>
                    <a:pt x="11995" y="16750"/>
                    <a:pt x="12344" y="17040"/>
                  </a:cubicBezTo>
                  <a:lnTo>
                    <a:pt x="12347" y="17040"/>
                  </a:lnTo>
                  <a:cubicBezTo>
                    <a:pt x="12383" y="17069"/>
                    <a:pt x="12428" y="17085"/>
                    <a:pt x="12472" y="17085"/>
                  </a:cubicBezTo>
                  <a:cubicBezTo>
                    <a:pt x="12492" y="17085"/>
                    <a:pt x="12513" y="17082"/>
                    <a:pt x="12532" y="17075"/>
                  </a:cubicBezTo>
                  <a:cubicBezTo>
                    <a:pt x="12630" y="17040"/>
                    <a:pt x="12682" y="16932"/>
                    <a:pt x="12647" y="16831"/>
                  </a:cubicBezTo>
                  <a:cubicBezTo>
                    <a:pt x="12508" y="16402"/>
                    <a:pt x="12382" y="15962"/>
                    <a:pt x="12152" y="15592"/>
                  </a:cubicBezTo>
                  <a:cubicBezTo>
                    <a:pt x="12040" y="15403"/>
                    <a:pt x="11890" y="15246"/>
                    <a:pt x="11764" y="15068"/>
                  </a:cubicBezTo>
                  <a:cubicBezTo>
                    <a:pt x="11639" y="14890"/>
                    <a:pt x="11527" y="14698"/>
                    <a:pt x="11415" y="14514"/>
                  </a:cubicBezTo>
                  <a:cubicBezTo>
                    <a:pt x="10965" y="13770"/>
                    <a:pt x="10333" y="13152"/>
                    <a:pt x="9908" y="12392"/>
                  </a:cubicBezTo>
                  <a:cubicBezTo>
                    <a:pt x="9677" y="12018"/>
                    <a:pt x="9444" y="11659"/>
                    <a:pt x="9136" y="11345"/>
                  </a:cubicBezTo>
                  <a:cubicBezTo>
                    <a:pt x="8833" y="11027"/>
                    <a:pt x="8658" y="10622"/>
                    <a:pt x="8351" y="10305"/>
                  </a:cubicBezTo>
                  <a:cubicBezTo>
                    <a:pt x="8048" y="9987"/>
                    <a:pt x="7880" y="9572"/>
                    <a:pt x="7594" y="9251"/>
                  </a:cubicBezTo>
                  <a:cubicBezTo>
                    <a:pt x="7304" y="8923"/>
                    <a:pt x="7046" y="8570"/>
                    <a:pt x="6823" y="8197"/>
                  </a:cubicBezTo>
                  <a:cubicBezTo>
                    <a:pt x="6582" y="7841"/>
                    <a:pt x="6229" y="7551"/>
                    <a:pt x="6038" y="7160"/>
                  </a:cubicBezTo>
                  <a:cubicBezTo>
                    <a:pt x="5846" y="6766"/>
                    <a:pt x="5497" y="6487"/>
                    <a:pt x="5245" y="6131"/>
                  </a:cubicBezTo>
                  <a:cubicBezTo>
                    <a:pt x="4998" y="5772"/>
                    <a:pt x="4736" y="5429"/>
                    <a:pt x="4439" y="5108"/>
                  </a:cubicBezTo>
                  <a:cubicBezTo>
                    <a:pt x="4143" y="4791"/>
                    <a:pt x="3979" y="4372"/>
                    <a:pt x="3668" y="4061"/>
                  </a:cubicBezTo>
                  <a:cubicBezTo>
                    <a:pt x="3518" y="3904"/>
                    <a:pt x="3382" y="3733"/>
                    <a:pt x="3263" y="3552"/>
                  </a:cubicBezTo>
                  <a:cubicBezTo>
                    <a:pt x="3155" y="3360"/>
                    <a:pt x="3029" y="3182"/>
                    <a:pt x="2886" y="3022"/>
                  </a:cubicBezTo>
                  <a:cubicBezTo>
                    <a:pt x="2565" y="2725"/>
                    <a:pt x="2342" y="2348"/>
                    <a:pt x="2094" y="1996"/>
                  </a:cubicBezTo>
                  <a:cubicBezTo>
                    <a:pt x="1947" y="1828"/>
                    <a:pt x="1773" y="1688"/>
                    <a:pt x="1665" y="1503"/>
                  </a:cubicBezTo>
                  <a:cubicBezTo>
                    <a:pt x="1553" y="1315"/>
                    <a:pt x="1413" y="1144"/>
                    <a:pt x="1249" y="1001"/>
                  </a:cubicBezTo>
                  <a:cubicBezTo>
                    <a:pt x="1089" y="847"/>
                    <a:pt x="1005" y="641"/>
                    <a:pt x="876" y="467"/>
                  </a:cubicBezTo>
                  <a:cubicBezTo>
                    <a:pt x="740" y="289"/>
                    <a:pt x="569" y="142"/>
                    <a:pt x="377" y="27"/>
                  </a:cubicBezTo>
                  <a:cubicBezTo>
                    <a:pt x="344" y="10"/>
                    <a:pt x="307" y="0"/>
                    <a:pt x="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9"/>
            <p:cNvSpPr/>
            <p:nvPr/>
          </p:nvSpPr>
          <p:spPr>
            <a:xfrm>
              <a:off x="4168050" y="2742975"/>
              <a:ext cx="277900" cy="765450"/>
            </a:xfrm>
            <a:custGeom>
              <a:avLst/>
              <a:gdLst/>
              <a:ahLst/>
              <a:cxnLst/>
              <a:rect l="l" t="t" r="r" b="b"/>
              <a:pathLst>
                <a:path w="11116" h="30618" extrusionOk="0">
                  <a:moveTo>
                    <a:pt x="765" y="29812"/>
                  </a:moveTo>
                  <a:lnTo>
                    <a:pt x="765" y="29812"/>
                  </a:lnTo>
                  <a:cubicBezTo>
                    <a:pt x="766" y="29817"/>
                    <a:pt x="766" y="29821"/>
                    <a:pt x="767" y="29825"/>
                  </a:cubicBezTo>
                  <a:lnTo>
                    <a:pt x="767" y="29825"/>
                  </a:lnTo>
                  <a:lnTo>
                    <a:pt x="751" y="29812"/>
                  </a:lnTo>
                  <a:lnTo>
                    <a:pt x="764" y="29812"/>
                  </a:lnTo>
                  <a:cubicBezTo>
                    <a:pt x="765" y="29812"/>
                    <a:pt x="765" y="29812"/>
                    <a:pt x="765" y="29812"/>
                  </a:cubicBezTo>
                  <a:close/>
                  <a:moveTo>
                    <a:pt x="10913" y="1"/>
                  </a:moveTo>
                  <a:cubicBezTo>
                    <a:pt x="10857" y="1"/>
                    <a:pt x="10803" y="24"/>
                    <a:pt x="10766" y="69"/>
                  </a:cubicBezTo>
                  <a:cubicBezTo>
                    <a:pt x="10313" y="648"/>
                    <a:pt x="9845" y="1224"/>
                    <a:pt x="9493" y="1862"/>
                  </a:cubicBezTo>
                  <a:cubicBezTo>
                    <a:pt x="9308" y="2180"/>
                    <a:pt x="9182" y="2525"/>
                    <a:pt x="9018" y="2847"/>
                  </a:cubicBezTo>
                  <a:lnTo>
                    <a:pt x="8512" y="3810"/>
                  </a:lnTo>
                  <a:cubicBezTo>
                    <a:pt x="7814" y="5094"/>
                    <a:pt x="7353" y="6483"/>
                    <a:pt x="6687" y="7774"/>
                  </a:cubicBezTo>
                  <a:cubicBezTo>
                    <a:pt x="6373" y="8430"/>
                    <a:pt x="6072" y="9093"/>
                    <a:pt x="5849" y="9788"/>
                  </a:cubicBezTo>
                  <a:cubicBezTo>
                    <a:pt x="5626" y="10482"/>
                    <a:pt x="5266" y="11117"/>
                    <a:pt x="5057" y="11815"/>
                  </a:cubicBezTo>
                  <a:cubicBezTo>
                    <a:pt x="4848" y="12513"/>
                    <a:pt x="4481" y="13152"/>
                    <a:pt x="4265" y="13843"/>
                  </a:cubicBezTo>
                  <a:lnTo>
                    <a:pt x="3912" y="14879"/>
                  </a:lnTo>
                  <a:lnTo>
                    <a:pt x="3514" y="15892"/>
                  </a:lnTo>
                  <a:cubicBezTo>
                    <a:pt x="3260" y="16572"/>
                    <a:pt x="3120" y="17294"/>
                    <a:pt x="2810" y="17954"/>
                  </a:cubicBezTo>
                  <a:cubicBezTo>
                    <a:pt x="2499" y="18614"/>
                    <a:pt x="2377" y="19336"/>
                    <a:pt x="2146" y="20027"/>
                  </a:cubicBezTo>
                  <a:cubicBezTo>
                    <a:pt x="1916" y="20714"/>
                    <a:pt x="1707" y="21409"/>
                    <a:pt x="1543" y="22121"/>
                  </a:cubicBezTo>
                  <a:cubicBezTo>
                    <a:pt x="1382" y="22829"/>
                    <a:pt x="1068" y="23499"/>
                    <a:pt x="942" y="24218"/>
                  </a:cubicBezTo>
                  <a:cubicBezTo>
                    <a:pt x="869" y="24578"/>
                    <a:pt x="785" y="24930"/>
                    <a:pt x="684" y="25283"/>
                  </a:cubicBezTo>
                  <a:cubicBezTo>
                    <a:pt x="566" y="25628"/>
                    <a:pt x="475" y="25984"/>
                    <a:pt x="409" y="26344"/>
                  </a:cubicBezTo>
                  <a:cubicBezTo>
                    <a:pt x="332" y="27073"/>
                    <a:pt x="129" y="27778"/>
                    <a:pt x="21" y="28514"/>
                  </a:cubicBezTo>
                  <a:cubicBezTo>
                    <a:pt x="4" y="28706"/>
                    <a:pt x="0" y="28895"/>
                    <a:pt x="7" y="29087"/>
                  </a:cubicBezTo>
                  <a:cubicBezTo>
                    <a:pt x="7" y="29275"/>
                    <a:pt x="0" y="29470"/>
                    <a:pt x="7" y="29680"/>
                  </a:cubicBezTo>
                  <a:cubicBezTo>
                    <a:pt x="4" y="29774"/>
                    <a:pt x="42" y="29910"/>
                    <a:pt x="60" y="30029"/>
                  </a:cubicBezTo>
                  <a:cubicBezTo>
                    <a:pt x="77" y="30147"/>
                    <a:pt x="262" y="30409"/>
                    <a:pt x="349" y="30434"/>
                  </a:cubicBezTo>
                  <a:cubicBezTo>
                    <a:pt x="522" y="30565"/>
                    <a:pt x="742" y="30618"/>
                    <a:pt x="942" y="30618"/>
                  </a:cubicBezTo>
                  <a:cubicBezTo>
                    <a:pt x="993" y="30618"/>
                    <a:pt x="1042" y="30614"/>
                    <a:pt x="1089" y="30608"/>
                  </a:cubicBezTo>
                  <a:cubicBezTo>
                    <a:pt x="2007" y="30469"/>
                    <a:pt x="2649" y="30004"/>
                    <a:pt x="3068" y="29366"/>
                  </a:cubicBezTo>
                  <a:cubicBezTo>
                    <a:pt x="3110" y="29296"/>
                    <a:pt x="3113" y="29212"/>
                    <a:pt x="3078" y="29139"/>
                  </a:cubicBezTo>
                  <a:cubicBezTo>
                    <a:pt x="3040" y="29064"/>
                    <a:pt x="2963" y="29021"/>
                    <a:pt x="2883" y="29021"/>
                  </a:cubicBezTo>
                  <a:cubicBezTo>
                    <a:pt x="2848" y="29021"/>
                    <a:pt x="2812" y="29030"/>
                    <a:pt x="2778" y="29048"/>
                  </a:cubicBezTo>
                  <a:lnTo>
                    <a:pt x="2771" y="29048"/>
                  </a:lnTo>
                  <a:cubicBezTo>
                    <a:pt x="2447" y="29219"/>
                    <a:pt x="2146" y="29411"/>
                    <a:pt x="1881" y="29589"/>
                  </a:cubicBezTo>
                  <a:cubicBezTo>
                    <a:pt x="1629" y="29756"/>
                    <a:pt x="1356" y="29948"/>
                    <a:pt x="1107" y="29948"/>
                  </a:cubicBezTo>
                  <a:cubicBezTo>
                    <a:pt x="1090" y="29948"/>
                    <a:pt x="1074" y="29947"/>
                    <a:pt x="1058" y="29945"/>
                  </a:cubicBezTo>
                  <a:cubicBezTo>
                    <a:pt x="956" y="29935"/>
                    <a:pt x="862" y="29896"/>
                    <a:pt x="778" y="29833"/>
                  </a:cubicBezTo>
                  <a:lnTo>
                    <a:pt x="771" y="29828"/>
                  </a:lnTo>
                  <a:lnTo>
                    <a:pt x="771" y="29828"/>
                  </a:lnTo>
                  <a:cubicBezTo>
                    <a:pt x="771" y="29832"/>
                    <a:pt x="771" y="29835"/>
                    <a:pt x="770" y="29835"/>
                  </a:cubicBezTo>
                  <a:cubicBezTo>
                    <a:pt x="769" y="29835"/>
                    <a:pt x="768" y="29832"/>
                    <a:pt x="767" y="29825"/>
                  </a:cubicBezTo>
                  <a:lnTo>
                    <a:pt x="767" y="29825"/>
                  </a:lnTo>
                  <a:lnTo>
                    <a:pt x="771" y="29828"/>
                  </a:lnTo>
                  <a:lnTo>
                    <a:pt x="771" y="29828"/>
                  </a:lnTo>
                  <a:cubicBezTo>
                    <a:pt x="771" y="29821"/>
                    <a:pt x="769" y="29812"/>
                    <a:pt x="766" y="29812"/>
                  </a:cubicBezTo>
                  <a:cubicBezTo>
                    <a:pt x="766" y="29812"/>
                    <a:pt x="765" y="29812"/>
                    <a:pt x="765" y="29812"/>
                  </a:cubicBezTo>
                  <a:lnTo>
                    <a:pt x="765" y="29812"/>
                  </a:lnTo>
                  <a:cubicBezTo>
                    <a:pt x="765" y="29810"/>
                    <a:pt x="765" y="29808"/>
                    <a:pt x="764" y="29805"/>
                  </a:cubicBezTo>
                  <a:cubicBezTo>
                    <a:pt x="754" y="29743"/>
                    <a:pt x="726" y="29711"/>
                    <a:pt x="726" y="29620"/>
                  </a:cubicBezTo>
                  <a:cubicBezTo>
                    <a:pt x="677" y="29317"/>
                    <a:pt x="782" y="28961"/>
                    <a:pt x="834" y="28619"/>
                  </a:cubicBezTo>
                  <a:cubicBezTo>
                    <a:pt x="911" y="27928"/>
                    <a:pt x="1051" y="27219"/>
                    <a:pt x="1243" y="26532"/>
                  </a:cubicBezTo>
                  <a:cubicBezTo>
                    <a:pt x="1435" y="25841"/>
                    <a:pt x="1518" y="25119"/>
                    <a:pt x="1766" y="24442"/>
                  </a:cubicBezTo>
                  <a:cubicBezTo>
                    <a:pt x="2014" y="23765"/>
                    <a:pt x="2101" y="23042"/>
                    <a:pt x="2352" y="22362"/>
                  </a:cubicBezTo>
                  <a:cubicBezTo>
                    <a:pt x="2666" y="21706"/>
                    <a:pt x="2810" y="21001"/>
                    <a:pt x="3026" y="20310"/>
                  </a:cubicBezTo>
                  <a:cubicBezTo>
                    <a:pt x="3246" y="19622"/>
                    <a:pt x="3514" y="18952"/>
                    <a:pt x="3720" y="18261"/>
                  </a:cubicBezTo>
                  <a:cubicBezTo>
                    <a:pt x="3926" y="17567"/>
                    <a:pt x="4212" y="16904"/>
                    <a:pt x="4439" y="16223"/>
                  </a:cubicBezTo>
                  <a:lnTo>
                    <a:pt x="4781" y="15194"/>
                  </a:lnTo>
                  <a:lnTo>
                    <a:pt x="5179" y="14185"/>
                  </a:lnTo>
                  <a:cubicBezTo>
                    <a:pt x="5476" y="13525"/>
                    <a:pt x="5615" y="12810"/>
                    <a:pt x="5947" y="12164"/>
                  </a:cubicBezTo>
                  <a:cubicBezTo>
                    <a:pt x="6278" y="11519"/>
                    <a:pt x="6428" y="10800"/>
                    <a:pt x="6770" y="10165"/>
                  </a:cubicBezTo>
                  <a:cubicBezTo>
                    <a:pt x="7109" y="9526"/>
                    <a:pt x="7353" y="8849"/>
                    <a:pt x="7612" y="8176"/>
                  </a:cubicBezTo>
                  <a:cubicBezTo>
                    <a:pt x="8086" y="6808"/>
                    <a:pt x="8829" y="5562"/>
                    <a:pt x="9388" y="4236"/>
                  </a:cubicBezTo>
                  <a:cubicBezTo>
                    <a:pt x="9534" y="3904"/>
                    <a:pt x="9674" y="3572"/>
                    <a:pt x="9831" y="3248"/>
                  </a:cubicBezTo>
                  <a:cubicBezTo>
                    <a:pt x="9988" y="2927"/>
                    <a:pt x="10177" y="2616"/>
                    <a:pt x="10330" y="2295"/>
                  </a:cubicBezTo>
                  <a:cubicBezTo>
                    <a:pt x="10634" y="1639"/>
                    <a:pt x="10854" y="941"/>
                    <a:pt x="11087" y="247"/>
                  </a:cubicBezTo>
                  <a:cubicBezTo>
                    <a:pt x="11115" y="173"/>
                    <a:pt x="11091" y="86"/>
                    <a:pt x="11028" y="37"/>
                  </a:cubicBezTo>
                  <a:cubicBezTo>
                    <a:pt x="10993" y="13"/>
                    <a:pt x="10953" y="1"/>
                    <a:pt x="10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9"/>
            <p:cNvSpPr/>
            <p:nvPr/>
          </p:nvSpPr>
          <p:spPr>
            <a:xfrm>
              <a:off x="4244125" y="3443125"/>
              <a:ext cx="80100" cy="126900"/>
            </a:xfrm>
            <a:custGeom>
              <a:avLst/>
              <a:gdLst/>
              <a:ahLst/>
              <a:cxnLst/>
              <a:rect l="l" t="t" r="r" b="b"/>
              <a:pathLst>
                <a:path w="3204" h="5076" extrusionOk="0">
                  <a:moveTo>
                    <a:pt x="904" y="0"/>
                  </a:moveTo>
                  <a:cubicBezTo>
                    <a:pt x="867" y="0"/>
                    <a:pt x="829" y="16"/>
                    <a:pt x="803" y="48"/>
                  </a:cubicBezTo>
                  <a:cubicBezTo>
                    <a:pt x="674" y="187"/>
                    <a:pt x="524" y="323"/>
                    <a:pt x="485" y="487"/>
                  </a:cubicBezTo>
                  <a:cubicBezTo>
                    <a:pt x="447" y="655"/>
                    <a:pt x="430" y="822"/>
                    <a:pt x="349" y="979"/>
                  </a:cubicBezTo>
                  <a:cubicBezTo>
                    <a:pt x="234" y="1307"/>
                    <a:pt x="269" y="1660"/>
                    <a:pt x="147" y="1988"/>
                  </a:cubicBezTo>
                  <a:cubicBezTo>
                    <a:pt x="98" y="2155"/>
                    <a:pt x="60" y="2319"/>
                    <a:pt x="81" y="2497"/>
                  </a:cubicBezTo>
                  <a:cubicBezTo>
                    <a:pt x="102" y="2679"/>
                    <a:pt x="14" y="2846"/>
                    <a:pt x="46" y="3021"/>
                  </a:cubicBezTo>
                  <a:cubicBezTo>
                    <a:pt x="77" y="3195"/>
                    <a:pt x="0" y="3370"/>
                    <a:pt x="32" y="3555"/>
                  </a:cubicBezTo>
                  <a:cubicBezTo>
                    <a:pt x="63" y="3736"/>
                    <a:pt x="84" y="3921"/>
                    <a:pt x="95" y="4110"/>
                  </a:cubicBezTo>
                  <a:cubicBezTo>
                    <a:pt x="122" y="4305"/>
                    <a:pt x="252" y="4452"/>
                    <a:pt x="342" y="4689"/>
                  </a:cubicBezTo>
                  <a:cubicBezTo>
                    <a:pt x="433" y="4923"/>
                    <a:pt x="726" y="5021"/>
                    <a:pt x="971" y="5062"/>
                  </a:cubicBezTo>
                  <a:cubicBezTo>
                    <a:pt x="1020" y="5072"/>
                    <a:pt x="1070" y="5076"/>
                    <a:pt x="1120" y="5076"/>
                  </a:cubicBezTo>
                  <a:cubicBezTo>
                    <a:pt x="1313" y="5076"/>
                    <a:pt x="1499" y="5010"/>
                    <a:pt x="1630" y="4912"/>
                  </a:cubicBezTo>
                  <a:cubicBezTo>
                    <a:pt x="1791" y="4790"/>
                    <a:pt x="1986" y="4731"/>
                    <a:pt x="2094" y="4570"/>
                  </a:cubicBezTo>
                  <a:cubicBezTo>
                    <a:pt x="2632" y="4064"/>
                    <a:pt x="2967" y="3454"/>
                    <a:pt x="3187" y="2801"/>
                  </a:cubicBezTo>
                  <a:cubicBezTo>
                    <a:pt x="3204" y="2738"/>
                    <a:pt x="3187" y="2672"/>
                    <a:pt x="3138" y="2634"/>
                  </a:cubicBezTo>
                  <a:cubicBezTo>
                    <a:pt x="3111" y="2611"/>
                    <a:pt x="3078" y="2600"/>
                    <a:pt x="3045" y="2600"/>
                  </a:cubicBezTo>
                  <a:cubicBezTo>
                    <a:pt x="3001" y="2600"/>
                    <a:pt x="2958" y="2619"/>
                    <a:pt x="2928" y="2654"/>
                  </a:cubicBezTo>
                  <a:cubicBezTo>
                    <a:pt x="2496" y="3167"/>
                    <a:pt x="2129" y="3719"/>
                    <a:pt x="1707" y="4152"/>
                  </a:cubicBezTo>
                  <a:cubicBezTo>
                    <a:pt x="1575" y="4219"/>
                    <a:pt x="1515" y="4411"/>
                    <a:pt x="1382" y="4411"/>
                  </a:cubicBezTo>
                  <a:cubicBezTo>
                    <a:pt x="1378" y="4411"/>
                    <a:pt x="1373" y="4410"/>
                    <a:pt x="1368" y="4410"/>
                  </a:cubicBezTo>
                  <a:cubicBezTo>
                    <a:pt x="1355" y="4409"/>
                    <a:pt x="1342" y="4408"/>
                    <a:pt x="1330" y="4408"/>
                  </a:cubicBezTo>
                  <a:cubicBezTo>
                    <a:pt x="1224" y="4408"/>
                    <a:pt x="1160" y="4451"/>
                    <a:pt x="1089" y="4451"/>
                  </a:cubicBezTo>
                  <a:cubicBezTo>
                    <a:pt x="1079" y="4451"/>
                    <a:pt x="1068" y="4450"/>
                    <a:pt x="1058" y="4448"/>
                  </a:cubicBezTo>
                  <a:cubicBezTo>
                    <a:pt x="960" y="4431"/>
                    <a:pt x="939" y="4389"/>
                    <a:pt x="862" y="4312"/>
                  </a:cubicBezTo>
                  <a:cubicBezTo>
                    <a:pt x="782" y="4239"/>
                    <a:pt x="779" y="4096"/>
                    <a:pt x="740" y="3970"/>
                  </a:cubicBezTo>
                  <a:cubicBezTo>
                    <a:pt x="684" y="3827"/>
                    <a:pt x="667" y="3673"/>
                    <a:pt x="688" y="3523"/>
                  </a:cubicBezTo>
                  <a:cubicBezTo>
                    <a:pt x="709" y="3370"/>
                    <a:pt x="625" y="3209"/>
                    <a:pt x="681" y="3052"/>
                  </a:cubicBezTo>
                  <a:cubicBezTo>
                    <a:pt x="740" y="2895"/>
                    <a:pt x="670" y="2731"/>
                    <a:pt x="740" y="2574"/>
                  </a:cubicBezTo>
                  <a:cubicBezTo>
                    <a:pt x="810" y="2417"/>
                    <a:pt x="803" y="2253"/>
                    <a:pt x="810" y="2089"/>
                  </a:cubicBezTo>
                  <a:cubicBezTo>
                    <a:pt x="796" y="1758"/>
                    <a:pt x="960" y="1450"/>
                    <a:pt x="991" y="1126"/>
                  </a:cubicBezTo>
                  <a:cubicBezTo>
                    <a:pt x="988" y="955"/>
                    <a:pt x="1075" y="805"/>
                    <a:pt x="1096" y="641"/>
                  </a:cubicBezTo>
                  <a:cubicBezTo>
                    <a:pt x="1117" y="473"/>
                    <a:pt x="1075" y="292"/>
                    <a:pt x="1040" y="114"/>
                  </a:cubicBezTo>
                  <a:cubicBezTo>
                    <a:pt x="1030" y="86"/>
                    <a:pt x="1016" y="58"/>
                    <a:pt x="995" y="37"/>
                  </a:cubicBezTo>
                  <a:cubicBezTo>
                    <a:pt x="970" y="13"/>
                    <a:pt x="937" y="0"/>
                    <a:pt x="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9"/>
            <p:cNvSpPr/>
            <p:nvPr/>
          </p:nvSpPr>
          <p:spPr>
            <a:xfrm>
              <a:off x="4330225" y="3467625"/>
              <a:ext cx="90725" cy="118675"/>
            </a:xfrm>
            <a:custGeom>
              <a:avLst/>
              <a:gdLst/>
              <a:ahLst/>
              <a:cxnLst/>
              <a:rect l="l" t="t" r="r" b="b"/>
              <a:pathLst>
                <a:path w="3629" h="4747" extrusionOk="0">
                  <a:moveTo>
                    <a:pt x="394" y="1"/>
                  </a:moveTo>
                  <a:cubicBezTo>
                    <a:pt x="346" y="1"/>
                    <a:pt x="299" y="26"/>
                    <a:pt x="273" y="69"/>
                  </a:cubicBezTo>
                  <a:cubicBezTo>
                    <a:pt x="182" y="244"/>
                    <a:pt x="60" y="422"/>
                    <a:pt x="60" y="603"/>
                  </a:cubicBezTo>
                  <a:cubicBezTo>
                    <a:pt x="60" y="781"/>
                    <a:pt x="81" y="959"/>
                    <a:pt x="43" y="1137"/>
                  </a:cubicBezTo>
                  <a:cubicBezTo>
                    <a:pt x="1" y="1500"/>
                    <a:pt x="123" y="1856"/>
                    <a:pt x="81" y="2222"/>
                  </a:cubicBezTo>
                  <a:cubicBezTo>
                    <a:pt x="78" y="2404"/>
                    <a:pt x="88" y="2589"/>
                    <a:pt x="147" y="2763"/>
                  </a:cubicBezTo>
                  <a:cubicBezTo>
                    <a:pt x="210" y="2938"/>
                    <a:pt x="168" y="3133"/>
                    <a:pt x="256" y="3308"/>
                  </a:cubicBezTo>
                  <a:cubicBezTo>
                    <a:pt x="343" y="3482"/>
                    <a:pt x="315" y="3688"/>
                    <a:pt x="423" y="3866"/>
                  </a:cubicBezTo>
                  <a:cubicBezTo>
                    <a:pt x="521" y="4055"/>
                    <a:pt x="629" y="4236"/>
                    <a:pt x="744" y="4414"/>
                  </a:cubicBezTo>
                  <a:cubicBezTo>
                    <a:pt x="908" y="4602"/>
                    <a:pt x="1142" y="4704"/>
                    <a:pt x="1453" y="4742"/>
                  </a:cubicBezTo>
                  <a:cubicBezTo>
                    <a:pt x="1479" y="4745"/>
                    <a:pt x="1505" y="4747"/>
                    <a:pt x="1530" y="4747"/>
                  </a:cubicBezTo>
                  <a:cubicBezTo>
                    <a:pt x="1797" y="4747"/>
                    <a:pt x="1975" y="4570"/>
                    <a:pt x="2119" y="4449"/>
                  </a:cubicBezTo>
                  <a:cubicBezTo>
                    <a:pt x="2276" y="4320"/>
                    <a:pt x="2409" y="4159"/>
                    <a:pt x="2499" y="3992"/>
                  </a:cubicBezTo>
                  <a:cubicBezTo>
                    <a:pt x="2590" y="3828"/>
                    <a:pt x="2758" y="3713"/>
                    <a:pt x="2814" y="3535"/>
                  </a:cubicBezTo>
                  <a:cubicBezTo>
                    <a:pt x="3197" y="2920"/>
                    <a:pt x="3466" y="2240"/>
                    <a:pt x="3606" y="1531"/>
                  </a:cubicBezTo>
                  <a:lnTo>
                    <a:pt x="3606" y="1528"/>
                  </a:lnTo>
                  <a:cubicBezTo>
                    <a:pt x="3628" y="1423"/>
                    <a:pt x="3545" y="1350"/>
                    <a:pt x="3459" y="1350"/>
                  </a:cubicBezTo>
                  <a:cubicBezTo>
                    <a:pt x="3414" y="1350"/>
                    <a:pt x="3367" y="1371"/>
                    <a:pt x="3337" y="1420"/>
                  </a:cubicBezTo>
                  <a:cubicBezTo>
                    <a:pt x="2957" y="2020"/>
                    <a:pt x="2660" y="2648"/>
                    <a:pt x="2325" y="3231"/>
                  </a:cubicBezTo>
                  <a:cubicBezTo>
                    <a:pt x="2206" y="3353"/>
                    <a:pt x="2210" y="3569"/>
                    <a:pt x="2053" y="3650"/>
                  </a:cubicBezTo>
                  <a:cubicBezTo>
                    <a:pt x="1896" y="3733"/>
                    <a:pt x="1836" y="3884"/>
                    <a:pt x="1721" y="3974"/>
                  </a:cubicBezTo>
                  <a:cubicBezTo>
                    <a:pt x="1610" y="4065"/>
                    <a:pt x="1508" y="4075"/>
                    <a:pt x="1442" y="4096"/>
                  </a:cubicBezTo>
                  <a:cubicBezTo>
                    <a:pt x="1435" y="4099"/>
                    <a:pt x="1428" y="4100"/>
                    <a:pt x="1421" y="4100"/>
                  </a:cubicBezTo>
                  <a:cubicBezTo>
                    <a:pt x="1363" y="4100"/>
                    <a:pt x="1298" y="4029"/>
                    <a:pt x="1233" y="3967"/>
                  </a:cubicBezTo>
                  <a:cubicBezTo>
                    <a:pt x="1125" y="3877"/>
                    <a:pt x="1051" y="3751"/>
                    <a:pt x="1030" y="3611"/>
                  </a:cubicBezTo>
                  <a:cubicBezTo>
                    <a:pt x="988" y="3468"/>
                    <a:pt x="866" y="3329"/>
                    <a:pt x="880" y="3158"/>
                  </a:cubicBezTo>
                  <a:cubicBezTo>
                    <a:pt x="894" y="2990"/>
                    <a:pt x="776" y="2837"/>
                    <a:pt x="803" y="2666"/>
                  </a:cubicBezTo>
                  <a:cubicBezTo>
                    <a:pt x="828" y="2495"/>
                    <a:pt x="789" y="2327"/>
                    <a:pt x="751" y="2160"/>
                  </a:cubicBezTo>
                  <a:cubicBezTo>
                    <a:pt x="657" y="1825"/>
                    <a:pt x="741" y="1476"/>
                    <a:pt x="699" y="1130"/>
                  </a:cubicBezTo>
                  <a:cubicBezTo>
                    <a:pt x="657" y="956"/>
                    <a:pt x="709" y="785"/>
                    <a:pt x="692" y="610"/>
                  </a:cubicBezTo>
                  <a:cubicBezTo>
                    <a:pt x="674" y="436"/>
                    <a:pt x="594" y="261"/>
                    <a:pt x="517" y="83"/>
                  </a:cubicBezTo>
                  <a:cubicBezTo>
                    <a:pt x="507" y="55"/>
                    <a:pt x="486" y="31"/>
                    <a:pt x="458" y="17"/>
                  </a:cubicBezTo>
                  <a:cubicBezTo>
                    <a:pt x="437" y="6"/>
                    <a:pt x="415" y="1"/>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9"/>
            <p:cNvSpPr/>
            <p:nvPr/>
          </p:nvSpPr>
          <p:spPr>
            <a:xfrm>
              <a:off x="4425675" y="2954875"/>
              <a:ext cx="288550" cy="602950"/>
            </a:xfrm>
            <a:custGeom>
              <a:avLst/>
              <a:gdLst/>
              <a:ahLst/>
              <a:cxnLst/>
              <a:rect l="l" t="t" r="r" b="b"/>
              <a:pathLst>
                <a:path w="11542" h="24118" extrusionOk="0">
                  <a:moveTo>
                    <a:pt x="11302" y="1"/>
                  </a:moveTo>
                  <a:cubicBezTo>
                    <a:pt x="11240" y="1"/>
                    <a:pt x="11178" y="26"/>
                    <a:pt x="11133" y="76"/>
                  </a:cubicBezTo>
                  <a:cubicBezTo>
                    <a:pt x="10927" y="310"/>
                    <a:pt x="10753" y="572"/>
                    <a:pt x="10617" y="855"/>
                  </a:cubicBezTo>
                  <a:cubicBezTo>
                    <a:pt x="10484" y="1127"/>
                    <a:pt x="10407" y="1434"/>
                    <a:pt x="10236" y="1696"/>
                  </a:cubicBezTo>
                  <a:cubicBezTo>
                    <a:pt x="10069" y="1954"/>
                    <a:pt x="9926" y="2230"/>
                    <a:pt x="9817" y="2516"/>
                  </a:cubicBezTo>
                  <a:cubicBezTo>
                    <a:pt x="9709" y="2809"/>
                    <a:pt x="9521" y="3060"/>
                    <a:pt x="9378" y="3332"/>
                  </a:cubicBezTo>
                  <a:cubicBezTo>
                    <a:pt x="9123" y="3894"/>
                    <a:pt x="8907" y="4470"/>
                    <a:pt x="8575" y="4994"/>
                  </a:cubicBezTo>
                  <a:cubicBezTo>
                    <a:pt x="8429" y="5266"/>
                    <a:pt x="8303" y="5548"/>
                    <a:pt x="8195" y="5838"/>
                  </a:cubicBezTo>
                  <a:cubicBezTo>
                    <a:pt x="8073" y="6121"/>
                    <a:pt x="7936" y="6396"/>
                    <a:pt x="7783" y="6665"/>
                  </a:cubicBezTo>
                  <a:cubicBezTo>
                    <a:pt x="7469" y="7196"/>
                    <a:pt x="7371" y="7834"/>
                    <a:pt x="7008" y="8344"/>
                  </a:cubicBezTo>
                  <a:cubicBezTo>
                    <a:pt x="6645" y="8853"/>
                    <a:pt x="6450" y="9443"/>
                    <a:pt x="6192" y="10001"/>
                  </a:cubicBezTo>
                  <a:cubicBezTo>
                    <a:pt x="5937" y="10560"/>
                    <a:pt x="5630" y="11101"/>
                    <a:pt x="5399" y="11673"/>
                  </a:cubicBezTo>
                  <a:cubicBezTo>
                    <a:pt x="5166" y="12245"/>
                    <a:pt x="4865" y="12779"/>
                    <a:pt x="4618" y="13348"/>
                  </a:cubicBezTo>
                  <a:cubicBezTo>
                    <a:pt x="4499" y="13631"/>
                    <a:pt x="4394" y="13921"/>
                    <a:pt x="4269" y="14203"/>
                  </a:cubicBezTo>
                  <a:lnTo>
                    <a:pt x="3864" y="15037"/>
                  </a:lnTo>
                  <a:cubicBezTo>
                    <a:pt x="3571" y="15582"/>
                    <a:pt x="3438" y="16196"/>
                    <a:pt x="3124" y="16737"/>
                  </a:cubicBezTo>
                  <a:cubicBezTo>
                    <a:pt x="2810" y="17278"/>
                    <a:pt x="2677" y="17885"/>
                    <a:pt x="2398" y="18461"/>
                  </a:cubicBezTo>
                  <a:cubicBezTo>
                    <a:pt x="2266" y="18702"/>
                    <a:pt x="2122" y="19166"/>
                    <a:pt x="2112" y="19511"/>
                  </a:cubicBezTo>
                  <a:cubicBezTo>
                    <a:pt x="2105" y="19857"/>
                    <a:pt x="2154" y="20174"/>
                    <a:pt x="2189" y="20488"/>
                  </a:cubicBezTo>
                  <a:cubicBezTo>
                    <a:pt x="2276" y="21103"/>
                    <a:pt x="2363" y="21713"/>
                    <a:pt x="2311" y="22268"/>
                  </a:cubicBezTo>
                  <a:cubicBezTo>
                    <a:pt x="2297" y="22544"/>
                    <a:pt x="2248" y="22813"/>
                    <a:pt x="2171" y="22966"/>
                  </a:cubicBezTo>
                  <a:cubicBezTo>
                    <a:pt x="2140" y="23053"/>
                    <a:pt x="2063" y="23116"/>
                    <a:pt x="1969" y="23134"/>
                  </a:cubicBezTo>
                  <a:cubicBezTo>
                    <a:pt x="1967" y="23134"/>
                    <a:pt x="1964" y="23134"/>
                    <a:pt x="1962" y="23134"/>
                  </a:cubicBezTo>
                  <a:cubicBezTo>
                    <a:pt x="1898" y="23134"/>
                    <a:pt x="1702" y="23007"/>
                    <a:pt x="1561" y="22792"/>
                  </a:cubicBezTo>
                  <a:cubicBezTo>
                    <a:pt x="1411" y="22568"/>
                    <a:pt x="1313" y="22303"/>
                    <a:pt x="1184" y="22045"/>
                  </a:cubicBezTo>
                  <a:cubicBezTo>
                    <a:pt x="939" y="21528"/>
                    <a:pt x="625" y="20991"/>
                    <a:pt x="364" y="20436"/>
                  </a:cubicBezTo>
                  <a:lnTo>
                    <a:pt x="364" y="20429"/>
                  </a:lnTo>
                  <a:cubicBezTo>
                    <a:pt x="334" y="20364"/>
                    <a:pt x="272" y="20324"/>
                    <a:pt x="202" y="20324"/>
                  </a:cubicBezTo>
                  <a:cubicBezTo>
                    <a:pt x="197" y="20324"/>
                    <a:pt x="191" y="20324"/>
                    <a:pt x="186" y="20324"/>
                  </a:cubicBezTo>
                  <a:cubicBezTo>
                    <a:pt x="81" y="20328"/>
                    <a:pt x="1" y="20415"/>
                    <a:pt x="8" y="20520"/>
                  </a:cubicBezTo>
                  <a:cubicBezTo>
                    <a:pt x="39" y="21155"/>
                    <a:pt x="91" y="21801"/>
                    <a:pt x="325" y="22418"/>
                  </a:cubicBezTo>
                  <a:cubicBezTo>
                    <a:pt x="440" y="22725"/>
                    <a:pt x="608" y="23029"/>
                    <a:pt x="814" y="23301"/>
                  </a:cubicBezTo>
                  <a:cubicBezTo>
                    <a:pt x="1020" y="23577"/>
                    <a:pt x="1219" y="23961"/>
                    <a:pt x="1801" y="24093"/>
                  </a:cubicBezTo>
                  <a:cubicBezTo>
                    <a:pt x="1876" y="24110"/>
                    <a:pt x="1950" y="24118"/>
                    <a:pt x="2022" y="24118"/>
                  </a:cubicBezTo>
                  <a:cubicBezTo>
                    <a:pt x="2508" y="24118"/>
                    <a:pt x="2918" y="23765"/>
                    <a:pt x="3082" y="23413"/>
                  </a:cubicBezTo>
                  <a:cubicBezTo>
                    <a:pt x="3271" y="23005"/>
                    <a:pt x="3278" y="22645"/>
                    <a:pt x="3292" y="22307"/>
                  </a:cubicBezTo>
                  <a:cubicBezTo>
                    <a:pt x="3278" y="21633"/>
                    <a:pt x="3208" y="21012"/>
                    <a:pt x="3201" y="20405"/>
                  </a:cubicBezTo>
                  <a:cubicBezTo>
                    <a:pt x="3190" y="20105"/>
                    <a:pt x="3180" y="19825"/>
                    <a:pt x="3197" y="19539"/>
                  </a:cubicBezTo>
                  <a:cubicBezTo>
                    <a:pt x="3215" y="19250"/>
                    <a:pt x="3267" y="19086"/>
                    <a:pt x="3337" y="18799"/>
                  </a:cubicBezTo>
                  <a:cubicBezTo>
                    <a:pt x="3407" y="18517"/>
                    <a:pt x="3532" y="18237"/>
                    <a:pt x="3668" y="17962"/>
                  </a:cubicBezTo>
                  <a:cubicBezTo>
                    <a:pt x="3798" y="17686"/>
                    <a:pt x="3909" y="17403"/>
                    <a:pt x="4007" y="17114"/>
                  </a:cubicBezTo>
                  <a:cubicBezTo>
                    <a:pt x="4195" y="16527"/>
                    <a:pt x="4527" y="16004"/>
                    <a:pt x="4757" y="15432"/>
                  </a:cubicBezTo>
                  <a:cubicBezTo>
                    <a:pt x="4988" y="14863"/>
                    <a:pt x="5256" y="14308"/>
                    <a:pt x="5522" y="13753"/>
                  </a:cubicBezTo>
                  <a:cubicBezTo>
                    <a:pt x="5787" y="13198"/>
                    <a:pt x="5954" y="12601"/>
                    <a:pt x="6279" y="12074"/>
                  </a:cubicBezTo>
                  <a:cubicBezTo>
                    <a:pt x="6607" y="11547"/>
                    <a:pt x="6764" y="10944"/>
                    <a:pt x="7036" y="10389"/>
                  </a:cubicBezTo>
                  <a:cubicBezTo>
                    <a:pt x="7305" y="9837"/>
                    <a:pt x="7560" y="9272"/>
                    <a:pt x="7776" y="8696"/>
                  </a:cubicBezTo>
                  <a:cubicBezTo>
                    <a:pt x="7996" y="8120"/>
                    <a:pt x="8362" y="7611"/>
                    <a:pt x="8565" y="7032"/>
                  </a:cubicBezTo>
                  <a:cubicBezTo>
                    <a:pt x="8673" y="6742"/>
                    <a:pt x="8798" y="6459"/>
                    <a:pt x="8942" y="6184"/>
                  </a:cubicBezTo>
                  <a:cubicBezTo>
                    <a:pt x="9099" y="5918"/>
                    <a:pt x="9235" y="5646"/>
                    <a:pt x="9350" y="5360"/>
                  </a:cubicBezTo>
                  <a:cubicBezTo>
                    <a:pt x="9538" y="4767"/>
                    <a:pt x="9849" y="4233"/>
                    <a:pt x="10118" y="3681"/>
                  </a:cubicBezTo>
                  <a:cubicBezTo>
                    <a:pt x="10236" y="3399"/>
                    <a:pt x="10317" y="3092"/>
                    <a:pt x="10474" y="2826"/>
                  </a:cubicBezTo>
                  <a:cubicBezTo>
                    <a:pt x="10624" y="2558"/>
                    <a:pt x="10749" y="2275"/>
                    <a:pt x="10844" y="1978"/>
                  </a:cubicBezTo>
                  <a:cubicBezTo>
                    <a:pt x="10938" y="1685"/>
                    <a:pt x="11123" y="1434"/>
                    <a:pt x="11252" y="1155"/>
                  </a:cubicBezTo>
                  <a:cubicBezTo>
                    <a:pt x="11384" y="872"/>
                    <a:pt x="11479" y="572"/>
                    <a:pt x="11531" y="265"/>
                  </a:cubicBezTo>
                  <a:cubicBezTo>
                    <a:pt x="11541" y="188"/>
                    <a:pt x="11514" y="111"/>
                    <a:pt x="11454" y="59"/>
                  </a:cubicBezTo>
                  <a:cubicBezTo>
                    <a:pt x="11410" y="20"/>
                    <a:pt x="11356" y="1"/>
                    <a:pt x="11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9"/>
            <p:cNvSpPr/>
            <p:nvPr/>
          </p:nvSpPr>
          <p:spPr>
            <a:xfrm>
              <a:off x="4812600" y="2806150"/>
              <a:ext cx="1134800" cy="108800"/>
            </a:xfrm>
            <a:custGeom>
              <a:avLst/>
              <a:gdLst/>
              <a:ahLst/>
              <a:cxnLst/>
              <a:rect l="l" t="t" r="r" b="b"/>
              <a:pathLst>
                <a:path w="45392" h="4352" extrusionOk="0">
                  <a:moveTo>
                    <a:pt x="250" y="0"/>
                  </a:moveTo>
                  <a:cubicBezTo>
                    <a:pt x="172" y="0"/>
                    <a:pt x="98" y="41"/>
                    <a:pt x="60" y="110"/>
                  </a:cubicBezTo>
                  <a:cubicBezTo>
                    <a:pt x="1" y="218"/>
                    <a:pt x="36" y="354"/>
                    <a:pt x="144" y="417"/>
                  </a:cubicBezTo>
                  <a:cubicBezTo>
                    <a:pt x="563" y="648"/>
                    <a:pt x="1010" y="829"/>
                    <a:pt x="1474" y="962"/>
                  </a:cubicBezTo>
                  <a:cubicBezTo>
                    <a:pt x="1927" y="1101"/>
                    <a:pt x="2405" y="1150"/>
                    <a:pt x="2852" y="1325"/>
                  </a:cubicBezTo>
                  <a:cubicBezTo>
                    <a:pt x="3295" y="1499"/>
                    <a:pt x="3756" y="1614"/>
                    <a:pt x="4227" y="1698"/>
                  </a:cubicBezTo>
                  <a:cubicBezTo>
                    <a:pt x="4695" y="1782"/>
                    <a:pt x="5141" y="1974"/>
                    <a:pt x="5606" y="2075"/>
                  </a:cubicBezTo>
                  <a:cubicBezTo>
                    <a:pt x="6066" y="2173"/>
                    <a:pt x="6537" y="2249"/>
                    <a:pt x="7005" y="2340"/>
                  </a:cubicBezTo>
                  <a:cubicBezTo>
                    <a:pt x="7473" y="2431"/>
                    <a:pt x="7923" y="2553"/>
                    <a:pt x="8390" y="2658"/>
                  </a:cubicBezTo>
                  <a:cubicBezTo>
                    <a:pt x="8858" y="2762"/>
                    <a:pt x="9329" y="2829"/>
                    <a:pt x="9800" y="2895"/>
                  </a:cubicBezTo>
                  <a:lnTo>
                    <a:pt x="11200" y="3136"/>
                  </a:lnTo>
                  <a:cubicBezTo>
                    <a:pt x="12135" y="3335"/>
                    <a:pt x="13084" y="3377"/>
                    <a:pt x="14023" y="3523"/>
                  </a:cubicBezTo>
                  <a:cubicBezTo>
                    <a:pt x="14951" y="3740"/>
                    <a:pt x="15904" y="3813"/>
                    <a:pt x="16850" y="3879"/>
                  </a:cubicBezTo>
                  <a:cubicBezTo>
                    <a:pt x="18734" y="4144"/>
                    <a:pt x="20640" y="4155"/>
                    <a:pt x="22535" y="4281"/>
                  </a:cubicBezTo>
                  <a:cubicBezTo>
                    <a:pt x="22897" y="4289"/>
                    <a:pt x="23260" y="4303"/>
                    <a:pt x="23624" y="4303"/>
                  </a:cubicBezTo>
                  <a:cubicBezTo>
                    <a:pt x="23736" y="4303"/>
                    <a:pt x="23849" y="4301"/>
                    <a:pt x="23962" y="4298"/>
                  </a:cubicBezTo>
                  <a:lnTo>
                    <a:pt x="25382" y="4336"/>
                  </a:lnTo>
                  <a:cubicBezTo>
                    <a:pt x="25611" y="4347"/>
                    <a:pt x="25839" y="4351"/>
                    <a:pt x="26068" y="4351"/>
                  </a:cubicBezTo>
                  <a:cubicBezTo>
                    <a:pt x="26725" y="4351"/>
                    <a:pt x="27384" y="4318"/>
                    <a:pt x="28042" y="4318"/>
                  </a:cubicBezTo>
                  <a:cubicBezTo>
                    <a:pt x="28107" y="4318"/>
                    <a:pt x="28172" y="4318"/>
                    <a:pt x="28237" y="4319"/>
                  </a:cubicBezTo>
                  <a:cubicBezTo>
                    <a:pt x="28303" y="4318"/>
                    <a:pt x="28368" y="4318"/>
                    <a:pt x="28434" y="4318"/>
                  </a:cubicBezTo>
                  <a:cubicBezTo>
                    <a:pt x="28540" y="4318"/>
                    <a:pt x="28646" y="4319"/>
                    <a:pt x="28752" y="4319"/>
                  </a:cubicBezTo>
                  <a:cubicBezTo>
                    <a:pt x="29055" y="4319"/>
                    <a:pt x="29357" y="4315"/>
                    <a:pt x="29657" y="4291"/>
                  </a:cubicBezTo>
                  <a:cubicBezTo>
                    <a:pt x="30054" y="4259"/>
                    <a:pt x="30451" y="4244"/>
                    <a:pt x="30849" y="4244"/>
                  </a:cubicBezTo>
                  <a:cubicBezTo>
                    <a:pt x="30928" y="4244"/>
                    <a:pt x="31006" y="4244"/>
                    <a:pt x="31085" y="4246"/>
                  </a:cubicBezTo>
                  <a:cubicBezTo>
                    <a:pt x="31218" y="4252"/>
                    <a:pt x="31350" y="4256"/>
                    <a:pt x="31483" y="4256"/>
                  </a:cubicBezTo>
                  <a:cubicBezTo>
                    <a:pt x="32300" y="4256"/>
                    <a:pt x="33116" y="4139"/>
                    <a:pt x="33929" y="4064"/>
                  </a:cubicBezTo>
                  <a:lnTo>
                    <a:pt x="35346" y="3914"/>
                  </a:lnTo>
                  <a:cubicBezTo>
                    <a:pt x="35820" y="3890"/>
                    <a:pt x="36292" y="3841"/>
                    <a:pt x="36763" y="3792"/>
                  </a:cubicBezTo>
                  <a:cubicBezTo>
                    <a:pt x="37712" y="3691"/>
                    <a:pt x="38658" y="3600"/>
                    <a:pt x="39593" y="3446"/>
                  </a:cubicBezTo>
                  <a:cubicBezTo>
                    <a:pt x="40068" y="3384"/>
                    <a:pt x="40532" y="3303"/>
                    <a:pt x="40999" y="3223"/>
                  </a:cubicBezTo>
                  <a:cubicBezTo>
                    <a:pt x="41467" y="3139"/>
                    <a:pt x="41942" y="3094"/>
                    <a:pt x="42409" y="3000"/>
                  </a:cubicBezTo>
                  <a:cubicBezTo>
                    <a:pt x="43341" y="2811"/>
                    <a:pt x="44255" y="2518"/>
                    <a:pt x="45163" y="2235"/>
                  </a:cubicBezTo>
                  <a:cubicBezTo>
                    <a:pt x="45391" y="2196"/>
                    <a:pt x="45346" y="1870"/>
                    <a:pt x="45135" y="1870"/>
                  </a:cubicBezTo>
                  <a:cubicBezTo>
                    <a:pt x="45124" y="1870"/>
                    <a:pt x="45112" y="1871"/>
                    <a:pt x="45100" y="1873"/>
                  </a:cubicBezTo>
                  <a:lnTo>
                    <a:pt x="45093" y="1873"/>
                  </a:lnTo>
                  <a:cubicBezTo>
                    <a:pt x="44137" y="1907"/>
                    <a:pt x="43184" y="1935"/>
                    <a:pt x="42252" y="2068"/>
                  </a:cubicBezTo>
                  <a:cubicBezTo>
                    <a:pt x="41788" y="2131"/>
                    <a:pt x="41327" y="2235"/>
                    <a:pt x="40863" y="2323"/>
                  </a:cubicBezTo>
                  <a:cubicBezTo>
                    <a:pt x="40403" y="2410"/>
                    <a:pt x="39931" y="2438"/>
                    <a:pt x="39464" y="2483"/>
                  </a:cubicBezTo>
                  <a:cubicBezTo>
                    <a:pt x="37586" y="2637"/>
                    <a:pt x="35740" y="3052"/>
                    <a:pt x="33849" y="3056"/>
                  </a:cubicBezTo>
                  <a:cubicBezTo>
                    <a:pt x="32906" y="3090"/>
                    <a:pt x="31975" y="3150"/>
                    <a:pt x="31036" y="3255"/>
                  </a:cubicBezTo>
                  <a:cubicBezTo>
                    <a:pt x="30667" y="3288"/>
                    <a:pt x="30296" y="3303"/>
                    <a:pt x="29924" y="3303"/>
                  </a:cubicBezTo>
                  <a:cubicBezTo>
                    <a:pt x="29825" y="3303"/>
                    <a:pt x="29725" y="3302"/>
                    <a:pt x="29626" y="3300"/>
                  </a:cubicBezTo>
                  <a:cubicBezTo>
                    <a:pt x="29606" y="3300"/>
                    <a:pt x="29586" y="3300"/>
                    <a:pt x="29565" y="3300"/>
                  </a:cubicBezTo>
                  <a:cubicBezTo>
                    <a:pt x="29114" y="3300"/>
                    <a:pt x="28664" y="3336"/>
                    <a:pt x="28213" y="3359"/>
                  </a:cubicBezTo>
                  <a:cubicBezTo>
                    <a:pt x="27951" y="3390"/>
                    <a:pt x="27689" y="3401"/>
                    <a:pt x="27427" y="3401"/>
                  </a:cubicBezTo>
                  <a:cubicBezTo>
                    <a:pt x="26886" y="3401"/>
                    <a:pt x="26344" y="3356"/>
                    <a:pt x="25804" y="3356"/>
                  </a:cubicBezTo>
                  <a:cubicBezTo>
                    <a:pt x="25668" y="3356"/>
                    <a:pt x="25532" y="3359"/>
                    <a:pt x="25396" y="3366"/>
                  </a:cubicBezTo>
                  <a:lnTo>
                    <a:pt x="23983" y="3377"/>
                  </a:lnTo>
                  <a:cubicBezTo>
                    <a:pt x="23512" y="3373"/>
                    <a:pt x="23044" y="3331"/>
                    <a:pt x="22573" y="3300"/>
                  </a:cubicBezTo>
                  <a:cubicBezTo>
                    <a:pt x="21634" y="3237"/>
                    <a:pt x="20692" y="3251"/>
                    <a:pt x="19757" y="3174"/>
                  </a:cubicBezTo>
                  <a:cubicBezTo>
                    <a:pt x="18822" y="3021"/>
                    <a:pt x="17876" y="3042"/>
                    <a:pt x="16937" y="2958"/>
                  </a:cubicBezTo>
                  <a:cubicBezTo>
                    <a:pt x="16029" y="2880"/>
                    <a:pt x="15141" y="2688"/>
                    <a:pt x="14222" y="2688"/>
                  </a:cubicBezTo>
                  <a:cubicBezTo>
                    <a:pt x="14191" y="2688"/>
                    <a:pt x="14159" y="2689"/>
                    <a:pt x="14128" y="2689"/>
                  </a:cubicBezTo>
                  <a:cubicBezTo>
                    <a:pt x="13186" y="2637"/>
                    <a:pt x="12275" y="2365"/>
                    <a:pt x="11332" y="2291"/>
                  </a:cubicBezTo>
                  <a:cubicBezTo>
                    <a:pt x="10868" y="2225"/>
                    <a:pt x="10394" y="2190"/>
                    <a:pt x="9936" y="2089"/>
                  </a:cubicBezTo>
                  <a:cubicBezTo>
                    <a:pt x="9479" y="1984"/>
                    <a:pt x="9019" y="1883"/>
                    <a:pt x="8555" y="1817"/>
                  </a:cubicBezTo>
                  <a:cubicBezTo>
                    <a:pt x="7605" y="1743"/>
                    <a:pt x="6698" y="1471"/>
                    <a:pt x="5784" y="1276"/>
                  </a:cubicBezTo>
                  <a:cubicBezTo>
                    <a:pt x="4841" y="1168"/>
                    <a:pt x="3951" y="843"/>
                    <a:pt x="3023" y="683"/>
                  </a:cubicBezTo>
                  <a:cubicBezTo>
                    <a:pt x="2556" y="606"/>
                    <a:pt x="2123" y="407"/>
                    <a:pt x="1669" y="292"/>
                  </a:cubicBezTo>
                  <a:cubicBezTo>
                    <a:pt x="1215" y="173"/>
                    <a:pt x="758" y="58"/>
                    <a:pt x="287" y="2"/>
                  </a:cubicBezTo>
                  <a:lnTo>
                    <a:pt x="277" y="2"/>
                  </a:lnTo>
                  <a:cubicBezTo>
                    <a:pt x="268" y="1"/>
                    <a:pt x="259" y="0"/>
                    <a:pt x="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9"/>
            <p:cNvSpPr/>
            <p:nvPr/>
          </p:nvSpPr>
          <p:spPr>
            <a:xfrm>
              <a:off x="4760350" y="2967150"/>
              <a:ext cx="1168500" cy="131900"/>
            </a:xfrm>
            <a:custGeom>
              <a:avLst/>
              <a:gdLst/>
              <a:ahLst/>
              <a:cxnLst/>
              <a:rect l="l" t="t" r="r" b="b"/>
              <a:pathLst>
                <a:path w="46740" h="5276" extrusionOk="0">
                  <a:moveTo>
                    <a:pt x="236" y="1"/>
                  </a:moveTo>
                  <a:cubicBezTo>
                    <a:pt x="160" y="1"/>
                    <a:pt x="88" y="43"/>
                    <a:pt x="53" y="116"/>
                  </a:cubicBezTo>
                  <a:cubicBezTo>
                    <a:pt x="1" y="221"/>
                    <a:pt x="39" y="350"/>
                    <a:pt x="144" y="406"/>
                  </a:cubicBezTo>
                  <a:cubicBezTo>
                    <a:pt x="3668" y="2283"/>
                    <a:pt x="7539" y="3253"/>
                    <a:pt x="11405" y="3965"/>
                  </a:cubicBezTo>
                  <a:cubicBezTo>
                    <a:pt x="12365" y="4192"/>
                    <a:pt x="13370" y="4171"/>
                    <a:pt x="14330" y="4419"/>
                  </a:cubicBezTo>
                  <a:cubicBezTo>
                    <a:pt x="15289" y="4667"/>
                    <a:pt x="16281" y="4667"/>
                    <a:pt x="17258" y="4799"/>
                  </a:cubicBezTo>
                  <a:cubicBezTo>
                    <a:pt x="18235" y="4928"/>
                    <a:pt x="19216" y="5009"/>
                    <a:pt x="20200" y="5050"/>
                  </a:cubicBezTo>
                  <a:cubicBezTo>
                    <a:pt x="21160" y="5095"/>
                    <a:pt x="22110" y="5211"/>
                    <a:pt x="23067" y="5211"/>
                  </a:cubicBezTo>
                  <a:cubicBezTo>
                    <a:pt x="23094" y="5211"/>
                    <a:pt x="23121" y="5211"/>
                    <a:pt x="23149" y="5211"/>
                  </a:cubicBezTo>
                  <a:lnTo>
                    <a:pt x="24628" y="5211"/>
                  </a:lnTo>
                  <a:lnTo>
                    <a:pt x="26104" y="5270"/>
                  </a:lnTo>
                  <a:cubicBezTo>
                    <a:pt x="26208" y="5274"/>
                    <a:pt x="26312" y="5275"/>
                    <a:pt x="26415" y="5275"/>
                  </a:cubicBezTo>
                  <a:cubicBezTo>
                    <a:pt x="27152" y="5275"/>
                    <a:pt x="27888" y="5202"/>
                    <a:pt x="28627" y="5202"/>
                  </a:cubicBezTo>
                  <a:cubicBezTo>
                    <a:pt x="28770" y="5202"/>
                    <a:pt x="28913" y="5204"/>
                    <a:pt x="29057" y="5211"/>
                  </a:cubicBezTo>
                  <a:cubicBezTo>
                    <a:pt x="29314" y="5213"/>
                    <a:pt x="29569" y="5218"/>
                    <a:pt x="29825" y="5218"/>
                  </a:cubicBezTo>
                  <a:cubicBezTo>
                    <a:pt x="30060" y="5218"/>
                    <a:pt x="30294" y="5214"/>
                    <a:pt x="30529" y="5197"/>
                  </a:cubicBezTo>
                  <a:cubicBezTo>
                    <a:pt x="31025" y="5162"/>
                    <a:pt x="31514" y="5113"/>
                    <a:pt x="32006" y="5113"/>
                  </a:cubicBezTo>
                  <a:cubicBezTo>
                    <a:pt x="32081" y="5115"/>
                    <a:pt x="32157" y="5115"/>
                    <a:pt x="32232" y="5115"/>
                  </a:cubicBezTo>
                  <a:cubicBezTo>
                    <a:pt x="33141" y="5115"/>
                    <a:pt x="34049" y="5023"/>
                    <a:pt x="34951" y="4939"/>
                  </a:cubicBezTo>
                  <a:cubicBezTo>
                    <a:pt x="38853" y="4492"/>
                    <a:pt x="42817" y="4370"/>
                    <a:pt x="46607" y="3190"/>
                  </a:cubicBezTo>
                  <a:cubicBezTo>
                    <a:pt x="46684" y="3166"/>
                    <a:pt x="46740" y="3089"/>
                    <a:pt x="46736" y="3005"/>
                  </a:cubicBezTo>
                  <a:cubicBezTo>
                    <a:pt x="46733" y="2906"/>
                    <a:pt x="46649" y="2827"/>
                    <a:pt x="46551" y="2827"/>
                  </a:cubicBezTo>
                  <a:cubicBezTo>
                    <a:pt x="46549" y="2827"/>
                    <a:pt x="46546" y="2827"/>
                    <a:pt x="46544" y="2827"/>
                  </a:cubicBezTo>
                  <a:cubicBezTo>
                    <a:pt x="45560" y="2845"/>
                    <a:pt x="44569" y="2848"/>
                    <a:pt x="43599" y="2967"/>
                  </a:cubicBezTo>
                  <a:cubicBezTo>
                    <a:pt x="43117" y="3023"/>
                    <a:pt x="42632" y="3131"/>
                    <a:pt x="42151" y="3197"/>
                  </a:cubicBezTo>
                  <a:cubicBezTo>
                    <a:pt x="41672" y="3264"/>
                    <a:pt x="41184" y="3320"/>
                    <a:pt x="40699" y="3372"/>
                  </a:cubicBezTo>
                  <a:cubicBezTo>
                    <a:pt x="39725" y="3438"/>
                    <a:pt x="38758" y="3560"/>
                    <a:pt x="37788" y="3679"/>
                  </a:cubicBezTo>
                  <a:cubicBezTo>
                    <a:pt x="36822" y="3798"/>
                    <a:pt x="35851" y="3927"/>
                    <a:pt x="34874" y="3937"/>
                  </a:cubicBezTo>
                  <a:cubicBezTo>
                    <a:pt x="32035" y="4133"/>
                    <a:pt x="29190" y="4298"/>
                    <a:pt x="26344" y="4298"/>
                  </a:cubicBezTo>
                  <a:cubicBezTo>
                    <a:pt x="25291" y="4298"/>
                    <a:pt x="24237" y="4275"/>
                    <a:pt x="23183" y="4223"/>
                  </a:cubicBezTo>
                  <a:cubicBezTo>
                    <a:pt x="23157" y="4223"/>
                    <a:pt x="23130" y="4224"/>
                    <a:pt x="23103" y="4224"/>
                  </a:cubicBezTo>
                  <a:cubicBezTo>
                    <a:pt x="21176" y="4224"/>
                    <a:pt x="19266" y="3978"/>
                    <a:pt x="17352" y="3874"/>
                  </a:cubicBezTo>
                  <a:cubicBezTo>
                    <a:pt x="16385" y="3749"/>
                    <a:pt x="15419" y="3606"/>
                    <a:pt x="14441" y="3581"/>
                  </a:cubicBezTo>
                  <a:cubicBezTo>
                    <a:pt x="13475" y="3473"/>
                    <a:pt x="12529" y="3222"/>
                    <a:pt x="11559" y="3121"/>
                  </a:cubicBezTo>
                  <a:cubicBezTo>
                    <a:pt x="11081" y="3033"/>
                    <a:pt x="10596" y="2978"/>
                    <a:pt x="10125" y="2855"/>
                  </a:cubicBezTo>
                  <a:cubicBezTo>
                    <a:pt x="9653" y="2733"/>
                    <a:pt x="9172" y="2639"/>
                    <a:pt x="8697" y="2534"/>
                  </a:cubicBezTo>
                  <a:cubicBezTo>
                    <a:pt x="7741" y="2370"/>
                    <a:pt x="6795" y="2133"/>
                    <a:pt x="5870" y="1833"/>
                  </a:cubicBezTo>
                  <a:cubicBezTo>
                    <a:pt x="4897" y="1679"/>
                    <a:pt x="4017" y="1254"/>
                    <a:pt x="3072" y="1027"/>
                  </a:cubicBezTo>
                  <a:cubicBezTo>
                    <a:pt x="2604" y="887"/>
                    <a:pt x="2168" y="660"/>
                    <a:pt x="1718" y="486"/>
                  </a:cubicBezTo>
                  <a:cubicBezTo>
                    <a:pt x="1267" y="311"/>
                    <a:pt x="810" y="151"/>
                    <a:pt x="350" y="18"/>
                  </a:cubicBezTo>
                  <a:lnTo>
                    <a:pt x="301" y="11"/>
                  </a:lnTo>
                  <a:cubicBezTo>
                    <a:pt x="279" y="4"/>
                    <a:pt x="257"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9"/>
            <p:cNvSpPr/>
            <p:nvPr/>
          </p:nvSpPr>
          <p:spPr>
            <a:xfrm>
              <a:off x="4683050" y="3218175"/>
              <a:ext cx="1369350" cy="150900"/>
            </a:xfrm>
            <a:custGeom>
              <a:avLst/>
              <a:gdLst/>
              <a:ahLst/>
              <a:cxnLst/>
              <a:rect l="l" t="t" r="r" b="b"/>
              <a:pathLst>
                <a:path w="54774" h="6036" extrusionOk="0">
                  <a:moveTo>
                    <a:pt x="242" y="1"/>
                  </a:moveTo>
                  <a:cubicBezTo>
                    <a:pt x="162" y="1"/>
                    <a:pt x="88" y="47"/>
                    <a:pt x="49" y="119"/>
                  </a:cubicBezTo>
                  <a:cubicBezTo>
                    <a:pt x="1" y="227"/>
                    <a:pt x="42" y="352"/>
                    <a:pt x="147" y="408"/>
                  </a:cubicBezTo>
                  <a:cubicBezTo>
                    <a:pt x="4307" y="2523"/>
                    <a:pt x="8837" y="3675"/>
                    <a:pt x="13377" y="4519"/>
                  </a:cubicBezTo>
                  <a:cubicBezTo>
                    <a:pt x="14497" y="4826"/>
                    <a:pt x="15666" y="4830"/>
                    <a:pt x="16801" y="5060"/>
                  </a:cubicBezTo>
                  <a:cubicBezTo>
                    <a:pt x="17928" y="5367"/>
                    <a:pt x="19093" y="5399"/>
                    <a:pt x="20245" y="5510"/>
                  </a:cubicBezTo>
                  <a:cubicBezTo>
                    <a:pt x="20814" y="5573"/>
                    <a:pt x="21386" y="5664"/>
                    <a:pt x="21962" y="5727"/>
                  </a:cubicBezTo>
                  <a:cubicBezTo>
                    <a:pt x="22538" y="5786"/>
                    <a:pt x="23117" y="5800"/>
                    <a:pt x="23700" y="5814"/>
                  </a:cubicBezTo>
                  <a:cubicBezTo>
                    <a:pt x="24831" y="5831"/>
                    <a:pt x="25955" y="5989"/>
                    <a:pt x="27090" y="5989"/>
                  </a:cubicBezTo>
                  <a:cubicBezTo>
                    <a:pt x="27114" y="5989"/>
                    <a:pt x="27138" y="5989"/>
                    <a:pt x="27162" y="5988"/>
                  </a:cubicBezTo>
                  <a:lnTo>
                    <a:pt x="28893" y="5975"/>
                  </a:lnTo>
                  <a:lnTo>
                    <a:pt x="30627" y="6016"/>
                  </a:lnTo>
                  <a:cubicBezTo>
                    <a:pt x="30837" y="6030"/>
                    <a:pt x="31046" y="6036"/>
                    <a:pt x="31255" y="6036"/>
                  </a:cubicBezTo>
                  <a:cubicBezTo>
                    <a:pt x="32191" y="6036"/>
                    <a:pt x="33123" y="5922"/>
                    <a:pt x="34058" y="5922"/>
                  </a:cubicBezTo>
                  <a:cubicBezTo>
                    <a:pt x="34070" y="5922"/>
                    <a:pt x="34081" y="5922"/>
                    <a:pt x="34093" y="5922"/>
                  </a:cubicBezTo>
                  <a:cubicBezTo>
                    <a:pt x="34108" y="5922"/>
                    <a:pt x="34123" y="5922"/>
                    <a:pt x="34138" y="5922"/>
                  </a:cubicBezTo>
                  <a:cubicBezTo>
                    <a:pt x="35281" y="5922"/>
                    <a:pt x="36411" y="5793"/>
                    <a:pt x="37555" y="5769"/>
                  </a:cubicBezTo>
                  <a:cubicBezTo>
                    <a:pt x="38710" y="5744"/>
                    <a:pt x="39861" y="5615"/>
                    <a:pt x="41009" y="5486"/>
                  </a:cubicBezTo>
                  <a:cubicBezTo>
                    <a:pt x="45585" y="4910"/>
                    <a:pt x="50223" y="4544"/>
                    <a:pt x="54641" y="3099"/>
                  </a:cubicBezTo>
                  <a:cubicBezTo>
                    <a:pt x="54721" y="3074"/>
                    <a:pt x="54773" y="2994"/>
                    <a:pt x="54766" y="2910"/>
                  </a:cubicBezTo>
                  <a:cubicBezTo>
                    <a:pt x="54759" y="2811"/>
                    <a:pt x="54676" y="2736"/>
                    <a:pt x="54577" y="2736"/>
                  </a:cubicBezTo>
                  <a:cubicBezTo>
                    <a:pt x="54575" y="2736"/>
                    <a:pt x="54573" y="2736"/>
                    <a:pt x="54571" y="2736"/>
                  </a:cubicBezTo>
                  <a:lnTo>
                    <a:pt x="54567" y="2736"/>
                  </a:lnTo>
                  <a:cubicBezTo>
                    <a:pt x="53409" y="2823"/>
                    <a:pt x="52254" y="2869"/>
                    <a:pt x="51123" y="3071"/>
                  </a:cubicBezTo>
                  <a:cubicBezTo>
                    <a:pt x="49996" y="3277"/>
                    <a:pt x="48879" y="3535"/>
                    <a:pt x="47734" y="3654"/>
                  </a:cubicBezTo>
                  <a:cubicBezTo>
                    <a:pt x="46593" y="3772"/>
                    <a:pt x="45462" y="3947"/>
                    <a:pt x="44328" y="4107"/>
                  </a:cubicBezTo>
                  <a:lnTo>
                    <a:pt x="42625" y="4355"/>
                  </a:lnTo>
                  <a:cubicBezTo>
                    <a:pt x="42056" y="4429"/>
                    <a:pt x="41484" y="4442"/>
                    <a:pt x="40912" y="4481"/>
                  </a:cubicBezTo>
                  <a:cubicBezTo>
                    <a:pt x="37301" y="4846"/>
                    <a:pt x="33671" y="5046"/>
                    <a:pt x="30044" y="5046"/>
                  </a:cubicBezTo>
                  <a:cubicBezTo>
                    <a:pt x="29092" y="5046"/>
                    <a:pt x="28141" y="5033"/>
                    <a:pt x="27190" y="5004"/>
                  </a:cubicBezTo>
                  <a:cubicBezTo>
                    <a:pt x="26045" y="4983"/>
                    <a:pt x="24897" y="4935"/>
                    <a:pt x="23759" y="4844"/>
                  </a:cubicBezTo>
                  <a:cubicBezTo>
                    <a:pt x="23187" y="4788"/>
                    <a:pt x="22618" y="4778"/>
                    <a:pt x="22046" y="4732"/>
                  </a:cubicBezTo>
                  <a:cubicBezTo>
                    <a:pt x="21473" y="4683"/>
                    <a:pt x="20901" y="4648"/>
                    <a:pt x="20336" y="4593"/>
                  </a:cubicBezTo>
                  <a:cubicBezTo>
                    <a:pt x="19198" y="4456"/>
                    <a:pt x="18057" y="4366"/>
                    <a:pt x="16919" y="4230"/>
                  </a:cubicBezTo>
                  <a:cubicBezTo>
                    <a:pt x="15782" y="4094"/>
                    <a:pt x="14665" y="3849"/>
                    <a:pt x="13531" y="3685"/>
                  </a:cubicBezTo>
                  <a:cubicBezTo>
                    <a:pt x="12396" y="3518"/>
                    <a:pt x="11287" y="3238"/>
                    <a:pt x="10170" y="2994"/>
                  </a:cubicBezTo>
                  <a:cubicBezTo>
                    <a:pt x="9612" y="2876"/>
                    <a:pt x="9046" y="2785"/>
                    <a:pt x="8491" y="2638"/>
                  </a:cubicBezTo>
                  <a:cubicBezTo>
                    <a:pt x="7936" y="2488"/>
                    <a:pt x="7392" y="2317"/>
                    <a:pt x="6844" y="2157"/>
                  </a:cubicBezTo>
                  <a:cubicBezTo>
                    <a:pt x="5710" y="1968"/>
                    <a:pt x="4663" y="1476"/>
                    <a:pt x="3553" y="1197"/>
                  </a:cubicBezTo>
                  <a:cubicBezTo>
                    <a:pt x="3005" y="1036"/>
                    <a:pt x="2485" y="778"/>
                    <a:pt x="1958" y="579"/>
                  </a:cubicBezTo>
                  <a:cubicBezTo>
                    <a:pt x="1428" y="377"/>
                    <a:pt x="887" y="181"/>
                    <a:pt x="343" y="21"/>
                  </a:cubicBezTo>
                  <a:lnTo>
                    <a:pt x="304" y="10"/>
                  </a:lnTo>
                  <a:cubicBezTo>
                    <a:pt x="283" y="4"/>
                    <a:pt x="262"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9"/>
            <p:cNvSpPr/>
            <p:nvPr/>
          </p:nvSpPr>
          <p:spPr>
            <a:xfrm>
              <a:off x="4672675" y="3430650"/>
              <a:ext cx="1425250" cy="148500"/>
            </a:xfrm>
            <a:custGeom>
              <a:avLst/>
              <a:gdLst/>
              <a:ahLst/>
              <a:cxnLst/>
              <a:rect l="l" t="t" r="r" b="b"/>
              <a:pathLst>
                <a:path w="57010" h="5940" extrusionOk="0">
                  <a:moveTo>
                    <a:pt x="247" y="0"/>
                  </a:moveTo>
                  <a:cubicBezTo>
                    <a:pt x="183" y="0"/>
                    <a:pt x="121" y="28"/>
                    <a:pt x="77" y="79"/>
                  </a:cubicBezTo>
                  <a:cubicBezTo>
                    <a:pt x="0" y="173"/>
                    <a:pt x="14" y="313"/>
                    <a:pt x="108" y="390"/>
                  </a:cubicBezTo>
                  <a:cubicBezTo>
                    <a:pt x="583" y="780"/>
                    <a:pt x="1103" y="1115"/>
                    <a:pt x="1654" y="1384"/>
                  </a:cubicBezTo>
                  <a:cubicBezTo>
                    <a:pt x="2206" y="1653"/>
                    <a:pt x="2789" y="1838"/>
                    <a:pt x="3340" y="2100"/>
                  </a:cubicBezTo>
                  <a:cubicBezTo>
                    <a:pt x="4439" y="2640"/>
                    <a:pt x="5640" y="2885"/>
                    <a:pt x="6778" y="3321"/>
                  </a:cubicBezTo>
                  <a:cubicBezTo>
                    <a:pt x="7367" y="3471"/>
                    <a:pt x="7950" y="3618"/>
                    <a:pt x="8543" y="3750"/>
                  </a:cubicBezTo>
                  <a:cubicBezTo>
                    <a:pt x="9137" y="3886"/>
                    <a:pt x="9730" y="4019"/>
                    <a:pt x="10316" y="4179"/>
                  </a:cubicBezTo>
                  <a:cubicBezTo>
                    <a:pt x="10899" y="4340"/>
                    <a:pt x="11496" y="4427"/>
                    <a:pt x="12100" y="4511"/>
                  </a:cubicBezTo>
                  <a:cubicBezTo>
                    <a:pt x="12700" y="4595"/>
                    <a:pt x="13293" y="4724"/>
                    <a:pt x="13893" y="4811"/>
                  </a:cubicBezTo>
                  <a:cubicBezTo>
                    <a:pt x="18685" y="5488"/>
                    <a:pt x="23511" y="5900"/>
                    <a:pt x="28345" y="5938"/>
                  </a:cubicBezTo>
                  <a:cubicBezTo>
                    <a:pt x="28418" y="5939"/>
                    <a:pt x="28491" y="5940"/>
                    <a:pt x="28564" y="5940"/>
                  </a:cubicBezTo>
                  <a:cubicBezTo>
                    <a:pt x="29097" y="5940"/>
                    <a:pt x="29625" y="5919"/>
                    <a:pt x="30159" y="5907"/>
                  </a:cubicBezTo>
                  <a:lnTo>
                    <a:pt x="31971" y="5921"/>
                  </a:lnTo>
                  <a:cubicBezTo>
                    <a:pt x="32091" y="5924"/>
                    <a:pt x="32212" y="5926"/>
                    <a:pt x="32333" y="5926"/>
                  </a:cubicBezTo>
                  <a:cubicBezTo>
                    <a:pt x="33421" y="5926"/>
                    <a:pt x="34503" y="5798"/>
                    <a:pt x="35593" y="5795"/>
                  </a:cubicBezTo>
                  <a:cubicBezTo>
                    <a:pt x="36807" y="5788"/>
                    <a:pt x="38008" y="5603"/>
                    <a:pt x="39215" y="5568"/>
                  </a:cubicBezTo>
                  <a:cubicBezTo>
                    <a:pt x="40426" y="5516"/>
                    <a:pt x="41630" y="5390"/>
                    <a:pt x="42827" y="5195"/>
                  </a:cubicBezTo>
                  <a:cubicBezTo>
                    <a:pt x="45218" y="4818"/>
                    <a:pt x="47629" y="4563"/>
                    <a:pt x="49988" y="3984"/>
                  </a:cubicBezTo>
                  <a:cubicBezTo>
                    <a:pt x="50582" y="3851"/>
                    <a:pt x="51168" y="3684"/>
                    <a:pt x="51758" y="3548"/>
                  </a:cubicBezTo>
                  <a:cubicBezTo>
                    <a:pt x="52344" y="3412"/>
                    <a:pt x="52937" y="3272"/>
                    <a:pt x="53520" y="3098"/>
                  </a:cubicBezTo>
                  <a:cubicBezTo>
                    <a:pt x="54682" y="2742"/>
                    <a:pt x="55806" y="2253"/>
                    <a:pt x="56891" y="1681"/>
                  </a:cubicBezTo>
                  <a:cubicBezTo>
                    <a:pt x="56972" y="1642"/>
                    <a:pt x="57010" y="1552"/>
                    <a:pt x="56982" y="1468"/>
                  </a:cubicBezTo>
                  <a:cubicBezTo>
                    <a:pt x="56962" y="1384"/>
                    <a:pt x="56888" y="1328"/>
                    <a:pt x="56806" y="1328"/>
                  </a:cubicBezTo>
                  <a:cubicBezTo>
                    <a:pt x="56789" y="1328"/>
                    <a:pt x="56772" y="1331"/>
                    <a:pt x="56755" y="1335"/>
                  </a:cubicBezTo>
                  <a:lnTo>
                    <a:pt x="56748" y="1335"/>
                  </a:lnTo>
                  <a:cubicBezTo>
                    <a:pt x="55600" y="1663"/>
                    <a:pt x="54414" y="1859"/>
                    <a:pt x="53265" y="2187"/>
                  </a:cubicBezTo>
                  <a:cubicBezTo>
                    <a:pt x="52117" y="2515"/>
                    <a:pt x="50962" y="2829"/>
                    <a:pt x="49786" y="3028"/>
                  </a:cubicBezTo>
                  <a:cubicBezTo>
                    <a:pt x="47434" y="3457"/>
                    <a:pt x="45099" y="4015"/>
                    <a:pt x="42705" y="4193"/>
                  </a:cubicBezTo>
                  <a:cubicBezTo>
                    <a:pt x="41515" y="4323"/>
                    <a:pt x="40318" y="4382"/>
                    <a:pt x="39132" y="4574"/>
                  </a:cubicBezTo>
                  <a:cubicBezTo>
                    <a:pt x="38538" y="4661"/>
                    <a:pt x="37938" y="4692"/>
                    <a:pt x="37338" y="4706"/>
                  </a:cubicBezTo>
                  <a:cubicBezTo>
                    <a:pt x="36741" y="4720"/>
                    <a:pt x="36144" y="4794"/>
                    <a:pt x="35548" y="4836"/>
                  </a:cubicBezTo>
                  <a:cubicBezTo>
                    <a:pt x="34351" y="4930"/>
                    <a:pt x="33147" y="4912"/>
                    <a:pt x="31953" y="4944"/>
                  </a:cubicBezTo>
                  <a:cubicBezTo>
                    <a:pt x="31261" y="4960"/>
                    <a:pt x="30567" y="4974"/>
                    <a:pt x="29874" y="4974"/>
                  </a:cubicBezTo>
                  <a:cubicBezTo>
                    <a:pt x="29369" y="4974"/>
                    <a:pt x="28863" y="4966"/>
                    <a:pt x="28359" y="4947"/>
                  </a:cubicBezTo>
                  <a:cubicBezTo>
                    <a:pt x="28088" y="4938"/>
                    <a:pt x="27817" y="4935"/>
                    <a:pt x="27546" y="4935"/>
                  </a:cubicBezTo>
                  <a:cubicBezTo>
                    <a:pt x="27184" y="4935"/>
                    <a:pt x="26821" y="4940"/>
                    <a:pt x="26459" y="4940"/>
                  </a:cubicBezTo>
                  <a:cubicBezTo>
                    <a:pt x="25891" y="4940"/>
                    <a:pt x="25323" y="4928"/>
                    <a:pt x="24757" y="4867"/>
                  </a:cubicBezTo>
                  <a:cubicBezTo>
                    <a:pt x="23564" y="4741"/>
                    <a:pt x="22367" y="4773"/>
                    <a:pt x="21170" y="4689"/>
                  </a:cubicBezTo>
                  <a:cubicBezTo>
                    <a:pt x="19969" y="4605"/>
                    <a:pt x="18786" y="4424"/>
                    <a:pt x="17582" y="4424"/>
                  </a:cubicBezTo>
                  <a:cubicBezTo>
                    <a:pt x="16382" y="4337"/>
                    <a:pt x="15212" y="4075"/>
                    <a:pt x="14019" y="3967"/>
                  </a:cubicBezTo>
                  <a:cubicBezTo>
                    <a:pt x="12822" y="3858"/>
                    <a:pt x="11663" y="3527"/>
                    <a:pt x="10480" y="3352"/>
                  </a:cubicBezTo>
                  <a:cubicBezTo>
                    <a:pt x="9297" y="3178"/>
                    <a:pt x="8139" y="2867"/>
                    <a:pt x="6994" y="2529"/>
                  </a:cubicBezTo>
                  <a:cubicBezTo>
                    <a:pt x="5818" y="2309"/>
                    <a:pt x="4719" y="1827"/>
                    <a:pt x="3584" y="1475"/>
                  </a:cubicBezTo>
                  <a:cubicBezTo>
                    <a:pt x="3016" y="1293"/>
                    <a:pt x="2503" y="990"/>
                    <a:pt x="1962" y="745"/>
                  </a:cubicBezTo>
                  <a:cubicBezTo>
                    <a:pt x="1421" y="501"/>
                    <a:pt x="894" y="239"/>
                    <a:pt x="339" y="13"/>
                  </a:cubicBezTo>
                  <a:lnTo>
                    <a:pt x="328" y="16"/>
                  </a:lnTo>
                  <a:cubicBezTo>
                    <a:pt x="302" y="6"/>
                    <a:pt x="274"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9"/>
            <p:cNvSpPr/>
            <p:nvPr/>
          </p:nvSpPr>
          <p:spPr>
            <a:xfrm>
              <a:off x="4664650" y="2347650"/>
              <a:ext cx="169525" cy="214875"/>
            </a:xfrm>
            <a:custGeom>
              <a:avLst/>
              <a:gdLst/>
              <a:ahLst/>
              <a:cxnLst/>
              <a:rect l="l" t="t" r="r" b="b"/>
              <a:pathLst>
                <a:path w="6781" h="8595" extrusionOk="0">
                  <a:moveTo>
                    <a:pt x="294" y="0"/>
                  </a:moveTo>
                  <a:cubicBezTo>
                    <a:pt x="156" y="0"/>
                    <a:pt x="37" y="103"/>
                    <a:pt x="18" y="244"/>
                  </a:cubicBezTo>
                  <a:cubicBezTo>
                    <a:pt x="0" y="366"/>
                    <a:pt x="21" y="488"/>
                    <a:pt x="81" y="596"/>
                  </a:cubicBezTo>
                  <a:cubicBezTo>
                    <a:pt x="140" y="687"/>
                    <a:pt x="245" y="753"/>
                    <a:pt x="272" y="868"/>
                  </a:cubicBezTo>
                  <a:cubicBezTo>
                    <a:pt x="311" y="1102"/>
                    <a:pt x="541" y="1217"/>
                    <a:pt x="569" y="1465"/>
                  </a:cubicBezTo>
                  <a:cubicBezTo>
                    <a:pt x="625" y="1559"/>
                    <a:pt x="712" y="1640"/>
                    <a:pt x="778" y="1727"/>
                  </a:cubicBezTo>
                  <a:cubicBezTo>
                    <a:pt x="841" y="1814"/>
                    <a:pt x="883" y="1922"/>
                    <a:pt x="922" y="2027"/>
                  </a:cubicBezTo>
                  <a:cubicBezTo>
                    <a:pt x="960" y="2132"/>
                    <a:pt x="1040" y="2212"/>
                    <a:pt x="1120" y="2289"/>
                  </a:cubicBezTo>
                  <a:cubicBezTo>
                    <a:pt x="1194" y="2376"/>
                    <a:pt x="1253" y="2470"/>
                    <a:pt x="1291" y="2578"/>
                  </a:cubicBezTo>
                  <a:cubicBezTo>
                    <a:pt x="1365" y="2795"/>
                    <a:pt x="1651" y="2865"/>
                    <a:pt x="1679" y="3112"/>
                  </a:cubicBezTo>
                  <a:cubicBezTo>
                    <a:pt x="1710" y="3364"/>
                    <a:pt x="1899" y="3496"/>
                    <a:pt x="2028" y="3678"/>
                  </a:cubicBezTo>
                  <a:cubicBezTo>
                    <a:pt x="2160" y="3856"/>
                    <a:pt x="2248" y="4072"/>
                    <a:pt x="2408" y="4226"/>
                  </a:cubicBezTo>
                  <a:cubicBezTo>
                    <a:pt x="2569" y="4379"/>
                    <a:pt x="2646" y="4603"/>
                    <a:pt x="2792" y="4763"/>
                  </a:cubicBezTo>
                  <a:cubicBezTo>
                    <a:pt x="2960" y="4913"/>
                    <a:pt x="3096" y="5091"/>
                    <a:pt x="3204" y="5290"/>
                  </a:cubicBezTo>
                  <a:cubicBezTo>
                    <a:pt x="3309" y="5485"/>
                    <a:pt x="3535" y="5590"/>
                    <a:pt x="3626" y="5800"/>
                  </a:cubicBezTo>
                  <a:cubicBezTo>
                    <a:pt x="3679" y="5901"/>
                    <a:pt x="3731" y="6002"/>
                    <a:pt x="3822" y="6072"/>
                  </a:cubicBezTo>
                  <a:cubicBezTo>
                    <a:pt x="3912" y="6138"/>
                    <a:pt x="3982" y="6225"/>
                    <a:pt x="4031" y="6330"/>
                  </a:cubicBezTo>
                  <a:cubicBezTo>
                    <a:pt x="4111" y="6550"/>
                    <a:pt x="4286" y="6700"/>
                    <a:pt x="4453" y="6847"/>
                  </a:cubicBezTo>
                  <a:cubicBezTo>
                    <a:pt x="4820" y="7115"/>
                    <a:pt x="4991" y="7555"/>
                    <a:pt x="5350" y="7834"/>
                  </a:cubicBezTo>
                  <a:cubicBezTo>
                    <a:pt x="5441" y="7900"/>
                    <a:pt x="5525" y="7974"/>
                    <a:pt x="5601" y="8057"/>
                  </a:cubicBezTo>
                  <a:cubicBezTo>
                    <a:pt x="5675" y="8138"/>
                    <a:pt x="5734" y="8239"/>
                    <a:pt x="5821" y="8309"/>
                  </a:cubicBezTo>
                  <a:cubicBezTo>
                    <a:pt x="5996" y="8452"/>
                    <a:pt x="6247" y="8518"/>
                    <a:pt x="6491" y="8584"/>
                  </a:cubicBezTo>
                  <a:cubicBezTo>
                    <a:pt x="6512" y="8591"/>
                    <a:pt x="6533" y="8594"/>
                    <a:pt x="6554" y="8594"/>
                  </a:cubicBezTo>
                  <a:cubicBezTo>
                    <a:pt x="6570" y="8594"/>
                    <a:pt x="6585" y="8592"/>
                    <a:pt x="6599" y="8588"/>
                  </a:cubicBezTo>
                  <a:cubicBezTo>
                    <a:pt x="6715" y="8557"/>
                    <a:pt x="6781" y="8445"/>
                    <a:pt x="6753" y="8330"/>
                  </a:cubicBezTo>
                  <a:lnTo>
                    <a:pt x="6753" y="8323"/>
                  </a:lnTo>
                  <a:cubicBezTo>
                    <a:pt x="6694" y="8078"/>
                    <a:pt x="6634" y="7831"/>
                    <a:pt x="6505" y="7656"/>
                  </a:cubicBezTo>
                  <a:cubicBezTo>
                    <a:pt x="6439" y="7569"/>
                    <a:pt x="6338" y="7517"/>
                    <a:pt x="6268" y="7436"/>
                  </a:cubicBezTo>
                  <a:cubicBezTo>
                    <a:pt x="6198" y="7353"/>
                    <a:pt x="6135" y="7262"/>
                    <a:pt x="6076" y="7171"/>
                  </a:cubicBezTo>
                  <a:cubicBezTo>
                    <a:pt x="5832" y="6808"/>
                    <a:pt x="5430" y="6585"/>
                    <a:pt x="5228" y="6190"/>
                  </a:cubicBezTo>
                  <a:cubicBezTo>
                    <a:pt x="5106" y="6009"/>
                    <a:pt x="4987" y="5824"/>
                    <a:pt x="4799" y="5695"/>
                  </a:cubicBezTo>
                  <a:cubicBezTo>
                    <a:pt x="4610" y="5569"/>
                    <a:pt x="4558" y="5335"/>
                    <a:pt x="4376" y="5203"/>
                  </a:cubicBezTo>
                  <a:cubicBezTo>
                    <a:pt x="4192" y="5074"/>
                    <a:pt x="4146" y="4833"/>
                    <a:pt x="3979" y="4690"/>
                  </a:cubicBezTo>
                  <a:cubicBezTo>
                    <a:pt x="3818" y="4540"/>
                    <a:pt x="3685" y="4362"/>
                    <a:pt x="3588" y="4170"/>
                  </a:cubicBezTo>
                  <a:cubicBezTo>
                    <a:pt x="3469" y="3985"/>
                    <a:pt x="3249" y="3880"/>
                    <a:pt x="3186" y="3653"/>
                  </a:cubicBezTo>
                  <a:cubicBezTo>
                    <a:pt x="3120" y="3426"/>
                    <a:pt x="2900" y="3329"/>
                    <a:pt x="2785" y="3140"/>
                  </a:cubicBezTo>
                  <a:cubicBezTo>
                    <a:pt x="2666" y="2952"/>
                    <a:pt x="2530" y="2781"/>
                    <a:pt x="2370" y="2631"/>
                  </a:cubicBezTo>
                  <a:cubicBezTo>
                    <a:pt x="2209" y="2477"/>
                    <a:pt x="2178" y="2233"/>
                    <a:pt x="2003" y="2090"/>
                  </a:cubicBezTo>
                  <a:cubicBezTo>
                    <a:pt x="1923" y="2013"/>
                    <a:pt x="1853" y="1926"/>
                    <a:pt x="1801" y="1832"/>
                  </a:cubicBezTo>
                  <a:cubicBezTo>
                    <a:pt x="1759" y="1727"/>
                    <a:pt x="1714" y="1626"/>
                    <a:pt x="1633" y="1552"/>
                  </a:cubicBezTo>
                  <a:cubicBezTo>
                    <a:pt x="1445" y="1413"/>
                    <a:pt x="1361" y="1207"/>
                    <a:pt x="1257" y="1015"/>
                  </a:cubicBezTo>
                  <a:cubicBezTo>
                    <a:pt x="1183" y="931"/>
                    <a:pt x="1075" y="875"/>
                    <a:pt x="1040" y="767"/>
                  </a:cubicBezTo>
                  <a:cubicBezTo>
                    <a:pt x="998" y="663"/>
                    <a:pt x="929" y="575"/>
                    <a:pt x="838" y="509"/>
                  </a:cubicBezTo>
                  <a:cubicBezTo>
                    <a:pt x="747" y="439"/>
                    <a:pt x="740" y="317"/>
                    <a:pt x="681" y="223"/>
                  </a:cubicBezTo>
                  <a:cubicBezTo>
                    <a:pt x="611" y="122"/>
                    <a:pt x="510" y="52"/>
                    <a:pt x="395" y="17"/>
                  </a:cubicBezTo>
                  <a:lnTo>
                    <a:pt x="381" y="13"/>
                  </a:lnTo>
                  <a:lnTo>
                    <a:pt x="332" y="3"/>
                  </a:lnTo>
                  <a:cubicBezTo>
                    <a:pt x="319" y="1"/>
                    <a:pt x="306" y="0"/>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9"/>
            <p:cNvSpPr/>
            <p:nvPr/>
          </p:nvSpPr>
          <p:spPr>
            <a:xfrm>
              <a:off x="4578000" y="2431025"/>
              <a:ext cx="273025" cy="287975"/>
            </a:xfrm>
            <a:custGeom>
              <a:avLst/>
              <a:gdLst/>
              <a:ahLst/>
              <a:cxnLst/>
              <a:rect l="l" t="t" r="r" b="b"/>
              <a:pathLst>
                <a:path w="10921" h="11519" extrusionOk="0">
                  <a:moveTo>
                    <a:pt x="269" y="0"/>
                  </a:moveTo>
                  <a:cubicBezTo>
                    <a:pt x="263" y="0"/>
                    <a:pt x="258" y="0"/>
                    <a:pt x="252" y="1"/>
                  </a:cubicBezTo>
                  <a:cubicBezTo>
                    <a:pt x="250" y="1"/>
                    <a:pt x="248" y="1"/>
                    <a:pt x="246" y="1"/>
                  </a:cubicBezTo>
                  <a:cubicBezTo>
                    <a:pt x="109" y="1"/>
                    <a:pt x="1" y="114"/>
                    <a:pt x="4" y="249"/>
                  </a:cubicBezTo>
                  <a:cubicBezTo>
                    <a:pt x="8" y="423"/>
                    <a:pt x="53" y="594"/>
                    <a:pt x="133" y="748"/>
                  </a:cubicBezTo>
                  <a:cubicBezTo>
                    <a:pt x="221" y="887"/>
                    <a:pt x="353" y="995"/>
                    <a:pt x="406" y="1156"/>
                  </a:cubicBezTo>
                  <a:cubicBezTo>
                    <a:pt x="500" y="1484"/>
                    <a:pt x="779" y="1697"/>
                    <a:pt x="866" y="2028"/>
                  </a:cubicBezTo>
                  <a:cubicBezTo>
                    <a:pt x="1051" y="2301"/>
                    <a:pt x="1278" y="2545"/>
                    <a:pt x="1397" y="2862"/>
                  </a:cubicBezTo>
                  <a:cubicBezTo>
                    <a:pt x="1474" y="3009"/>
                    <a:pt x="1571" y="3142"/>
                    <a:pt x="1686" y="3260"/>
                  </a:cubicBezTo>
                  <a:cubicBezTo>
                    <a:pt x="1791" y="3386"/>
                    <a:pt x="1882" y="3522"/>
                    <a:pt x="1959" y="3669"/>
                  </a:cubicBezTo>
                  <a:cubicBezTo>
                    <a:pt x="2098" y="3976"/>
                    <a:pt x="2444" y="4129"/>
                    <a:pt x="2548" y="4461"/>
                  </a:cubicBezTo>
                  <a:cubicBezTo>
                    <a:pt x="2653" y="4792"/>
                    <a:pt x="2908" y="5019"/>
                    <a:pt x="3117" y="5267"/>
                  </a:cubicBezTo>
                  <a:cubicBezTo>
                    <a:pt x="3327" y="5515"/>
                    <a:pt x="3484" y="5815"/>
                    <a:pt x="3728" y="6042"/>
                  </a:cubicBezTo>
                  <a:cubicBezTo>
                    <a:pt x="3972" y="6268"/>
                    <a:pt x="4136" y="6562"/>
                    <a:pt x="4363" y="6802"/>
                  </a:cubicBezTo>
                  <a:cubicBezTo>
                    <a:pt x="4614" y="7015"/>
                    <a:pt x="4841" y="7260"/>
                    <a:pt x="5037" y="7525"/>
                  </a:cubicBezTo>
                  <a:cubicBezTo>
                    <a:pt x="5229" y="7800"/>
                    <a:pt x="5557" y="7940"/>
                    <a:pt x="5745" y="8223"/>
                  </a:cubicBezTo>
                  <a:cubicBezTo>
                    <a:pt x="5934" y="8509"/>
                    <a:pt x="6255" y="8649"/>
                    <a:pt x="6450" y="8921"/>
                  </a:cubicBezTo>
                  <a:cubicBezTo>
                    <a:pt x="6649" y="9196"/>
                    <a:pt x="6928" y="9388"/>
                    <a:pt x="7193" y="9584"/>
                  </a:cubicBezTo>
                  <a:cubicBezTo>
                    <a:pt x="7787" y="9912"/>
                    <a:pt x="8195" y="10467"/>
                    <a:pt x="8806" y="10767"/>
                  </a:cubicBezTo>
                  <a:cubicBezTo>
                    <a:pt x="8956" y="10840"/>
                    <a:pt x="9102" y="10924"/>
                    <a:pt x="9242" y="11015"/>
                  </a:cubicBezTo>
                  <a:cubicBezTo>
                    <a:pt x="9381" y="11112"/>
                    <a:pt x="9514" y="11221"/>
                    <a:pt x="9668" y="11287"/>
                  </a:cubicBezTo>
                  <a:cubicBezTo>
                    <a:pt x="9975" y="11426"/>
                    <a:pt x="10334" y="11468"/>
                    <a:pt x="10680" y="11517"/>
                  </a:cubicBezTo>
                  <a:cubicBezTo>
                    <a:pt x="10687" y="11518"/>
                    <a:pt x="10695" y="11519"/>
                    <a:pt x="10703" y="11519"/>
                  </a:cubicBezTo>
                  <a:cubicBezTo>
                    <a:pt x="10748" y="11519"/>
                    <a:pt x="10794" y="11501"/>
                    <a:pt x="10830" y="11468"/>
                  </a:cubicBezTo>
                  <a:cubicBezTo>
                    <a:pt x="10910" y="11402"/>
                    <a:pt x="10920" y="11280"/>
                    <a:pt x="10854" y="11200"/>
                  </a:cubicBezTo>
                  <a:lnTo>
                    <a:pt x="10840" y="11186"/>
                  </a:lnTo>
                  <a:cubicBezTo>
                    <a:pt x="10613" y="10917"/>
                    <a:pt x="10404" y="10645"/>
                    <a:pt x="10142" y="10470"/>
                  </a:cubicBezTo>
                  <a:cubicBezTo>
                    <a:pt x="9853" y="10341"/>
                    <a:pt x="9587" y="10163"/>
                    <a:pt x="9354" y="9950"/>
                  </a:cubicBezTo>
                  <a:cubicBezTo>
                    <a:pt x="8858" y="9566"/>
                    <a:pt x="8279" y="9277"/>
                    <a:pt x="7839" y="8809"/>
                  </a:cubicBezTo>
                  <a:cubicBezTo>
                    <a:pt x="7619" y="8579"/>
                    <a:pt x="7403" y="8345"/>
                    <a:pt x="7120" y="8184"/>
                  </a:cubicBezTo>
                  <a:cubicBezTo>
                    <a:pt x="6834" y="8024"/>
                    <a:pt x="6677" y="7724"/>
                    <a:pt x="6412" y="7539"/>
                  </a:cubicBezTo>
                  <a:cubicBezTo>
                    <a:pt x="6146" y="7357"/>
                    <a:pt x="5993" y="7064"/>
                    <a:pt x="5749" y="6851"/>
                  </a:cubicBezTo>
                  <a:cubicBezTo>
                    <a:pt x="5504" y="6642"/>
                    <a:pt x="5284" y="6405"/>
                    <a:pt x="5099" y="6143"/>
                  </a:cubicBezTo>
                  <a:cubicBezTo>
                    <a:pt x="4908" y="5892"/>
                    <a:pt x="4618" y="5717"/>
                    <a:pt x="4468" y="5424"/>
                  </a:cubicBezTo>
                  <a:cubicBezTo>
                    <a:pt x="4314" y="5131"/>
                    <a:pt x="4039" y="4949"/>
                    <a:pt x="3843" y="4691"/>
                  </a:cubicBezTo>
                  <a:cubicBezTo>
                    <a:pt x="3648" y="4433"/>
                    <a:pt x="3445" y="4185"/>
                    <a:pt x="3218" y="3955"/>
                  </a:cubicBezTo>
                  <a:cubicBezTo>
                    <a:pt x="2992" y="3721"/>
                    <a:pt x="2887" y="3400"/>
                    <a:pt x="2657" y="3173"/>
                  </a:cubicBezTo>
                  <a:cubicBezTo>
                    <a:pt x="2545" y="3054"/>
                    <a:pt x="2444" y="2925"/>
                    <a:pt x="2360" y="2789"/>
                  </a:cubicBezTo>
                  <a:cubicBezTo>
                    <a:pt x="2294" y="2643"/>
                    <a:pt x="2206" y="2506"/>
                    <a:pt x="2102" y="2384"/>
                  </a:cubicBezTo>
                  <a:cubicBezTo>
                    <a:pt x="1854" y="2161"/>
                    <a:pt x="1714" y="1864"/>
                    <a:pt x="1554" y="1589"/>
                  </a:cubicBezTo>
                  <a:cubicBezTo>
                    <a:pt x="1453" y="1463"/>
                    <a:pt x="1313" y="1358"/>
                    <a:pt x="1250" y="1205"/>
                  </a:cubicBezTo>
                  <a:cubicBezTo>
                    <a:pt x="1184" y="1058"/>
                    <a:pt x="1093" y="926"/>
                    <a:pt x="978" y="814"/>
                  </a:cubicBezTo>
                  <a:cubicBezTo>
                    <a:pt x="856" y="695"/>
                    <a:pt x="824" y="524"/>
                    <a:pt x="744" y="385"/>
                  </a:cubicBezTo>
                  <a:cubicBezTo>
                    <a:pt x="653" y="245"/>
                    <a:pt x="531" y="126"/>
                    <a:pt x="388" y="39"/>
                  </a:cubicBezTo>
                  <a:lnTo>
                    <a:pt x="378" y="32"/>
                  </a:lnTo>
                  <a:cubicBezTo>
                    <a:pt x="344" y="11"/>
                    <a:pt x="308" y="0"/>
                    <a:pt x="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9"/>
            <p:cNvSpPr/>
            <p:nvPr/>
          </p:nvSpPr>
          <p:spPr>
            <a:xfrm>
              <a:off x="4481425" y="2550125"/>
              <a:ext cx="290475" cy="275250"/>
            </a:xfrm>
            <a:custGeom>
              <a:avLst/>
              <a:gdLst/>
              <a:ahLst/>
              <a:cxnLst/>
              <a:rect l="l" t="t" r="r" b="b"/>
              <a:pathLst>
                <a:path w="11619" h="11010" extrusionOk="0">
                  <a:moveTo>
                    <a:pt x="245" y="0"/>
                  </a:moveTo>
                  <a:cubicBezTo>
                    <a:pt x="112" y="0"/>
                    <a:pt x="1" y="109"/>
                    <a:pt x="1" y="245"/>
                  </a:cubicBezTo>
                  <a:cubicBezTo>
                    <a:pt x="4" y="423"/>
                    <a:pt x="49" y="597"/>
                    <a:pt x="137" y="751"/>
                  </a:cubicBezTo>
                  <a:cubicBezTo>
                    <a:pt x="224" y="894"/>
                    <a:pt x="360" y="1009"/>
                    <a:pt x="416" y="1169"/>
                  </a:cubicBezTo>
                  <a:cubicBezTo>
                    <a:pt x="468" y="1330"/>
                    <a:pt x="556" y="1477"/>
                    <a:pt x="667" y="1602"/>
                  </a:cubicBezTo>
                  <a:cubicBezTo>
                    <a:pt x="782" y="1724"/>
                    <a:pt x="824" y="1899"/>
                    <a:pt x="908" y="2042"/>
                  </a:cubicBezTo>
                  <a:cubicBezTo>
                    <a:pt x="1114" y="2304"/>
                    <a:pt x="1341" y="2548"/>
                    <a:pt x="1484" y="2859"/>
                  </a:cubicBezTo>
                  <a:cubicBezTo>
                    <a:pt x="1575" y="2998"/>
                    <a:pt x="1679" y="3127"/>
                    <a:pt x="1801" y="3242"/>
                  </a:cubicBezTo>
                  <a:cubicBezTo>
                    <a:pt x="1913" y="3365"/>
                    <a:pt x="2014" y="3497"/>
                    <a:pt x="2105" y="3637"/>
                  </a:cubicBezTo>
                  <a:cubicBezTo>
                    <a:pt x="2266" y="3933"/>
                    <a:pt x="2618" y="4069"/>
                    <a:pt x="2754" y="4394"/>
                  </a:cubicBezTo>
                  <a:cubicBezTo>
                    <a:pt x="2890" y="4715"/>
                    <a:pt x="3159" y="4921"/>
                    <a:pt x="3393" y="5162"/>
                  </a:cubicBezTo>
                  <a:cubicBezTo>
                    <a:pt x="3623" y="5399"/>
                    <a:pt x="3801" y="5689"/>
                    <a:pt x="4066" y="5895"/>
                  </a:cubicBezTo>
                  <a:cubicBezTo>
                    <a:pt x="4335" y="6097"/>
                    <a:pt x="4516" y="6387"/>
                    <a:pt x="4778" y="6596"/>
                  </a:cubicBezTo>
                  <a:cubicBezTo>
                    <a:pt x="5040" y="6806"/>
                    <a:pt x="5295" y="7015"/>
                    <a:pt x="5522" y="7263"/>
                  </a:cubicBezTo>
                  <a:cubicBezTo>
                    <a:pt x="5748" y="7510"/>
                    <a:pt x="6076" y="7636"/>
                    <a:pt x="6289" y="7901"/>
                  </a:cubicBezTo>
                  <a:cubicBezTo>
                    <a:pt x="6499" y="8167"/>
                    <a:pt x="6837" y="8271"/>
                    <a:pt x="7050" y="8540"/>
                  </a:cubicBezTo>
                  <a:cubicBezTo>
                    <a:pt x="7266" y="8812"/>
                    <a:pt x="7567" y="8969"/>
                    <a:pt x="7849" y="9144"/>
                  </a:cubicBezTo>
                  <a:cubicBezTo>
                    <a:pt x="8436" y="9461"/>
                    <a:pt x="8914" y="9943"/>
                    <a:pt x="9507" y="10257"/>
                  </a:cubicBezTo>
                  <a:lnTo>
                    <a:pt x="9947" y="10487"/>
                  </a:lnTo>
                  <a:cubicBezTo>
                    <a:pt x="10090" y="10571"/>
                    <a:pt x="10219" y="10683"/>
                    <a:pt x="10365" y="10753"/>
                  </a:cubicBezTo>
                  <a:cubicBezTo>
                    <a:pt x="10669" y="10903"/>
                    <a:pt x="11021" y="10951"/>
                    <a:pt x="11367" y="11007"/>
                  </a:cubicBezTo>
                  <a:cubicBezTo>
                    <a:pt x="11376" y="11008"/>
                    <a:pt x="11385" y="11009"/>
                    <a:pt x="11394" y="11009"/>
                  </a:cubicBezTo>
                  <a:cubicBezTo>
                    <a:pt x="11439" y="11009"/>
                    <a:pt x="11486" y="10995"/>
                    <a:pt x="11524" y="10969"/>
                  </a:cubicBezTo>
                  <a:cubicBezTo>
                    <a:pt x="11604" y="10899"/>
                    <a:pt x="11618" y="10777"/>
                    <a:pt x="11552" y="10693"/>
                  </a:cubicBezTo>
                  <a:lnTo>
                    <a:pt x="11545" y="10683"/>
                  </a:lnTo>
                  <a:cubicBezTo>
                    <a:pt x="11325" y="10410"/>
                    <a:pt x="11130" y="10103"/>
                    <a:pt x="10850" y="9943"/>
                  </a:cubicBezTo>
                  <a:cubicBezTo>
                    <a:pt x="10571" y="9779"/>
                    <a:pt x="10264" y="9660"/>
                    <a:pt x="10030" y="9426"/>
                  </a:cubicBezTo>
                  <a:cubicBezTo>
                    <a:pt x="9531" y="9015"/>
                    <a:pt x="8896" y="8802"/>
                    <a:pt x="8443" y="8324"/>
                  </a:cubicBezTo>
                  <a:cubicBezTo>
                    <a:pt x="8198" y="8111"/>
                    <a:pt x="7943" y="7908"/>
                    <a:pt x="7657" y="7755"/>
                  </a:cubicBezTo>
                  <a:cubicBezTo>
                    <a:pt x="7368" y="7605"/>
                    <a:pt x="7186" y="7315"/>
                    <a:pt x="6893" y="7161"/>
                  </a:cubicBezTo>
                  <a:cubicBezTo>
                    <a:pt x="6600" y="7011"/>
                    <a:pt x="6436" y="6715"/>
                    <a:pt x="6171" y="6526"/>
                  </a:cubicBezTo>
                  <a:cubicBezTo>
                    <a:pt x="5902" y="6338"/>
                    <a:pt x="5672" y="6111"/>
                    <a:pt x="5455" y="5877"/>
                  </a:cubicBezTo>
                  <a:cubicBezTo>
                    <a:pt x="5235" y="5640"/>
                    <a:pt x="4914" y="5497"/>
                    <a:pt x="4747" y="5214"/>
                  </a:cubicBezTo>
                  <a:cubicBezTo>
                    <a:pt x="4583" y="4931"/>
                    <a:pt x="4283" y="4774"/>
                    <a:pt x="4063" y="4534"/>
                  </a:cubicBezTo>
                  <a:cubicBezTo>
                    <a:pt x="3846" y="4293"/>
                    <a:pt x="3630" y="4049"/>
                    <a:pt x="3382" y="3839"/>
                  </a:cubicBezTo>
                  <a:cubicBezTo>
                    <a:pt x="3134" y="3630"/>
                    <a:pt x="3016" y="3309"/>
                    <a:pt x="2765" y="3099"/>
                  </a:cubicBezTo>
                  <a:cubicBezTo>
                    <a:pt x="2649" y="2984"/>
                    <a:pt x="2527" y="2876"/>
                    <a:pt x="2444" y="2736"/>
                  </a:cubicBezTo>
                  <a:cubicBezTo>
                    <a:pt x="2370" y="2590"/>
                    <a:pt x="2276" y="2457"/>
                    <a:pt x="2164" y="2339"/>
                  </a:cubicBezTo>
                  <a:cubicBezTo>
                    <a:pt x="1899" y="2133"/>
                    <a:pt x="1760" y="1836"/>
                    <a:pt x="1578" y="1571"/>
                  </a:cubicBezTo>
                  <a:cubicBezTo>
                    <a:pt x="1306" y="1372"/>
                    <a:pt x="1229" y="1033"/>
                    <a:pt x="978" y="813"/>
                  </a:cubicBezTo>
                  <a:cubicBezTo>
                    <a:pt x="856" y="695"/>
                    <a:pt x="821" y="527"/>
                    <a:pt x="744" y="388"/>
                  </a:cubicBezTo>
                  <a:cubicBezTo>
                    <a:pt x="650" y="248"/>
                    <a:pt x="531" y="133"/>
                    <a:pt x="391" y="46"/>
                  </a:cubicBezTo>
                  <a:lnTo>
                    <a:pt x="367" y="35"/>
                  </a:lnTo>
                  <a:cubicBezTo>
                    <a:pt x="332" y="14"/>
                    <a:pt x="290"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9"/>
            <p:cNvSpPr/>
            <p:nvPr/>
          </p:nvSpPr>
          <p:spPr>
            <a:xfrm>
              <a:off x="5809300" y="2313150"/>
              <a:ext cx="223025" cy="279900"/>
            </a:xfrm>
            <a:custGeom>
              <a:avLst/>
              <a:gdLst/>
              <a:ahLst/>
              <a:cxnLst/>
              <a:rect l="l" t="t" r="r" b="b"/>
              <a:pathLst>
                <a:path w="8921" h="11196" extrusionOk="0">
                  <a:moveTo>
                    <a:pt x="8640" y="1"/>
                  </a:moveTo>
                  <a:cubicBezTo>
                    <a:pt x="8591" y="1"/>
                    <a:pt x="8542" y="14"/>
                    <a:pt x="8498" y="43"/>
                  </a:cubicBezTo>
                  <a:lnTo>
                    <a:pt x="8488" y="57"/>
                  </a:lnTo>
                  <a:cubicBezTo>
                    <a:pt x="8359" y="144"/>
                    <a:pt x="8261" y="259"/>
                    <a:pt x="8195" y="399"/>
                  </a:cubicBezTo>
                  <a:cubicBezTo>
                    <a:pt x="8139" y="528"/>
                    <a:pt x="8132" y="682"/>
                    <a:pt x="8034" y="793"/>
                  </a:cubicBezTo>
                  <a:cubicBezTo>
                    <a:pt x="7936" y="905"/>
                    <a:pt x="7863" y="1034"/>
                    <a:pt x="7825" y="1174"/>
                  </a:cubicBezTo>
                  <a:cubicBezTo>
                    <a:pt x="7779" y="1313"/>
                    <a:pt x="7661" y="1414"/>
                    <a:pt x="7584" y="1537"/>
                  </a:cubicBezTo>
                  <a:cubicBezTo>
                    <a:pt x="7462" y="1798"/>
                    <a:pt x="7371" y="2074"/>
                    <a:pt x="7162" y="2287"/>
                  </a:cubicBezTo>
                  <a:cubicBezTo>
                    <a:pt x="7078" y="2405"/>
                    <a:pt x="7012" y="2535"/>
                    <a:pt x="6963" y="2671"/>
                  </a:cubicBezTo>
                  <a:cubicBezTo>
                    <a:pt x="6903" y="2803"/>
                    <a:pt x="6827" y="2925"/>
                    <a:pt x="6732" y="3037"/>
                  </a:cubicBezTo>
                  <a:cubicBezTo>
                    <a:pt x="6527" y="3250"/>
                    <a:pt x="6537" y="3596"/>
                    <a:pt x="6282" y="3773"/>
                  </a:cubicBezTo>
                  <a:cubicBezTo>
                    <a:pt x="6031" y="3951"/>
                    <a:pt x="5940" y="4231"/>
                    <a:pt x="5776" y="4471"/>
                  </a:cubicBezTo>
                  <a:cubicBezTo>
                    <a:pt x="5616" y="4712"/>
                    <a:pt x="5392" y="4904"/>
                    <a:pt x="5263" y="5166"/>
                  </a:cubicBezTo>
                  <a:cubicBezTo>
                    <a:pt x="5131" y="5428"/>
                    <a:pt x="4897" y="5609"/>
                    <a:pt x="4736" y="5846"/>
                  </a:cubicBezTo>
                  <a:cubicBezTo>
                    <a:pt x="4597" y="6098"/>
                    <a:pt x="4415" y="6328"/>
                    <a:pt x="4202" y="6523"/>
                  </a:cubicBezTo>
                  <a:cubicBezTo>
                    <a:pt x="3990" y="6715"/>
                    <a:pt x="3906" y="7019"/>
                    <a:pt x="3658" y="7187"/>
                  </a:cubicBezTo>
                  <a:cubicBezTo>
                    <a:pt x="3410" y="7351"/>
                    <a:pt x="3305" y="7644"/>
                    <a:pt x="3061" y="7804"/>
                  </a:cubicBezTo>
                  <a:cubicBezTo>
                    <a:pt x="2817" y="7965"/>
                    <a:pt x="2642" y="8192"/>
                    <a:pt x="2454" y="8411"/>
                  </a:cubicBezTo>
                  <a:cubicBezTo>
                    <a:pt x="2122" y="8897"/>
                    <a:pt x="1595" y="9162"/>
                    <a:pt x="1201" y="9581"/>
                  </a:cubicBezTo>
                  <a:cubicBezTo>
                    <a:pt x="1107" y="9685"/>
                    <a:pt x="1013" y="9804"/>
                    <a:pt x="901" y="9891"/>
                  </a:cubicBezTo>
                  <a:cubicBezTo>
                    <a:pt x="786" y="9978"/>
                    <a:pt x="653" y="10038"/>
                    <a:pt x="549" y="10135"/>
                  </a:cubicBezTo>
                  <a:cubicBezTo>
                    <a:pt x="339" y="10331"/>
                    <a:pt x="193" y="10614"/>
                    <a:pt x="36" y="10893"/>
                  </a:cubicBezTo>
                  <a:lnTo>
                    <a:pt x="36" y="10903"/>
                  </a:lnTo>
                  <a:cubicBezTo>
                    <a:pt x="11" y="10945"/>
                    <a:pt x="1" y="10997"/>
                    <a:pt x="15" y="11046"/>
                  </a:cubicBezTo>
                  <a:cubicBezTo>
                    <a:pt x="35" y="11135"/>
                    <a:pt x="116" y="11196"/>
                    <a:pt x="205" y="11196"/>
                  </a:cubicBezTo>
                  <a:cubicBezTo>
                    <a:pt x="222" y="11196"/>
                    <a:pt x="239" y="11194"/>
                    <a:pt x="255" y="11189"/>
                  </a:cubicBezTo>
                  <a:cubicBezTo>
                    <a:pt x="566" y="11116"/>
                    <a:pt x="901" y="11064"/>
                    <a:pt x="1135" y="10879"/>
                  </a:cubicBezTo>
                  <a:cubicBezTo>
                    <a:pt x="1372" y="10697"/>
                    <a:pt x="1602" y="10505"/>
                    <a:pt x="1843" y="10331"/>
                  </a:cubicBezTo>
                  <a:cubicBezTo>
                    <a:pt x="2084" y="10156"/>
                    <a:pt x="2297" y="9943"/>
                    <a:pt x="2513" y="9738"/>
                  </a:cubicBezTo>
                  <a:cubicBezTo>
                    <a:pt x="2709" y="9511"/>
                    <a:pt x="2929" y="9305"/>
                    <a:pt x="3169" y="9130"/>
                  </a:cubicBezTo>
                  <a:cubicBezTo>
                    <a:pt x="3403" y="8949"/>
                    <a:pt x="3630" y="8743"/>
                    <a:pt x="3787" y="8485"/>
                  </a:cubicBezTo>
                  <a:cubicBezTo>
                    <a:pt x="3944" y="8227"/>
                    <a:pt x="4237" y="8080"/>
                    <a:pt x="4380" y="7818"/>
                  </a:cubicBezTo>
                  <a:cubicBezTo>
                    <a:pt x="4527" y="7556"/>
                    <a:pt x="4799" y="7399"/>
                    <a:pt x="4967" y="7145"/>
                  </a:cubicBezTo>
                  <a:cubicBezTo>
                    <a:pt x="5127" y="6897"/>
                    <a:pt x="5316" y="6663"/>
                    <a:pt x="5525" y="6454"/>
                  </a:cubicBezTo>
                  <a:cubicBezTo>
                    <a:pt x="5717" y="6227"/>
                    <a:pt x="5811" y="5923"/>
                    <a:pt x="6048" y="5728"/>
                  </a:cubicBezTo>
                  <a:cubicBezTo>
                    <a:pt x="6282" y="5532"/>
                    <a:pt x="6377" y="5229"/>
                    <a:pt x="6544" y="4991"/>
                  </a:cubicBezTo>
                  <a:cubicBezTo>
                    <a:pt x="6715" y="4751"/>
                    <a:pt x="6883" y="4503"/>
                    <a:pt x="6998" y="4227"/>
                  </a:cubicBezTo>
                  <a:cubicBezTo>
                    <a:pt x="7116" y="3951"/>
                    <a:pt x="7371" y="3756"/>
                    <a:pt x="7469" y="3473"/>
                  </a:cubicBezTo>
                  <a:cubicBezTo>
                    <a:pt x="7532" y="3337"/>
                    <a:pt x="7588" y="3198"/>
                    <a:pt x="7678" y="3079"/>
                  </a:cubicBezTo>
                  <a:cubicBezTo>
                    <a:pt x="7776" y="2964"/>
                    <a:pt x="7853" y="2838"/>
                    <a:pt x="7916" y="2699"/>
                  </a:cubicBezTo>
                  <a:cubicBezTo>
                    <a:pt x="7985" y="2402"/>
                    <a:pt x="8167" y="2168"/>
                    <a:pt x="8317" y="1910"/>
                  </a:cubicBezTo>
                  <a:cubicBezTo>
                    <a:pt x="8352" y="1592"/>
                    <a:pt x="8600" y="1386"/>
                    <a:pt x="8638" y="1079"/>
                  </a:cubicBezTo>
                  <a:cubicBezTo>
                    <a:pt x="8669" y="929"/>
                    <a:pt x="8785" y="818"/>
                    <a:pt x="8844" y="682"/>
                  </a:cubicBezTo>
                  <a:cubicBezTo>
                    <a:pt x="8903" y="531"/>
                    <a:pt x="8921" y="371"/>
                    <a:pt x="8896" y="214"/>
                  </a:cubicBezTo>
                  <a:cubicBezTo>
                    <a:pt x="8889" y="179"/>
                    <a:pt x="8875" y="144"/>
                    <a:pt x="8854" y="113"/>
                  </a:cubicBezTo>
                  <a:cubicBezTo>
                    <a:pt x="8804" y="40"/>
                    <a:pt x="8723" y="1"/>
                    <a:pt x="8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9"/>
            <p:cNvSpPr/>
            <p:nvPr/>
          </p:nvSpPr>
          <p:spPr>
            <a:xfrm>
              <a:off x="5857550" y="2373050"/>
              <a:ext cx="263150" cy="329775"/>
            </a:xfrm>
            <a:custGeom>
              <a:avLst/>
              <a:gdLst/>
              <a:ahLst/>
              <a:cxnLst/>
              <a:rect l="l" t="t" r="r" b="b"/>
              <a:pathLst>
                <a:path w="10526" h="13191" extrusionOk="0">
                  <a:moveTo>
                    <a:pt x="10281" y="1"/>
                  </a:moveTo>
                  <a:cubicBezTo>
                    <a:pt x="10231" y="1"/>
                    <a:pt x="10181" y="16"/>
                    <a:pt x="10138" y="48"/>
                  </a:cubicBezTo>
                  <a:lnTo>
                    <a:pt x="10128" y="48"/>
                  </a:lnTo>
                  <a:cubicBezTo>
                    <a:pt x="9985" y="153"/>
                    <a:pt x="9866" y="289"/>
                    <a:pt x="9779" y="449"/>
                  </a:cubicBezTo>
                  <a:cubicBezTo>
                    <a:pt x="9706" y="599"/>
                    <a:pt x="9674" y="781"/>
                    <a:pt x="9563" y="913"/>
                  </a:cubicBezTo>
                  <a:cubicBezTo>
                    <a:pt x="9318" y="1172"/>
                    <a:pt x="9269" y="1538"/>
                    <a:pt x="9004" y="1786"/>
                  </a:cubicBezTo>
                  <a:cubicBezTo>
                    <a:pt x="8847" y="2093"/>
                    <a:pt x="8725" y="2421"/>
                    <a:pt x="8481" y="2672"/>
                  </a:cubicBezTo>
                  <a:cubicBezTo>
                    <a:pt x="8380" y="2815"/>
                    <a:pt x="8299" y="2969"/>
                    <a:pt x="8240" y="3129"/>
                  </a:cubicBezTo>
                  <a:cubicBezTo>
                    <a:pt x="8170" y="3286"/>
                    <a:pt x="8062" y="3423"/>
                    <a:pt x="7957" y="3562"/>
                  </a:cubicBezTo>
                  <a:cubicBezTo>
                    <a:pt x="7727" y="3820"/>
                    <a:pt x="7710" y="4218"/>
                    <a:pt x="7423" y="4445"/>
                  </a:cubicBezTo>
                  <a:cubicBezTo>
                    <a:pt x="7141" y="4672"/>
                    <a:pt x="7022" y="4996"/>
                    <a:pt x="6837" y="5286"/>
                  </a:cubicBezTo>
                  <a:cubicBezTo>
                    <a:pt x="6649" y="5576"/>
                    <a:pt x="6408" y="5824"/>
                    <a:pt x="6247" y="6127"/>
                  </a:cubicBezTo>
                  <a:cubicBezTo>
                    <a:pt x="6087" y="6434"/>
                    <a:pt x="5818" y="6668"/>
                    <a:pt x="5637" y="6958"/>
                  </a:cubicBezTo>
                  <a:cubicBezTo>
                    <a:pt x="5546" y="7101"/>
                    <a:pt x="5476" y="7261"/>
                    <a:pt x="5364" y="7394"/>
                  </a:cubicBezTo>
                  <a:cubicBezTo>
                    <a:pt x="5256" y="7523"/>
                    <a:pt x="5138" y="7652"/>
                    <a:pt x="5026" y="7778"/>
                  </a:cubicBezTo>
                  <a:cubicBezTo>
                    <a:pt x="4782" y="8019"/>
                    <a:pt x="4673" y="8371"/>
                    <a:pt x="4398" y="8584"/>
                  </a:cubicBezTo>
                  <a:cubicBezTo>
                    <a:pt x="4122" y="8797"/>
                    <a:pt x="4003" y="9149"/>
                    <a:pt x="3721" y="9352"/>
                  </a:cubicBezTo>
                  <a:cubicBezTo>
                    <a:pt x="3438" y="9554"/>
                    <a:pt x="3232" y="9816"/>
                    <a:pt x="3019" y="10085"/>
                  </a:cubicBezTo>
                  <a:cubicBezTo>
                    <a:pt x="2820" y="10360"/>
                    <a:pt x="2579" y="10601"/>
                    <a:pt x="2307" y="10804"/>
                  </a:cubicBezTo>
                  <a:lnTo>
                    <a:pt x="1550" y="11463"/>
                  </a:lnTo>
                  <a:cubicBezTo>
                    <a:pt x="1313" y="11700"/>
                    <a:pt x="1051" y="11910"/>
                    <a:pt x="765" y="12084"/>
                  </a:cubicBezTo>
                  <a:cubicBezTo>
                    <a:pt x="496" y="12280"/>
                    <a:pt x="294" y="12573"/>
                    <a:pt x="60" y="12863"/>
                  </a:cubicBezTo>
                  <a:lnTo>
                    <a:pt x="49" y="12880"/>
                  </a:lnTo>
                  <a:cubicBezTo>
                    <a:pt x="11" y="12925"/>
                    <a:pt x="1" y="12985"/>
                    <a:pt x="14" y="13037"/>
                  </a:cubicBezTo>
                  <a:cubicBezTo>
                    <a:pt x="33" y="13129"/>
                    <a:pt x="113" y="13191"/>
                    <a:pt x="200" y="13191"/>
                  </a:cubicBezTo>
                  <a:cubicBezTo>
                    <a:pt x="213" y="13191"/>
                    <a:pt x="225" y="13190"/>
                    <a:pt x="238" y="13187"/>
                  </a:cubicBezTo>
                  <a:cubicBezTo>
                    <a:pt x="597" y="13107"/>
                    <a:pt x="978" y="13034"/>
                    <a:pt x="1295" y="12859"/>
                  </a:cubicBezTo>
                  <a:cubicBezTo>
                    <a:pt x="1466" y="12782"/>
                    <a:pt x="1574" y="12632"/>
                    <a:pt x="1717" y="12527"/>
                  </a:cubicBezTo>
                  <a:cubicBezTo>
                    <a:pt x="1861" y="12419"/>
                    <a:pt x="2011" y="12318"/>
                    <a:pt x="2168" y="12227"/>
                  </a:cubicBezTo>
                  <a:cubicBezTo>
                    <a:pt x="2764" y="11826"/>
                    <a:pt x="3183" y="11222"/>
                    <a:pt x="3742" y="10786"/>
                  </a:cubicBezTo>
                  <a:cubicBezTo>
                    <a:pt x="4010" y="10552"/>
                    <a:pt x="4279" y="10315"/>
                    <a:pt x="4464" y="10011"/>
                  </a:cubicBezTo>
                  <a:cubicBezTo>
                    <a:pt x="4645" y="9704"/>
                    <a:pt x="4946" y="9495"/>
                    <a:pt x="5134" y="9195"/>
                  </a:cubicBezTo>
                  <a:cubicBezTo>
                    <a:pt x="5322" y="8895"/>
                    <a:pt x="5609" y="8675"/>
                    <a:pt x="5801" y="8378"/>
                  </a:cubicBezTo>
                  <a:cubicBezTo>
                    <a:pt x="5989" y="8081"/>
                    <a:pt x="6202" y="7799"/>
                    <a:pt x="6432" y="7537"/>
                  </a:cubicBezTo>
                  <a:cubicBezTo>
                    <a:pt x="6652" y="7261"/>
                    <a:pt x="6774" y="6916"/>
                    <a:pt x="7036" y="6675"/>
                  </a:cubicBezTo>
                  <a:cubicBezTo>
                    <a:pt x="7298" y="6431"/>
                    <a:pt x="7406" y="6085"/>
                    <a:pt x="7608" y="5796"/>
                  </a:cubicBezTo>
                  <a:cubicBezTo>
                    <a:pt x="7807" y="5509"/>
                    <a:pt x="8048" y="5248"/>
                    <a:pt x="8135" y="4888"/>
                  </a:cubicBezTo>
                  <a:cubicBezTo>
                    <a:pt x="8289" y="4574"/>
                    <a:pt x="8565" y="4330"/>
                    <a:pt x="8690" y="4002"/>
                  </a:cubicBezTo>
                  <a:cubicBezTo>
                    <a:pt x="8760" y="3841"/>
                    <a:pt x="8847" y="3688"/>
                    <a:pt x="8948" y="3545"/>
                  </a:cubicBezTo>
                  <a:cubicBezTo>
                    <a:pt x="9057" y="3409"/>
                    <a:pt x="9147" y="3259"/>
                    <a:pt x="9221" y="3101"/>
                  </a:cubicBezTo>
                  <a:cubicBezTo>
                    <a:pt x="9332" y="2759"/>
                    <a:pt x="9538" y="2480"/>
                    <a:pt x="9720" y="2180"/>
                  </a:cubicBezTo>
                  <a:cubicBezTo>
                    <a:pt x="9793" y="2020"/>
                    <a:pt x="9824" y="1838"/>
                    <a:pt x="9929" y="1695"/>
                  </a:cubicBezTo>
                  <a:cubicBezTo>
                    <a:pt x="10030" y="1555"/>
                    <a:pt x="10107" y="1395"/>
                    <a:pt x="10152" y="1224"/>
                  </a:cubicBezTo>
                  <a:cubicBezTo>
                    <a:pt x="10194" y="1049"/>
                    <a:pt x="10327" y="924"/>
                    <a:pt x="10407" y="767"/>
                  </a:cubicBezTo>
                  <a:cubicBezTo>
                    <a:pt x="10487" y="603"/>
                    <a:pt x="10526" y="421"/>
                    <a:pt x="10522" y="240"/>
                  </a:cubicBezTo>
                  <a:cubicBezTo>
                    <a:pt x="10522" y="191"/>
                    <a:pt x="10508" y="142"/>
                    <a:pt x="10477" y="104"/>
                  </a:cubicBezTo>
                  <a:cubicBezTo>
                    <a:pt x="10431" y="36"/>
                    <a:pt x="10356" y="1"/>
                    <a:pt x="10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9"/>
            <p:cNvSpPr/>
            <p:nvPr/>
          </p:nvSpPr>
          <p:spPr>
            <a:xfrm>
              <a:off x="5919850" y="2507200"/>
              <a:ext cx="275625" cy="320125"/>
            </a:xfrm>
            <a:custGeom>
              <a:avLst/>
              <a:gdLst/>
              <a:ahLst/>
              <a:cxnLst/>
              <a:rect l="l" t="t" r="r" b="b"/>
              <a:pathLst>
                <a:path w="11025" h="12805" extrusionOk="0">
                  <a:moveTo>
                    <a:pt x="10779" y="0"/>
                  </a:moveTo>
                  <a:cubicBezTo>
                    <a:pt x="10733" y="0"/>
                    <a:pt x="10686" y="14"/>
                    <a:pt x="10644" y="42"/>
                  </a:cubicBezTo>
                  <a:cubicBezTo>
                    <a:pt x="10491" y="140"/>
                    <a:pt x="10365" y="273"/>
                    <a:pt x="10271" y="426"/>
                  </a:cubicBezTo>
                  <a:cubicBezTo>
                    <a:pt x="10187" y="576"/>
                    <a:pt x="10149" y="754"/>
                    <a:pt x="10026" y="880"/>
                  </a:cubicBezTo>
                  <a:cubicBezTo>
                    <a:pt x="9908" y="1005"/>
                    <a:pt x="9810" y="1152"/>
                    <a:pt x="9744" y="1313"/>
                  </a:cubicBezTo>
                  <a:cubicBezTo>
                    <a:pt x="9678" y="1473"/>
                    <a:pt x="9538" y="1592"/>
                    <a:pt x="9433" y="1731"/>
                  </a:cubicBezTo>
                  <a:cubicBezTo>
                    <a:pt x="9269" y="2031"/>
                    <a:pt x="9130" y="2349"/>
                    <a:pt x="8875" y="2593"/>
                  </a:cubicBezTo>
                  <a:cubicBezTo>
                    <a:pt x="8770" y="2733"/>
                    <a:pt x="8683" y="2879"/>
                    <a:pt x="8613" y="3040"/>
                  </a:cubicBezTo>
                  <a:cubicBezTo>
                    <a:pt x="8529" y="3190"/>
                    <a:pt x="8428" y="3330"/>
                    <a:pt x="8316" y="3462"/>
                  </a:cubicBezTo>
                  <a:cubicBezTo>
                    <a:pt x="8076" y="3714"/>
                    <a:pt x="8034" y="4104"/>
                    <a:pt x="7744" y="4321"/>
                  </a:cubicBezTo>
                  <a:cubicBezTo>
                    <a:pt x="7458" y="4541"/>
                    <a:pt x="7308" y="4855"/>
                    <a:pt x="7116" y="5137"/>
                  </a:cubicBezTo>
                  <a:cubicBezTo>
                    <a:pt x="6924" y="5420"/>
                    <a:pt x="6669" y="5657"/>
                    <a:pt x="6495" y="5954"/>
                  </a:cubicBezTo>
                  <a:cubicBezTo>
                    <a:pt x="6320" y="6251"/>
                    <a:pt x="6045" y="6467"/>
                    <a:pt x="5856" y="6757"/>
                  </a:cubicBezTo>
                  <a:cubicBezTo>
                    <a:pt x="5668" y="7043"/>
                    <a:pt x="5458" y="7319"/>
                    <a:pt x="5207" y="7549"/>
                  </a:cubicBezTo>
                  <a:cubicBezTo>
                    <a:pt x="4952" y="7779"/>
                    <a:pt x="4837" y="8128"/>
                    <a:pt x="4547" y="8331"/>
                  </a:cubicBezTo>
                  <a:cubicBezTo>
                    <a:pt x="4261" y="8529"/>
                    <a:pt x="4132" y="8885"/>
                    <a:pt x="3836" y="9067"/>
                  </a:cubicBezTo>
                  <a:cubicBezTo>
                    <a:pt x="3539" y="9252"/>
                    <a:pt x="3330" y="9521"/>
                    <a:pt x="3110" y="9779"/>
                  </a:cubicBezTo>
                  <a:cubicBezTo>
                    <a:pt x="2684" y="10320"/>
                    <a:pt x="2070" y="10644"/>
                    <a:pt x="1585" y="11108"/>
                  </a:cubicBezTo>
                  <a:cubicBezTo>
                    <a:pt x="1351" y="11353"/>
                    <a:pt x="1040" y="11510"/>
                    <a:pt x="775" y="11705"/>
                  </a:cubicBezTo>
                  <a:cubicBezTo>
                    <a:pt x="510" y="11904"/>
                    <a:pt x="290" y="12190"/>
                    <a:pt x="60" y="12473"/>
                  </a:cubicBezTo>
                  <a:lnTo>
                    <a:pt x="49" y="12490"/>
                  </a:lnTo>
                  <a:cubicBezTo>
                    <a:pt x="14" y="12536"/>
                    <a:pt x="0" y="12595"/>
                    <a:pt x="11" y="12647"/>
                  </a:cubicBezTo>
                  <a:cubicBezTo>
                    <a:pt x="32" y="12740"/>
                    <a:pt x="110" y="12805"/>
                    <a:pt x="200" y="12805"/>
                  </a:cubicBezTo>
                  <a:cubicBezTo>
                    <a:pt x="213" y="12805"/>
                    <a:pt x="225" y="12804"/>
                    <a:pt x="238" y="12801"/>
                  </a:cubicBezTo>
                  <a:cubicBezTo>
                    <a:pt x="597" y="12728"/>
                    <a:pt x="974" y="12661"/>
                    <a:pt x="1298" y="12497"/>
                  </a:cubicBezTo>
                  <a:cubicBezTo>
                    <a:pt x="1452" y="12400"/>
                    <a:pt x="1581" y="12274"/>
                    <a:pt x="1724" y="12169"/>
                  </a:cubicBezTo>
                  <a:cubicBezTo>
                    <a:pt x="1871" y="12065"/>
                    <a:pt x="2028" y="11981"/>
                    <a:pt x="2178" y="11887"/>
                  </a:cubicBezTo>
                  <a:cubicBezTo>
                    <a:pt x="2475" y="11684"/>
                    <a:pt x="2736" y="11443"/>
                    <a:pt x="3008" y="11210"/>
                  </a:cubicBezTo>
                  <a:cubicBezTo>
                    <a:pt x="3249" y="10948"/>
                    <a:pt x="3518" y="10714"/>
                    <a:pt x="3808" y="10508"/>
                  </a:cubicBezTo>
                  <a:cubicBezTo>
                    <a:pt x="4080" y="10285"/>
                    <a:pt x="4352" y="10048"/>
                    <a:pt x="4551" y="9758"/>
                  </a:cubicBezTo>
                  <a:cubicBezTo>
                    <a:pt x="4753" y="9465"/>
                    <a:pt x="5053" y="9269"/>
                    <a:pt x="5256" y="8973"/>
                  </a:cubicBezTo>
                  <a:cubicBezTo>
                    <a:pt x="5455" y="8676"/>
                    <a:pt x="5758" y="8474"/>
                    <a:pt x="5957" y="8181"/>
                  </a:cubicBezTo>
                  <a:cubicBezTo>
                    <a:pt x="6156" y="7891"/>
                    <a:pt x="6383" y="7622"/>
                    <a:pt x="6631" y="7371"/>
                  </a:cubicBezTo>
                  <a:cubicBezTo>
                    <a:pt x="6865" y="7109"/>
                    <a:pt x="6983" y="6764"/>
                    <a:pt x="7263" y="6533"/>
                  </a:cubicBezTo>
                  <a:cubicBezTo>
                    <a:pt x="7542" y="6303"/>
                    <a:pt x="7653" y="5957"/>
                    <a:pt x="7866" y="5678"/>
                  </a:cubicBezTo>
                  <a:cubicBezTo>
                    <a:pt x="8083" y="5399"/>
                    <a:pt x="8278" y="5113"/>
                    <a:pt x="8439" y="4799"/>
                  </a:cubicBezTo>
                  <a:cubicBezTo>
                    <a:pt x="8603" y="4485"/>
                    <a:pt x="8892" y="4261"/>
                    <a:pt x="9028" y="3933"/>
                  </a:cubicBezTo>
                  <a:cubicBezTo>
                    <a:pt x="9112" y="3776"/>
                    <a:pt x="9189" y="3619"/>
                    <a:pt x="9304" y="3483"/>
                  </a:cubicBezTo>
                  <a:cubicBezTo>
                    <a:pt x="9419" y="3354"/>
                    <a:pt x="9517" y="3208"/>
                    <a:pt x="9597" y="3054"/>
                  </a:cubicBezTo>
                  <a:cubicBezTo>
                    <a:pt x="9719" y="2715"/>
                    <a:pt x="9946" y="2447"/>
                    <a:pt x="10131" y="2154"/>
                  </a:cubicBezTo>
                  <a:cubicBezTo>
                    <a:pt x="10218" y="1801"/>
                    <a:pt x="10508" y="1564"/>
                    <a:pt x="10602" y="1215"/>
                  </a:cubicBezTo>
                  <a:cubicBezTo>
                    <a:pt x="10658" y="1047"/>
                    <a:pt x="10794" y="925"/>
                    <a:pt x="10881" y="775"/>
                  </a:cubicBezTo>
                  <a:cubicBezTo>
                    <a:pt x="10969" y="615"/>
                    <a:pt x="11014" y="437"/>
                    <a:pt x="11021" y="255"/>
                  </a:cubicBezTo>
                  <a:cubicBezTo>
                    <a:pt x="11025" y="206"/>
                    <a:pt x="11011" y="154"/>
                    <a:pt x="10983" y="112"/>
                  </a:cubicBezTo>
                  <a:cubicBezTo>
                    <a:pt x="10937" y="40"/>
                    <a:pt x="10859" y="0"/>
                    <a:pt x="10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9"/>
            <p:cNvSpPr/>
            <p:nvPr/>
          </p:nvSpPr>
          <p:spPr>
            <a:xfrm>
              <a:off x="5245950" y="4057300"/>
              <a:ext cx="49325" cy="193225"/>
            </a:xfrm>
            <a:custGeom>
              <a:avLst/>
              <a:gdLst/>
              <a:ahLst/>
              <a:cxnLst/>
              <a:rect l="l" t="t" r="r" b="b"/>
              <a:pathLst>
                <a:path w="1973" h="7729" extrusionOk="0">
                  <a:moveTo>
                    <a:pt x="1486" y="1"/>
                  </a:moveTo>
                  <a:cubicBezTo>
                    <a:pt x="1419" y="1"/>
                    <a:pt x="1353" y="29"/>
                    <a:pt x="1306" y="84"/>
                  </a:cubicBezTo>
                  <a:cubicBezTo>
                    <a:pt x="1173" y="234"/>
                    <a:pt x="1030" y="384"/>
                    <a:pt x="995" y="541"/>
                  </a:cubicBezTo>
                  <a:cubicBezTo>
                    <a:pt x="978" y="621"/>
                    <a:pt x="1002" y="702"/>
                    <a:pt x="999" y="782"/>
                  </a:cubicBezTo>
                  <a:cubicBezTo>
                    <a:pt x="989" y="862"/>
                    <a:pt x="971" y="939"/>
                    <a:pt x="947" y="1016"/>
                  </a:cubicBezTo>
                  <a:cubicBezTo>
                    <a:pt x="856" y="1326"/>
                    <a:pt x="992" y="1654"/>
                    <a:pt x="859" y="1958"/>
                  </a:cubicBezTo>
                  <a:cubicBezTo>
                    <a:pt x="821" y="2115"/>
                    <a:pt x="776" y="2272"/>
                    <a:pt x="824" y="2436"/>
                  </a:cubicBezTo>
                  <a:cubicBezTo>
                    <a:pt x="873" y="2597"/>
                    <a:pt x="758" y="2740"/>
                    <a:pt x="800" y="2907"/>
                  </a:cubicBezTo>
                  <a:cubicBezTo>
                    <a:pt x="838" y="3071"/>
                    <a:pt x="713" y="3214"/>
                    <a:pt x="734" y="3378"/>
                  </a:cubicBezTo>
                  <a:cubicBezTo>
                    <a:pt x="751" y="3535"/>
                    <a:pt x="727" y="3696"/>
                    <a:pt x="667" y="3842"/>
                  </a:cubicBezTo>
                  <a:cubicBezTo>
                    <a:pt x="633" y="3996"/>
                    <a:pt x="720" y="4167"/>
                    <a:pt x="615" y="4310"/>
                  </a:cubicBezTo>
                  <a:cubicBezTo>
                    <a:pt x="510" y="4453"/>
                    <a:pt x="598" y="4624"/>
                    <a:pt x="559" y="4778"/>
                  </a:cubicBezTo>
                  <a:cubicBezTo>
                    <a:pt x="521" y="4928"/>
                    <a:pt x="496" y="5085"/>
                    <a:pt x="514" y="5249"/>
                  </a:cubicBezTo>
                  <a:cubicBezTo>
                    <a:pt x="531" y="5409"/>
                    <a:pt x="388" y="5542"/>
                    <a:pt x="416" y="5702"/>
                  </a:cubicBezTo>
                  <a:cubicBezTo>
                    <a:pt x="420" y="5779"/>
                    <a:pt x="409" y="5859"/>
                    <a:pt x="381" y="5933"/>
                  </a:cubicBezTo>
                  <a:cubicBezTo>
                    <a:pt x="339" y="6003"/>
                    <a:pt x="305" y="6076"/>
                    <a:pt x="305" y="6156"/>
                  </a:cubicBezTo>
                  <a:cubicBezTo>
                    <a:pt x="305" y="6233"/>
                    <a:pt x="318" y="6317"/>
                    <a:pt x="294" y="6390"/>
                  </a:cubicBezTo>
                  <a:cubicBezTo>
                    <a:pt x="266" y="6467"/>
                    <a:pt x="207" y="6530"/>
                    <a:pt x="196" y="6606"/>
                  </a:cubicBezTo>
                  <a:cubicBezTo>
                    <a:pt x="189" y="6680"/>
                    <a:pt x="231" y="6774"/>
                    <a:pt x="175" y="6837"/>
                  </a:cubicBezTo>
                  <a:cubicBezTo>
                    <a:pt x="127" y="6899"/>
                    <a:pt x="109" y="6983"/>
                    <a:pt x="127" y="7063"/>
                  </a:cubicBezTo>
                  <a:cubicBezTo>
                    <a:pt x="140" y="7151"/>
                    <a:pt x="57" y="7200"/>
                    <a:pt x="22" y="7262"/>
                  </a:cubicBezTo>
                  <a:cubicBezTo>
                    <a:pt x="1" y="7353"/>
                    <a:pt x="11" y="7447"/>
                    <a:pt x="57" y="7531"/>
                  </a:cubicBezTo>
                  <a:lnTo>
                    <a:pt x="71" y="7552"/>
                  </a:lnTo>
                  <a:cubicBezTo>
                    <a:pt x="125" y="7662"/>
                    <a:pt x="238" y="7728"/>
                    <a:pt x="357" y="7728"/>
                  </a:cubicBezTo>
                  <a:cubicBezTo>
                    <a:pt x="389" y="7728"/>
                    <a:pt x="422" y="7723"/>
                    <a:pt x="455" y="7713"/>
                  </a:cubicBezTo>
                  <a:cubicBezTo>
                    <a:pt x="549" y="7685"/>
                    <a:pt x="629" y="7618"/>
                    <a:pt x="678" y="7535"/>
                  </a:cubicBezTo>
                  <a:cubicBezTo>
                    <a:pt x="706" y="7454"/>
                    <a:pt x="685" y="7360"/>
                    <a:pt x="751" y="7294"/>
                  </a:cubicBezTo>
                  <a:cubicBezTo>
                    <a:pt x="894" y="7168"/>
                    <a:pt x="828" y="6966"/>
                    <a:pt x="978" y="6840"/>
                  </a:cubicBezTo>
                  <a:cubicBezTo>
                    <a:pt x="1016" y="6680"/>
                    <a:pt x="1013" y="6509"/>
                    <a:pt x="1128" y="6369"/>
                  </a:cubicBezTo>
                  <a:cubicBezTo>
                    <a:pt x="1166" y="6292"/>
                    <a:pt x="1184" y="6208"/>
                    <a:pt x="1177" y="6125"/>
                  </a:cubicBezTo>
                  <a:cubicBezTo>
                    <a:pt x="1173" y="6041"/>
                    <a:pt x="1212" y="5964"/>
                    <a:pt x="1247" y="5887"/>
                  </a:cubicBezTo>
                  <a:cubicBezTo>
                    <a:pt x="1344" y="5741"/>
                    <a:pt x="1264" y="5556"/>
                    <a:pt x="1337" y="5406"/>
                  </a:cubicBezTo>
                  <a:cubicBezTo>
                    <a:pt x="1488" y="5270"/>
                    <a:pt x="1439" y="5095"/>
                    <a:pt x="1467" y="4935"/>
                  </a:cubicBezTo>
                  <a:cubicBezTo>
                    <a:pt x="1491" y="4771"/>
                    <a:pt x="1578" y="4621"/>
                    <a:pt x="1564" y="4453"/>
                  </a:cubicBezTo>
                  <a:cubicBezTo>
                    <a:pt x="1554" y="4289"/>
                    <a:pt x="1645" y="4136"/>
                    <a:pt x="1648" y="3975"/>
                  </a:cubicBezTo>
                  <a:cubicBezTo>
                    <a:pt x="1631" y="3811"/>
                    <a:pt x="1652" y="3643"/>
                    <a:pt x="1707" y="3490"/>
                  </a:cubicBezTo>
                  <a:cubicBezTo>
                    <a:pt x="1763" y="3333"/>
                    <a:pt x="1659" y="3158"/>
                    <a:pt x="1749" y="3005"/>
                  </a:cubicBezTo>
                  <a:cubicBezTo>
                    <a:pt x="1840" y="2851"/>
                    <a:pt x="1718" y="2677"/>
                    <a:pt x="1816" y="2527"/>
                  </a:cubicBezTo>
                  <a:cubicBezTo>
                    <a:pt x="1910" y="2373"/>
                    <a:pt x="1882" y="2206"/>
                    <a:pt x="1868" y="2045"/>
                  </a:cubicBezTo>
                  <a:cubicBezTo>
                    <a:pt x="1788" y="1714"/>
                    <a:pt x="1973" y="1406"/>
                    <a:pt x="1924" y="1078"/>
                  </a:cubicBezTo>
                  <a:cubicBezTo>
                    <a:pt x="1910" y="998"/>
                    <a:pt x="1903" y="918"/>
                    <a:pt x="1903" y="838"/>
                  </a:cubicBezTo>
                  <a:cubicBezTo>
                    <a:pt x="1906" y="754"/>
                    <a:pt x="1945" y="677"/>
                    <a:pt x="1938" y="597"/>
                  </a:cubicBezTo>
                  <a:cubicBezTo>
                    <a:pt x="1920" y="433"/>
                    <a:pt x="1795" y="265"/>
                    <a:pt x="1676" y="101"/>
                  </a:cubicBezTo>
                  <a:lnTo>
                    <a:pt x="1638" y="56"/>
                  </a:lnTo>
                  <a:cubicBezTo>
                    <a:pt x="1593" y="19"/>
                    <a:pt x="1539" y="1"/>
                    <a:pt x="1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9"/>
            <p:cNvSpPr/>
            <p:nvPr/>
          </p:nvSpPr>
          <p:spPr>
            <a:xfrm>
              <a:off x="4569625" y="4201000"/>
              <a:ext cx="666850" cy="94275"/>
            </a:xfrm>
            <a:custGeom>
              <a:avLst/>
              <a:gdLst/>
              <a:ahLst/>
              <a:cxnLst/>
              <a:rect l="l" t="t" r="r" b="b"/>
              <a:pathLst>
                <a:path w="26674" h="3771" extrusionOk="0">
                  <a:moveTo>
                    <a:pt x="233" y="1"/>
                  </a:moveTo>
                  <a:cubicBezTo>
                    <a:pt x="158" y="1"/>
                    <a:pt x="90" y="41"/>
                    <a:pt x="57" y="108"/>
                  </a:cubicBezTo>
                  <a:cubicBezTo>
                    <a:pt x="1" y="206"/>
                    <a:pt x="36" y="331"/>
                    <a:pt x="133" y="391"/>
                  </a:cubicBezTo>
                  <a:cubicBezTo>
                    <a:pt x="2175" y="1546"/>
                    <a:pt x="4408" y="1863"/>
                    <a:pt x="6600" y="2254"/>
                  </a:cubicBezTo>
                  <a:cubicBezTo>
                    <a:pt x="7141" y="2404"/>
                    <a:pt x="7710" y="2376"/>
                    <a:pt x="8251" y="2502"/>
                  </a:cubicBezTo>
                  <a:cubicBezTo>
                    <a:pt x="8788" y="2694"/>
                    <a:pt x="9347" y="2697"/>
                    <a:pt x="9901" y="2767"/>
                  </a:cubicBezTo>
                  <a:cubicBezTo>
                    <a:pt x="10456" y="2837"/>
                    <a:pt x="10997" y="2956"/>
                    <a:pt x="11556" y="2991"/>
                  </a:cubicBezTo>
                  <a:cubicBezTo>
                    <a:pt x="12114" y="3025"/>
                    <a:pt x="12658" y="3137"/>
                    <a:pt x="13213" y="3186"/>
                  </a:cubicBezTo>
                  <a:cubicBezTo>
                    <a:pt x="13492" y="3207"/>
                    <a:pt x="13772" y="3207"/>
                    <a:pt x="14051" y="3235"/>
                  </a:cubicBezTo>
                  <a:lnTo>
                    <a:pt x="14874" y="3340"/>
                  </a:lnTo>
                  <a:cubicBezTo>
                    <a:pt x="15429" y="3434"/>
                    <a:pt x="15991" y="3354"/>
                    <a:pt x="16539" y="3469"/>
                  </a:cubicBezTo>
                  <a:cubicBezTo>
                    <a:pt x="17090" y="3587"/>
                    <a:pt x="17656" y="3493"/>
                    <a:pt x="18207" y="3605"/>
                  </a:cubicBezTo>
                  <a:cubicBezTo>
                    <a:pt x="18618" y="3691"/>
                    <a:pt x="19035" y="3705"/>
                    <a:pt x="19453" y="3705"/>
                  </a:cubicBezTo>
                  <a:cubicBezTo>
                    <a:pt x="19593" y="3705"/>
                    <a:pt x="19732" y="3703"/>
                    <a:pt x="19872" y="3703"/>
                  </a:cubicBezTo>
                  <a:cubicBezTo>
                    <a:pt x="20024" y="3695"/>
                    <a:pt x="20176" y="3692"/>
                    <a:pt x="20327" y="3692"/>
                  </a:cubicBezTo>
                  <a:cubicBezTo>
                    <a:pt x="21083" y="3692"/>
                    <a:pt x="21834" y="3770"/>
                    <a:pt x="22589" y="3770"/>
                  </a:cubicBezTo>
                  <a:cubicBezTo>
                    <a:pt x="22802" y="3770"/>
                    <a:pt x="23015" y="3764"/>
                    <a:pt x="23229" y="3748"/>
                  </a:cubicBezTo>
                  <a:lnTo>
                    <a:pt x="24074" y="3689"/>
                  </a:lnTo>
                  <a:cubicBezTo>
                    <a:pt x="24356" y="3671"/>
                    <a:pt x="24642" y="3696"/>
                    <a:pt x="24925" y="3654"/>
                  </a:cubicBezTo>
                  <a:cubicBezTo>
                    <a:pt x="25215" y="3615"/>
                    <a:pt x="25497" y="3542"/>
                    <a:pt x="25770" y="3437"/>
                  </a:cubicBezTo>
                  <a:cubicBezTo>
                    <a:pt x="26045" y="3340"/>
                    <a:pt x="26335" y="3217"/>
                    <a:pt x="26586" y="3032"/>
                  </a:cubicBezTo>
                  <a:cubicBezTo>
                    <a:pt x="26642" y="2994"/>
                    <a:pt x="26674" y="2928"/>
                    <a:pt x="26667" y="2858"/>
                  </a:cubicBezTo>
                  <a:cubicBezTo>
                    <a:pt x="26654" y="2765"/>
                    <a:pt x="26573" y="2696"/>
                    <a:pt x="26482" y="2696"/>
                  </a:cubicBezTo>
                  <a:cubicBezTo>
                    <a:pt x="26474" y="2696"/>
                    <a:pt x="26465" y="2696"/>
                    <a:pt x="26457" y="2697"/>
                  </a:cubicBezTo>
                  <a:lnTo>
                    <a:pt x="26429" y="2697"/>
                  </a:lnTo>
                  <a:cubicBezTo>
                    <a:pt x="26267" y="2720"/>
                    <a:pt x="26100" y="2727"/>
                    <a:pt x="25931" y="2727"/>
                  </a:cubicBezTo>
                  <a:cubicBezTo>
                    <a:pt x="25658" y="2727"/>
                    <a:pt x="25378" y="2709"/>
                    <a:pt x="25099" y="2709"/>
                  </a:cubicBezTo>
                  <a:cubicBezTo>
                    <a:pt x="25013" y="2709"/>
                    <a:pt x="24927" y="2710"/>
                    <a:pt x="24841" y="2715"/>
                  </a:cubicBezTo>
                  <a:cubicBezTo>
                    <a:pt x="24576" y="2722"/>
                    <a:pt x="24311" y="2771"/>
                    <a:pt x="24035" y="2781"/>
                  </a:cubicBezTo>
                  <a:cubicBezTo>
                    <a:pt x="23958" y="2783"/>
                    <a:pt x="23882" y="2784"/>
                    <a:pt x="23806" y="2784"/>
                  </a:cubicBezTo>
                  <a:cubicBezTo>
                    <a:pt x="23609" y="2784"/>
                    <a:pt x="23414" y="2778"/>
                    <a:pt x="23215" y="2771"/>
                  </a:cubicBezTo>
                  <a:cubicBezTo>
                    <a:pt x="22993" y="2759"/>
                    <a:pt x="22771" y="2756"/>
                    <a:pt x="22549" y="2756"/>
                  </a:cubicBezTo>
                  <a:cubicBezTo>
                    <a:pt x="22118" y="2756"/>
                    <a:pt x="21687" y="2770"/>
                    <a:pt x="21256" y="2770"/>
                  </a:cubicBezTo>
                  <a:cubicBezTo>
                    <a:pt x="20810" y="2770"/>
                    <a:pt x="20365" y="2755"/>
                    <a:pt x="19921" y="2694"/>
                  </a:cubicBezTo>
                  <a:cubicBezTo>
                    <a:pt x="19468" y="2651"/>
                    <a:pt x="19014" y="2608"/>
                    <a:pt x="18556" y="2608"/>
                  </a:cubicBezTo>
                  <a:cubicBezTo>
                    <a:pt x="18460" y="2608"/>
                    <a:pt x="18363" y="2609"/>
                    <a:pt x="18267" y="2614"/>
                  </a:cubicBezTo>
                  <a:cubicBezTo>
                    <a:pt x="18216" y="2616"/>
                    <a:pt x="18166" y="2617"/>
                    <a:pt x="18115" y="2617"/>
                  </a:cubicBezTo>
                  <a:cubicBezTo>
                    <a:pt x="17648" y="2617"/>
                    <a:pt x="17182" y="2518"/>
                    <a:pt x="16714" y="2518"/>
                  </a:cubicBezTo>
                  <a:cubicBezTo>
                    <a:pt x="16681" y="2518"/>
                    <a:pt x="16648" y="2518"/>
                    <a:pt x="16616" y="2519"/>
                  </a:cubicBezTo>
                  <a:cubicBezTo>
                    <a:pt x="16583" y="2520"/>
                    <a:pt x="16551" y="2521"/>
                    <a:pt x="16519" y="2521"/>
                  </a:cubicBezTo>
                  <a:cubicBezTo>
                    <a:pt x="15998" y="2521"/>
                    <a:pt x="15488" y="2396"/>
                    <a:pt x="14965" y="2369"/>
                  </a:cubicBezTo>
                  <a:cubicBezTo>
                    <a:pt x="14410" y="2345"/>
                    <a:pt x="13866" y="2268"/>
                    <a:pt x="13318" y="2205"/>
                  </a:cubicBezTo>
                  <a:cubicBezTo>
                    <a:pt x="12767" y="2139"/>
                    <a:pt x="12208" y="2177"/>
                    <a:pt x="11667" y="2034"/>
                  </a:cubicBezTo>
                  <a:cubicBezTo>
                    <a:pt x="11126" y="1891"/>
                    <a:pt x="10565" y="1933"/>
                    <a:pt x="10020" y="1849"/>
                  </a:cubicBezTo>
                  <a:cubicBezTo>
                    <a:pt x="9533" y="1778"/>
                    <a:pt x="9056" y="1662"/>
                    <a:pt x="8559" y="1662"/>
                  </a:cubicBezTo>
                  <a:cubicBezTo>
                    <a:pt x="8497" y="1662"/>
                    <a:pt x="8435" y="1664"/>
                    <a:pt x="8373" y="1668"/>
                  </a:cubicBezTo>
                  <a:cubicBezTo>
                    <a:pt x="7822" y="1633"/>
                    <a:pt x="7291" y="1424"/>
                    <a:pt x="6740" y="1406"/>
                  </a:cubicBezTo>
                  <a:cubicBezTo>
                    <a:pt x="6185" y="1389"/>
                    <a:pt x="5668" y="1144"/>
                    <a:pt x="5110" y="1124"/>
                  </a:cubicBezTo>
                  <a:cubicBezTo>
                    <a:pt x="4552" y="1099"/>
                    <a:pt x="4025" y="942"/>
                    <a:pt x="3494" y="809"/>
                  </a:cubicBezTo>
                  <a:cubicBezTo>
                    <a:pt x="2929" y="795"/>
                    <a:pt x="2430" y="544"/>
                    <a:pt x="1889" y="478"/>
                  </a:cubicBezTo>
                  <a:cubicBezTo>
                    <a:pt x="1610" y="447"/>
                    <a:pt x="1376" y="300"/>
                    <a:pt x="1125" y="213"/>
                  </a:cubicBezTo>
                  <a:cubicBezTo>
                    <a:pt x="873" y="122"/>
                    <a:pt x="615" y="59"/>
                    <a:pt x="353" y="14"/>
                  </a:cubicBezTo>
                  <a:lnTo>
                    <a:pt x="266" y="3"/>
                  </a:lnTo>
                  <a:cubicBezTo>
                    <a:pt x="255" y="2"/>
                    <a:pt x="244"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9"/>
            <p:cNvSpPr/>
            <p:nvPr/>
          </p:nvSpPr>
          <p:spPr>
            <a:xfrm>
              <a:off x="4552000" y="3648075"/>
              <a:ext cx="82925" cy="562125"/>
            </a:xfrm>
            <a:custGeom>
              <a:avLst/>
              <a:gdLst/>
              <a:ahLst/>
              <a:cxnLst/>
              <a:rect l="l" t="t" r="r" b="b"/>
              <a:pathLst>
                <a:path w="3317" h="22485" extrusionOk="0">
                  <a:moveTo>
                    <a:pt x="3020" y="1"/>
                  </a:moveTo>
                  <a:cubicBezTo>
                    <a:pt x="2943" y="1"/>
                    <a:pt x="2865" y="38"/>
                    <a:pt x="2817" y="117"/>
                  </a:cubicBezTo>
                  <a:cubicBezTo>
                    <a:pt x="2706" y="326"/>
                    <a:pt x="2622" y="553"/>
                    <a:pt x="2580" y="790"/>
                  </a:cubicBezTo>
                  <a:cubicBezTo>
                    <a:pt x="2548" y="1028"/>
                    <a:pt x="2569" y="1269"/>
                    <a:pt x="2496" y="1495"/>
                  </a:cubicBezTo>
                  <a:cubicBezTo>
                    <a:pt x="2423" y="1719"/>
                    <a:pt x="2377" y="1953"/>
                    <a:pt x="2364" y="2186"/>
                  </a:cubicBezTo>
                  <a:cubicBezTo>
                    <a:pt x="2357" y="2424"/>
                    <a:pt x="2266" y="2647"/>
                    <a:pt x="2217" y="2877"/>
                  </a:cubicBezTo>
                  <a:cubicBezTo>
                    <a:pt x="2161" y="3345"/>
                    <a:pt x="2140" y="3816"/>
                    <a:pt x="1994" y="4270"/>
                  </a:cubicBezTo>
                  <a:cubicBezTo>
                    <a:pt x="1941" y="4497"/>
                    <a:pt x="1913" y="4731"/>
                    <a:pt x="1910" y="4968"/>
                  </a:cubicBezTo>
                  <a:cubicBezTo>
                    <a:pt x="1889" y="5202"/>
                    <a:pt x="1850" y="5432"/>
                    <a:pt x="1795" y="5659"/>
                  </a:cubicBezTo>
                  <a:cubicBezTo>
                    <a:pt x="1662" y="6119"/>
                    <a:pt x="1711" y="6598"/>
                    <a:pt x="1603" y="7055"/>
                  </a:cubicBezTo>
                  <a:cubicBezTo>
                    <a:pt x="1421" y="7505"/>
                    <a:pt x="1428" y="7980"/>
                    <a:pt x="1365" y="8447"/>
                  </a:cubicBezTo>
                  <a:cubicBezTo>
                    <a:pt x="1306" y="8915"/>
                    <a:pt x="1187" y="9372"/>
                    <a:pt x="1160" y="9843"/>
                  </a:cubicBezTo>
                  <a:cubicBezTo>
                    <a:pt x="1135" y="10314"/>
                    <a:pt x="1006" y="10768"/>
                    <a:pt x="961" y="11239"/>
                  </a:cubicBezTo>
                  <a:cubicBezTo>
                    <a:pt x="940" y="11707"/>
                    <a:pt x="880" y="12174"/>
                    <a:pt x="786" y="12635"/>
                  </a:cubicBezTo>
                  <a:cubicBezTo>
                    <a:pt x="692" y="13099"/>
                    <a:pt x="755" y="13581"/>
                    <a:pt x="626" y="14041"/>
                  </a:cubicBezTo>
                  <a:cubicBezTo>
                    <a:pt x="493" y="14499"/>
                    <a:pt x="573" y="14977"/>
                    <a:pt x="441" y="15437"/>
                  </a:cubicBezTo>
                  <a:cubicBezTo>
                    <a:pt x="311" y="15894"/>
                    <a:pt x="298" y="16369"/>
                    <a:pt x="280" y="16840"/>
                  </a:cubicBezTo>
                  <a:cubicBezTo>
                    <a:pt x="280" y="17786"/>
                    <a:pt x="36" y="18711"/>
                    <a:pt x="36" y="19663"/>
                  </a:cubicBezTo>
                  <a:cubicBezTo>
                    <a:pt x="71" y="20142"/>
                    <a:pt x="1" y="20613"/>
                    <a:pt x="1" y="21108"/>
                  </a:cubicBezTo>
                  <a:cubicBezTo>
                    <a:pt x="11" y="21370"/>
                    <a:pt x="64" y="21628"/>
                    <a:pt x="154" y="21876"/>
                  </a:cubicBezTo>
                  <a:cubicBezTo>
                    <a:pt x="168" y="21956"/>
                    <a:pt x="343" y="22298"/>
                    <a:pt x="469" y="22323"/>
                  </a:cubicBezTo>
                  <a:cubicBezTo>
                    <a:pt x="587" y="22396"/>
                    <a:pt x="716" y="22448"/>
                    <a:pt x="852" y="22480"/>
                  </a:cubicBezTo>
                  <a:cubicBezTo>
                    <a:pt x="867" y="22483"/>
                    <a:pt x="882" y="22485"/>
                    <a:pt x="897" y="22485"/>
                  </a:cubicBezTo>
                  <a:cubicBezTo>
                    <a:pt x="941" y="22485"/>
                    <a:pt x="982" y="22469"/>
                    <a:pt x="1016" y="22438"/>
                  </a:cubicBezTo>
                  <a:cubicBezTo>
                    <a:pt x="1100" y="22368"/>
                    <a:pt x="1111" y="22246"/>
                    <a:pt x="1041" y="22166"/>
                  </a:cubicBezTo>
                  <a:lnTo>
                    <a:pt x="1041" y="22159"/>
                  </a:lnTo>
                  <a:cubicBezTo>
                    <a:pt x="968" y="22082"/>
                    <a:pt x="905" y="21998"/>
                    <a:pt x="852" y="21911"/>
                  </a:cubicBezTo>
                  <a:cubicBezTo>
                    <a:pt x="824" y="21874"/>
                    <a:pt x="835" y="21825"/>
                    <a:pt x="848" y="21825"/>
                  </a:cubicBezTo>
                  <a:cubicBezTo>
                    <a:pt x="849" y="21825"/>
                    <a:pt x="851" y="21826"/>
                    <a:pt x="852" y="21827"/>
                  </a:cubicBezTo>
                  <a:cubicBezTo>
                    <a:pt x="854" y="21829"/>
                    <a:pt x="856" y="21830"/>
                    <a:pt x="857" y="21830"/>
                  </a:cubicBezTo>
                  <a:cubicBezTo>
                    <a:pt x="866" y="21830"/>
                    <a:pt x="867" y="21789"/>
                    <a:pt x="873" y="21740"/>
                  </a:cubicBezTo>
                  <a:cubicBezTo>
                    <a:pt x="908" y="21527"/>
                    <a:pt x="933" y="21314"/>
                    <a:pt x="947" y="21101"/>
                  </a:cubicBezTo>
                  <a:cubicBezTo>
                    <a:pt x="961" y="20881"/>
                    <a:pt x="936" y="20648"/>
                    <a:pt x="947" y="20421"/>
                  </a:cubicBezTo>
                  <a:cubicBezTo>
                    <a:pt x="961" y="20190"/>
                    <a:pt x="985" y="19957"/>
                    <a:pt x="1023" y="19730"/>
                  </a:cubicBezTo>
                  <a:cubicBezTo>
                    <a:pt x="1149" y="18812"/>
                    <a:pt x="1086" y="17866"/>
                    <a:pt x="1285" y="16945"/>
                  </a:cubicBezTo>
                  <a:cubicBezTo>
                    <a:pt x="1362" y="16484"/>
                    <a:pt x="1442" y="16020"/>
                    <a:pt x="1432" y="15549"/>
                  </a:cubicBezTo>
                  <a:cubicBezTo>
                    <a:pt x="1425" y="15078"/>
                    <a:pt x="1575" y="14624"/>
                    <a:pt x="1575" y="14153"/>
                  </a:cubicBezTo>
                  <a:cubicBezTo>
                    <a:pt x="1575" y="13682"/>
                    <a:pt x="1742" y="13228"/>
                    <a:pt x="1763" y="12761"/>
                  </a:cubicBezTo>
                  <a:cubicBezTo>
                    <a:pt x="1784" y="12293"/>
                    <a:pt x="1847" y="11825"/>
                    <a:pt x="1948" y="11365"/>
                  </a:cubicBezTo>
                  <a:cubicBezTo>
                    <a:pt x="2025" y="10904"/>
                    <a:pt x="1973" y="10422"/>
                    <a:pt x="2116" y="9969"/>
                  </a:cubicBezTo>
                  <a:cubicBezTo>
                    <a:pt x="2262" y="9515"/>
                    <a:pt x="2213" y="9037"/>
                    <a:pt x="2287" y="8573"/>
                  </a:cubicBezTo>
                  <a:cubicBezTo>
                    <a:pt x="2360" y="8112"/>
                    <a:pt x="2489" y="7655"/>
                    <a:pt x="2440" y="7173"/>
                  </a:cubicBezTo>
                  <a:cubicBezTo>
                    <a:pt x="2461" y="6702"/>
                    <a:pt x="2639" y="6259"/>
                    <a:pt x="2646" y="5781"/>
                  </a:cubicBezTo>
                  <a:cubicBezTo>
                    <a:pt x="2653" y="5547"/>
                    <a:pt x="2681" y="5313"/>
                    <a:pt x="2726" y="5083"/>
                  </a:cubicBezTo>
                  <a:cubicBezTo>
                    <a:pt x="2786" y="4856"/>
                    <a:pt x="2824" y="4626"/>
                    <a:pt x="2845" y="4392"/>
                  </a:cubicBezTo>
                  <a:cubicBezTo>
                    <a:pt x="2831" y="3914"/>
                    <a:pt x="2950" y="3457"/>
                    <a:pt x="3030" y="2996"/>
                  </a:cubicBezTo>
                  <a:cubicBezTo>
                    <a:pt x="3044" y="2759"/>
                    <a:pt x="3023" y="2518"/>
                    <a:pt x="3079" y="2291"/>
                  </a:cubicBezTo>
                  <a:cubicBezTo>
                    <a:pt x="3138" y="2064"/>
                    <a:pt x="3166" y="1827"/>
                    <a:pt x="3159" y="1590"/>
                  </a:cubicBezTo>
                  <a:cubicBezTo>
                    <a:pt x="3156" y="1356"/>
                    <a:pt x="3246" y="1133"/>
                    <a:pt x="3285" y="902"/>
                  </a:cubicBezTo>
                  <a:cubicBezTo>
                    <a:pt x="3316" y="661"/>
                    <a:pt x="3306" y="421"/>
                    <a:pt x="3257" y="187"/>
                  </a:cubicBezTo>
                  <a:lnTo>
                    <a:pt x="3250" y="187"/>
                  </a:lnTo>
                  <a:cubicBezTo>
                    <a:pt x="3224" y="67"/>
                    <a:pt x="3123" y="1"/>
                    <a:pt x="30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9"/>
            <p:cNvSpPr/>
            <p:nvPr/>
          </p:nvSpPr>
          <p:spPr>
            <a:xfrm>
              <a:off x="5458575" y="3806425"/>
              <a:ext cx="714925" cy="497775"/>
            </a:xfrm>
            <a:custGeom>
              <a:avLst/>
              <a:gdLst/>
              <a:ahLst/>
              <a:cxnLst/>
              <a:rect l="l" t="t" r="r" b="b"/>
              <a:pathLst>
                <a:path w="28597" h="19911" extrusionOk="0">
                  <a:moveTo>
                    <a:pt x="26442" y="0"/>
                  </a:moveTo>
                  <a:cubicBezTo>
                    <a:pt x="26340" y="0"/>
                    <a:pt x="26237" y="77"/>
                    <a:pt x="26258" y="211"/>
                  </a:cubicBezTo>
                  <a:cubicBezTo>
                    <a:pt x="26275" y="1119"/>
                    <a:pt x="26275" y="2026"/>
                    <a:pt x="26384" y="2916"/>
                  </a:cubicBezTo>
                  <a:cubicBezTo>
                    <a:pt x="26432" y="3359"/>
                    <a:pt x="26537" y="3802"/>
                    <a:pt x="26600" y="4242"/>
                  </a:cubicBezTo>
                  <a:cubicBezTo>
                    <a:pt x="26659" y="4682"/>
                    <a:pt x="26698" y="5132"/>
                    <a:pt x="26750" y="5575"/>
                  </a:cubicBezTo>
                  <a:cubicBezTo>
                    <a:pt x="26925" y="7355"/>
                    <a:pt x="27308" y="9114"/>
                    <a:pt x="27371" y="10897"/>
                  </a:cubicBezTo>
                  <a:cubicBezTo>
                    <a:pt x="27420" y="11783"/>
                    <a:pt x="27448" y="12673"/>
                    <a:pt x="27514" y="13532"/>
                  </a:cubicBezTo>
                  <a:cubicBezTo>
                    <a:pt x="27532" y="13944"/>
                    <a:pt x="27518" y="14450"/>
                    <a:pt x="27340" y="14485"/>
                  </a:cubicBezTo>
                  <a:cubicBezTo>
                    <a:pt x="27096" y="14743"/>
                    <a:pt x="26757" y="14991"/>
                    <a:pt x="26412" y="15217"/>
                  </a:cubicBezTo>
                  <a:cubicBezTo>
                    <a:pt x="25703" y="15692"/>
                    <a:pt x="24841" y="15915"/>
                    <a:pt x="24024" y="16233"/>
                  </a:cubicBezTo>
                  <a:cubicBezTo>
                    <a:pt x="23609" y="16383"/>
                    <a:pt x="23197" y="16530"/>
                    <a:pt x="22768" y="16648"/>
                  </a:cubicBezTo>
                  <a:cubicBezTo>
                    <a:pt x="22342" y="16767"/>
                    <a:pt x="21910" y="16868"/>
                    <a:pt x="21477" y="16962"/>
                  </a:cubicBezTo>
                  <a:cubicBezTo>
                    <a:pt x="20615" y="17158"/>
                    <a:pt x="19767" y="17444"/>
                    <a:pt x="18877" y="17542"/>
                  </a:cubicBezTo>
                  <a:cubicBezTo>
                    <a:pt x="17987" y="17643"/>
                    <a:pt x="17125" y="17901"/>
                    <a:pt x="16242" y="18023"/>
                  </a:cubicBezTo>
                  <a:cubicBezTo>
                    <a:pt x="15363" y="18145"/>
                    <a:pt x="14480" y="18271"/>
                    <a:pt x="13600" y="18432"/>
                  </a:cubicBezTo>
                  <a:cubicBezTo>
                    <a:pt x="12717" y="18596"/>
                    <a:pt x="11814" y="18571"/>
                    <a:pt x="10934" y="18721"/>
                  </a:cubicBezTo>
                  <a:cubicBezTo>
                    <a:pt x="10487" y="18774"/>
                    <a:pt x="10044" y="18843"/>
                    <a:pt x="9598" y="18857"/>
                  </a:cubicBezTo>
                  <a:cubicBezTo>
                    <a:pt x="9154" y="18868"/>
                    <a:pt x="8708" y="18892"/>
                    <a:pt x="8264" y="18938"/>
                  </a:cubicBezTo>
                  <a:cubicBezTo>
                    <a:pt x="7378" y="19077"/>
                    <a:pt x="6478" y="19070"/>
                    <a:pt x="5591" y="19088"/>
                  </a:cubicBezTo>
                  <a:cubicBezTo>
                    <a:pt x="5211" y="19146"/>
                    <a:pt x="4831" y="19157"/>
                    <a:pt x="4450" y="19157"/>
                  </a:cubicBezTo>
                  <a:cubicBezTo>
                    <a:pt x="4195" y="19157"/>
                    <a:pt x="3939" y="19152"/>
                    <a:pt x="3684" y="19152"/>
                  </a:cubicBezTo>
                  <a:cubicBezTo>
                    <a:pt x="3430" y="19152"/>
                    <a:pt x="3175" y="19157"/>
                    <a:pt x="2922" y="19178"/>
                  </a:cubicBezTo>
                  <a:cubicBezTo>
                    <a:pt x="2850" y="19183"/>
                    <a:pt x="2779" y="19186"/>
                    <a:pt x="2708" y="19186"/>
                  </a:cubicBezTo>
                  <a:cubicBezTo>
                    <a:pt x="2333" y="19186"/>
                    <a:pt x="1961" y="19126"/>
                    <a:pt x="1588" y="19105"/>
                  </a:cubicBezTo>
                  <a:cubicBezTo>
                    <a:pt x="1353" y="19090"/>
                    <a:pt x="1118" y="19082"/>
                    <a:pt x="882" y="19082"/>
                  </a:cubicBezTo>
                  <a:cubicBezTo>
                    <a:pt x="674" y="19082"/>
                    <a:pt x="467" y="19089"/>
                    <a:pt x="259" y="19102"/>
                  </a:cubicBezTo>
                  <a:lnTo>
                    <a:pt x="217" y="19105"/>
                  </a:lnTo>
                  <a:cubicBezTo>
                    <a:pt x="116" y="19112"/>
                    <a:pt x="35" y="19185"/>
                    <a:pt x="18" y="19283"/>
                  </a:cubicBezTo>
                  <a:cubicBezTo>
                    <a:pt x="1" y="19398"/>
                    <a:pt x="77" y="19510"/>
                    <a:pt x="193" y="19531"/>
                  </a:cubicBezTo>
                  <a:cubicBezTo>
                    <a:pt x="1802" y="19808"/>
                    <a:pt x="3414" y="19911"/>
                    <a:pt x="5024" y="19911"/>
                  </a:cubicBezTo>
                  <a:cubicBezTo>
                    <a:pt x="7028" y="19911"/>
                    <a:pt x="9029" y="19751"/>
                    <a:pt x="11018" y="19569"/>
                  </a:cubicBezTo>
                  <a:cubicBezTo>
                    <a:pt x="11918" y="19545"/>
                    <a:pt x="12801" y="19335"/>
                    <a:pt x="13705" y="19269"/>
                  </a:cubicBezTo>
                  <a:cubicBezTo>
                    <a:pt x="14612" y="19269"/>
                    <a:pt x="15495" y="19070"/>
                    <a:pt x="16385" y="18934"/>
                  </a:cubicBezTo>
                  <a:cubicBezTo>
                    <a:pt x="17275" y="18798"/>
                    <a:pt x="18179" y="18679"/>
                    <a:pt x="19062" y="18484"/>
                  </a:cubicBezTo>
                  <a:cubicBezTo>
                    <a:pt x="19941" y="18289"/>
                    <a:pt x="20835" y="18145"/>
                    <a:pt x="21714" y="17919"/>
                  </a:cubicBezTo>
                  <a:cubicBezTo>
                    <a:pt x="22154" y="17796"/>
                    <a:pt x="22580" y="17650"/>
                    <a:pt x="23023" y="17538"/>
                  </a:cubicBezTo>
                  <a:cubicBezTo>
                    <a:pt x="23463" y="17423"/>
                    <a:pt x="23902" y="17294"/>
                    <a:pt x="24339" y="17154"/>
                  </a:cubicBezTo>
                  <a:cubicBezTo>
                    <a:pt x="25225" y="16907"/>
                    <a:pt x="26042" y="16463"/>
                    <a:pt x="26890" y="16045"/>
                  </a:cubicBezTo>
                  <a:cubicBezTo>
                    <a:pt x="27301" y="15797"/>
                    <a:pt x="27738" y="15566"/>
                    <a:pt x="28083" y="15144"/>
                  </a:cubicBezTo>
                  <a:lnTo>
                    <a:pt x="28209" y="14991"/>
                  </a:lnTo>
                  <a:cubicBezTo>
                    <a:pt x="28272" y="14903"/>
                    <a:pt x="28320" y="14806"/>
                    <a:pt x="28355" y="14701"/>
                  </a:cubicBezTo>
                  <a:cubicBezTo>
                    <a:pt x="28397" y="14561"/>
                    <a:pt x="28425" y="14418"/>
                    <a:pt x="28443" y="14275"/>
                  </a:cubicBezTo>
                  <a:cubicBezTo>
                    <a:pt x="28474" y="14020"/>
                    <a:pt x="28495" y="13783"/>
                    <a:pt x="28509" y="13546"/>
                  </a:cubicBezTo>
                  <a:cubicBezTo>
                    <a:pt x="28596" y="12607"/>
                    <a:pt x="28484" y="11707"/>
                    <a:pt x="28373" y="10806"/>
                  </a:cubicBezTo>
                  <a:cubicBezTo>
                    <a:pt x="28108" y="9020"/>
                    <a:pt x="28034" y="7215"/>
                    <a:pt x="27720" y="5442"/>
                  </a:cubicBezTo>
                  <a:lnTo>
                    <a:pt x="27497" y="4109"/>
                  </a:lnTo>
                  <a:cubicBezTo>
                    <a:pt x="27427" y="3666"/>
                    <a:pt x="27396" y="3216"/>
                    <a:pt x="27315" y="2776"/>
                  </a:cubicBezTo>
                  <a:cubicBezTo>
                    <a:pt x="27158" y="1890"/>
                    <a:pt x="26886" y="1021"/>
                    <a:pt x="26621" y="155"/>
                  </a:cubicBezTo>
                  <a:cubicBezTo>
                    <a:pt x="26604" y="49"/>
                    <a:pt x="26523" y="0"/>
                    <a:pt x="26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9"/>
            <p:cNvSpPr/>
            <p:nvPr/>
          </p:nvSpPr>
          <p:spPr>
            <a:xfrm>
              <a:off x="5367150" y="4004300"/>
              <a:ext cx="66575" cy="279575"/>
            </a:xfrm>
            <a:custGeom>
              <a:avLst/>
              <a:gdLst/>
              <a:ahLst/>
              <a:cxnLst/>
              <a:rect l="l" t="t" r="r" b="b"/>
              <a:pathLst>
                <a:path w="2663" h="11183" extrusionOk="0">
                  <a:moveTo>
                    <a:pt x="344" y="0"/>
                  </a:moveTo>
                  <a:cubicBezTo>
                    <a:pt x="256" y="0"/>
                    <a:pt x="170" y="41"/>
                    <a:pt x="115" y="117"/>
                  </a:cubicBezTo>
                  <a:cubicBezTo>
                    <a:pt x="42" y="222"/>
                    <a:pt x="0" y="351"/>
                    <a:pt x="4" y="480"/>
                  </a:cubicBezTo>
                  <a:cubicBezTo>
                    <a:pt x="11" y="599"/>
                    <a:pt x="77" y="710"/>
                    <a:pt x="42" y="832"/>
                  </a:cubicBezTo>
                  <a:cubicBezTo>
                    <a:pt x="11" y="947"/>
                    <a:pt x="11" y="1070"/>
                    <a:pt x="42" y="1188"/>
                  </a:cubicBezTo>
                  <a:cubicBezTo>
                    <a:pt x="77" y="1303"/>
                    <a:pt x="25" y="1426"/>
                    <a:pt x="21" y="1544"/>
                  </a:cubicBezTo>
                  <a:cubicBezTo>
                    <a:pt x="46" y="1782"/>
                    <a:pt x="115" y="2012"/>
                    <a:pt x="56" y="2256"/>
                  </a:cubicBezTo>
                  <a:cubicBezTo>
                    <a:pt x="49" y="2375"/>
                    <a:pt x="67" y="2493"/>
                    <a:pt x="105" y="2605"/>
                  </a:cubicBezTo>
                  <a:cubicBezTo>
                    <a:pt x="126" y="2724"/>
                    <a:pt x="129" y="2842"/>
                    <a:pt x="115" y="2961"/>
                  </a:cubicBezTo>
                  <a:cubicBezTo>
                    <a:pt x="77" y="3202"/>
                    <a:pt x="279" y="3415"/>
                    <a:pt x="192" y="3666"/>
                  </a:cubicBezTo>
                  <a:cubicBezTo>
                    <a:pt x="105" y="3914"/>
                    <a:pt x="196" y="4141"/>
                    <a:pt x="227" y="4375"/>
                  </a:cubicBezTo>
                  <a:cubicBezTo>
                    <a:pt x="255" y="4612"/>
                    <a:pt x="227" y="4853"/>
                    <a:pt x="290" y="5083"/>
                  </a:cubicBezTo>
                  <a:cubicBezTo>
                    <a:pt x="356" y="5313"/>
                    <a:pt x="321" y="5558"/>
                    <a:pt x="370" y="5795"/>
                  </a:cubicBezTo>
                  <a:cubicBezTo>
                    <a:pt x="440" y="6022"/>
                    <a:pt x="478" y="6256"/>
                    <a:pt x="478" y="6496"/>
                  </a:cubicBezTo>
                  <a:cubicBezTo>
                    <a:pt x="475" y="6741"/>
                    <a:pt x="635" y="6953"/>
                    <a:pt x="604" y="7201"/>
                  </a:cubicBezTo>
                  <a:cubicBezTo>
                    <a:pt x="576" y="7453"/>
                    <a:pt x="751" y="7655"/>
                    <a:pt x="719" y="7910"/>
                  </a:cubicBezTo>
                  <a:cubicBezTo>
                    <a:pt x="688" y="8161"/>
                    <a:pt x="778" y="8388"/>
                    <a:pt x="866" y="8615"/>
                  </a:cubicBezTo>
                  <a:cubicBezTo>
                    <a:pt x="1075" y="9061"/>
                    <a:pt x="1054" y="9571"/>
                    <a:pt x="1295" y="10028"/>
                  </a:cubicBezTo>
                  <a:cubicBezTo>
                    <a:pt x="1361" y="10136"/>
                    <a:pt x="1421" y="10248"/>
                    <a:pt x="1473" y="10367"/>
                  </a:cubicBezTo>
                  <a:cubicBezTo>
                    <a:pt x="1529" y="10482"/>
                    <a:pt x="1557" y="10618"/>
                    <a:pt x="1640" y="10733"/>
                  </a:cubicBezTo>
                  <a:cubicBezTo>
                    <a:pt x="1829" y="10974"/>
                    <a:pt x="2108" y="11138"/>
                    <a:pt x="2415" y="11180"/>
                  </a:cubicBezTo>
                  <a:cubicBezTo>
                    <a:pt x="2424" y="11181"/>
                    <a:pt x="2433" y="11182"/>
                    <a:pt x="2443" y="11182"/>
                  </a:cubicBezTo>
                  <a:cubicBezTo>
                    <a:pt x="2469" y="11182"/>
                    <a:pt x="2497" y="11175"/>
                    <a:pt x="2520" y="11162"/>
                  </a:cubicBezTo>
                  <a:cubicBezTo>
                    <a:pt x="2618" y="11120"/>
                    <a:pt x="2663" y="11009"/>
                    <a:pt x="2621" y="10911"/>
                  </a:cubicBezTo>
                  <a:lnTo>
                    <a:pt x="2600" y="10859"/>
                  </a:lnTo>
                  <a:cubicBezTo>
                    <a:pt x="2516" y="10663"/>
                    <a:pt x="2558" y="10419"/>
                    <a:pt x="2454" y="10255"/>
                  </a:cubicBezTo>
                  <a:cubicBezTo>
                    <a:pt x="2349" y="10094"/>
                    <a:pt x="2237" y="9902"/>
                    <a:pt x="2209" y="9679"/>
                  </a:cubicBezTo>
                  <a:cubicBezTo>
                    <a:pt x="2122" y="9257"/>
                    <a:pt x="1853" y="8855"/>
                    <a:pt x="1850" y="8384"/>
                  </a:cubicBezTo>
                  <a:cubicBezTo>
                    <a:pt x="1825" y="8154"/>
                    <a:pt x="1798" y="7927"/>
                    <a:pt x="1693" y="7714"/>
                  </a:cubicBezTo>
                  <a:cubicBezTo>
                    <a:pt x="1585" y="7498"/>
                    <a:pt x="1644" y="7254"/>
                    <a:pt x="1546" y="7037"/>
                  </a:cubicBezTo>
                  <a:cubicBezTo>
                    <a:pt x="1452" y="6817"/>
                    <a:pt x="1522" y="6570"/>
                    <a:pt x="1445" y="6346"/>
                  </a:cubicBezTo>
                  <a:cubicBezTo>
                    <a:pt x="1375" y="6126"/>
                    <a:pt x="1340" y="5893"/>
                    <a:pt x="1351" y="5659"/>
                  </a:cubicBezTo>
                  <a:cubicBezTo>
                    <a:pt x="1333" y="5421"/>
                    <a:pt x="1194" y="5205"/>
                    <a:pt x="1246" y="4964"/>
                  </a:cubicBezTo>
                  <a:cubicBezTo>
                    <a:pt x="1298" y="4723"/>
                    <a:pt x="1162" y="4511"/>
                    <a:pt x="1145" y="4277"/>
                  </a:cubicBezTo>
                  <a:cubicBezTo>
                    <a:pt x="1127" y="4039"/>
                    <a:pt x="1169" y="3799"/>
                    <a:pt x="1030" y="3582"/>
                  </a:cubicBezTo>
                  <a:cubicBezTo>
                    <a:pt x="963" y="3352"/>
                    <a:pt x="1051" y="3111"/>
                    <a:pt x="967" y="2884"/>
                  </a:cubicBezTo>
                  <a:cubicBezTo>
                    <a:pt x="936" y="2769"/>
                    <a:pt x="922" y="2654"/>
                    <a:pt x="918" y="2535"/>
                  </a:cubicBezTo>
                  <a:cubicBezTo>
                    <a:pt x="936" y="2417"/>
                    <a:pt x="932" y="2298"/>
                    <a:pt x="908" y="2183"/>
                  </a:cubicBezTo>
                  <a:cubicBezTo>
                    <a:pt x="806" y="1956"/>
                    <a:pt x="841" y="1719"/>
                    <a:pt x="831" y="1485"/>
                  </a:cubicBezTo>
                  <a:cubicBezTo>
                    <a:pt x="810" y="1370"/>
                    <a:pt x="740" y="1258"/>
                    <a:pt x="758" y="1139"/>
                  </a:cubicBezTo>
                  <a:cubicBezTo>
                    <a:pt x="775" y="1021"/>
                    <a:pt x="758" y="899"/>
                    <a:pt x="709" y="790"/>
                  </a:cubicBezTo>
                  <a:cubicBezTo>
                    <a:pt x="660" y="675"/>
                    <a:pt x="709" y="553"/>
                    <a:pt x="705" y="438"/>
                  </a:cubicBezTo>
                  <a:cubicBezTo>
                    <a:pt x="688" y="309"/>
                    <a:pt x="635" y="190"/>
                    <a:pt x="552" y="96"/>
                  </a:cubicBezTo>
                  <a:lnTo>
                    <a:pt x="499" y="47"/>
                  </a:lnTo>
                  <a:cubicBezTo>
                    <a:pt x="452" y="15"/>
                    <a:pt x="398"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9"/>
            <p:cNvSpPr/>
            <p:nvPr/>
          </p:nvSpPr>
          <p:spPr>
            <a:xfrm>
              <a:off x="5195000" y="3978775"/>
              <a:ext cx="190675" cy="35275"/>
            </a:xfrm>
            <a:custGeom>
              <a:avLst/>
              <a:gdLst/>
              <a:ahLst/>
              <a:cxnLst/>
              <a:rect l="l" t="t" r="r" b="b"/>
              <a:pathLst>
                <a:path w="7627" h="1411" extrusionOk="0">
                  <a:moveTo>
                    <a:pt x="388" y="0"/>
                  </a:moveTo>
                  <a:cubicBezTo>
                    <a:pt x="301" y="4"/>
                    <a:pt x="217" y="39"/>
                    <a:pt x="154" y="101"/>
                  </a:cubicBezTo>
                  <a:lnTo>
                    <a:pt x="144" y="108"/>
                  </a:lnTo>
                  <a:cubicBezTo>
                    <a:pt x="25" y="217"/>
                    <a:pt x="1" y="395"/>
                    <a:pt x="85" y="534"/>
                  </a:cubicBezTo>
                  <a:cubicBezTo>
                    <a:pt x="126" y="611"/>
                    <a:pt x="200" y="674"/>
                    <a:pt x="287" y="698"/>
                  </a:cubicBezTo>
                  <a:cubicBezTo>
                    <a:pt x="300" y="701"/>
                    <a:pt x="312" y="702"/>
                    <a:pt x="325" y="702"/>
                  </a:cubicBezTo>
                  <a:cubicBezTo>
                    <a:pt x="364" y="702"/>
                    <a:pt x="404" y="691"/>
                    <a:pt x="442" y="691"/>
                  </a:cubicBezTo>
                  <a:cubicBezTo>
                    <a:pt x="465" y="691"/>
                    <a:pt x="488" y="695"/>
                    <a:pt x="510" y="709"/>
                  </a:cubicBezTo>
                  <a:cubicBezTo>
                    <a:pt x="646" y="838"/>
                    <a:pt x="810" y="709"/>
                    <a:pt x="947" y="841"/>
                  </a:cubicBezTo>
                  <a:cubicBezTo>
                    <a:pt x="964" y="840"/>
                    <a:pt x="981" y="839"/>
                    <a:pt x="999" y="839"/>
                  </a:cubicBezTo>
                  <a:cubicBezTo>
                    <a:pt x="1257" y="839"/>
                    <a:pt x="1501" y="967"/>
                    <a:pt x="1764" y="967"/>
                  </a:cubicBezTo>
                  <a:cubicBezTo>
                    <a:pt x="1787" y="967"/>
                    <a:pt x="1810" y="966"/>
                    <a:pt x="1833" y="963"/>
                  </a:cubicBezTo>
                  <a:cubicBezTo>
                    <a:pt x="1918" y="1010"/>
                    <a:pt x="2008" y="1023"/>
                    <a:pt x="2099" y="1023"/>
                  </a:cubicBezTo>
                  <a:cubicBezTo>
                    <a:pt x="2158" y="1023"/>
                    <a:pt x="2217" y="1018"/>
                    <a:pt x="2276" y="1012"/>
                  </a:cubicBezTo>
                  <a:cubicBezTo>
                    <a:pt x="2353" y="1012"/>
                    <a:pt x="2423" y="1082"/>
                    <a:pt x="2493" y="1113"/>
                  </a:cubicBezTo>
                  <a:cubicBezTo>
                    <a:pt x="2531" y="1131"/>
                    <a:pt x="2572" y="1135"/>
                    <a:pt x="2613" y="1135"/>
                  </a:cubicBezTo>
                  <a:cubicBezTo>
                    <a:pt x="2646" y="1135"/>
                    <a:pt x="2680" y="1132"/>
                    <a:pt x="2712" y="1131"/>
                  </a:cubicBezTo>
                  <a:cubicBezTo>
                    <a:pt x="2733" y="1127"/>
                    <a:pt x="2754" y="1125"/>
                    <a:pt x="2775" y="1125"/>
                  </a:cubicBezTo>
                  <a:cubicBezTo>
                    <a:pt x="2904" y="1125"/>
                    <a:pt x="3026" y="1200"/>
                    <a:pt x="3156" y="1215"/>
                  </a:cubicBezTo>
                  <a:cubicBezTo>
                    <a:pt x="3217" y="1202"/>
                    <a:pt x="3279" y="1195"/>
                    <a:pt x="3341" y="1195"/>
                  </a:cubicBezTo>
                  <a:cubicBezTo>
                    <a:pt x="3430" y="1195"/>
                    <a:pt x="3518" y="1209"/>
                    <a:pt x="3602" y="1236"/>
                  </a:cubicBezTo>
                  <a:cubicBezTo>
                    <a:pt x="4210" y="1243"/>
                    <a:pt x="4810" y="1298"/>
                    <a:pt x="5407" y="1410"/>
                  </a:cubicBezTo>
                  <a:cubicBezTo>
                    <a:pt x="5557" y="1400"/>
                    <a:pt x="5710" y="1347"/>
                    <a:pt x="5864" y="1347"/>
                  </a:cubicBezTo>
                  <a:cubicBezTo>
                    <a:pt x="6017" y="1347"/>
                    <a:pt x="6164" y="1375"/>
                    <a:pt x="6321" y="1389"/>
                  </a:cubicBezTo>
                  <a:cubicBezTo>
                    <a:pt x="6334" y="1390"/>
                    <a:pt x="6347" y="1390"/>
                    <a:pt x="6361" y="1390"/>
                  </a:cubicBezTo>
                  <a:cubicBezTo>
                    <a:pt x="6503" y="1390"/>
                    <a:pt x="6641" y="1342"/>
                    <a:pt x="6785" y="1326"/>
                  </a:cubicBezTo>
                  <a:cubicBezTo>
                    <a:pt x="6814" y="1323"/>
                    <a:pt x="6844" y="1322"/>
                    <a:pt x="6874" y="1322"/>
                  </a:cubicBezTo>
                  <a:cubicBezTo>
                    <a:pt x="6904" y="1322"/>
                    <a:pt x="6934" y="1323"/>
                    <a:pt x="6964" y="1323"/>
                  </a:cubicBezTo>
                  <a:cubicBezTo>
                    <a:pt x="7064" y="1323"/>
                    <a:pt x="7163" y="1314"/>
                    <a:pt x="7256" y="1236"/>
                  </a:cubicBezTo>
                  <a:lnTo>
                    <a:pt x="7225" y="1210"/>
                  </a:lnTo>
                  <a:lnTo>
                    <a:pt x="7225" y="1210"/>
                  </a:lnTo>
                  <a:cubicBezTo>
                    <a:pt x="7292" y="1205"/>
                    <a:pt x="7357" y="1174"/>
                    <a:pt x="7403" y="1117"/>
                  </a:cubicBezTo>
                  <a:cubicBezTo>
                    <a:pt x="7480" y="1023"/>
                    <a:pt x="7549" y="922"/>
                    <a:pt x="7609" y="817"/>
                  </a:cubicBezTo>
                  <a:cubicBezTo>
                    <a:pt x="7626" y="785"/>
                    <a:pt x="7619" y="747"/>
                    <a:pt x="7591" y="730"/>
                  </a:cubicBezTo>
                  <a:lnTo>
                    <a:pt x="7151" y="433"/>
                  </a:lnTo>
                  <a:cubicBezTo>
                    <a:pt x="7100" y="397"/>
                    <a:pt x="7052" y="386"/>
                    <a:pt x="7005" y="386"/>
                  </a:cubicBezTo>
                  <a:cubicBezTo>
                    <a:pt x="6926" y="386"/>
                    <a:pt x="6851" y="418"/>
                    <a:pt x="6770" y="418"/>
                  </a:cubicBezTo>
                  <a:cubicBezTo>
                    <a:pt x="6759" y="418"/>
                    <a:pt x="6748" y="417"/>
                    <a:pt x="6736" y="416"/>
                  </a:cubicBezTo>
                  <a:cubicBezTo>
                    <a:pt x="6610" y="400"/>
                    <a:pt x="6487" y="379"/>
                    <a:pt x="6359" y="379"/>
                  </a:cubicBezTo>
                  <a:cubicBezTo>
                    <a:pt x="6342" y="379"/>
                    <a:pt x="6325" y="380"/>
                    <a:pt x="6307" y="381"/>
                  </a:cubicBezTo>
                  <a:cubicBezTo>
                    <a:pt x="6183" y="384"/>
                    <a:pt x="6059" y="418"/>
                    <a:pt x="5935" y="418"/>
                  </a:cubicBezTo>
                  <a:cubicBezTo>
                    <a:pt x="5916" y="418"/>
                    <a:pt x="5897" y="417"/>
                    <a:pt x="5878" y="416"/>
                  </a:cubicBezTo>
                  <a:cubicBezTo>
                    <a:pt x="5735" y="402"/>
                    <a:pt x="5588" y="346"/>
                    <a:pt x="5445" y="328"/>
                  </a:cubicBezTo>
                  <a:cubicBezTo>
                    <a:pt x="5233" y="350"/>
                    <a:pt x="5020" y="361"/>
                    <a:pt x="4807" y="361"/>
                  </a:cubicBezTo>
                  <a:cubicBezTo>
                    <a:pt x="4435" y="361"/>
                    <a:pt x="4063" y="327"/>
                    <a:pt x="3697" y="258"/>
                  </a:cubicBezTo>
                  <a:cubicBezTo>
                    <a:pt x="3659" y="264"/>
                    <a:pt x="3622" y="266"/>
                    <a:pt x="3584" y="266"/>
                  </a:cubicBezTo>
                  <a:cubicBezTo>
                    <a:pt x="3472" y="266"/>
                    <a:pt x="3362" y="243"/>
                    <a:pt x="3260" y="196"/>
                  </a:cubicBezTo>
                  <a:cubicBezTo>
                    <a:pt x="3249" y="195"/>
                    <a:pt x="3239" y="195"/>
                    <a:pt x="3228" y="195"/>
                  </a:cubicBezTo>
                  <a:cubicBezTo>
                    <a:pt x="3138" y="195"/>
                    <a:pt x="3049" y="218"/>
                    <a:pt x="2962" y="218"/>
                  </a:cubicBezTo>
                  <a:cubicBezTo>
                    <a:pt x="2914" y="218"/>
                    <a:pt x="2867" y="211"/>
                    <a:pt x="2821" y="189"/>
                  </a:cubicBezTo>
                  <a:cubicBezTo>
                    <a:pt x="2762" y="166"/>
                    <a:pt x="2701" y="155"/>
                    <a:pt x="2642" y="155"/>
                  </a:cubicBezTo>
                  <a:cubicBezTo>
                    <a:pt x="2627" y="155"/>
                    <a:pt x="2612" y="156"/>
                    <a:pt x="2597" y="157"/>
                  </a:cubicBezTo>
                  <a:cubicBezTo>
                    <a:pt x="2535" y="175"/>
                    <a:pt x="2469" y="210"/>
                    <a:pt x="2405" y="210"/>
                  </a:cubicBezTo>
                  <a:cubicBezTo>
                    <a:pt x="2393" y="210"/>
                    <a:pt x="2382" y="209"/>
                    <a:pt x="2370" y="206"/>
                  </a:cubicBezTo>
                  <a:cubicBezTo>
                    <a:pt x="2265" y="170"/>
                    <a:pt x="2162" y="134"/>
                    <a:pt x="2054" y="134"/>
                  </a:cubicBezTo>
                  <a:cubicBezTo>
                    <a:pt x="2015" y="134"/>
                    <a:pt x="1975" y="139"/>
                    <a:pt x="1934" y="150"/>
                  </a:cubicBezTo>
                  <a:cubicBezTo>
                    <a:pt x="1645" y="49"/>
                    <a:pt x="1337" y="143"/>
                    <a:pt x="1051" y="46"/>
                  </a:cubicBezTo>
                  <a:cubicBezTo>
                    <a:pt x="1014" y="67"/>
                    <a:pt x="979" y="75"/>
                    <a:pt x="945" y="75"/>
                  </a:cubicBezTo>
                  <a:cubicBezTo>
                    <a:pt x="865" y="75"/>
                    <a:pt x="791" y="34"/>
                    <a:pt x="711" y="34"/>
                  </a:cubicBezTo>
                  <a:cubicBezTo>
                    <a:pt x="677" y="34"/>
                    <a:pt x="642" y="41"/>
                    <a:pt x="605" y="63"/>
                  </a:cubicBezTo>
                  <a:cubicBezTo>
                    <a:pt x="599" y="64"/>
                    <a:pt x="593" y="64"/>
                    <a:pt x="587" y="64"/>
                  </a:cubicBezTo>
                  <a:cubicBezTo>
                    <a:pt x="518" y="64"/>
                    <a:pt x="459" y="1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9"/>
            <p:cNvSpPr/>
            <p:nvPr/>
          </p:nvSpPr>
          <p:spPr>
            <a:xfrm>
              <a:off x="5081500" y="4279150"/>
              <a:ext cx="102275" cy="787550"/>
            </a:xfrm>
            <a:custGeom>
              <a:avLst/>
              <a:gdLst/>
              <a:ahLst/>
              <a:cxnLst/>
              <a:rect l="l" t="t" r="r" b="b"/>
              <a:pathLst>
                <a:path w="4091" h="31502" extrusionOk="0">
                  <a:moveTo>
                    <a:pt x="3754" y="1"/>
                  </a:moveTo>
                  <a:cubicBezTo>
                    <a:pt x="3670" y="1"/>
                    <a:pt x="3594" y="55"/>
                    <a:pt x="3574" y="137"/>
                  </a:cubicBezTo>
                  <a:cubicBezTo>
                    <a:pt x="3393" y="779"/>
                    <a:pt x="3201" y="1421"/>
                    <a:pt x="3127" y="2070"/>
                  </a:cubicBezTo>
                  <a:cubicBezTo>
                    <a:pt x="3086" y="2398"/>
                    <a:pt x="3089" y="2730"/>
                    <a:pt x="3061" y="3051"/>
                  </a:cubicBezTo>
                  <a:cubicBezTo>
                    <a:pt x="3037" y="3375"/>
                    <a:pt x="2988" y="3703"/>
                    <a:pt x="2949" y="4024"/>
                  </a:cubicBezTo>
                  <a:cubicBezTo>
                    <a:pt x="2775" y="5326"/>
                    <a:pt x="2824" y="6642"/>
                    <a:pt x="2614" y="7937"/>
                  </a:cubicBezTo>
                  <a:cubicBezTo>
                    <a:pt x="2531" y="8589"/>
                    <a:pt x="2450" y="9235"/>
                    <a:pt x="2457" y="9891"/>
                  </a:cubicBezTo>
                  <a:cubicBezTo>
                    <a:pt x="2461" y="10550"/>
                    <a:pt x="2307" y="11196"/>
                    <a:pt x="2307" y="11852"/>
                  </a:cubicBezTo>
                  <a:cubicBezTo>
                    <a:pt x="2307" y="12505"/>
                    <a:pt x="2136" y="13147"/>
                    <a:pt x="2126" y="13799"/>
                  </a:cubicBezTo>
                  <a:lnTo>
                    <a:pt x="2063" y="14784"/>
                  </a:lnTo>
                  <a:cubicBezTo>
                    <a:pt x="2032" y="15105"/>
                    <a:pt x="1976" y="15433"/>
                    <a:pt x="1937" y="15754"/>
                  </a:cubicBezTo>
                  <a:cubicBezTo>
                    <a:pt x="1868" y="16406"/>
                    <a:pt x="1910" y="17069"/>
                    <a:pt x="1766" y="17708"/>
                  </a:cubicBezTo>
                  <a:cubicBezTo>
                    <a:pt x="1623" y="18350"/>
                    <a:pt x="1672" y="19017"/>
                    <a:pt x="1592" y="19666"/>
                  </a:cubicBezTo>
                  <a:cubicBezTo>
                    <a:pt x="1515" y="20311"/>
                    <a:pt x="1383" y="20954"/>
                    <a:pt x="1428" y="21613"/>
                  </a:cubicBezTo>
                  <a:cubicBezTo>
                    <a:pt x="1400" y="22269"/>
                    <a:pt x="1219" y="22904"/>
                    <a:pt x="1205" y="23564"/>
                  </a:cubicBezTo>
                  <a:cubicBezTo>
                    <a:pt x="1187" y="23889"/>
                    <a:pt x="1156" y="24213"/>
                    <a:pt x="1103" y="24538"/>
                  </a:cubicBezTo>
                  <a:cubicBezTo>
                    <a:pt x="1037" y="24855"/>
                    <a:pt x="992" y="25180"/>
                    <a:pt x="964" y="25504"/>
                  </a:cubicBezTo>
                  <a:cubicBezTo>
                    <a:pt x="960" y="26164"/>
                    <a:pt x="824" y="26806"/>
                    <a:pt x="716" y="27441"/>
                  </a:cubicBezTo>
                  <a:cubicBezTo>
                    <a:pt x="733" y="28104"/>
                    <a:pt x="493" y="28725"/>
                    <a:pt x="468" y="29375"/>
                  </a:cubicBezTo>
                  <a:cubicBezTo>
                    <a:pt x="437" y="29699"/>
                    <a:pt x="318" y="30003"/>
                    <a:pt x="234" y="30303"/>
                  </a:cubicBezTo>
                  <a:lnTo>
                    <a:pt x="42" y="31137"/>
                  </a:lnTo>
                  <a:lnTo>
                    <a:pt x="18" y="31256"/>
                  </a:lnTo>
                  <a:cubicBezTo>
                    <a:pt x="1" y="31318"/>
                    <a:pt x="22" y="31385"/>
                    <a:pt x="67" y="31434"/>
                  </a:cubicBezTo>
                  <a:cubicBezTo>
                    <a:pt x="106" y="31479"/>
                    <a:pt x="161" y="31502"/>
                    <a:pt x="216" y="31502"/>
                  </a:cubicBezTo>
                  <a:cubicBezTo>
                    <a:pt x="263" y="31502"/>
                    <a:pt x="311" y="31485"/>
                    <a:pt x="350" y="31451"/>
                  </a:cubicBezTo>
                  <a:cubicBezTo>
                    <a:pt x="1027" y="30837"/>
                    <a:pt x="915" y="30146"/>
                    <a:pt x="1117" y="29504"/>
                  </a:cubicBezTo>
                  <a:cubicBezTo>
                    <a:pt x="1219" y="29190"/>
                    <a:pt x="1288" y="28862"/>
                    <a:pt x="1323" y="28534"/>
                  </a:cubicBezTo>
                  <a:cubicBezTo>
                    <a:pt x="1348" y="28205"/>
                    <a:pt x="1463" y="27888"/>
                    <a:pt x="1522" y="27563"/>
                  </a:cubicBezTo>
                  <a:cubicBezTo>
                    <a:pt x="1609" y="26914"/>
                    <a:pt x="1648" y="26255"/>
                    <a:pt x="1812" y="25613"/>
                  </a:cubicBezTo>
                  <a:cubicBezTo>
                    <a:pt x="1868" y="25291"/>
                    <a:pt x="1903" y="24963"/>
                    <a:pt x="1917" y="24635"/>
                  </a:cubicBezTo>
                  <a:cubicBezTo>
                    <a:pt x="1941" y="24311"/>
                    <a:pt x="1993" y="23986"/>
                    <a:pt x="2049" y="23658"/>
                  </a:cubicBezTo>
                  <a:cubicBezTo>
                    <a:pt x="2189" y="23020"/>
                    <a:pt x="2147" y="22350"/>
                    <a:pt x="2265" y="21704"/>
                  </a:cubicBezTo>
                  <a:cubicBezTo>
                    <a:pt x="2447" y="21069"/>
                    <a:pt x="2443" y="20406"/>
                    <a:pt x="2510" y="19757"/>
                  </a:cubicBezTo>
                  <a:cubicBezTo>
                    <a:pt x="2573" y="19104"/>
                    <a:pt x="2688" y="18455"/>
                    <a:pt x="2723" y="17802"/>
                  </a:cubicBezTo>
                  <a:cubicBezTo>
                    <a:pt x="2758" y="17146"/>
                    <a:pt x="2869" y="16501"/>
                    <a:pt x="2922" y="15848"/>
                  </a:cubicBezTo>
                  <a:lnTo>
                    <a:pt x="3620" y="8020"/>
                  </a:lnTo>
                  <a:cubicBezTo>
                    <a:pt x="3627" y="6708"/>
                    <a:pt x="3888" y="5417"/>
                    <a:pt x="3923" y="4105"/>
                  </a:cubicBezTo>
                  <a:cubicBezTo>
                    <a:pt x="3941" y="3777"/>
                    <a:pt x="3948" y="3445"/>
                    <a:pt x="3969" y="3121"/>
                  </a:cubicBezTo>
                  <a:cubicBezTo>
                    <a:pt x="3993" y="2800"/>
                    <a:pt x="4052" y="2475"/>
                    <a:pt x="4066" y="2150"/>
                  </a:cubicBezTo>
                  <a:cubicBezTo>
                    <a:pt x="4091" y="1494"/>
                    <a:pt x="4010" y="831"/>
                    <a:pt x="3941" y="168"/>
                  </a:cubicBezTo>
                  <a:cubicBezTo>
                    <a:pt x="3934" y="91"/>
                    <a:pt x="3878" y="25"/>
                    <a:pt x="3804" y="8"/>
                  </a:cubicBezTo>
                  <a:cubicBezTo>
                    <a:pt x="3788" y="3"/>
                    <a:pt x="3770" y="1"/>
                    <a:pt x="3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9"/>
            <p:cNvSpPr/>
            <p:nvPr/>
          </p:nvSpPr>
          <p:spPr>
            <a:xfrm>
              <a:off x="4545825" y="4220375"/>
              <a:ext cx="489975" cy="885975"/>
            </a:xfrm>
            <a:custGeom>
              <a:avLst/>
              <a:gdLst/>
              <a:ahLst/>
              <a:cxnLst/>
              <a:rect l="l" t="t" r="r" b="b"/>
              <a:pathLst>
                <a:path w="19599" h="35439" extrusionOk="0">
                  <a:moveTo>
                    <a:pt x="1049" y="33238"/>
                  </a:moveTo>
                  <a:lnTo>
                    <a:pt x="1049" y="33238"/>
                  </a:lnTo>
                  <a:cubicBezTo>
                    <a:pt x="1049" y="33240"/>
                    <a:pt x="1050" y="33242"/>
                    <a:pt x="1050" y="33243"/>
                  </a:cubicBezTo>
                  <a:lnTo>
                    <a:pt x="1050" y="33243"/>
                  </a:lnTo>
                  <a:cubicBezTo>
                    <a:pt x="1049" y="33242"/>
                    <a:pt x="1048" y="33241"/>
                    <a:pt x="1047" y="33240"/>
                  </a:cubicBezTo>
                  <a:cubicBezTo>
                    <a:pt x="1048" y="33239"/>
                    <a:pt x="1048" y="33239"/>
                    <a:pt x="1049" y="33238"/>
                  </a:cubicBezTo>
                  <a:close/>
                  <a:moveTo>
                    <a:pt x="3664" y="0"/>
                  </a:moveTo>
                  <a:cubicBezTo>
                    <a:pt x="3565" y="0"/>
                    <a:pt x="3475" y="66"/>
                    <a:pt x="3452" y="167"/>
                  </a:cubicBezTo>
                  <a:cubicBezTo>
                    <a:pt x="3329" y="711"/>
                    <a:pt x="3253" y="1259"/>
                    <a:pt x="3214" y="1814"/>
                  </a:cubicBezTo>
                  <a:cubicBezTo>
                    <a:pt x="3179" y="2362"/>
                    <a:pt x="3204" y="2914"/>
                    <a:pt x="3130" y="3461"/>
                  </a:cubicBezTo>
                  <a:cubicBezTo>
                    <a:pt x="2970" y="4557"/>
                    <a:pt x="3036" y="5660"/>
                    <a:pt x="2865" y="6756"/>
                  </a:cubicBezTo>
                  <a:cubicBezTo>
                    <a:pt x="2816" y="7855"/>
                    <a:pt x="2802" y="8958"/>
                    <a:pt x="2670" y="10054"/>
                  </a:cubicBezTo>
                  <a:cubicBezTo>
                    <a:pt x="2621" y="10602"/>
                    <a:pt x="2611" y="11150"/>
                    <a:pt x="2604" y="11701"/>
                  </a:cubicBezTo>
                  <a:cubicBezTo>
                    <a:pt x="2597" y="12256"/>
                    <a:pt x="2537" y="12800"/>
                    <a:pt x="2509" y="13352"/>
                  </a:cubicBezTo>
                  <a:cubicBezTo>
                    <a:pt x="2391" y="14451"/>
                    <a:pt x="2453" y="15554"/>
                    <a:pt x="2359" y="16653"/>
                  </a:cubicBezTo>
                  <a:cubicBezTo>
                    <a:pt x="2199" y="17749"/>
                    <a:pt x="2220" y="18855"/>
                    <a:pt x="2181" y="19954"/>
                  </a:cubicBezTo>
                  <a:cubicBezTo>
                    <a:pt x="2143" y="21057"/>
                    <a:pt x="2045" y="22149"/>
                    <a:pt x="2042" y="23252"/>
                  </a:cubicBezTo>
                  <a:cubicBezTo>
                    <a:pt x="2038" y="24359"/>
                    <a:pt x="1944" y="25458"/>
                    <a:pt x="1926" y="26561"/>
                  </a:cubicBezTo>
                  <a:lnTo>
                    <a:pt x="1920" y="27384"/>
                  </a:lnTo>
                  <a:lnTo>
                    <a:pt x="1920" y="27799"/>
                  </a:lnTo>
                  <a:cubicBezTo>
                    <a:pt x="1916" y="27855"/>
                    <a:pt x="1906" y="27866"/>
                    <a:pt x="1906" y="27901"/>
                  </a:cubicBezTo>
                  <a:lnTo>
                    <a:pt x="1857" y="28047"/>
                  </a:lnTo>
                  <a:cubicBezTo>
                    <a:pt x="1679" y="28480"/>
                    <a:pt x="1375" y="28965"/>
                    <a:pt x="1106" y="29443"/>
                  </a:cubicBezTo>
                  <a:cubicBezTo>
                    <a:pt x="555" y="30413"/>
                    <a:pt x="66" y="31485"/>
                    <a:pt x="0" y="32779"/>
                  </a:cubicBezTo>
                  <a:cubicBezTo>
                    <a:pt x="7" y="32943"/>
                    <a:pt x="4" y="33108"/>
                    <a:pt x="49" y="33275"/>
                  </a:cubicBezTo>
                  <a:lnTo>
                    <a:pt x="101" y="33523"/>
                  </a:lnTo>
                  <a:cubicBezTo>
                    <a:pt x="108" y="33596"/>
                    <a:pt x="210" y="33774"/>
                    <a:pt x="283" y="33879"/>
                  </a:cubicBezTo>
                  <a:cubicBezTo>
                    <a:pt x="611" y="34245"/>
                    <a:pt x="911" y="34305"/>
                    <a:pt x="1201" y="34434"/>
                  </a:cubicBezTo>
                  <a:cubicBezTo>
                    <a:pt x="1780" y="34622"/>
                    <a:pt x="2335" y="34727"/>
                    <a:pt x="2886" y="34856"/>
                  </a:cubicBezTo>
                  <a:cubicBezTo>
                    <a:pt x="3985" y="35128"/>
                    <a:pt x="5102" y="35201"/>
                    <a:pt x="6215" y="35254"/>
                  </a:cubicBezTo>
                  <a:cubicBezTo>
                    <a:pt x="7975" y="35304"/>
                    <a:pt x="9729" y="35439"/>
                    <a:pt x="11484" y="35439"/>
                  </a:cubicBezTo>
                  <a:cubicBezTo>
                    <a:pt x="11943" y="35439"/>
                    <a:pt x="12401" y="35430"/>
                    <a:pt x="12860" y="35407"/>
                  </a:cubicBezTo>
                  <a:lnTo>
                    <a:pt x="14521" y="35324"/>
                  </a:lnTo>
                  <a:cubicBezTo>
                    <a:pt x="15076" y="35292"/>
                    <a:pt x="15631" y="35303"/>
                    <a:pt x="16182" y="35247"/>
                  </a:cubicBezTo>
                  <a:cubicBezTo>
                    <a:pt x="17292" y="35146"/>
                    <a:pt x="18388" y="34898"/>
                    <a:pt x="19463" y="34584"/>
                  </a:cubicBezTo>
                  <a:cubicBezTo>
                    <a:pt x="19547" y="34556"/>
                    <a:pt x="19599" y="34479"/>
                    <a:pt x="19595" y="34392"/>
                  </a:cubicBezTo>
                  <a:cubicBezTo>
                    <a:pt x="19589" y="34295"/>
                    <a:pt x="19508" y="34220"/>
                    <a:pt x="19413" y="34220"/>
                  </a:cubicBezTo>
                  <a:cubicBezTo>
                    <a:pt x="19409" y="34220"/>
                    <a:pt x="19404" y="34220"/>
                    <a:pt x="19400" y="34221"/>
                  </a:cubicBezTo>
                  <a:cubicBezTo>
                    <a:pt x="18301" y="34280"/>
                    <a:pt x="17208" y="34256"/>
                    <a:pt x="16120" y="34308"/>
                  </a:cubicBezTo>
                  <a:cubicBezTo>
                    <a:pt x="15572" y="34329"/>
                    <a:pt x="15027" y="34395"/>
                    <a:pt x="14483" y="34416"/>
                  </a:cubicBezTo>
                  <a:cubicBezTo>
                    <a:pt x="14190" y="34429"/>
                    <a:pt x="13895" y="34432"/>
                    <a:pt x="13600" y="34432"/>
                  </a:cubicBezTo>
                  <a:cubicBezTo>
                    <a:pt x="13347" y="34432"/>
                    <a:pt x="13094" y="34430"/>
                    <a:pt x="12843" y="34430"/>
                  </a:cubicBezTo>
                  <a:cubicBezTo>
                    <a:pt x="12500" y="34425"/>
                    <a:pt x="12158" y="34424"/>
                    <a:pt x="11815" y="34424"/>
                  </a:cubicBezTo>
                  <a:cubicBezTo>
                    <a:pt x="11285" y="34424"/>
                    <a:pt x="10755" y="34427"/>
                    <a:pt x="10225" y="34427"/>
                  </a:cubicBezTo>
                  <a:cubicBezTo>
                    <a:pt x="8909" y="34427"/>
                    <a:pt x="7594" y="34405"/>
                    <a:pt x="6289" y="34252"/>
                  </a:cubicBezTo>
                  <a:lnTo>
                    <a:pt x="3057" y="33882"/>
                  </a:lnTo>
                  <a:cubicBezTo>
                    <a:pt x="2541" y="33819"/>
                    <a:pt x="2031" y="33697"/>
                    <a:pt x="1543" y="33509"/>
                  </a:cubicBezTo>
                  <a:cubicBezTo>
                    <a:pt x="1347" y="33434"/>
                    <a:pt x="1127" y="33307"/>
                    <a:pt x="1059" y="33251"/>
                  </a:cubicBezTo>
                  <a:lnTo>
                    <a:pt x="1059" y="33251"/>
                  </a:lnTo>
                  <a:cubicBezTo>
                    <a:pt x="1059" y="33255"/>
                    <a:pt x="1058" y="33258"/>
                    <a:pt x="1057" y="33258"/>
                  </a:cubicBezTo>
                  <a:cubicBezTo>
                    <a:pt x="1056" y="33258"/>
                    <a:pt x="1053" y="33254"/>
                    <a:pt x="1050" y="33243"/>
                  </a:cubicBezTo>
                  <a:lnTo>
                    <a:pt x="1050" y="33243"/>
                  </a:lnTo>
                  <a:cubicBezTo>
                    <a:pt x="1053" y="33246"/>
                    <a:pt x="1056" y="33248"/>
                    <a:pt x="1059" y="33251"/>
                  </a:cubicBezTo>
                  <a:lnTo>
                    <a:pt x="1059" y="33251"/>
                  </a:lnTo>
                  <a:cubicBezTo>
                    <a:pt x="1059" y="33245"/>
                    <a:pt x="1057" y="33237"/>
                    <a:pt x="1052" y="33237"/>
                  </a:cubicBezTo>
                  <a:cubicBezTo>
                    <a:pt x="1051" y="33237"/>
                    <a:pt x="1050" y="33238"/>
                    <a:pt x="1049" y="33238"/>
                  </a:cubicBezTo>
                  <a:lnTo>
                    <a:pt x="1049" y="33238"/>
                  </a:lnTo>
                  <a:cubicBezTo>
                    <a:pt x="1048" y="33236"/>
                    <a:pt x="1048" y="33233"/>
                    <a:pt x="1047" y="33230"/>
                  </a:cubicBezTo>
                  <a:lnTo>
                    <a:pt x="1009" y="33080"/>
                  </a:lnTo>
                  <a:cubicBezTo>
                    <a:pt x="967" y="32982"/>
                    <a:pt x="974" y="32863"/>
                    <a:pt x="960" y="32755"/>
                  </a:cubicBezTo>
                  <a:cubicBezTo>
                    <a:pt x="925" y="32305"/>
                    <a:pt x="1065" y="31813"/>
                    <a:pt x="1263" y="31338"/>
                  </a:cubicBezTo>
                  <a:cubicBezTo>
                    <a:pt x="1466" y="30864"/>
                    <a:pt x="1714" y="30403"/>
                    <a:pt x="1961" y="29911"/>
                  </a:cubicBezTo>
                  <a:cubicBezTo>
                    <a:pt x="2213" y="29419"/>
                    <a:pt x="2492" y="28965"/>
                    <a:pt x="2722" y="28372"/>
                  </a:cubicBezTo>
                  <a:cubicBezTo>
                    <a:pt x="2754" y="28292"/>
                    <a:pt x="2782" y="28211"/>
                    <a:pt x="2806" y="28128"/>
                  </a:cubicBezTo>
                  <a:cubicBezTo>
                    <a:pt x="2827" y="28026"/>
                    <a:pt x="2844" y="27925"/>
                    <a:pt x="2851" y="27820"/>
                  </a:cubicBezTo>
                  <a:lnTo>
                    <a:pt x="2876" y="27412"/>
                  </a:lnTo>
                  <a:lnTo>
                    <a:pt x="2914" y="26589"/>
                  </a:lnTo>
                  <a:cubicBezTo>
                    <a:pt x="2956" y="25489"/>
                    <a:pt x="2904" y="24383"/>
                    <a:pt x="3008" y="23291"/>
                  </a:cubicBezTo>
                  <a:cubicBezTo>
                    <a:pt x="3113" y="22195"/>
                    <a:pt x="3050" y="21092"/>
                    <a:pt x="3110" y="19993"/>
                  </a:cubicBezTo>
                  <a:cubicBezTo>
                    <a:pt x="3172" y="18893"/>
                    <a:pt x="3270" y="17798"/>
                    <a:pt x="3207" y="16695"/>
                  </a:cubicBezTo>
                  <a:cubicBezTo>
                    <a:pt x="3211" y="15589"/>
                    <a:pt x="3375" y="14496"/>
                    <a:pt x="3364" y="13397"/>
                  </a:cubicBezTo>
                  <a:cubicBezTo>
                    <a:pt x="3382" y="12846"/>
                    <a:pt x="3382" y="12298"/>
                    <a:pt x="3427" y="11746"/>
                  </a:cubicBezTo>
                  <a:cubicBezTo>
                    <a:pt x="3476" y="11195"/>
                    <a:pt x="3521" y="10647"/>
                    <a:pt x="3528" y="10096"/>
                  </a:cubicBezTo>
                  <a:cubicBezTo>
                    <a:pt x="3507" y="8993"/>
                    <a:pt x="3612" y="7897"/>
                    <a:pt x="3685" y="6798"/>
                  </a:cubicBezTo>
                  <a:cubicBezTo>
                    <a:pt x="3637" y="5695"/>
                    <a:pt x="3825" y="4606"/>
                    <a:pt x="3801" y="3503"/>
                  </a:cubicBezTo>
                  <a:cubicBezTo>
                    <a:pt x="3794" y="2952"/>
                    <a:pt x="3888" y="2404"/>
                    <a:pt x="3916" y="1856"/>
                  </a:cubicBezTo>
                  <a:cubicBezTo>
                    <a:pt x="3951" y="1305"/>
                    <a:pt x="3940" y="750"/>
                    <a:pt x="3891" y="198"/>
                  </a:cubicBezTo>
                  <a:cubicBezTo>
                    <a:pt x="3881" y="104"/>
                    <a:pt x="3811" y="27"/>
                    <a:pt x="3717" y="7"/>
                  </a:cubicBezTo>
                  <a:cubicBezTo>
                    <a:pt x="3699" y="2"/>
                    <a:pt x="3682" y="0"/>
                    <a:pt x="36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9"/>
            <p:cNvSpPr/>
            <p:nvPr/>
          </p:nvSpPr>
          <p:spPr>
            <a:xfrm>
              <a:off x="4663500" y="4715800"/>
              <a:ext cx="477000" cy="45625"/>
            </a:xfrm>
            <a:custGeom>
              <a:avLst/>
              <a:gdLst/>
              <a:ahLst/>
              <a:cxnLst/>
              <a:rect l="l" t="t" r="r" b="b"/>
              <a:pathLst>
                <a:path w="19080" h="1825" extrusionOk="0">
                  <a:moveTo>
                    <a:pt x="619" y="0"/>
                  </a:moveTo>
                  <a:cubicBezTo>
                    <a:pt x="480" y="0"/>
                    <a:pt x="340" y="19"/>
                    <a:pt x="203" y="57"/>
                  </a:cubicBezTo>
                  <a:cubicBezTo>
                    <a:pt x="151" y="71"/>
                    <a:pt x="106" y="106"/>
                    <a:pt x="74" y="151"/>
                  </a:cubicBezTo>
                  <a:cubicBezTo>
                    <a:pt x="1" y="263"/>
                    <a:pt x="29" y="413"/>
                    <a:pt x="140" y="490"/>
                  </a:cubicBezTo>
                  <a:cubicBezTo>
                    <a:pt x="311" y="598"/>
                    <a:pt x="500" y="675"/>
                    <a:pt x="702" y="710"/>
                  </a:cubicBezTo>
                  <a:cubicBezTo>
                    <a:pt x="898" y="738"/>
                    <a:pt x="1104" y="710"/>
                    <a:pt x="1292" y="776"/>
                  </a:cubicBezTo>
                  <a:cubicBezTo>
                    <a:pt x="1669" y="930"/>
                    <a:pt x="2081" y="856"/>
                    <a:pt x="2454" y="1017"/>
                  </a:cubicBezTo>
                  <a:cubicBezTo>
                    <a:pt x="2849" y="1059"/>
                    <a:pt x="3250" y="1055"/>
                    <a:pt x="3630" y="1188"/>
                  </a:cubicBezTo>
                  <a:cubicBezTo>
                    <a:pt x="3806" y="1223"/>
                    <a:pt x="3988" y="1241"/>
                    <a:pt x="4173" y="1241"/>
                  </a:cubicBezTo>
                  <a:cubicBezTo>
                    <a:pt x="4190" y="1241"/>
                    <a:pt x="4207" y="1240"/>
                    <a:pt x="4224" y="1240"/>
                  </a:cubicBezTo>
                  <a:cubicBezTo>
                    <a:pt x="4419" y="1247"/>
                    <a:pt x="4614" y="1275"/>
                    <a:pt x="4806" y="1320"/>
                  </a:cubicBezTo>
                  <a:cubicBezTo>
                    <a:pt x="5194" y="1425"/>
                    <a:pt x="5599" y="1348"/>
                    <a:pt x="5989" y="1432"/>
                  </a:cubicBezTo>
                  <a:cubicBezTo>
                    <a:pt x="6373" y="1589"/>
                    <a:pt x="6778" y="1544"/>
                    <a:pt x="7169" y="1575"/>
                  </a:cubicBezTo>
                  <a:cubicBezTo>
                    <a:pt x="7529" y="1604"/>
                    <a:pt x="7884" y="1682"/>
                    <a:pt x="8248" y="1682"/>
                  </a:cubicBezTo>
                  <a:cubicBezTo>
                    <a:pt x="8283" y="1682"/>
                    <a:pt x="8317" y="1681"/>
                    <a:pt x="8352" y="1680"/>
                  </a:cubicBezTo>
                  <a:cubicBezTo>
                    <a:pt x="8384" y="1678"/>
                    <a:pt x="8416" y="1678"/>
                    <a:pt x="8448" y="1678"/>
                  </a:cubicBezTo>
                  <a:cubicBezTo>
                    <a:pt x="8796" y="1678"/>
                    <a:pt x="9137" y="1754"/>
                    <a:pt x="9486" y="1754"/>
                  </a:cubicBezTo>
                  <a:cubicBezTo>
                    <a:pt x="9506" y="1754"/>
                    <a:pt x="9526" y="1754"/>
                    <a:pt x="9546" y="1753"/>
                  </a:cubicBezTo>
                  <a:cubicBezTo>
                    <a:pt x="9666" y="1747"/>
                    <a:pt x="9786" y="1744"/>
                    <a:pt x="9907" y="1744"/>
                  </a:cubicBezTo>
                  <a:cubicBezTo>
                    <a:pt x="10182" y="1744"/>
                    <a:pt x="10457" y="1760"/>
                    <a:pt x="10729" y="1792"/>
                  </a:cubicBezTo>
                  <a:cubicBezTo>
                    <a:pt x="10804" y="1800"/>
                    <a:pt x="10880" y="1803"/>
                    <a:pt x="10955" y="1803"/>
                  </a:cubicBezTo>
                  <a:cubicBezTo>
                    <a:pt x="11177" y="1803"/>
                    <a:pt x="11399" y="1776"/>
                    <a:pt x="11621" y="1776"/>
                  </a:cubicBezTo>
                  <a:cubicBezTo>
                    <a:pt x="11723" y="1776"/>
                    <a:pt x="11824" y="1782"/>
                    <a:pt x="11926" y="1799"/>
                  </a:cubicBezTo>
                  <a:cubicBezTo>
                    <a:pt x="12010" y="1812"/>
                    <a:pt x="12094" y="1817"/>
                    <a:pt x="12177" y="1817"/>
                  </a:cubicBezTo>
                  <a:cubicBezTo>
                    <a:pt x="12407" y="1817"/>
                    <a:pt x="12636" y="1780"/>
                    <a:pt x="12867" y="1780"/>
                  </a:cubicBezTo>
                  <a:cubicBezTo>
                    <a:pt x="12952" y="1780"/>
                    <a:pt x="13037" y="1785"/>
                    <a:pt x="13123" y="1799"/>
                  </a:cubicBezTo>
                  <a:cubicBezTo>
                    <a:pt x="13248" y="1817"/>
                    <a:pt x="13373" y="1825"/>
                    <a:pt x="13498" y="1825"/>
                  </a:cubicBezTo>
                  <a:cubicBezTo>
                    <a:pt x="13771" y="1825"/>
                    <a:pt x="14043" y="1788"/>
                    <a:pt x="14316" y="1750"/>
                  </a:cubicBezTo>
                  <a:cubicBezTo>
                    <a:pt x="14714" y="1690"/>
                    <a:pt x="15112" y="1631"/>
                    <a:pt x="15513" y="1631"/>
                  </a:cubicBezTo>
                  <a:cubicBezTo>
                    <a:pt x="15914" y="1610"/>
                    <a:pt x="16316" y="1558"/>
                    <a:pt x="16710" y="1477"/>
                  </a:cubicBezTo>
                  <a:cubicBezTo>
                    <a:pt x="16909" y="1439"/>
                    <a:pt x="17104" y="1383"/>
                    <a:pt x="17300" y="1338"/>
                  </a:cubicBezTo>
                  <a:cubicBezTo>
                    <a:pt x="17495" y="1296"/>
                    <a:pt x="17701" y="1293"/>
                    <a:pt x="17897" y="1233"/>
                  </a:cubicBezTo>
                  <a:cubicBezTo>
                    <a:pt x="18291" y="1122"/>
                    <a:pt x="18643" y="860"/>
                    <a:pt x="18989" y="636"/>
                  </a:cubicBezTo>
                  <a:cubicBezTo>
                    <a:pt x="19041" y="605"/>
                    <a:pt x="19076" y="546"/>
                    <a:pt x="19076" y="483"/>
                  </a:cubicBezTo>
                  <a:cubicBezTo>
                    <a:pt x="19080" y="382"/>
                    <a:pt x="18999" y="291"/>
                    <a:pt x="18898" y="287"/>
                  </a:cubicBezTo>
                  <a:lnTo>
                    <a:pt x="18874" y="287"/>
                  </a:lnTo>
                  <a:cubicBezTo>
                    <a:pt x="18661" y="279"/>
                    <a:pt x="18455" y="266"/>
                    <a:pt x="18254" y="266"/>
                  </a:cubicBezTo>
                  <a:cubicBezTo>
                    <a:pt x="18061" y="266"/>
                    <a:pt x="17872" y="278"/>
                    <a:pt x="17687" y="315"/>
                  </a:cubicBezTo>
                  <a:cubicBezTo>
                    <a:pt x="17324" y="387"/>
                    <a:pt x="16967" y="511"/>
                    <a:pt x="16584" y="511"/>
                  </a:cubicBezTo>
                  <a:cubicBezTo>
                    <a:pt x="16574" y="511"/>
                    <a:pt x="16563" y="511"/>
                    <a:pt x="16553" y="511"/>
                  </a:cubicBezTo>
                  <a:cubicBezTo>
                    <a:pt x="15865" y="558"/>
                    <a:pt x="15181" y="748"/>
                    <a:pt x="14481" y="748"/>
                  </a:cubicBezTo>
                  <a:cubicBezTo>
                    <a:pt x="14406" y="748"/>
                    <a:pt x="14332" y="746"/>
                    <a:pt x="14257" y="741"/>
                  </a:cubicBezTo>
                  <a:cubicBezTo>
                    <a:pt x="14153" y="737"/>
                    <a:pt x="14049" y="735"/>
                    <a:pt x="13947" y="735"/>
                  </a:cubicBezTo>
                  <a:cubicBezTo>
                    <a:pt x="13660" y="735"/>
                    <a:pt x="13376" y="753"/>
                    <a:pt x="13091" y="804"/>
                  </a:cubicBezTo>
                  <a:cubicBezTo>
                    <a:pt x="12978" y="824"/>
                    <a:pt x="12866" y="830"/>
                    <a:pt x="12753" y="830"/>
                  </a:cubicBezTo>
                  <a:cubicBezTo>
                    <a:pt x="12584" y="830"/>
                    <a:pt x="12414" y="817"/>
                    <a:pt x="12243" y="817"/>
                  </a:cubicBezTo>
                  <a:cubicBezTo>
                    <a:pt x="12138" y="817"/>
                    <a:pt x="12032" y="822"/>
                    <a:pt x="11926" y="839"/>
                  </a:cubicBezTo>
                  <a:cubicBezTo>
                    <a:pt x="11847" y="851"/>
                    <a:pt x="11768" y="855"/>
                    <a:pt x="11690" y="855"/>
                  </a:cubicBezTo>
                  <a:cubicBezTo>
                    <a:pt x="11428" y="855"/>
                    <a:pt x="11167" y="805"/>
                    <a:pt x="10907" y="805"/>
                  </a:cubicBezTo>
                  <a:cubicBezTo>
                    <a:pt x="10857" y="805"/>
                    <a:pt x="10806" y="806"/>
                    <a:pt x="10756" y="811"/>
                  </a:cubicBezTo>
                  <a:cubicBezTo>
                    <a:pt x="10626" y="820"/>
                    <a:pt x="10496" y="825"/>
                    <a:pt x="10365" y="825"/>
                  </a:cubicBezTo>
                  <a:cubicBezTo>
                    <a:pt x="10104" y="825"/>
                    <a:pt x="9842" y="806"/>
                    <a:pt x="9584" y="769"/>
                  </a:cubicBezTo>
                  <a:cubicBezTo>
                    <a:pt x="9515" y="763"/>
                    <a:pt x="9446" y="762"/>
                    <a:pt x="9377" y="762"/>
                  </a:cubicBezTo>
                  <a:cubicBezTo>
                    <a:pt x="9216" y="762"/>
                    <a:pt x="9054" y="772"/>
                    <a:pt x="8892" y="772"/>
                  </a:cubicBezTo>
                  <a:cubicBezTo>
                    <a:pt x="8732" y="772"/>
                    <a:pt x="8572" y="762"/>
                    <a:pt x="8415" y="720"/>
                  </a:cubicBezTo>
                  <a:cubicBezTo>
                    <a:pt x="8232" y="672"/>
                    <a:pt x="8046" y="663"/>
                    <a:pt x="7859" y="663"/>
                  </a:cubicBezTo>
                  <a:cubicBezTo>
                    <a:pt x="7753" y="663"/>
                    <a:pt x="7647" y="666"/>
                    <a:pt x="7541" y="666"/>
                  </a:cubicBezTo>
                  <a:cubicBezTo>
                    <a:pt x="7441" y="666"/>
                    <a:pt x="7341" y="664"/>
                    <a:pt x="7242" y="654"/>
                  </a:cubicBezTo>
                  <a:cubicBezTo>
                    <a:pt x="6903" y="621"/>
                    <a:pt x="6564" y="593"/>
                    <a:pt x="6223" y="593"/>
                  </a:cubicBezTo>
                  <a:cubicBezTo>
                    <a:pt x="6170" y="593"/>
                    <a:pt x="6118" y="593"/>
                    <a:pt x="6066" y="595"/>
                  </a:cubicBezTo>
                  <a:cubicBezTo>
                    <a:pt x="6057" y="595"/>
                    <a:pt x="6048" y="595"/>
                    <a:pt x="6039" y="595"/>
                  </a:cubicBezTo>
                  <a:cubicBezTo>
                    <a:pt x="5680" y="595"/>
                    <a:pt x="5329" y="471"/>
                    <a:pt x="4970" y="471"/>
                  </a:cubicBezTo>
                  <a:cubicBezTo>
                    <a:pt x="4948" y="471"/>
                    <a:pt x="4926" y="471"/>
                    <a:pt x="4904" y="472"/>
                  </a:cubicBezTo>
                  <a:cubicBezTo>
                    <a:pt x="4705" y="472"/>
                    <a:pt x="4506" y="455"/>
                    <a:pt x="4314" y="424"/>
                  </a:cubicBezTo>
                  <a:cubicBezTo>
                    <a:pt x="4122" y="375"/>
                    <a:pt x="3930" y="347"/>
                    <a:pt x="3735" y="336"/>
                  </a:cubicBezTo>
                  <a:cubicBezTo>
                    <a:pt x="3676" y="341"/>
                    <a:pt x="3618" y="344"/>
                    <a:pt x="3561" y="344"/>
                  </a:cubicBezTo>
                  <a:cubicBezTo>
                    <a:pt x="3220" y="344"/>
                    <a:pt x="2894" y="264"/>
                    <a:pt x="2566" y="211"/>
                  </a:cubicBezTo>
                  <a:cubicBezTo>
                    <a:pt x="2526" y="208"/>
                    <a:pt x="2486" y="207"/>
                    <a:pt x="2446" y="207"/>
                  </a:cubicBezTo>
                  <a:cubicBezTo>
                    <a:pt x="2386" y="207"/>
                    <a:pt x="2326" y="209"/>
                    <a:pt x="2267" y="209"/>
                  </a:cubicBezTo>
                  <a:cubicBezTo>
                    <a:pt x="2168" y="209"/>
                    <a:pt x="2070" y="204"/>
                    <a:pt x="1976" y="176"/>
                  </a:cubicBezTo>
                  <a:cubicBezTo>
                    <a:pt x="1819" y="133"/>
                    <a:pt x="1658" y="114"/>
                    <a:pt x="1496" y="114"/>
                  </a:cubicBezTo>
                  <a:cubicBezTo>
                    <a:pt x="1459" y="114"/>
                    <a:pt x="1423" y="115"/>
                    <a:pt x="1386" y="116"/>
                  </a:cubicBezTo>
                  <a:cubicBezTo>
                    <a:pt x="1372" y="117"/>
                    <a:pt x="1357" y="118"/>
                    <a:pt x="1342" y="118"/>
                  </a:cubicBezTo>
                  <a:cubicBezTo>
                    <a:pt x="1162" y="118"/>
                    <a:pt x="988" y="44"/>
                    <a:pt x="811" y="12"/>
                  </a:cubicBezTo>
                  <a:cubicBezTo>
                    <a:pt x="747" y="4"/>
                    <a:pt x="683" y="0"/>
                    <a:pt x="6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9"/>
            <p:cNvSpPr/>
            <p:nvPr/>
          </p:nvSpPr>
          <p:spPr>
            <a:xfrm>
              <a:off x="6101675" y="4214850"/>
              <a:ext cx="83075" cy="645900"/>
            </a:xfrm>
            <a:custGeom>
              <a:avLst/>
              <a:gdLst/>
              <a:ahLst/>
              <a:cxnLst/>
              <a:rect l="l" t="t" r="r" b="b"/>
              <a:pathLst>
                <a:path w="3323" h="25836" extrusionOk="0">
                  <a:moveTo>
                    <a:pt x="314" y="0"/>
                  </a:moveTo>
                  <a:cubicBezTo>
                    <a:pt x="216" y="0"/>
                    <a:pt x="132" y="72"/>
                    <a:pt x="119" y="172"/>
                  </a:cubicBezTo>
                  <a:cubicBezTo>
                    <a:pt x="66" y="723"/>
                    <a:pt x="0" y="1268"/>
                    <a:pt x="49" y="1798"/>
                  </a:cubicBezTo>
                  <a:cubicBezTo>
                    <a:pt x="66" y="2070"/>
                    <a:pt x="133" y="2328"/>
                    <a:pt x="168" y="2594"/>
                  </a:cubicBezTo>
                  <a:cubicBezTo>
                    <a:pt x="202" y="2859"/>
                    <a:pt x="216" y="3124"/>
                    <a:pt x="237" y="3393"/>
                  </a:cubicBezTo>
                  <a:cubicBezTo>
                    <a:pt x="304" y="4461"/>
                    <a:pt x="593" y="5504"/>
                    <a:pt x="625" y="6576"/>
                  </a:cubicBezTo>
                  <a:cubicBezTo>
                    <a:pt x="663" y="7109"/>
                    <a:pt x="705" y="7640"/>
                    <a:pt x="831" y="8163"/>
                  </a:cubicBezTo>
                  <a:cubicBezTo>
                    <a:pt x="956" y="8687"/>
                    <a:pt x="918" y="9228"/>
                    <a:pt x="1043" y="9751"/>
                  </a:cubicBezTo>
                  <a:cubicBezTo>
                    <a:pt x="1169" y="10275"/>
                    <a:pt x="1117" y="10819"/>
                    <a:pt x="1228" y="11343"/>
                  </a:cubicBezTo>
                  <a:lnTo>
                    <a:pt x="1351" y="12138"/>
                  </a:lnTo>
                  <a:cubicBezTo>
                    <a:pt x="1378" y="12404"/>
                    <a:pt x="1385" y="12669"/>
                    <a:pt x="1406" y="12937"/>
                  </a:cubicBezTo>
                  <a:cubicBezTo>
                    <a:pt x="1459" y="13468"/>
                    <a:pt x="1619" y="13988"/>
                    <a:pt x="1602" y="14529"/>
                  </a:cubicBezTo>
                  <a:cubicBezTo>
                    <a:pt x="1584" y="15070"/>
                    <a:pt x="1755" y="15593"/>
                    <a:pt x="1797" y="16120"/>
                  </a:cubicBezTo>
                  <a:cubicBezTo>
                    <a:pt x="1843" y="16647"/>
                    <a:pt x="1909" y="17185"/>
                    <a:pt x="2007" y="17708"/>
                  </a:cubicBezTo>
                  <a:cubicBezTo>
                    <a:pt x="2108" y="18232"/>
                    <a:pt x="2049" y="18776"/>
                    <a:pt x="2160" y="19299"/>
                  </a:cubicBezTo>
                  <a:cubicBezTo>
                    <a:pt x="2209" y="19561"/>
                    <a:pt x="2244" y="19826"/>
                    <a:pt x="2258" y="20095"/>
                  </a:cubicBezTo>
                  <a:cubicBezTo>
                    <a:pt x="2251" y="20360"/>
                    <a:pt x="2268" y="20629"/>
                    <a:pt x="2310" y="20894"/>
                  </a:cubicBezTo>
                  <a:cubicBezTo>
                    <a:pt x="2436" y="21418"/>
                    <a:pt x="2432" y="21952"/>
                    <a:pt x="2453" y="22486"/>
                  </a:cubicBezTo>
                  <a:cubicBezTo>
                    <a:pt x="2488" y="22747"/>
                    <a:pt x="2555" y="23009"/>
                    <a:pt x="2555" y="23274"/>
                  </a:cubicBezTo>
                  <a:cubicBezTo>
                    <a:pt x="2555" y="23540"/>
                    <a:pt x="2576" y="23808"/>
                    <a:pt x="2617" y="24070"/>
                  </a:cubicBezTo>
                  <a:cubicBezTo>
                    <a:pt x="2663" y="24332"/>
                    <a:pt x="2617" y="24597"/>
                    <a:pt x="2610" y="24855"/>
                  </a:cubicBezTo>
                  <a:cubicBezTo>
                    <a:pt x="2610" y="25093"/>
                    <a:pt x="2635" y="25333"/>
                    <a:pt x="2680" y="25571"/>
                  </a:cubicBezTo>
                  <a:lnTo>
                    <a:pt x="2701" y="25672"/>
                  </a:lnTo>
                  <a:cubicBezTo>
                    <a:pt x="2715" y="25731"/>
                    <a:pt x="2750" y="25780"/>
                    <a:pt x="2799" y="25808"/>
                  </a:cubicBezTo>
                  <a:cubicBezTo>
                    <a:pt x="2831" y="25827"/>
                    <a:pt x="2867" y="25835"/>
                    <a:pt x="2902" y="25835"/>
                  </a:cubicBezTo>
                  <a:cubicBezTo>
                    <a:pt x="2973" y="25835"/>
                    <a:pt x="3042" y="25800"/>
                    <a:pt x="3082" y="25735"/>
                  </a:cubicBezTo>
                  <a:cubicBezTo>
                    <a:pt x="3277" y="25414"/>
                    <a:pt x="3305" y="25141"/>
                    <a:pt x="3312" y="24862"/>
                  </a:cubicBezTo>
                  <a:cubicBezTo>
                    <a:pt x="3322" y="24583"/>
                    <a:pt x="3249" y="24318"/>
                    <a:pt x="3287" y="24046"/>
                  </a:cubicBezTo>
                  <a:cubicBezTo>
                    <a:pt x="3315" y="23777"/>
                    <a:pt x="3312" y="23505"/>
                    <a:pt x="3273" y="23236"/>
                  </a:cubicBezTo>
                  <a:cubicBezTo>
                    <a:pt x="3232" y="22967"/>
                    <a:pt x="3273" y="22695"/>
                    <a:pt x="3270" y="22426"/>
                  </a:cubicBezTo>
                  <a:cubicBezTo>
                    <a:pt x="3221" y="21892"/>
                    <a:pt x="3127" y="21358"/>
                    <a:pt x="3162" y="20817"/>
                  </a:cubicBezTo>
                  <a:cubicBezTo>
                    <a:pt x="3151" y="20549"/>
                    <a:pt x="3123" y="20284"/>
                    <a:pt x="3075" y="20018"/>
                  </a:cubicBezTo>
                  <a:cubicBezTo>
                    <a:pt x="3036" y="19753"/>
                    <a:pt x="3015" y="19484"/>
                    <a:pt x="3012" y="19216"/>
                  </a:cubicBezTo>
                  <a:cubicBezTo>
                    <a:pt x="3026" y="18675"/>
                    <a:pt x="2855" y="18158"/>
                    <a:pt x="2848" y="17621"/>
                  </a:cubicBezTo>
                  <a:cubicBezTo>
                    <a:pt x="2904" y="17076"/>
                    <a:pt x="2771" y="16553"/>
                    <a:pt x="2715" y="16019"/>
                  </a:cubicBezTo>
                  <a:cubicBezTo>
                    <a:pt x="2659" y="15489"/>
                    <a:pt x="2645" y="14948"/>
                    <a:pt x="2558" y="14421"/>
                  </a:cubicBezTo>
                  <a:cubicBezTo>
                    <a:pt x="2471" y="13890"/>
                    <a:pt x="2464" y="13356"/>
                    <a:pt x="2387" y="12822"/>
                  </a:cubicBezTo>
                  <a:cubicBezTo>
                    <a:pt x="2349" y="12561"/>
                    <a:pt x="2293" y="12295"/>
                    <a:pt x="2261" y="12030"/>
                  </a:cubicBezTo>
                  <a:lnTo>
                    <a:pt x="2195" y="11231"/>
                  </a:lnTo>
                  <a:cubicBezTo>
                    <a:pt x="2178" y="10694"/>
                    <a:pt x="1986" y="10181"/>
                    <a:pt x="1996" y="9640"/>
                  </a:cubicBezTo>
                  <a:cubicBezTo>
                    <a:pt x="2003" y="9099"/>
                    <a:pt x="1804" y="8582"/>
                    <a:pt x="1818" y="8041"/>
                  </a:cubicBezTo>
                  <a:cubicBezTo>
                    <a:pt x="1829" y="7500"/>
                    <a:pt x="1720" y="6977"/>
                    <a:pt x="1630" y="6450"/>
                  </a:cubicBezTo>
                  <a:cubicBezTo>
                    <a:pt x="1392" y="5403"/>
                    <a:pt x="1410" y="4321"/>
                    <a:pt x="1207" y="3271"/>
                  </a:cubicBezTo>
                  <a:cubicBezTo>
                    <a:pt x="1162" y="3002"/>
                    <a:pt x="1103" y="2740"/>
                    <a:pt x="1068" y="2475"/>
                  </a:cubicBezTo>
                  <a:cubicBezTo>
                    <a:pt x="1033" y="2210"/>
                    <a:pt x="1033" y="1945"/>
                    <a:pt x="981" y="1676"/>
                  </a:cubicBezTo>
                  <a:cubicBezTo>
                    <a:pt x="886" y="1149"/>
                    <a:pt x="684" y="639"/>
                    <a:pt x="485" y="123"/>
                  </a:cubicBezTo>
                  <a:cubicBezTo>
                    <a:pt x="461" y="57"/>
                    <a:pt x="401" y="11"/>
                    <a:pt x="328" y="1"/>
                  </a:cubicBezTo>
                  <a:cubicBezTo>
                    <a:pt x="323" y="0"/>
                    <a:pt x="319"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9"/>
            <p:cNvSpPr/>
            <p:nvPr/>
          </p:nvSpPr>
          <p:spPr>
            <a:xfrm>
              <a:off x="5578800" y="4888125"/>
              <a:ext cx="561625" cy="155225"/>
            </a:xfrm>
            <a:custGeom>
              <a:avLst/>
              <a:gdLst/>
              <a:ahLst/>
              <a:cxnLst/>
              <a:rect l="l" t="t" r="r" b="b"/>
              <a:pathLst>
                <a:path w="22465" h="6209" extrusionOk="0">
                  <a:moveTo>
                    <a:pt x="1420" y="0"/>
                  </a:moveTo>
                  <a:cubicBezTo>
                    <a:pt x="1356" y="0"/>
                    <a:pt x="1292" y="27"/>
                    <a:pt x="1246" y="81"/>
                  </a:cubicBezTo>
                  <a:cubicBezTo>
                    <a:pt x="1058" y="308"/>
                    <a:pt x="901" y="563"/>
                    <a:pt x="789" y="835"/>
                  </a:cubicBezTo>
                  <a:cubicBezTo>
                    <a:pt x="681" y="1107"/>
                    <a:pt x="632" y="1404"/>
                    <a:pt x="496" y="1669"/>
                  </a:cubicBezTo>
                  <a:cubicBezTo>
                    <a:pt x="360" y="1938"/>
                    <a:pt x="266" y="2224"/>
                    <a:pt x="217" y="2520"/>
                  </a:cubicBezTo>
                  <a:cubicBezTo>
                    <a:pt x="175" y="2820"/>
                    <a:pt x="56" y="3114"/>
                    <a:pt x="21" y="3431"/>
                  </a:cubicBezTo>
                  <a:cubicBezTo>
                    <a:pt x="1" y="3763"/>
                    <a:pt x="32" y="4094"/>
                    <a:pt x="123" y="4412"/>
                  </a:cubicBezTo>
                  <a:cubicBezTo>
                    <a:pt x="227" y="4740"/>
                    <a:pt x="315" y="5106"/>
                    <a:pt x="594" y="5385"/>
                  </a:cubicBezTo>
                  <a:cubicBezTo>
                    <a:pt x="873" y="5665"/>
                    <a:pt x="1208" y="5783"/>
                    <a:pt x="1519" y="5871"/>
                  </a:cubicBezTo>
                  <a:cubicBezTo>
                    <a:pt x="1829" y="5958"/>
                    <a:pt x="2126" y="6031"/>
                    <a:pt x="2426" y="6097"/>
                  </a:cubicBezTo>
                  <a:cubicBezTo>
                    <a:pt x="3143" y="6174"/>
                    <a:pt x="3854" y="6209"/>
                    <a:pt x="4559" y="6209"/>
                  </a:cubicBezTo>
                  <a:cubicBezTo>
                    <a:pt x="6219" y="6209"/>
                    <a:pt x="7850" y="6017"/>
                    <a:pt x="9472" y="5738"/>
                  </a:cubicBezTo>
                  <a:cubicBezTo>
                    <a:pt x="10037" y="5595"/>
                    <a:pt x="10606" y="5473"/>
                    <a:pt x="11185" y="5396"/>
                  </a:cubicBezTo>
                  <a:cubicBezTo>
                    <a:pt x="11765" y="5316"/>
                    <a:pt x="12306" y="5071"/>
                    <a:pt x="12885" y="4984"/>
                  </a:cubicBezTo>
                  <a:cubicBezTo>
                    <a:pt x="13175" y="4935"/>
                    <a:pt x="13457" y="4869"/>
                    <a:pt x="13736" y="4778"/>
                  </a:cubicBezTo>
                  <a:cubicBezTo>
                    <a:pt x="14009" y="4677"/>
                    <a:pt x="14291" y="4597"/>
                    <a:pt x="14578" y="4544"/>
                  </a:cubicBezTo>
                  <a:cubicBezTo>
                    <a:pt x="15164" y="4450"/>
                    <a:pt x="15708" y="4234"/>
                    <a:pt x="16253" y="4021"/>
                  </a:cubicBezTo>
                  <a:cubicBezTo>
                    <a:pt x="17327" y="3550"/>
                    <a:pt x="18479" y="3274"/>
                    <a:pt x="19523" y="2712"/>
                  </a:cubicBezTo>
                  <a:lnTo>
                    <a:pt x="20297" y="2290"/>
                  </a:lnTo>
                  <a:cubicBezTo>
                    <a:pt x="20559" y="2147"/>
                    <a:pt x="20838" y="2049"/>
                    <a:pt x="21086" y="1878"/>
                  </a:cubicBezTo>
                  <a:cubicBezTo>
                    <a:pt x="21592" y="1571"/>
                    <a:pt x="22018" y="1107"/>
                    <a:pt x="22405" y="653"/>
                  </a:cubicBezTo>
                  <a:cubicBezTo>
                    <a:pt x="22454" y="597"/>
                    <a:pt x="22464" y="521"/>
                    <a:pt x="22437" y="454"/>
                  </a:cubicBezTo>
                  <a:cubicBezTo>
                    <a:pt x="22403" y="385"/>
                    <a:pt x="22334" y="344"/>
                    <a:pt x="22262" y="344"/>
                  </a:cubicBezTo>
                  <a:cubicBezTo>
                    <a:pt x="22236" y="344"/>
                    <a:pt x="22210" y="349"/>
                    <a:pt x="22185" y="360"/>
                  </a:cubicBezTo>
                  <a:lnTo>
                    <a:pt x="22178" y="360"/>
                  </a:lnTo>
                  <a:cubicBezTo>
                    <a:pt x="21644" y="604"/>
                    <a:pt x="21117" y="807"/>
                    <a:pt x="20615" y="1058"/>
                  </a:cubicBezTo>
                  <a:cubicBezTo>
                    <a:pt x="20367" y="1191"/>
                    <a:pt x="20133" y="1348"/>
                    <a:pt x="19882" y="1477"/>
                  </a:cubicBezTo>
                  <a:cubicBezTo>
                    <a:pt x="19634" y="1609"/>
                    <a:pt x="19366" y="1704"/>
                    <a:pt x="19107" y="1822"/>
                  </a:cubicBezTo>
                  <a:cubicBezTo>
                    <a:pt x="18057" y="2231"/>
                    <a:pt x="17048" y="2789"/>
                    <a:pt x="15932" y="3061"/>
                  </a:cubicBezTo>
                  <a:cubicBezTo>
                    <a:pt x="15380" y="3218"/>
                    <a:pt x="14832" y="3365"/>
                    <a:pt x="14298" y="3585"/>
                  </a:cubicBezTo>
                  <a:cubicBezTo>
                    <a:pt x="13768" y="3801"/>
                    <a:pt x="13192" y="3860"/>
                    <a:pt x="12651" y="4056"/>
                  </a:cubicBezTo>
                  <a:cubicBezTo>
                    <a:pt x="12110" y="4251"/>
                    <a:pt x="11531" y="4272"/>
                    <a:pt x="10980" y="4440"/>
                  </a:cubicBezTo>
                  <a:lnTo>
                    <a:pt x="10145" y="4642"/>
                  </a:lnTo>
                  <a:cubicBezTo>
                    <a:pt x="9863" y="4691"/>
                    <a:pt x="9580" y="4719"/>
                    <a:pt x="9297" y="4764"/>
                  </a:cubicBezTo>
                  <a:cubicBezTo>
                    <a:pt x="8747" y="4853"/>
                    <a:pt x="8213" y="5040"/>
                    <a:pt x="7653" y="5040"/>
                  </a:cubicBezTo>
                  <a:cubicBezTo>
                    <a:pt x="7638" y="5040"/>
                    <a:pt x="7623" y="5040"/>
                    <a:pt x="7608" y="5040"/>
                  </a:cubicBezTo>
                  <a:cubicBezTo>
                    <a:pt x="7597" y="5040"/>
                    <a:pt x="7586" y="5040"/>
                    <a:pt x="7575" y="5040"/>
                  </a:cubicBezTo>
                  <a:cubicBezTo>
                    <a:pt x="7011" y="5040"/>
                    <a:pt x="6467" y="5212"/>
                    <a:pt x="5912" y="5242"/>
                  </a:cubicBezTo>
                  <a:cubicBezTo>
                    <a:pt x="5343" y="5274"/>
                    <a:pt x="4778" y="5242"/>
                    <a:pt x="4213" y="5358"/>
                  </a:cubicBezTo>
                  <a:cubicBezTo>
                    <a:pt x="4135" y="5363"/>
                    <a:pt x="4058" y="5366"/>
                    <a:pt x="3981" y="5366"/>
                  </a:cubicBezTo>
                  <a:cubicBezTo>
                    <a:pt x="3497" y="5366"/>
                    <a:pt x="3018" y="5267"/>
                    <a:pt x="2552" y="5246"/>
                  </a:cubicBezTo>
                  <a:cubicBezTo>
                    <a:pt x="2283" y="5225"/>
                    <a:pt x="2011" y="5187"/>
                    <a:pt x="1777" y="5089"/>
                  </a:cubicBezTo>
                  <a:cubicBezTo>
                    <a:pt x="1567" y="5005"/>
                    <a:pt x="1369" y="4893"/>
                    <a:pt x="1187" y="4764"/>
                  </a:cubicBezTo>
                  <a:cubicBezTo>
                    <a:pt x="1047" y="4691"/>
                    <a:pt x="915" y="4457"/>
                    <a:pt x="859" y="4227"/>
                  </a:cubicBezTo>
                  <a:cubicBezTo>
                    <a:pt x="803" y="3993"/>
                    <a:pt x="838" y="3742"/>
                    <a:pt x="838" y="3484"/>
                  </a:cubicBezTo>
                  <a:cubicBezTo>
                    <a:pt x="838" y="3225"/>
                    <a:pt x="828" y="2946"/>
                    <a:pt x="922" y="2684"/>
                  </a:cubicBezTo>
                  <a:cubicBezTo>
                    <a:pt x="1006" y="2423"/>
                    <a:pt x="1075" y="2154"/>
                    <a:pt x="1131" y="1878"/>
                  </a:cubicBezTo>
                  <a:cubicBezTo>
                    <a:pt x="1184" y="1599"/>
                    <a:pt x="1341" y="1355"/>
                    <a:pt x="1445" y="1089"/>
                  </a:cubicBezTo>
                  <a:cubicBezTo>
                    <a:pt x="1550" y="817"/>
                    <a:pt x="1616" y="535"/>
                    <a:pt x="1648" y="241"/>
                  </a:cubicBezTo>
                  <a:cubicBezTo>
                    <a:pt x="1651" y="172"/>
                    <a:pt x="1623" y="102"/>
                    <a:pt x="1571" y="57"/>
                  </a:cubicBezTo>
                  <a:cubicBezTo>
                    <a:pt x="1527" y="19"/>
                    <a:pt x="1473" y="0"/>
                    <a:pt x="1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9"/>
            <p:cNvSpPr/>
            <p:nvPr/>
          </p:nvSpPr>
          <p:spPr>
            <a:xfrm>
              <a:off x="5496800" y="4331925"/>
              <a:ext cx="141275" cy="526575"/>
            </a:xfrm>
            <a:custGeom>
              <a:avLst/>
              <a:gdLst/>
              <a:ahLst/>
              <a:cxnLst/>
              <a:rect l="l" t="t" r="r" b="b"/>
              <a:pathLst>
                <a:path w="5651" h="21063" extrusionOk="0">
                  <a:moveTo>
                    <a:pt x="265" y="1"/>
                  </a:moveTo>
                  <a:cubicBezTo>
                    <a:pt x="156" y="1"/>
                    <a:pt x="49" y="76"/>
                    <a:pt x="32" y="203"/>
                  </a:cubicBezTo>
                  <a:cubicBezTo>
                    <a:pt x="0" y="430"/>
                    <a:pt x="14" y="661"/>
                    <a:pt x="70" y="884"/>
                  </a:cubicBezTo>
                  <a:cubicBezTo>
                    <a:pt x="129" y="1097"/>
                    <a:pt x="244" y="1299"/>
                    <a:pt x="262" y="1526"/>
                  </a:cubicBezTo>
                  <a:cubicBezTo>
                    <a:pt x="279" y="1749"/>
                    <a:pt x="328" y="1969"/>
                    <a:pt x="405" y="2179"/>
                  </a:cubicBezTo>
                  <a:cubicBezTo>
                    <a:pt x="489" y="2388"/>
                    <a:pt x="489" y="2615"/>
                    <a:pt x="531" y="2838"/>
                  </a:cubicBezTo>
                  <a:cubicBezTo>
                    <a:pt x="656" y="3268"/>
                    <a:pt x="820" y="3686"/>
                    <a:pt x="855" y="4133"/>
                  </a:cubicBezTo>
                  <a:cubicBezTo>
                    <a:pt x="897" y="4356"/>
                    <a:pt x="960" y="4573"/>
                    <a:pt x="1040" y="4779"/>
                  </a:cubicBezTo>
                  <a:cubicBezTo>
                    <a:pt x="1110" y="4991"/>
                    <a:pt x="1162" y="5211"/>
                    <a:pt x="1194" y="5431"/>
                  </a:cubicBezTo>
                  <a:cubicBezTo>
                    <a:pt x="1246" y="5874"/>
                    <a:pt x="1536" y="6258"/>
                    <a:pt x="1539" y="6722"/>
                  </a:cubicBezTo>
                  <a:cubicBezTo>
                    <a:pt x="1543" y="7183"/>
                    <a:pt x="1717" y="7595"/>
                    <a:pt x="1836" y="8024"/>
                  </a:cubicBezTo>
                  <a:cubicBezTo>
                    <a:pt x="1954" y="8457"/>
                    <a:pt x="2007" y="8904"/>
                    <a:pt x="2153" y="9326"/>
                  </a:cubicBezTo>
                  <a:cubicBezTo>
                    <a:pt x="2303" y="9748"/>
                    <a:pt x="2345" y="10198"/>
                    <a:pt x="2471" y="10624"/>
                  </a:cubicBezTo>
                  <a:cubicBezTo>
                    <a:pt x="2621" y="11046"/>
                    <a:pt x="2733" y="11479"/>
                    <a:pt x="2809" y="11915"/>
                  </a:cubicBezTo>
                  <a:cubicBezTo>
                    <a:pt x="2883" y="12362"/>
                    <a:pt x="3113" y="12763"/>
                    <a:pt x="3148" y="13214"/>
                  </a:cubicBezTo>
                  <a:cubicBezTo>
                    <a:pt x="3183" y="13660"/>
                    <a:pt x="3424" y="14062"/>
                    <a:pt x="3455" y="14512"/>
                  </a:cubicBezTo>
                  <a:cubicBezTo>
                    <a:pt x="3486" y="14962"/>
                    <a:pt x="3633" y="15384"/>
                    <a:pt x="3762" y="15813"/>
                  </a:cubicBezTo>
                  <a:cubicBezTo>
                    <a:pt x="4073" y="16654"/>
                    <a:pt x="4132" y="17551"/>
                    <a:pt x="4387" y="18403"/>
                  </a:cubicBezTo>
                  <a:cubicBezTo>
                    <a:pt x="4453" y="18616"/>
                    <a:pt x="4523" y="18832"/>
                    <a:pt x="4572" y="19045"/>
                  </a:cubicBezTo>
                  <a:cubicBezTo>
                    <a:pt x="4621" y="19258"/>
                    <a:pt x="4628" y="19481"/>
                    <a:pt x="4683" y="19694"/>
                  </a:cubicBezTo>
                  <a:cubicBezTo>
                    <a:pt x="4739" y="19907"/>
                    <a:pt x="4813" y="20116"/>
                    <a:pt x="4907" y="20315"/>
                  </a:cubicBezTo>
                  <a:cubicBezTo>
                    <a:pt x="4987" y="20514"/>
                    <a:pt x="5067" y="20657"/>
                    <a:pt x="5092" y="20884"/>
                  </a:cubicBezTo>
                  <a:cubicBezTo>
                    <a:pt x="5095" y="20943"/>
                    <a:pt x="5127" y="20999"/>
                    <a:pt x="5179" y="21031"/>
                  </a:cubicBezTo>
                  <a:cubicBezTo>
                    <a:pt x="5211" y="21052"/>
                    <a:pt x="5247" y="21063"/>
                    <a:pt x="5284" y="21063"/>
                  </a:cubicBezTo>
                  <a:cubicBezTo>
                    <a:pt x="5347" y="21063"/>
                    <a:pt x="5410" y="21031"/>
                    <a:pt x="5448" y="20971"/>
                  </a:cubicBezTo>
                  <a:cubicBezTo>
                    <a:pt x="5584" y="20762"/>
                    <a:pt x="5615" y="20444"/>
                    <a:pt x="5626" y="20214"/>
                  </a:cubicBezTo>
                  <a:cubicBezTo>
                    <a:pt x="5640" y="19984"/>
                    <a:pt x="5650" y="19739"/>
                    <a:pt x="5608" y="19520"/>
                  </a:cubicBezTo>
                  <a:cubicBezTo>
                    <a:pt x="5518" y="19076"/>
                    <a:pt x="5392" y="18644"/>
                    <a:pt x="5347" y="18193"/>
                  </a:cubicBezTo>
                  <a:cubicBezTo>
                    <a:pt x="5217" y="17304"/>
                    <a:pt x="4858" y="16470"/>
                    <a:pt x="4746" y="15576"/>
                  </a:cubicBezTo>
                  <a:cubicBezTo>
                    <a:pt x="4673" y="15136"/>
                    <a:pt x="4586" y="14697"/>
                    <a:pt x="4418" y="14278"/>
                  </a:cubicBezTo>
                  <a:cubicBezTo>
                    <a:pt x="4254" y="13859"/>
                    <a:pt x="4240" y="13402"/>
                    <a:pt x="4073" y="12980"/>
                  </a:cubicBezTo>
                  <a:cubicBezTo>
                    <a:pt x="3909" y="12561"/>
                    <a:pt x="3909" y="12104"/>
                    <a:pt x="3759" y="11681"/>
                  </a:cubicBezTo>
                  <a:cubicBezTo>
                    <a:pt x="3612" y="11259"/>
                    <a:pt x="3504" y="10823"/>
                    <a:pt x="3434" y="10380"/>
                  </a:cubicBezTo>
                  <a:cubicBezTo>
                    <a:pt x="3336" y="9944"/>
                    <a:pt x="3113" y="9542"/>
                    <a:pt x="3085" y="9089"/>
                  </a:cubicBezTo>
                  <a:cubicBezTo>
                    <a:pt x="3054" y="8635"/>
                    <a:pt x="2830" y="8234"/>
                    <a:pt x="2729" y="7797"/>
                  </a:cubicBezTo>
                  <a:cubicBezTo>
                    <a:pt x="2631" y="7361"/>
                    <a:pt x="2513" y="6932"/>
                    <a:pt x="2356" y="6513"/>
                  </a:cubicBezTo>
                  <a:cubicBezTo>
                    <a:pt x="2199" y="6094"/>
                    <a:pt x="2192" y="5630"/>
                    <a:pt x="2024" y="5215"/>
                  </a:cubicBezTo>
                  <a:cubicBezTo>
                    <a:pt x="1940" y="5009"/>
                    <a:pt x="1878" y="4793"/>
                    <a:pt x="1836" y="4576"/>
                  </a:cubicBezTo>
                  <a:cubicBezTo>
                    <a:pt x="1804" y="4353"/>
                    <a:pt x="1752" y="4133"/>
                    <a:pt x="1679" y="3920"/>
                  </a:cubicBezTo>
                  <a:cubicBezTo>
                    <a:pt x="1487" y="3512"/>
                    <a:pt x="1420" y="3065"/>
                    <a:pt x="1319" y="2636"/>
                  </a:cubicBezTo>
                  <a:cubicBezTo>
                    <a:pt x="1246" y="2419"/>
                    <a:pt x="1134" y="2221"/>
                    <a:pt x="1103" y="1997"/>
                  </a:cubicBezTo>
                  <a:cubicBezTo>
                    <a:pt x="1068" y="1777"/>
                    <a:pt x="1002" y="1561"/>
                    <a:pt x="907" y="1362"/>
                  </a:cubicBezTo>
                  <a:cubicBezTo>
                    <a:pt x="810" y="1156"/>
                    <a:pt x="806" y="926"/>
                    <a:pt x="754" y="706"/>
                  </a:cubicBezTo>
                  <a:cubicBezTo>
                    <a:pt x="688" y="486"/>
                    <a:pt x="586" y="280"/>
                    <a:pt x="447" y="95"/>
                  </a:cubicBezTo>
                  <a:lnTo>
                    <a:pt x="450" y="92"/>
                  </a:lnTo>
                  <a:cubicBezTo>
                    <a:pt x="401" y="29"/>
                    <a:pt x="333"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9"/>
            <p:cNvSpPr/>
            <p:nvPr/>
          </p:nvSpPr>
          <p:spPr>
            <a:xfrm>
              <a:off x="5994875" y="4528175"/>
              <a:ext cx="159500" cy="75175"/>
            </a:xfrm>
            <a:custGeom>
              <a:avLst/>
              <a:gdLst/>
              <a:ahLst/>
              <a:cxnLst/>
              <a:rect l="l" t="t" r="r" b="b"/>
              <a:pathLst>
                <a:path w="6380" h="3007" extrusionOk="0">
                  <a:moveTo>
                    <a:pt x="5765" y="1"/>
                  </a:moveTo>
                  <a:cubicBezTo>
                    <a:pt x="5729" y="1"/>
                    <a:pt x="5696" y="5"/>
                    <a:pt x="5664" y="14"/>
                  </a:cubicBezTo>
                  <a:cubicBezTo>
                    <a:pt x="5602" y="35"/>
                    <a:pt x="5556" y="94"/>
                    <a:pt x="5497" y="122"/>
                  </a:cubicBezTo>
                  <a:cubicBezTo>
                    <a:pt x="5431" y="153"/>
                    <a:pt x="5364" y="174"/>
                    <a:pt x="5295" y="185"/>
                  </a:cubicBezTo>
                  <a:cubicBezTo>
                    <a:pt x="5026" y="240"/>
                    <a:pt x="4844" y="502"/>
                    <a:pt x="4558" y="527"/>
                  </a:cubicBezTo>
                  <a:cubicBezTo>
                    <a:pt x="4422" y="555"/>
                    <a:pt x="4293" y="593"/>
                    <a:pt x="4192" y="705"/>
                  </a:cubicBezTo>
                  <a:cubicBezTo>
                    <a:pt x="4091" y="813"/>
                    <a:pt x="3930" y="778"/>
                    <a:pt x="3825" y="883"/>
                  </a:cubicBezTo>
                  <a:cubicBezTo>
                    <a:pt x="3721" y="987"/>
                    <a:pt x="3553" y="942"/>
                    <a:pt x="3445" y="1029"/>
                  </a:cubicBezTo>
                  <a:cubicBezTo>
                    <a:pt x="3337" y="1116"/>
                    <a:pt x="3204" y="1169"/>
                    <a:pt x="3065" y="1179"/>
                  </a:cubicBezTo>
                  <a:cubicBezTo>
                    <a:pt x="2943" y="1211"/>
                    <a:pt x="2865" y="1343"/>
                    <a:pt x="2729" y="1343"/>
                  </a:cubicBezTo>
                  <a:cubicBezTo>
                    <a:pt x="2717" y="1343"/>
                    <a:pt x="2704" y="1342"/>
                    <a:pt x="2691" y="1340"/>
                  </a:cubicBezTo>
                  <a:cubicBezTo>
                    <a:pt x="2680" y="1338"/>
                    <a:pt x="2669" y="1337"/>
                    <a:pt x="2658" y="1337"/>
                  </a:cubicBezTo>
                  <a:cubicBezTo>
                    <a:pt x="2519" y="1337"/>
                    <a:pt x="2441" y="1475"/>
                    <a:pt x="2314" y="1507"/>
                  </a:cubicBezTo>
                  <a:cubicBezTo>
                    <a:pt x="2182" y="1542"/>
                    <a:pt x="2032" y="1528"/>
                    <a:pt x="1944" y="1685"/>
                  </a:cubicBezTo>
                  <a:cubicBezTo>
                    <a:pt x="1833" y="1772"/>
                    <a:pt x="1662" y="1710"/>
                    <a:pt x="1553" y="1814"/>
                  </a:cubicBezTo>
                  <a:cubicBezTo>
                    <a:pt x="1498" y="1860"/>
                    <a:pt x="1435" y="1891"/>
                    <a:pt x="1365" y="1898"/>
                  </a:cubicBezTo>
                  <a:cubicBezTo>
                    <a:pt x="1355" y="1897"/>
                    <a:pt x="1345" y="1897"/>
                    <a:pt x="1335" y="1897"/>
                  </a:cubicBezTo>
                  <a:cubicBezTo>
                    <a:pt x="1275" y="1897"/>
                    <a:pt x="1217" y="1914"/>
                    <a:pt x="1170" y="1947"/>
                  </a:cubicBezTo>
                  <a:cubicBezTo>
                    <a:pt x="1065" y="2069"/>
                    <a:pt x="915" y="2066"/>
                    <a:pt x="786" y="2097"/>
                  </a:cubicBezTo>
                  <a:cubicBezTo>
                    <a:pt x="724" y="2131"/>
                    <a:pt x="676" y="2205"/>
                    <a:pt x="606" y="2205"/>
                  </a:cubicBezTo>
                  <a:cubicBezTo>
                    <a:pt x="604" y="2205"/>
                    <a:pt x="602" y="2205"/>
                    <a:pt x="601" y="2205"/>
                  </a:cubicBezTo>
                  <a:cubicBezTo>
                    <a:pt x="527" y="2205"/>
                    <a:pt x="458" y="2237"/>
                    <a:pt x="412" y="2292"/>
                  </a:cubicBezTo>
                  <a:cubicBezTo>
                    <a:pt x="390" y="2316"/>
                    <a:pt x="362" y="2321"/>
                    <a:pt x="333" y="2321"/>
                  </a:cubicBezTo>
                  <a:cubicBezTo>
                    <a:pt x="314" y="2321"/>
                    <a:pt x="295" y="2319"/>
                    <a:pt x="275" y="2319"/>
                  </a:cubicBezTo>
                  <a:cubicBezTo>
                    <a:pt x="254" y="2319"/>
                    <a:pt x="233" y="2322"/>
                    <a:pt x="213" y="2331"/>
                  </a:cubicBezTo>
                  <a:cubicBezTo>
                    <a:pt x="147" y="2362"/>
                    <a:pt x="95" y="2415"/>
                    <a:pt x="56" y="2523"/>
                  </a:cubicBezTo>
                  <a:cubicBezTo>
                    <a:pt x="0" y="2673"/>
                    <a:pt x="53" y="2844"/>
                    <a:pt x="182" y="2938"/>
                  </a:cubicBezTo>
                  <a:cubicBezTo>
                    <a:pt x="238" y="2982"/>
                    <a:pt x="309" y="3007"/>
                    <a:pt x="383" y="3007"/>
                  </a:cubicBezTo>
                  <a:cubicBezTo>
                    <a:pt x="396" y="3007"/>
                    <a:pt x="409" y="3006"/>
                    <a:pt x="423" y="3004"/>
                  </a:cubicBezTo>
                  <a:cubicBezTo>
                    <a:pt x="482" y="2983"/>
                    <a:pt x="525" y="2921"/>
                    <a:pt x="591" y="2921"/>
                  </a:cubicBezTo>
                  <a:cubicBezTo>
                    <a:pt x="598" y="2921"/>
                    <a:pt x="606" y="2922"/>
                    <a:pt x="615" y="2924"/>
                  </a:cubicBezTo>
                  <a:cubicBezTo>
                    <a:pt x="634" y="2929"/>
                    <a:pt x="655" y="2931"/>
                    <a:pt x="675" y="2931"/>
                  </a:cubicBezTo>
                  <a:cubicBezTo>
                    <a:pt x="726" y="2931"/>
                    <a:pt x="778" y="2916"/>
                    <a:pt x="821" y="2886"/>
                  </a:cubicBezTo>
                  <a:cubicBezTo>
                    <a:pt x="835" y="2874"/>
                    <a:pt x="847" y="2870"/>
                    <a:pt x="858" y="2870"/>
                  </a:cubicBezTo>
                  <a:cubicBezTo>
                    <a:pt x="883" y="2870"/>
                    <a:pt x="907" y="2888"/>
                    <a:pt x="949" y="2888"/>
                  </a:cubicBezTo>
                  <a:cubicBezTo>
                    <a:pt x="972" y="2888"/>
                    <a:pt x="999" y="2883"/>
                    <a:pt x="1033" y="2868"/>
                  </a:cubicBezTo>
                  <a:cubicBezTo>
                    <a:pt x="1143" y="2821"/>
                    <a:pt x="1245" y="2746"/>
                    <a:pt x="1370" y="2746"/>
                  </a:cubicBezTo>
                  <a:cubicBezTo>
                    <a:pt x="1392" y="2746"/>
                    <a:pt x="1415" y="2748"/>
                    <a:pt x="1438" y="2753"/>
                  </a:cubicBezTo>
                  <a:cubicBezTo>
                    <a:pt x="1508" y="2750"/>
                    <a:pt x="1578" y="2718"/>
                    <a:pt x="1630" y="2673"/>
                  </a:cubicBezTo>
                  <a:cubicBezTo>
                    <a:pt x="1688" y="2638"/>
                    <a:pt x="1751" y="2620"/>
                    <a:pt x="1818" y="2620"/>
                  </a:cubicBezTo>
                  <a:cubicBezTo>
                    <a:pt x="1824" y="2620"/>
                    <a:pt x="1830" y="2620"/>
                    <a:pt x="1836" y="2621"/>
                  </a:cubicBezTo>
                  <a:cubicBezTo>
                    <a:pt x="1841" y="2621"/>
                    <a:pt x="1846" y="2621"/>
                    <a:pt x="1851" y="2621"/>
                  </a:cubicBezTo>
                  <a:cubicBezTo>
                    <a:pt x="1996" y="2621"/>
                    <a:pt x="2085" y="2474"/>
                    <a:pt x="2227" y="2470"/>
                  </a:cubicBezTo>
                  <a:cubicBezTo>
                    <a:pt x="2262" y="2483"/>
                    <a:pt x="2294" y="2489"/>
                    <a:pt x="2325" y="2489"/>
                  </a:cubicBezTo>
                  <a:cubicBezTo>
                    <a:pt x="2442" y="2489"/>
                    <a:pt x="2530" y="2407"/>
                    <a:pt x="2635" y="2366"/>
                  </a:cubicBezTo>
                  <a:cubicBezTo>
                    <a:pt x="2764" y="2313"/>
                    <a:pt x="2918" y="2324"/>
                    <a:pt x="3037" y="2237"/>
                  </a:cubicBezTo>
                  <a:cubicBezTo>
                    <a:pt x="3152" y="2149"/>
                    <a:pt x="3305" y="2160"/>
                    <a:pt x="3431" y="2097"/>
                  </a:cubicBezTo>
                  <a:cubicBezTo>
                    <a:pt x="3543" y="2006"/>
                    <a:pt x="3679" y="1950"/>
                    <a:pt x="3822" y="1930"/>
                  </a:cubicBezTo>
                  <a:cubicBezTo>
                    <a:pt x="3959" y="1913"/>
                    <a:pt x="4032" y="1754"/>
                    <a:pt x="4180" y="1754"/>
                  </a:cubicBezTo>
                  <a:cubicBezTo>
                    <a:pt x="4186" y="1754"/>
                    <a:pt x="4192" y="1754"/>
                    <a:pt x="4199" y="1755"/>
                  </a:cubicBezTo>
                  <a:cubicBezTo>
                    <a:pt x="4205" y="1756"/>
                    <a:pt x="4211" y="1756"/>
                    <a:pt x="4216" y="1756"/>
                  </a:cubicBezTo>
                  <a:cubicBezTo>
                    <a:pt x="4361" y="1756"/>
                    <a:pt x="4435" y="1600"/>
                    <a:pt x="4575" y="1600"/>
                  </a:cubicBezTo>
                  <a:cubicBezTo>
                    <a:pt x="4582" y="1600"/>
                    <a:pt x="4589" y="1601"/>
                    <a:pt x="4597" y="1601"/>
                  </a:cubicBezTo>
                  <a:cubicBezTo>
                    <a:pt x="4609" y="1603"/>
                    <a:pt x="4622" y="1604"/>
                    <a:pt x="4634" y="1604"/>
                  </a:cubicBezTo>
                  <a:cubicBezTo>
                    <a:pt x="4775" y="1604"/>
                    <a:pt x="4878" y="1515"/>
                    <a:pt x="4980" y="1437"/>
                  </a:cubicBezTo>
                  <a:cubicBezTo>
                    <a:pt x="5193" y="1225"/>
                    <a:pt x="5514" y="1246"/>
                    <a:pt x="5734" y="1057"/>
                  </a:cubicBezTo>
                  <a:cubicBezTo>
                    <a:pt x="5787" y="1008"/>
                    <a:pt x="5846" y="963"/>
                    <a:pt x="5905" y="928"/>
                  </a:cubicBezTo>
                  <a:cubicBezTo>
                    <a:pt x="5972" y="897"/>
                    <a:pt x="5989" y="935"/>
                    <a:pt x="6101" y="848"/>
                  </a:cubicBezTo>
                  <a:cubicBezTo>
                    <a:pt x="6216" y="760"/>
                    <a:pt x="6275" y="572"/>
                    <a:pt x="6338" y="397"/>
                  </a:cubicBezTo>
                  <a:cubicBezTo>
                    <a:pt x="6341" y="391"/>
                    <a:pt x="6341" y="380"/>
                    <a:pt x="6345" y="373"/>
                  </a:cubicBezTo>
                  <a:cubicBezTo>
                    <a:pt x="6380" y="240"/>
                    <a:pt x="6300" y="108"/>
                    <a:pt x="6167" y="76"/>
                  </a:cubicBezTo>
                  <a:lnTo>
                    <a:pt x="6163" y="76"/>
                  </a:lnTo>
                  <a:cubicBezTo>
                    <a:pt x="6022" y="42"/>
                    <a:pt x="5882" y="1"/>
                    <a:pt x="5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9"/>
            <p:cNvSpPr/>
            <p:nvPr/>
          </p:nvSpPr>
          <p:spPr>
            <a:xfrm>
              <a:off x="5590050" y="4604050"/>
              <a:ext cx="360175" cy="64075"/>
            </a:xfrm>
            <a:custGeom>
              <a:avLst/>
              <a:gdLst/>
              <a:ahLst/>
              <a:cxnLst/>
              <a:rect l="l" t="t" r="r" b="b"/>
              <a:pathLst>
                <a:path w="14407" h="2563" extrusionOk="0">
                  <a:moveTo>
                    <a:pt x="13502" y="1"/>
                  </a:moveTo>
                  <a:cubicBezTo>
                    <a:pt x="13430" y="1"/>
                    <a:pt x="13359" y="5"/>
                    <a:pt x="13290" y="15"/>
                  </a:cubicBezTo>
                  <a:cubicBezTo>
                    <a:pt x="13143" y="36"/>
                    <a:pt x="13007" y="105"/>
                    <a:pt x="12864" y="137"/>
                  </a:cubicBezTo>
                  <a:cubicBezTo>
                    <a:pt x="12721" y="168"/>
                    <a:pt x="12575" y="186"/>
                    <a:pt x="12428" y="193"/>
                  </a:cubicBezTo>
                  <a:cubicBezTo>
                    <a:pt x="11838" y="259"/>
                    <a:pt x="11290" y="531"/>
                    <a:pt x="10690" y="538"/>
                  </a:cubicBezTo>
                  <a:cubicBezTo>
                    <a:pt x="10393" y="566"/>
                    <a:pt x="10107" y="594"/>
                    <a:pt x="9825" y="706"/>
                  </a:cubicBezTo>
                  <a:cubicBezTo>
                    <a:pt x="9538" y="814"/>
                    <a:pt x="9235" y="776"/>
                    <a:pt x="8952" y="873"/>
                  </a:cubicBezTo>
                  <a:cubicBezTo>
                    <a:pt x="8666" y="974"/>
                    <a:pt x="8362" y="915"/>
                    <a:pt x="8073" y="999"/>
                  </a:cubicBezTo>
                  <a:cubicBezTo>
                    <a:pt x="7790" y="1079"/>
                    <a:pt x="7493" y="1121"/>
                    <a:pt x="7197" y="1121"/>
                  </a:cubicBezTo>
                  <a:cubicBezTo>
                    <a:pt x="6937" y="1139"/>
                    <a:pt x="6690" y="1254"/>
                    <a:pt x="6431" y="1254"/>
                  </a:cubicBezTo>
                  <a:cubicBezTo>
                    <a:pt x="6395" y="1254"/>
                    <a:pt x="6358" y="1252"/>
                    <a:pt x="6321" y="1247"/>
                  </a:cubicBezTo>
                  <a:cubicBezTo>
                    <a:pt x="6282" y="1241"/>
                    <a:pt x="6244" y="1238"/>
                    <a:pt x="6207" y="1238"/>
                  </a:cubicBezTo>
                  <a:cubicBezTo>
                    <a:pt x="5949" y="1238"/>
                    <a:pt x="5704" y="1357"/>
                    <a:pt x="5445" y="1372"/>
                  </a:cubicBezTo>
                  <a:cubicBezTo>
                    <a:pt x="5148" y="1390"/>
                    <a:pt x="4845" y="1358"/>
                    <a:pt x="4565" y="1508"/>
                  </a:cubicBezTo>
                  <a:cubicBezTo>
                    <a:pt x="4457" y="1536"/>
                    <a:pt x="4346" y="1541"/>
                    <a:pt x="4234" y="1541"/>
                  </a:cubicBezTo>
                  <a:cubicBezTo>
                    <a:pt x="4172" y="1541"/>
                    <a:pt x="4110" y="1539"/>
                    <a:pt x="4048" y="1539"/>
                  </a:cubicBezTo>
                  <a:cubicBezTo>
                    <a:pt x="3925" y="1539"/>
                    <a:pt x="3802" y="1545"/>
                    <a:pt x="3682" y="1582"/>
                  </a:cubicBezTo>
                  <a:cubicBezTo>
                    <a:pt x="3536" y="1620"/>
                    <a:pt x="3389" y="1638"/>
                    <a:pt x="3239" y="1638"/>
                  </a:cubicBezTo>
                  <a:cubicBezTo>
                    <a:pt x="3186" y="1631"/>
                    <a:pt x="3132" y="1628"/>
                    <a:pt x="3078" y="1628"/>
                  </a:cubicBezTo>
                  <a:cubicBezTo>
                    <a:pt x="2985" y="1628"/>
                    <a:pt x="2892" y="1637"/>
                    <a:pt x="2800" y="1655"/>
                  </a:cubicBezTo>
                  <a:cubicBezTo>
                    <a:pt x="2595" y="1727"/>
                    <a:pt x="2381" y="1736"/>
                    <a:pt x="2167" y="1736"/>
                  </a:cubicBezTo>
                  <a:cubicBezTo>
                    <a:pt x="2106" y="1736"/>
                    <a:pt x="2045" y="1735"/>
                    <a:pt x="1985" y="1735"/>
                  </a:cubicBezTo>
                  <a:cubicBezTo>
                    <a:pt x="1961" y="1735"/>
                    <a:pt x="1937" y="1735"/>
                    <a:pt x="1913" y="1735"/>
                  </a:cubicBezTo>
                  <a:cubicBezTo>
                    <a:pt x="1788" y="1757"/>
                    <a:pt x="1664" y="1812"/>
                    <a:pt x="1534" y="1812"/>
                  </a:cubicBezTo>
                  <a:cubicBezTo>
                    <a:pt x="1515" y="1812"/>
                    <a:pt x="1496" y="1811"/>
                    <a:pt x="1477" y="1809"/>
                  </a:cubicBezTo>
                  <a:cubicBezTo>
                    <a:pt x="1449" y="1807"/>
                    <a:pt x="1422" y="1806"/>
                    <a:pt x="1394" y="1806"/>
                  </a:cubicBezTo>
                  <a:cubicBezTo>
                    <a:pt x="1274" y="1806"/>
                    <a:pt x="1153" y="1824"/>
                    <a:pt x="1037" y="1861"/>
                  </a:cubicBezTo>
                  <a:cubicBezTo>
                    <a:pt x="990" y="1877"/>
                    <a:pt x="943" y="1882"/>
                    <a:pt x="895" y="1882"/>
                  </a:cubicBezTo>
                  <a:cubicBezTo>
                    <a:pt x="799" y="1882"/>
                    <a:pt x="703" y="1861"/>
                    <a:pt x="608" y="1861"/>
                  </a:cubicBezTo>
                  <a:cubicBezTo>
                    <a:pt x="604" y="1861"/>
                    <a:pt x="599" y="1861"/>
                    <a:pt x="594" y="1861"/>
                  </a:cubicBezTo>
                  <a:cubicBezTo>
                    <a:pt x="437" y="1871"/>
                    <a:pt x="287" y="1924"/>
                    <a:pt x="158" y="2011"/>
                  </a:cubicBezTo>
                  <a:lnTo>
                    <a:pt x="147" y="2007"/>
                  </a:lnTo>
                  <a:cubicBezTo>
                    <a:pt x="116" y="2032"/>
                    <a:pt x="88" y="2063"/>
                    <a:pt x="71" y="2095"/>
                  </a:cubicBezTo>
                  <a:cubicBezTo>
                    <a:pt x="1" y="2217"/>
                    <a:pt x="43" y="2374"/>
                    <a:pt x="165" y="2440"/>
                  </a:cubicBezTo>
                  <a:cubicBezTo>
                    <a:pt x="304" y="2520"/>
                    <a:pt x="458" y="2562"/>
                    <a:pt x="618" y="2562"/>
                  </a:cubicBezTo>
                  <a:cubicBezTo>
                    <a:pt x="740" y="2557"/>
                    <a:pt x="859" y="2512"/>
                    <a:pt x="982" y="2512"/>
                  </a:cubicBezTo>
                  <a:cubicBezTo>
                    <a:pt x="1011" y="2512"/>
                    <a:pt x="1040" y="2515"/>
                    <a:pt x="1069" y="2520"/>
                  </a:cubicBezTo>
                  <a:cubicBezTo>
                    <a:pt x="1146" y="2539"/>
                    <a:pt x="1224" y="2548"/>
                    <a:pt x="1304" y="2548"/>
                  </a:cubicBezTo>
                  <a:cubicBezTo>
                    <a:pt x="1375" y="2548"/>
                    <a:pt x="1448" y="2541"/>
                    <a:pt x="1519" y="2524"/>
                  </a:cubicBezTo>
                  <a:cubicBezTo>
                    <a:pt x="1555" y="2515"/>
                    <a:pt x="1592" y="2512"/>
                    <a:pt x="1629" y="2512"/>
                  </a:cubicBezTo>
                  <a:cubicBezTo>
                    <a:pt x="1741" y="2512"/>
                    <a:pt x="1855" y="2542"/>
                    <a:pt x="1965" y="2545"/>
                  </a:cubicBezTo>
                  <a:cubicBezTo>
                    <a:pt x="2179" y="2522"/>
                    <a:pt x="2392" y="2480"/>
                    <a:pt x="2609" y="2480"/>
                  </a:cubicBezTo>
                  <a:cubicBezTo>
                    <a:pt x="2694" y="2480"/>
                    <a:pt x="2780" y="2486"/>
                    <a:pt x="2866" y="2503"/>
                  </a:cubicBezTo>
                  <a:cubicBezTo>
                    <a:pt x="2878" y="2503"/>
                    <a:pt x="2891" y="2503"/>
                    <a:pt x="2903" y="2503"/>
                  </a:cubicBezTo>
                  <a:cubicBezTo>
                    <a:pt x="3041" y="2503"/>
                    <a:pt x="3178" y="2486"/>
                    <a:pt x="3309" y="2451"/>
                  </a:cubicBezTo>
                  <a:cubicBezTo>
                    <a:pt x="3423" y="2432"/>
                    <a:pt x="3536" y="2424"/>
                    <a:pt x="3650" y="2424"/>
                  </a:cubicBezTo>
                  <a:cubicBezTo>
                    <a:pt x="3686" y="2424"/>
                    <a:pt x="3723" y="2425"/>
                    <a:pt x="3759" y="2426"/>
                  </a:cubicBezTo>
                  <a:cubicBezTo>
                    <a:pt x="3793" y="2430"/>
                    <a:pt x="3826" y="2432"/>
                    <a:pt x="3860" y="2432"/>
                  </a:cubicBezTo>
                  <a:cubicBezTo>
                    <a:pt x="4110" y="2432"/>
                    <a:pt x="4355" y="2335"/>
                    <a:pt x="4606" y="2335"/>
                  </a:cubicBezTo>
                  <a:cubicBezTo>
                    <a:pt x="4620" y="2335"/>
                    <a:pt x="4635" y="2335"/>
                    <a:pt x="4649" y="2335"/>
                  </a:cubicBezTo>
                  <a:cubicBezTo>
                    <a:pt x="4737" y="2360"/>
                    <a:pt x="4822" y="2369"/>
                    <a:pt x="4907" y="2369"/>
                  </a:cubicBezTo>
                  <a:cubicBezTo>
                    <a:pt x="5125" y="2369"/>
                    <a:pt x="5336" y="2308"/>
                    <a:pt x="5550" y="2283"/>
                  </a:cubicBezTo>
                  <a:cubicBezTo>
                    <a:pt x="5846" y="2248"/>
                    <a:pt x="6146" y="2266"/>
                    <a:pt x="6439" y="2196"/>
                  </a:cubicBezTo>
                  <a:cubicBezTo>
                    <a:pt x="6729" y="2126"/>
                    <a:pt x="7036" y="2147"/>
                    <a:pt x="7333" y="2091"/>
                  </a:cubicBezTo>
                  <a:cubicBezTo>
                    <a:pt x="7622" y="2014"/>
                    <a:pt x="7919" y="1969"/>
                    <a:pt x="8219" y="1962"/>
                  </a:cubicBezTo>
                  <a:cubicBezTo>
                    <a:pt x="8505" y="1956"/>
                    <a:pt x="8762" y="1810"/>
                    <a:pt x="9047" y="1810"/>
                  </a:cubicBezTo>
                  <a:cubicBezTo>
                    <a:pt x="9065" y="1810"/>
                    <a:pt x="9084" y="1811"/>
                    <a:pt x="9102" y="1812"/>
                  </a:cubicBezTo>
                  <a:cubicBezTo>
                    <a:pt x="9119" y="1813"/>
                    <a:pt x="9135" y="1814"/>
                    <a:pt x="9152" y="1814"/>
                  </a:cubicBezTo>
                  <a:cubicBezTo>
                    <a:pt x="9421" y="1814"/>
                    <a:pt x="9663" y="1673"/>
                    <a:pt x="9928" y="1673"/>
                  </a:cubicBezTo>
                  <a:cubicBezTo>
                    <a:pt x="9949" y="1673"/>
                    <a:pt x="9970" y="1674"/>
                    <a:pt x="9992" y="1676"/>
                  </a:cubicBezTo>
                  <a:cubicBezTo>
                    <a:pt x="10034" y="1680"/>
                    <a:pt x="10075" y="1682"/>
                    <a:pt x="10116" y="1682"/>
                  </a:cubicBezTo>
                  <a:cubicBezTo>
                    <a:pt x="10381" y="1682"/>
                    <a:pt x="10631" y="1601"/>
                    <a:pt x="10878" y="1526"/>
                  </a:cubicBezTo>
                  <a:cubicBezTo>
                    <a:pt x="11161" y="1428"/>
                    <a:pt x="11458" y="1365"/>
                    <a:pt x="11754" y="1337"/>
                  </a:cubicBezTo>
                  <a:cubicBezTo>
                    <a:pt x="12051" y="1285"/>
                    <a:pt x="12358" y="1268"/>
                    <a:pt x="12637" y="1149"/>
                  </a:cubicBezTo>
                  <a:cubicBezTo>
                    <a:pt x="12917" y="1030"/>
                    <a:pt x="13227" y="1027"/>
                    <a:pt x="13510" y="933"/>
                  </a:cubicBezTo>
                  <a:cubicBezTo>
                    <a:pt x="13792" y="835"/>
                    <a:pt x="14054" y="629"/>
                    <a:pt x="14312" y="437"/>
                  </a:cubicBezTo>
                  <a:cubicBezTo>
                    <a:pt x="14354" y="409"/>
                    <a:pt x="14382" y="364"/>
                    <a:pt x="14389" y="311"/>
                  </a:cubicBezTo>
                  <a:cubicBezTo>
                    <a:pt x="14407" y="203"/>
                    <a:pt x="14333" y="102"/>
                    <a:pt x="14225" y="85"/>
                  </a:cubicBezTo>
                  <a:lnTo>
                    <a:pt x="14222" y="85"/>
                  </a:lnTo>
                  <a:cubicBezTo>
                    <a:pt x="13977" y="45"/>
                    <a:pt x="13734" y="1"/>
                    <a:pt x="13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9"/>
            <p:cNvSpPr/>
            <p:nvPr/>
          </p:nvSpPr>
          <p:spPr>
            <a:xfrm>
              <a:off x="5776250" y="2524450"/>
              <a:ext cx="235150" cy="421200"/>
            </a:xfrm>
            <a:custGeom>
              <a:avLst/>
              <a:gdLst/>
              <a:ahLst/>
              <a:cxnLst/>
              <a:rect l="l" t="t" r="r" b="b"/>
              <a:pathLst>
                <a:path w="9406" h="16848" extrusionOk="0">
                  <a:moveTo>
                    <a:pt x="204" y="0"/>
                  </a:moveTo>
                  <a:cubicBezTo>
                    <a:pt x="196" y="0"/>
                    <a:pt x="189" y="0"/>
                    <a:pt x="181" y="1"/>
                  </a:cubicBezTo>
                  <a:cubicBezTo>
                    <a:pt x="73" y="19"/>
                    <a:pt x="0" y="117"/>
                    <a:pt x="14" y="225"/>
                  </a:cubicBezTo>
                  <a:cubicBezTo>
                    <a:pt x="80" y="630"/>
                    <a:pt x="108" y="1059"/>
                    <a:pt x="283" y="1408"/>
                  </a:cubicBezTo>
                  <a:cubicBezTo>
                    <a:pt x="457" y="1757"/>
                    <a:pt x="670" y="2092"/>
                    <a:pt x="789" y="2469"/>
                  </a:cubicBezTo>
                  <a:cubicBezTo>
                    <a:pt x="1078" y="3202"/>
                    <a:pt x="1567" y="3833"/>
                    <a:pt x="1836" y="4580"/>
                  </a:cubicBezTo>
                  <a:cubicBezTo>
                    <a:pt x="1986" y="4946"/>
                    <a:pt x="2143" y="5302"/>
                    <a:pt x="2377" y="5627"/>
                  </a:cubicBezTo>
                  <a:cubicBezTo>
                    <a:pt x="2607" y="5948"/>
                    <a:pt x="2691" y="6349"/>
                    <a:pt x="2924" y="6667"/>
                  </a:cubicBezTo>
                  <a:cubicBezTo>
                    <a:pt x="3162" y="6988"/>
                    <a:pt x="3239" y="7389"/>
                    <a:pt x="3458" y="7721"/>
                  </a:cubicBezTo>
                  <a:cubicBezTo>
                    <a:pt x="3668" y="8052"/>
                    <a:pt x="3849" y="8401"/>
                    <a:pt x="3999" y="8768"/>
                  </a:cubicBezTo>
                  <a:cubicBezTo>
                    <a:pt x="4163" y="9120"/>
                    <a:pt x="4443" y="9420"/>
                    <a:pt x="4558" y="9804"/>
                  </a:cubicBezTo>
                  <a:cubicBezTo>
                    <a:pt x="4669" y="10188"/>
                    <a:pt x="4959" y="10481"/>
                    <a:pt x="5127" y="10834"/>
                  </a:cubicBezTo>
                  <a:cubicBezTo>
                    <a:pt x="5298" y="11186"/>
                    <a:pt x="5500" y="11532"/>
                    <a:pt x="5727" y="11856"/>
                  </a:cubicBezTo>
                  <a:cubicBezTo>
                    <a:pt x="5954" y="12177"/>
                    <a:pt x="6041" y="12579"/>
                    <a:pt x="6289" y="12889"/>
                  </a:cubicBezTo>
                  <a:cubicBezTo>
                    <a:pt x="7074" y="14264"/>
                    <a:pt x="7765" y="15653"/>
                    <a:pt x="9067" y="16801"/>
                  </a:cubicBezTo>
                  <a:cubicBezTo>
                    <a:pt x="9102" y="16831"/>
                    <a:pt x="9146" y="16847"/>
                    <a:pt x="9191" y="16847"/>
                  </a:cubicBezTo>
                  <a:cubicBezTo>
                    <a:pt x="9209" y="16847"/>
                    <a:pt x="9227" y="16845"/>
                    <a:pt x="9245" y="16840"/>
                  </a:cubicBezTo>
                  <a:cubicBezTo>
                    <a:pt x="9346" y="16812"/>
                    <a:pt x="9405" y="16711"/>
                    <a:pt x="9377" y="16609"/>
                  </a:cubicBezTo>
                  <a:lnTo>
                    <a:pt x="9332" y="16456"/>
                  </a:lnTo>
                  <a:cubicBezTo>
                    <a:pt x="9272" y="16246"/>
                    <a:pt x="9203" y="16131"/>
                    <a:pt x="9087" y="15978"/>
                  </a:cubicBezTo>
                  <a:cubicBezTo>
                    <a:pt x="8976" y="15824"/>
                    <a:pt x="8822" y="15702"/>
                    <a:pt x="8745" y="15524"/>
                  </a:cubicBezTo>
                  <a:cubicBezTo>
                    <a:pt x="8606" y="15161"/>
                    <a:pt x="8299" y="14892"/>
                    <a:pt x="8187" y="14509"/>
                  </a:cubicBezTo>
                  <a:cubicBezTo>
                    <a:pt x="7978" y="14181"/>
                    <a:pt x="7737" y="13866"/>
                    <a:pt x="7611" y="13490"/>
                  </a:cubicBezTo>
                  <a:cubicBezTo>
                    <a:pt x="7524" y="13315"/>
                    <a:pt x="7423" y="13148"/>
                    <a:pt x="7304" y="12994"/>
                  </a:cubicBezTo>
                  <a:cubicBezTo>
                    <a:pt x="7199" y="12830"/>
                    <a:pt x="7109" y="12655"/>
                    <a:pt x="7035" y="12474"/>
                  </a:cubicBezTo>
                  <a:cubicBezTo>
                    <a:pt x="6896" y="12104"/>
                    <a:pt x="6550" y="11846"/>
                    <a:pt x="6463" y="11448"/>
                  </a:cubicBezTo>
                  <a:cubicBezTo>
                    <a:pt x="6376" y="11054"/>
                    <a:pt x="6121" y="10743"/>
                    <a:pt x="5940" y="10398"/>
                  </a:cubicBezTo>
                  <a:cubicBezTo>
                    <a:pt x="5755" y="10052"/>
                    <a:pt x="5626" y="9686"/>
                    <a:pt x="5406" y="9354"/>
                  </a:cubicBezTo>
                  <a:cubicBezTo>
                    <a:pt x="5189" y="9023"/>
                    <a:pt x="5071" y="8646"/>
                    <a:pt x="4872" y="8307"/>
                  </a:cubicBezTo>
                  <a:cubicBezTo>
                    <a:pt x="4655" y="7979"/>
                    <a:pt x="4474" y="7634"/>
                    <a:pt x="4324" y="7271"/>
                  </a:cubicBezTo>
                  <a:cubicBezTo>
                    <a:pt x="4181" y="6904"/>
                    <a:pt x="3884" y="6615"/>
                    <a:pt x="3776" y="6231"/>
                  </a:cubicBezTo>
                  <a:cubicBezTo>
                    <a:pt x="3668" y="5847"/>
                    <a:pt x="3371" y="5561"/>
                    <a:pt x="3259" y="5177"/>
                  </a:cubicBezTo>
                  <a:cubicBezTo>
                    <a:pt x="3151" y="4793"/>
                    <a:pt x="2938" y="4461"/>
                    <a:pt x="2733" y="4126"/>
                  </a:cubicBezTo>
                  <a:cubicBezTo>
                    <a:pt x="2293" y="3470"/>
                    <a:pt x="2073" y="2702"/>
                    <a:pt x="1668" y="2032"/>
                  </a:cubicBezTo>
                  <a:cubicBezTo>
                    <a:pt x="1563" y="1861"/>
                    <a:pt x="1462" y="1694"/>
                    <a:pt x="1371" y="1519"/>
                  </a:cubicBezTo>
                  <a:cubicBezTo>
                    <a:pt x="1281" y="1345"/>
                    <a:pt x="1228" y="1153"/>
                    <a:pt x="1127" y="989"/>
                  </a:cubicBezTo>
                  <a:cubicBezTo>
                    <a:pt x="932" y="647"/>
                    <a:pt x="635" y="357"/>
                    <a:pt x="345" y="61"/>
                  </a:cubicBezTo>
                  <a:cubicBezTo>
                    <a:pt x="309" y="21"/>
                    <a:pt x="256" y="0"/>
                    <a:pt x="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9"/>
            <p:cNvSpPr/>
            <p:nvPr/>
          </p:nvSpPr>
          <p:spPr>
            <a:xfrm>
              <a:off x="5501625" y="2101375"/>
              <a:ext cx="794875" cy="798725"/>
            </a:xfrm>
            <a:custGeom>
              <a:avLst/>
              <a:gdLst/>
              <a:ahLst/>
              <a:cxnLst/>
              <a:rect l="l" t="t" r="r" b="b"/>
              <a:pathLst>
                <a:path w="31795" h="31949" extrusionOk="0">
                  <a:moveTo>
                    <a:pt x="30742" y="17590"/>
                  </a:moveTo>
                  <a:cubicBezTo>
                    <a:pt x="30743" y="17590"/>
                    <a:pt x="30743" y="17599"/>
                    <a:pt x="30742" y="17624"/>
                  </a:cubicBezTo>
                  <a:lnTo>
                    <a:pt x="30742" y="17624"/>
                  </a:lnTo>
                  <a:cubicBezTo>
                    <a:pt x="30741" y="17607"/>
                    <a:pt x="30742" y="17590"/>
                    <a:pt x="30742" y="17590"/>
                  </a:cubicBezTo>
                  <a:close/>
                  <a:moveTo>
                    <a:pt x="30742" y="17631"/>
                  </a:moveTo>
                  <a:lnTo>
                    <a:pt x="30755" y="17657"/>
                  </a:lnTo>
                  <a:cubicBezTo>
                    <a:pt x="30754" y="17658"/>
                    <a:pt x="30753" y="17658"/>
                    <a:pt x="30752" y="17658"/>
                  </a:cubicBezTo>
                  <a:cubicBezTo>
                    <a:pt x="30746" y="17658"/>
                    <a:pt x="30743" y="17645"/>
                    <a:pt x="30742" y="17631"/>
                  </a:cubicBezTo>
                  <a:close/>
                  <a:moveTo>
                    <a:pt x="227" y="0"/>
                  </a:moveTo>
                  <a:cubicBezTo>
                    <a:pt x="113" y="0"/>
                    <a:pt x="1" y="82"/>
                    <a:pt x="3" y="226"/>
                  </a:cubicBezTo>
                  <a:cubicBezTo>
                    <a:pt x="30" y="941"/>
                    <a:pt x="118" y="1653"/>
                    <a:pt x="264" y="2351"/>
                  </a:cubicBezTo>
                  <a:cubicBezTo>
                    <a:pt x="345" y="2700"/>
                    <a:pt x="421" y="3052"/>
                    <a:pt x="484" y="3401"/>
                  </a:cubicBezTo>
                  <a:cubicBezTo>
                    <a:pt x="543" y="3750"/>
                    <a:pt x="571" y="4110"/>
                    <a:pt x="631" y="4462"/>
                  </a:cubicBezTo>
                  <a:cubicBezTo>
                    <a:pt x="634" y="4487"/>
                    <a:pt x="641" y="4515"/>
                    <a:pt x="652" y="4535"/>
                  </a:cubicBezTo>
                  <a:cubicBezTo>
                    <a:pt x="710" y="4678"/>
                    <a:pt x="847" y="4765"/>
                    <a:pt x="991" y="4765"/>
                  </a:cubicBezTo>
                  <a:cubicBezTo>
                    <a:pt x="1037" y="4765"/>
                    <a:pt x="1084" y="4756"/>
                    <a:pt x="1130" y="4738"/>
                  </a:cubicBezTo>
                  <a:lnTo>
                    <a:pt x="1137" y="4738"/>
                  </a:lnTo>
                  <a:cubicBezTo>
                    <a:pt x="1618" y="4542"/>
                    <a:pt x="2117" y="4337"/>
                    <a:pt x="2637" y="4204"/>
                  </a:cubicBezTo>
                  <a:cubicBezTo>
                    <a:pt x="3157" y="4075"/>
                    <a:pt x="3684" y="3984"/>
                    <a:pt x="4204" y="3865"/>
                  </a:cubicBezTo>
                  <a:cubicBezTo>
                    <a:pt x="4724" y="3747"/>
                    <a:pt x="5251" y="3660"/>
                    <a:pt x="5778" y="3593"/>
                  </a:cubicBezTo>
                  <a:cubicBezTo>
                    <a:pt x="6154" y="3566"/>
                    <a:pt x="6531" y="3551"/>
                    <a:pt x="6910" y="3551"/>
                  </a:cubicBezTo>
                  <a:cubicBezTo>
                    <a:pt x="7062" y="3551"/>
                    <a:pt x="7214" y="3553"/>
                    <a:pt x="7366" y="3558"/>
                  </a:cubicBezTo>
                  <a:cubicBezTo>
                    <a:pt x="7440" y="3556"/>
                    <a:pt x="7514" y="3555"/>
                    <a:pt x="7587" y="3555"/>
                  </a:cubicBezTo>
                  <a:cubicBezTo>
                    <a:pt x="9623" y="3555"/>
                    <a:pt x="11593" y="4331"/>
                    <a:pt x="13529" y="5048"/>
                  </a:cubicBezTo>
                  <a:cubicBezTo>
                    <a:pt x="14025" y="5258"/>
                    <a:pt x="14489" y="5530"/>
                    <a:pt x="14970" y="5774"/>
                  </a:cubicBezTo>
                  <a:cubicBezTo>
                    <a:pt x="15448" y="6019"/>
                    <a:pt x="15944" y="6239"/>
                    <a:pt x="16419" y="6490"/>
                  </a:cubicBezTo>
                  <a:cubicBezTo>
                    <a:pt x="17392" y="6957"/>
                    <a:pt x="18286" y="7568"/>
                    <a:pt x="19207" y="8137"/>
                  </a:cubicBezTo>
                  <a:cubicBezTo>
                    <a:pt x="20146" y="8671"/>
                    <a:pt x="21053" y="9261"/>
                    <a:pt x="21922" y="9906"/>
                  </a:cubicBezTo>
                  <a:cubicBezTo>
                    <a:pt x="22791" y="10552"/>
                    <a:pt x="23702" y="11138"/>
                    <a:pt x="24550" y="11812"/>
                  </a:cubicBezTo>
                  <a:lnTo>
                    <a:pt x="27052" y="13881"/>
                  </a:lnTo>
                  <a:cubicBezTo>
                    <a:pt x="27904" y="14548"/>
                    <a:pt x="28640" y="15347"/>
                    <a:pt x="29418" y="16083"/>
                  </a:cubicBezTo>
                  <a:cubicBezTo>
                    <a:pt x="29802" y="16460"/>
                    <a:pt x="30193" y="16830"/>
                    <a:pt x="30493" y="17245"/>
                  </a:cubicBezTo>
                  <a:cubicBezTo>
                    <a:pt x="30570" y="17340"/>
                    <a:pt x="30640" y="17437"/>
                    <a:pt x="30699" y="17542"/>
                  </a:cubicBezTo>
                  <a:lnTo>
                    <a:pt x="30741" y="17629"/>
                  </a:lnTo>
                  <a:lnTo>
                    <a:pt x="30741" y="17629"/>
                  </a:lnTo>
                  <a:cubicBezTo>
                    <a:pt x="30741" y="17631"/>
                    <a:pt x="30741" y="17634"/>
                    <a:pt x="30741" y="17636"/>
                  </a:cubicBezTo>
                  <a:cubicBezTo>
                    <a:pt x="30709" y="17884"/>
                    <a:pt x="30675" y="18128"/>
                    <a:pt x="30657" y="18380"/>
                  </a:cubicBezTo>
                  <a:cubicBezTo>
                    <a:pt x="30497" y="19374"/>
                    <a:pt x="30165" y="20376"/>
                    <a:pt x="29722" y="21335"/>
                  </a:cubicBezTo>
                  <a:cubicBezTo>
                    <a:pt x="28814" y="23258"/>
                    <a:pt x="27446" y="24947"/>
                    <a:pt x="26152" y="26668"/>
                  </a:cubicBezTo>
                  <a:cubicBezTo>
                    <a:pt x="25499" y="27530"/>
                    <a:pt x="24731" y="28294"/>
                    <a:pt x="24026" y="29114"/>
                  </a:cubicBezTo>
                  <a:cubicBezTo>
                    <a:pt x="23318" y="29934"/>
                    <a:pt x="22651" y="30796"/>
                    <a:pt x="21953" y="31641"/>
                  </a:cubicBezTo>
                  <a:cubicBezTo>
                    <a:pt x="21841" y="31775"/>
                    <a:pt x="21957" y="31949"/>
                    <a:pt x="22099" y="31949"/>
                  </a:cubicBezTo>
                  <a:cubicBezTo>
                    <a:pt x="22137" y="31949"/>
                    <a:pt x="22177" y="31936"/>
                    <a:pt x="22215" y="31906"/>
                  </a:cubicBezTo>
                  <a:cubicBezTo>
                    <a:pt x="23081" y="31226"/>
                    <a:pt x="23936" y="30531"/>
                    <a:pt x="24707" y="29746"/>
                  </a:cubicBezTo>
                  <a:cubicBezTo>
                    <a:pt x="25478" y="28961"/>
                    <a:pt x="26145" y="28085"/>
                    <a:pt x="26888" y="27268"/>
                  </a:cubicBezTo>
                  <a:cubicBezTo>
                    <a:pt x="28343" y="25611"/>
                    <a:pt x="29558" y="23747"/>
                    <a:pt x="30584" y="21754"/>
                  </a:cubicBezTo>
                  <a:cubicBezTo>
                    <a:pt x="31083" y="20756"/>
                    <a:pt x="31550" y="19702"/>
                    <a:pt x="31728" y="18533"/>
                  </a:cubicBezTo>
                  <a:cubicBezTo>
                    <a:pt x="31756" y="18243"/>
                    <a:pt x="31760" y="17940"/>
                    <a:pt x="31774" y="17650"/>
                  </a:cubicBezTo>
                  <a:cubicBezTo>
                    <a:pt x="31795" y="17633"/>
                    <a:pt x="31746" y="17347"/>
                    <a:pt x="31687" y="17231"/>
                  </a:cubicBezTo>
                  <a:lnTo>
                    <a:pt x="31544" y="16991"/>
                  </a:lnTo>
                  <a:cubicBezTo>
                    <a:pt x="31446" y="16869"/>
                    <a:pt x="31352" y="16743"/>
                    <a:pt x="31254" y="16638"/>
                  </a:cubicBezTo>
                  <a:cubicBezTo>
                    <a:pt x="30870" y="16202"/>
                    <a:pt x="30507" y="15783"/>
                    <a:pt x="30120" y="15385"/>
                  </a:cubicBezTo>
                  <a:cubicBezTo>
                    <a:pt x="29355" y="14579"/>
                    <a:pt x="28483" y="13913"/>
                    <a:pt x="27677" y="13159"/>
                  </a:cubicBezTo>
                  <a:cubicBezTo>
                    <a:pt x="26871" y="12409"/>
                    <a:pt x="25998" y="11738"/>
                    <a:pt x="25122" y="11079"/>
                  </a:cubicBezTo>
                  <a:cubicBezTo>
                    <a:pt x="24243" y="10423"/>
                    <a:pt x="23402" y="9711"/>
                    <a:pt x="22480" y="9104"/>
                  </a:cubicBezTo>
                  <a:lnTo>
                    <a:pt x="19741" y="7271"/>
                  </a:lnTo>
                  <a:cubicBezTo>
                    <a:pt x="18813" y="6682"/>
                    <a:pt x="17818" y="6204"/>
                    <a:pt x="16858" y="5652"/>
                  </a:cubicBezTo>
                  <a:cubicBezTo>
                    <a:pt x="16380" y="5387"/>
                    <a:pt x="15899" y="5118"/>
                    <a:pt x="15393" y="4891"/>
                  </a:cubicBezTo>
                  <a:cubicBezTo>
                    <a:pt x="14887" y="4665"/>
                    <a:pt x="14360" y="4494"/>
                    <a:pt x="13843" y="4288"/>
                  </a:cubicBezTo>
                  <a:cubicBezTo>
                    <a:pt x="11833" y="3401"/>
                    <a:pt x="9648" y="2752"/>
                    <a:pt x="7373" y="2703"/>
                  </a:cubicBezTo>
                  <a:cubicBezTo>
                    <a:pt x="6815" y="2717"/>
                    <a:pt x="6256" y="2763"/>
                    <a:pt x="5701" y="2839"/>
                  </a:cubicBezTo>
                  <a:cubicBezTo>
                    <a:pt x="5140" y="2895"/>
                    <a:pt x="4595" y="2996"/>
                    <a:pt x="4044" y="3077"/>
                  </a:cubicBezTo>
                  <a:cubicBezTo>
                    <a:pt x="3489" y="3153"/>
                    <a:pt x="2965" y="3349"/>
                    <a:pt x="2435" y="3520"/>
                  </a:cubicBezTo>
                  <a:cubicBezTo>
                    <a:pt x="2039" y="3631"/>
                    <a:pt x="1644" y="3758"/>
                    <a:pt x="1256" y="3902"/>
                  </a:cubicBezTo>
                  <a:lnTo>
                    <a:pt x="1256" y="3902"/>
                  </a:lnTo>
                  <a:cubicBezTo>
                    <a:pt x="1207" y="3698"/>
                    <a:pt x="1157" y="3494"/>
                    <a:pt x="1116" y="3290"/>
                  </a:cubicBezTo>
                  <a:cubicBezTo>
                    <a:pt x="1046" y="2941"/>
                    <a:pt x="997" y="2588"/>
                    <a:pt x="945" y="2232"/>
                  </a:cubicBezTo>
                  <a:cubicBezTo>
                    <a:pt x="833" y="1527"/>
                    <a:pt x="662" y="829"/>
                    <a:pt x="435" y="152"/>
                  </a:cubicBezTo>
                  <a:lnTo>
                    <a:pt x="435" y="149"/>
                  </a:lnTo>
                  <a:cubicBezTo>
                    <a:pt x="398" y="47"/>
                    <a:pt x="312"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9"/>
            <p:cNvSpPr/>
            <p:nvPr/>
          </p:nvSpPr>
          <p:spPr>
            <a:xfrm>
              <a:off x="5120425" y="2184950"/>
              <a:ext cx="427425" cy="92050"/>
            </a:xfrm>
            <a:custGeom>
              <a:avLst/>
              <a:gdLst/>
              <a:ahLst/>
              <a:cxnLst/>
              <a:rect l="l" t="t" r="r" b="b"/>
              <a:pathLst>
                <a:path w="17097" h="3682" extrusionOk="0">
                  <a:moveTo>
                    <a:pt x="340" y="0"/>
                  </a:moveTo>
                  <a:cubicBezTo>
                    <a:pt x="318" y="0"/>
                    <a:pt x="296" y="2"/>
                    <a:pt x="276" y="6"/>
                  </a:cubicBezTo>
                  <a:cubicBezTo>
                    <a:pt x="108" y="41"/>
                    <a:pt x="0" y="208"/>
                    <a:pt x="38" y="372"/>
                  </a:cubicBezTo>
                  <a:cubicBezTo>
                    <a:pt x="80" y="596"/>
                    <a:pt x="192" y="795"/>
                    <a:pt x="360" y="948"/>
                  </a:cubicBezTo>
                  <a:cubicBezTo>
                    <a:pt x="517" y="1081"/>
                    <a:pt x="729" y="1133"/>
                    <a:pt x="852" y="1304"/>
                  </a:cubicBezTo>
                  <a:cubicBezTo>
                    <a:pt x="974" y="1472"/>
                    <a:pt x="1148" y="1573"/>
                    <a:pt x="1330" y="1660"/>
                  </a:cubicBezTo>
                  <a:cubicBezTo>
                    <a:pt x="1420" y="1705"/>
                    <a:pt x="1504" y="1758"/>
                    <a:pt x="1584" y="1817"/>
                  </a:cubicBezTo>
                  <a:cubicBezTo>
                    <a:pt x="1654" y="1890"/>
                    <a:pt x="1731" y="1957"/>
                    <a:pt x="1815" y="2013"/>
                  </a:cubicBezTo>
                  <a:cubicBezTo>
                    <a:pt x="1989" y="2110"/>
                    <a:pt x="2185" y="2152"/>
                    <a:pt x="2370" y="2236"/>
                  </a:cubicBezTo>
                  <a:cubicBezTo>
                    <a:pt x="2551" y="2316"/>
                    <a:pt x="2722" y="2414"/>
                    <a:pt x="2890" y="2522"/>
                  </a:cubicBezTo>
                  <a:cubicBezTo>
                    <a:pt x="3057" y="2627"/>
                    <a:pt x="3249" y="2669"/>
                    <a:pt x="3448" y="2704"/>
                  </a:cubicBezTo>
                  <a:cubicBezTo>
                    <a:pt x="3643" y="2738"/>
                    <a:pt x="3818" y="2833"/>
                    <a:pt x="3999" y="2902"/>
                  </a:cubicBezTo>
                  <a:cubicBezTo>
                    <a:pt x="4181" y="2979"/>
                    <a:pt x="4369" y="3035"/>
                    <a:pt x="4565" y="3060"/>
                  </a:cubicBezTo>
                  <a:cubicBezTo>
                    <a:pt x="4760" y="3091"/>
                    <a:pt x="4956" y="3094"/>
                    <a:pt x="5141" y="3175"/>
                  </a:cubicBezTo>
                  <a:cubicBezTo>
                    <a:pt x="5490" y="3412"/>
                    <a:pt x="5891" y="3367"/>
                    <a:pt x="6275" y="3429"/>
                  </a:cubicBezTo>
                  <a:cubicBezTo>
                    <a:pt x="6646" y="3493"/>
                    <a:pt x="7010" y="3587"/>
                    <a:pt x="7386" y="3587"/>
                  </a:cubicBezTo>
                  <a:cubicBezTo>
                    <a:pt x="7400" y="3587"/>
                    <a:pt x="7413" y="3587"/>
                    <a:pt x="7426" y="3586"/>
                  </a:cubicBezTo>
                  <a:cubicBezTo>
                    <a:pt x="7434" y="3586"/>
                    <a:pt x="7441" y="3586"/>
                    <a:pt x="7448" y="3586"/>
                  </a:cubicBezTo>
                  <a:cubicBezTo>
                    <a:pt x="7828" y="3586"/>
                    <a:pt x="8201" y="3674"/>
                    <a:pt x="8582" y="3674"/>
                  </a:cubicBezTo>
                  <a:cubicBezTo>
                    <a:pt x="8773" y="3674"/>
                    <a:pt x="8969" y="3639"/>
                    <a:pt x="9164" y="3639"/>
                  </a:cubicBezTo>
                  <a:cubicBezTo>
                    <a:pt x="9363" y="3639"/>
                    <a:pt x="9559" y="3656"/>
                    <a:pt x="9754" y="3674"/>
                  </a:cubicBezTo>
                  <a:cubicBezTo>
                    <a:pt x="9800" y="3679"/>
                    <a:pt x="9845" y="3681"/>
                    <a:pt x="9890" y="3681"/>
                  </a:cubicBezTo>
                  <a:cubicBezTo>
                    <a:pt x="10202" y="3681"/>
                    <a:pt x="10500" y="3571"/>
                    <a:pt x="10818" y="3571"/>
                  </a:cubicBezTo>
                  <a:cubicBezTo>
                    <a:pt x="10854" y="3571"/>
                    <a:pt x="10890" y="3573"/>
                    <a:pt x="10927" y="3576"/>
                  </a:cubicBezTo>
                  <a:cubicBezTo>
                    <a:pt x="10960" y="3579"/>
                    <a:pt x="10994" y="3580"/>
                    <a:pt x="11027" y="3580"/>
                  </a:cubicBezTo>
                  <a:cubicBezTo>
                    <a:pt x="11393" y="3580"/>
                    <a:pt x="11734" y="3418"/>
                    <a:pt x="12099" y="3405"/>
                  </a:cubicBezTo>
                  <a:cubicBezTo>
                    <a:pt x="12302" y="3402"/>
                    <a:pt x="12504" y="3405"/>
                    <a:pt x="12696" y="3335"/>
                  </a:cubicBezTo>
                  <a:cubicBezTo>
                    <a:pt x="12884" y="3265"/>
                    <a:pt x="13069" y="3192"/>
                    <a:pt x="13258" y="3115"/>
                  </a:cubicBezTo>
                  <a:cubicBezTo>
                    <a:pt x="13963" y="2745"/>
                    <a:pt x="14783" y="2627"/>
                    <a:pt x="15442" y="2138"/>
                  </a:cubicBezTo>
                  <a:lnTo>
                    <a:pt x="15928" y="1782"/>
                  </a:lnTo>
                  <a:cubicBezTo>
                    <a:pt x="16092" y="1674"/>
                    <a:pt x="16284" y="1590"/>
                    <a:pt x="16434" y="1451"/>
                  </a:cubicBezTo>
                  <a:cubicBezTo>
                    <a:pt x="16737" y="1172"/>
                    <a:pt x="16922" y="774"/>
                    <a:pt x="17076" y="351"/>
                  </a:cubicBezTo>
                  <a:cubicBezTo>
                    <a:pt x="17097" y="292"/>
                    <a:pt x="17093" y="226"/>
                    <a:pt x="17069" y="166"/>
                  </a:cubicBezTo>
                  <a:cubicBezTo>
                    <a:pt x="17028" y="67"/>
                    <a:pt x="16930" y="7"/>
                    <a:pt x="16826" y="7"/>
                  </a:cubicBezTo>
                  <a:cubicBezTo>
                    <a:pt x="16795" y="7"/>
                    <a:pt x="16764" y="12"/>
                    <a:pt x="16734" y="23"/>
                  </a:cubicBezTo>
                  <a:lnTo>
                    <a:pt x="16695" y="41"/>
                  </a:lnTo>
                  <a:cubicBezTo>
                    <a:pt x="16346" y="177"/>
                    <a:pt x="15962" y="271"/>
                    <a:pt x="15669" y="453"/>
                  </a:cubicBezTo>
                  <a:cubicBezTo>
                    <a:pt x="15523" y="543"/>
                    <a:pt x="15404" y="672"/>
                    <a:pt x="15261" y="774"/>
                  </a:cubicBezTo>
                  <a:cubicBezTo>
                    <a:pt x="15114" y="875"/>
                    <a:pt x="14947" y="941"/>
                    <a:pt x="14783" y="1011"/>
                  </a:cubicBezTo>
                  <a:cubicBezTo>
                    <a:pt x="14148" y="1276"/>
                    <a:pt x="13575" y="1747"/>
                    <a:pt x="12853" y="1835"/>
                  </a:cubicBezTo>
                  <a:cubicBezTo>
                    <a:pt x="12504" y="1901"/>
                    <a:pt x="12155" y="1936"/>
                    <a:pt x="11827" y="2110"/>
                  </a:cubicBezTo>
                  <a:cubicBezTo>
                    <a:pt x="11667" y="2198"/>
                    <a:pt x="11492" y="2205"/>
                    <a:pt x="11307" y="2205"/>
                  </a:cubicBezTo>
                  <a:cubicBezTo>
                    <a:pt x="11126" y="2205"/>
                    <a:pt x="10955" y="2257"/>
                    <a:pt x="10780" y="2309"/>
                  </a:cubicBezTo>
                  <a:cubicBezTo>
                    <a:pt x="10633" y="2352"/>
                    <a:pt x="10484" y="2361"/>
                    <a:pt x="10334" y="2361"/>
                  </a:cubicBezTo>
                  <a:cubicBezTo>
                    <a:pt x="10221" y="2361"/>
                    <a:pt x="10107" y="2356"/>
                    <a:pt x="9993" y="2356"/>
                  </a:cubicBezTo>
                  <a:cubicBezTo>
                    <a:pt x="9899" y="2356"/>
                    <a:pt x="9806" y="2359"/>
                    <a:pt x="9712" y="2372"/>
                  </a:cubicBezTo>
                  <a:cubicBezTo>
                    <a:pt x="9556" y="2393"/>
                    <a:pt x="9401" y="2402"/>
                    <a:pt x="9246" y="2402"/>
                  </a:cubicBezTo>
                  <a:cubicBezTo>
                    <a:pt x="9040" y="2402"/>
                    <a:pt x="8835" y="2386"/>
                    <a:pt x="8630" y="2358"/>
                  </a:cubicBezTo>
                  <a:cubicBezTo>
                    <a:pt x="8577" y="2351"/>
                    <a:pt x="8522" y="2348"/>
                    <a:pt x="8468" y="2348"/>
                  </a:cubicBezTo>
                  <a:cubicBezTo>
                    <a:pt x="8286" y="2348"/>
                    <a:pt x="8101" y="2379"/>
                    <a:pt x="7920" y="2379"/>
                  </a:cubicBezTo>
                  <a:cubicBezTo>
                    <a:pt x="7791" y="2379"/>
                    <a:pt x="7663" y="2364"/>
                    <a:pt x="7538" y="2309"/>
                  </a:cubicBezTo>
                  <a:cubicBezTo>
                    <a:pt x="7389" y="2246"/>
                    <a:pt x="7235" y="2232"/>
                    <a:pt x="7081" y="2232"/>
                  </a:cubicBezTo>
                  <a:cubicBezTo>
                    <a:pt x="6967" y="2232"/>
                    <a:pt x="6852" y="2240"/>
                    <a:pt x="6738" y="2240"/>
                  </a:cubicBezTo>
                  <a:cubicBezTo>
                    <a:pt x="6642" y="2240"/>
                    <a:pt x="6547" y="2234"/>
                    <a:pt x="6453" y="2215"/>
                  </a:cubicBezTo>
                  <a:cubicBezTo>
                    <a:pt x="6164" y="2156"/>
                    <a:pt x="5889" y="2059"/>
                    <a:pt x="5594" y="2059"/>
                  </a:cubicBezTo>
                  <a:cubicBezTo>
                    <a:pt x="5521" y="2059"/>
                    <a:pt x="5447" y="2065"/>
                    <a:pt x="5371" y="2079"/>
                  </a:cubicBezTo>
                  <a:cubicBezTo>
                    <a:pt x="5001" y="2072"/>
                    <a:pt x="4690" y="1828"/>
                    <a:pt x="4320" y="1810"/>
                  </a:cubicBezTo>
                  <a:cubicBezTo>
                    <a:pt x="4139" y="1789"/>
                    <a:pt x="3964" y="1744"/>
                    <a:pt x="3800" y="1671"/>
                  </a:cubicBezTo>
                  <a:cubicBezTo>
                    <a:pt x="3643" y="1576"/>
                    <a:pt x="3476" y="1510"/>
                    <a:pt x="3301" y="1465"/>
                  </a:cubicBezTo>
                  <a:cubicBezTo>
                    <a:pt x="3127" y="1419"/>
                    <a:pt x="2942" y="1402"/>
                    <a:pt x="2785" y="1315"/>
                  </a:cubicBezTo>
                  <a:cubicBezTo>
                    <a:pt x="2628" y="1227"/>
                    <a:pt x="2481" y="1112"/>
                    <a:pt x="2321" y="1046"/>
                  </a:cubicBezTo>
                  <a:cubicBezTo>
                    <a:pt x="2160" y="980"/>
                    <a:pt x="1958" y="966"/>
                    <a:pt x="1829" y="840"/>
                  </a:cubicBezTo>
                  <a:cubicBezTo>
                    <a:pt x="1693" y="725"/>
                    <a:pt x="1539" y="634"/>
                    <a:pt x="1372" y="578"/>
                  </a:cubicBezTo>
                  <a:cubicBezTo>
                    <a:pt x="1190" y="522"/>
                    <a:pt x="1103" y="351"/>
                    <a:pt x="977" y="240"/>
                  </a:cubicBezTo>
                  <a:cubicBezTo>
                    <a:pt x="838" y="128"/>
                    <a:pt x="674" y="55"/>
                    <a:pt x="499" y="20"/>
                  </a:cubicBezTo>
                  <a:lnTo>
                    <a:pt x="387" y="2"/>
                  </a:lnTo>
                  <a:cubicBezTo>
                    <a:pt x="372" y="1"/>
                    <a:pt x="356" y="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9"/>
            <p:cNvSpPr/>
            <p:nvPr/>
          </p:nvSpPr>
          <p:spPr>
            <a:xfrm>
              <a:off x="4734075" y="719900"/>
              <a:ext cx="427650" cy="437225"/>
            </a:xfrm>
            <a:custGeom>
              <a:avLst/>
              <a:gdLst/>
              <a:ahLst/>
              <a:cxnLst/>
              <a:rect l="l" t="t" r="r" b="b"/>
              <a:pathLst>
                <a:path w="17106" h="17489" extrusionOk="0">
                  <a:moveTo>
                    <a:pt x="16852" y="1"/>
                  </a:moveTo>
                  <a:cubicBezTo>
                    <a:pt x="16809" y="1"/>
                    <a:pt x="16766" y="19"/>
                    <a:pt x="16731" y="63"/>
                  </a:cubicBezTo>
                  <a:cubicBezTo>
                    <a:pt x="14243" y="3186"/>
                    <a:pt x="11800" y="6309"/>
                    <a:pt x="9026" y="9192"/>
                  </a:cubicBezTo>
                  <a:cubicBezTo>
                    <a:pt x="6251" y="12078"/>
                    <a:pt x="3257" y="14716"/>
                    <a:pt x="130" y="17180"/>
                  </a:cubicBezTo>
                  <a:cubicBezTo>
                    <a:pt x="0" y="17284"/>
                    <a:pt x="121" y="17489"/>
                    <a:pt x="258" y="17489"/>
                  </a:cubicBezTo>
                  <a:cubicBezTo>
                    <a:pt x="286" y="17489"/>
                    <a:pt x="316" y="17480"/>
                    <a:pt x="343" y="17459"/>
                  </a:cubicBezTo>
                  <a:cubicBezTo>
                    <a:pt x="3638" y="15142"/>
                    <a:pt x="6670" y="12525"/>
                    <a:pt x="9483" y="9653"/>
                  </a:cubicBezTo>
                  <a:cubicBezTo>
                    <a:pt x="12296" y="6777"/>
                    <a:pt x="14952" y="3696"/>
                    <a:pt x="17024" y="286"/>
                  </a:cubicBezTo>
                  <a:cubicBezTo>
                    <a:pt x="17105" y="156"/>
                    <a:pt x="16978" y="1"/>
                    <a:pt x="16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9"/>
            <p:cNvSpPr/>
            <p:nvPr/>
          </p:nvSpPr>
          <p:spPr>
            <a:xfrm>
              <a:off x="4896950" y="836975"/>
              <a:ext cx="246375" cy="240025"/>
            </a:xfrm>
            <a:custGeom>
              <a:avLst/>
              <a:gdLst/>
              <a:ahLst/>
              <a:cxnLst/>
              <a:rect l="l" t="t" r="r" b="b"/>
              <a:pathLst>
                <a:path w="9855" h="9601" extrusionOk="0">
                  <a:moveTo>
                    <a:pt x="9444" y="0"/>
                  </a:moveTo>
                  <a:cubicBezTo>
                    <a:pt x="9348" y="0"/>
                    <a:pt x="9249" y="42"/>
                    <a:pt x="9176" y="140"/>
                  </a:cubicBezTo>
                  <a:cubicBezTo>
                    <a:pt x="6566" y="3577"/>
                    <a:pt x="3690" y="6756"/>
                    <a:pt x="155" y="9269"/>
                  </a:cubicBezTo>
                  <a:cubicBezTo>
                    <a:pt x="0" y="9377"/>
                    <a:pt x="85" y="9600"/>
                    <a:pt x="238" y="9600"/>
                  </a:cubicBezTo>
                  <a:cubicBezTo>
                    <a:pt x="268" y="9600"/>
                    <a:pt x="300" y="9592"/>
                    <a:pt x="333" y="9573"/>
                  </a:cubicBezTo>
                  <a:cubicBezTo>
                    <a:pt x="4134" y="7406"/>
                    <a:pt x="7582" y="4314"/>
                    <a:pt x="9717" y="454"/>
                  </a:cubicBezTo>
                  <a:cubicBezTo>
                    <a:pt x="9854" y="204"/>
                    <a:pt x="9657" y="0"/>
                    <a:pt x="9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9"/>
            <p:cNvSpPr/>
            <p:nvPr/>
          </p:nvSpPr>
          <p:spPr>
            <a:xfrm>
              <a:off x="5283850" y="660200"/>
              <a:ext cx="319825" cy="299150"/>
            </a:xfrm>
            <a:custGeom>
              <a:avLst/>
              <a:gdLst/>
              <a:ahLst/>
              <a:cxnLst/>
              <a:rect l="l" t="t" r="r" b="b"/>
              <a:pathLst>
                <a:path w="12793" h="11966" extrusionOk="0">
                  <a:moveTo>
                    <a:pt x="12403" y="0"/>
                  </a:moveTo>
                  <a:cubicBezTo>
                    <a:pt x="12337" y="0"/>
                    <a:pt x="12271" y="27"/>
                    <a:pt x="12217" y="92"/>
                  </a:cubicBezTo>
                  <a:cubicBezTo>
                    <a:pt x="10413" y="2189"/>
                    <a:pt x="8679" y="4335"/>
                    <a:pt x="6686" y="6258"/>
                  </a:cubicBezTo>
                  <a:cubicBezTo>
                    <a:pt x="4662" y="8212"/>
                    <a:pt x="2484" y="9999"/>
                    <a:pt x="170" y="11597"/>
                  </a:cubicBezTo>
                  <a:cubicBezTo>
                    <a:pt x="0" y="11715"/>
                    <a:pt x="102" y="11965"/>
                    <a:pt x="269" y="11965"/>
                  </a:cubicBezTo>
                  <a:cubicBezTo>
                    <a:pt x="300" y="11965"/>
                    <a:pt x="334" y="11957"/>
                    <a:pt x="369" y="11936"/>
                  </a:cubicBezTo>
                  <a:cubicBezTo>
                    <a:pt x="2802" y="10470"/>
                    <a:pt x="5063" y="8795"/>
                    <a:pt x="7143" y="6862"/>
                  </a:cubicBezTo>
                  <a:cubicBezTo>
                    <a:pt x="9223" y="4928"/>
                    <a:pt x="11188" y="2848"/>
                    <a:pt x="12668" y="440"/>
                  </a:cubicBezTo>
                  <a:cubicBezTo>
                    <a:pt x="12793" y="237"/>
                    <a:pt x="12598" y="0"/>
                    <a:pt x="12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9"/>
            <p:cNvSpPr/>
            <p:nvPr/>
          </p:nvSpPr>
          <p:spPr>
            <a:xfrm>
              <a:off x="5701125" y="738825"/>
              <a:ext cx="94250" cy="362000"/>
            </a:xfrm>
            <a:custGeom>
              <a:avLst/>
              <a:gdLst/>
              <a:ahLst/>
              <a:cxnLst/>
              <a:rect l="l" t="t" r="r" b="b"/>
              <a:pathLst>
                <a:path w="3770" h="14480" extrusionOk="0">
                  <a:moveTo>
                    <a:pt x="617" y="0"/>
                  </a:moveTo>
                  <a:cubicBezTo>
                    <a:pt x="524" y="0"/>
                    <a:pt x="426" y="60"/>
                    <a:pt x="416" y="178"/>
                  </a:cubicBezTo>
                  <a:cubicBezTo>
                    <a:pt x="0" y="5015"/>
                    <a:pt x="203" y="10452"/>
                    <a:pt x="3375" y="14417"/>
                  </a:cubicBezTo>
                  <a:cubicBezTo>
                    <a:pt x="3410" y="14461"/>
                    <a:pt x="3455" y="14479"/>
                    <a:pt x="3500" y="14479"/>
                  </a:cubicBezTo>
                  <a:cubicBezTo>
                    <a:pt x="3633" y="14479"/>
                    <a:pt x="3770" y="14318"/>
                    <a:pt x="3679" y="14183"/>
                  </a:cubicBezTo>
                  <a:cubicBezTo>
                    <a:pt x="887" y="9988"/>
                    <a:pt x="503" y="5085"/>
                    <a:pt x="785" y="178"/>
                  </a:cubicBezTo>
                  <a:cubicBezTo>
                    <a:pt x="794" y="59"/>
                    <a:pt x="708" y="0"/>
                    <a:pt x="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9"/>
            <p:cNvSpPr/>
            <p:nvPr/>
          </p:nvSpPr>
          <p:spPr>
            <a:xfrm>
              <a:off x="5757750" y="800900"/>
              <a:ext cx="71225" cy="230275"/>
            </a:xfrm>
            <a:custGeom>
              <a:avLst/>
              <a:gdLst/>
              <a:ahLst/>
              <a:cxnLst/>
              <a:rect l="l" t="t" r="r" b="b"/>
              <a:pathLst>
                <a:path w="2849" h="9211" extrusionOk="0">
                  <a:moveTo>
                    <a:pt x="478" y="1"/>
                  </a:moveTo>
                  <a:cubicBezTo>
                    <a:pt x="365" y="1"/>
                    <a:pt x="248" y="75"/>
                    <a:pt x="237" y="222"/>
                  </a:cubicBezTo>
                  <a:cubicBezTo>
                    <a:pt x="0" y="3307"/>
                    <a:pt x="611" y="6402"/>
                    <a:pt x="2216" y="9065"/>
                  </a:cubicBezTo>
                  <a:cubicBezTo>
                    <a:pt x="2279" y="9168"/>
                    <a:pt x="2369" y="9211"/>
                    <a:pt x="2458" y="9211"/>
                  </a:cubicBezTo>
                  <a:cubicBezTo>
                    <a:pt x="2655" y="9211"/>
                    <a:pt x="2848" y="8999"/>
                    <a:pt x="2733" y="8768"/>
                  </a:cubicBezTo>
                  <a:cubicBezTo>
                    <a:pt x="1396" y="6127"/>
                    <a:pt x="621" y="3185"/>
                    <a:pt x="695" y="222"/>
                  </a:cubicBezTo>
                  <a:cubicBezTo>
                    <a:pt x="698" y="74"/>
                    <a:pt x="59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9"/>
            <p:cNvSpPr/>
            <p:nvPr/>
          </p:nvSpPr>
          <p:spPr>
            <a:xfrm>
              <a:off x="5967525" y="944800"/>
              <a:ext cx="148475" cy="447325"/>
            </a:xfrm>
            <a:custGeom>
              <a:avLst/>
              <a:gdLst/>
              <a:ahLst/>
              <a:cxnLst/>
              <a:rect l="l" t="t" r="r" b="b"/>
              <a:pathLst>
                <a:path w="5939" h="17893" extrusionOk="0">
                  <a:moveTo>
                    <a:pt x="142" y="1"/>
                  </a:moveTo>
                  <a:cubicBezTo>
                    <a:pt x="67" y="1"/>
                    <a:pt x="1" y="47"/>
                    <a:pt x="13" y="144"/>
                  </a:cubicBezTo>
                  <a:cubicBezTo>
                    <a:pt x="613" y="6328"/>
                    <a:pt x="2323" y="12334"/>
                    <a:pt x="5363" y="17757"/>
                  </a:cubicBezTo>
                  <a:cubicBezTo>
                    <a:pt x="5416" y="17853"/>
                    <a:pt x="5497" y="17892"/>
                    <a:pt x="5578" y="17892"/>
                  </a:cubicBezTo>
                  <a:cubicBezTo>
                    <a:pt x="5757" y="17892"/>
                    <a:pt x="5938" y="17698"/>
                    <a:pt x="5830" y="17485"/>
                  </a:cubicBezTo>
                  <a:cubicBezTo>
                    <a:pt x="3101" y="12040"/>
                    <a:pt x="1122" y="6195"/>
                    <a:pt x="316" y="144"/>
                  </a:cubicBezTo>
                  <a:cubicBezTo>
                    <a:pt x="302" y="50"/>
                    <a:pt x="218"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9"/>
            <p:cNvSpPr/>
            <p:nvPr/>
          </p:nvSpPr>
          <p:spPr>
            <a:xfrm>
              <a:off x="6039275" y="962650"/>
              <a:ext cx="160150" cy="319425"/>
            </a:xfrm>
            <a:custGeom>
              <a:avLst/>
              <a:gdLst/>
              <a:ahLst/>
              <a:cxnLst/>
              <a:rect l="l" t="t" r="r" b="b"/>
              <a:pathLst>
                <a:path w="6406" h="12777" extrusionOk="0">
                  <a:moveTo>
                    <a:pt x="222" y="0"/>
                  </a:moveTo>
                  <a:cubicBezTo>
                    <a:pt x="116" y="0"/>
                    <a:pt x="1" y="93"/>
                    <a:pt x="22" y="232"/>
                  </a:cubicBezTo>
                  <a:cubicBezTo>
                    <a:pt x="762" y="4818"/>
                    <a:pt x="2800" y="9278"/>
                    <a:pt x="5944" y="12715"/>
                  </a:cubicBezTo>
                  <a:cubicBezTo>
                    <a:pt x="5985" y="12759"/>
                    <a:pt x="6035" y="12777"/>
                    <a:pt x="6086" y="12777"/>
                  </a:cubicBezTo>
                  <a:cubicBezTo>
                    <a:pt x="6244" y="12777"/>
                    <a:pt x="6406" y="12599"/>
                    <a:pt x="6289" y="12443"/>
                  </a:cubicBezTo>
                  <a:cubicBezTo>
                    <a:pt x="3515" y="8744"/>
                    <a:pt x="1463" y="4647"/>
                    <a:pt x="381" y="135"/>
                  </a:cubicBezTo>
                  <a:cubicBezTo>
                    <a:pt x="359" y="40"/>
                    <a:pt x="292"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9"/>
            <p:cNvSpPr/>
            <p:nvPr/>
          </p:nvSpPr>
          <p:spPr>
            <a:xfrm>
              <a:off x="4642800" y="684950"/>
              <a:ext cx="237050" cy="270825"/>
            </a:xfrm>
            <a:custGeom>
              <a:avLst/>
              <a:gdLst/>
              <a:ahLst/>
              <a:cxnLst/>
              <a:rect l="l" t="t" r="r" b="b"/>
              <a:pathLst>
                <a:path w="9482" h="10833" extrusionOk="0">
                  <a:moveTo>
                    <a:pt x="9062" y="1"/>
                  </a:moveTo>
                  <a:cubicBezTo>
                    <a:pt x="9033" y="1"/>
                    <a:pt x="9002" y="4"/>
                    <a:pt x="8971" y="12"/>
                  </a:cubicBezTo>
                  <a:cubicBezTo>
                    <a:pt x="8444" y="138"/>
                    <a:pt x="7938" y="581"/>
                    <a:pt x="7501" y="885"/>
                  </a:cubicBezTo>
                  <a:cubicBezTo>
                    <a:pt x="7065" y="1192"/>
                    <a:pt x="6573" y="1576"/>
                    <a:pt x="6133" y="1949"/>
                  </a:cubicBezTo>
                  <a:cubicBezTo>
                    <a:pt x="5223" y="2724"/>
                    <a:pt x="4378" y="3568"/>
                    <a:pt x="3603" y="4476"/>
                  </a:cubicBezTo>
                  <a:cubicBezTo>
                    <a:pt x="2089" y="6252"/>
                    <a:pt x="811" y="8269"/>
                    <a:pt x="65" y="10496"/>
                  </a:cubicBezTo>
                  <a:cubicBezTo>
                    <a:pt x="0" y="10685"/>
                    <a:pt x="176" y="10833"/>
                    <a:pt x="344" y="10833"/>
                  </a:cubicBezTo>
                  <a:cubicBezTo>
                    <a:pt x="429" y="10833"/>
                    <a:pt x="513" y="10794"/>
                    <a:pt x="560" y="10702"/>
                  </a:cubicBezTo>
                  <a:cubicBezTo>
                    <a:pt x="1597" y="8678"/>
                    <a:pt x="2748" y="6720"/>
                    <a:pt x="4235" y="4996"/>
                  </a:cubicBezTo>
                  <a:cubicBezTo>
                    <a:pt x="4961" y="4151"/>
                    <a:pt x="5750" y="3366"/>
                    <a:pt x="6594" y="2640"/>
                  </a:cubicBezTo>
                  <a:cubicBezTo>
                    <a:pt x="7023" y="2274"/>
                    <a:pt x="7463" y="1925"/>
                    <a:pt x="7910" y="1586"/>
                  </a:cubicBezTo>
                  <a:cubicBezTo>
                    <a:pt x="8360" y="1251"/>
                    <a:pt x="8946" y="983"/>
                    <a:pt x="9288" y="564"/>
                  </a:cubicBezTo>
                  <a:cubicBezTo>
                    <a:pt x="9481" y="342"/>
                    <a:pt x="9342" y="1"/>
                    <a:pt x="9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9"/>
            <p:cNvSpPr/>
            <p:nvPr/>
          </p:nvSpPr>
          <p:spPr>
            <a:xfrm>
              <a:off x="4762200" y="421100"/>
              <a:ext cx="596975" cy="162975"/>
            </a:xfrm>
            <a:custGeom>
              <a:avLst/>
              <a:gdLst/>
              <a:ahLst/>
              <a:cxnLst/>
              <a:rect l="l" t="t" r="r" b="b"/>
              <a:pathLst>
                <a:path w="23879" h="6519" extrusionOk="0">
                  <a:moveTo>
                    <a:pt x="18121" y="1"/>
                  </a:moveTo>
                  <a:cubicBezTo>
                    <a:pt x="11631" y="1"/>
                    <a:pt x="5070" y="2049"/>
                    <a:pt x="108" y="6256"/>
                  </a:cubicBezTo>
                  <a:cubicBezTo>
                    <a:pt x="0" y="6352"/>
                    <a:pt x="99" y="6519"/>
                    <a:pt x="220" y="6519"/>
                  </a:cubicBezTo>
                  <a:cubicBezTo>
                    <a:pt x="244" y="6519"/>
                    <a:pt x="269" y="6512"/>
                    <a:pt x="293" y="6497"/>
                  </a:cubicBezTo>
                  <a:cubicBezTo>
                    <a:pt x="6139" y="2773"/>
                    <a:pt x="12758" y="523"/>
                    <a:pt x="19633" y="523"/>
                  </a:cubicBezTo>
                  <a:cubicBezTo>
                    <a:pt x="20979" y="523"/>
                    <a:pt x="22334" y="610"/>
                    <a:pt x="23696" y="788"/>
                  </a:cubicBezTo>
                  <a:cubicBezTo>
                    <a:pt x="23702" y="789"/>
                    <a:pt x="23707" y="789"/>
                    <a:pt x="23713" y="789"/>
                  </a:cubicBezTo>
                  <a:cubicBezTo>
                    <a:pt x="23852" y="789"/>
                    <a:pt x="23878" y="549"/>
                    <a:pt x="23734" y="519"/>
                  </a:cubicBezTo>
                  <a:cubicBezTo>
                    <a:pt x="21897" y="174"/>
                    <a:pt x="20012" y="1"/>
                    <a:pt x="18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9"/>
            <p:cNvSpPr/>
            <p:nvPr/>
          </p:nvSpPr>
          <p:spPr>
            <a:xfrm>
              <a:off x="4545500" y="618750"/>
              <a:ext cx="141075" cy="78025"/>
            </a:xfrm>
            <a:custGeom>
              <a:avLst/>
              <a:gdLst/>
              <a:ahLst/>
              <a:cxnLst/>
              <a:rect l="l" t="t" r="r" b="b"/>
              <a:pathLst>
                <a:path w="5643" h="3121" extrusionOk="0">
                  <a:moveTo>
                    <a:pt x="5277" y="0"/>
                  </a:moveTo>
                  <a:cubicBezTo>
                    <a:pt x="5234" y="0"/>
                    <a:pt x="5190" y="13"/>
                    <a:pt x="5147" y="43"/>
                  </a:cubicBezTo>
                  <a:cubicBezTo>
                    <a:pt x="4389" y="570"/>
                    <a:pt x="3569" y="1006"/>
                    <a:pt x="2753" y="1449"/>
                  </a:cubicBezTo>
                  <a:cubicBezTo>
                    <a:pt x="1936" y="1889"/>
                    <a:pt x="1098" y="2256"/>
                    <a:pt x="271" y="2657"/>
                  </a:cubicBezTo>
                  <a:cubicBezTo>
                    <a:pt x="1" y="2786"/>
                    <a:pt x="183" y="3121"/>
                    <a:pt x="425" y="3121"/>
                  </a:cubicBezTo>
                  <a:cubicBezTo>
                    <a:pt x="439" y="3121"/>
                    <a:pt x="453" y="3120"/>
                    <a:pt x="467" y="3118"/>
                  </a:cubicBezTo>
                  <a:cubicBezTo>
                    <a:pt x="1406" y="2985"/>
                    <a:pt x="2341" y="2611"/>
                    <a:pt x="3175" y="2172"/>
                  </a:cubicBezTo>
                  <a:cubicBezTo>
                    <a:pt x="4009" y="1732"/>
                    <a:pt x="4773" y="1111"/>
                    <a:pt x="5464" y="458"/>
                  </a:cubicBezTo>
                  <a:cubicBezTo>
                    <a:pt x="5643" y="291"/>
                    <a:pt x="5479" y="0"/>
                    <a:pt x="5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9"/>
            <p:cNvSpPr/>
            <p:nvPr/>
          </p:nvSpPr>
          <p:spPr>
            <a:xfrm>
              <a:off x="6011525" y="648425"/>
              <a:ext cx="240575" cy="447850"/>
            </a:xfrm>
            <a:custGeom>
              <a:avLst/>
              <a:gdLst/>
              <a:ahLst/>
              <a:cxnLst/>
              <a:rect l="l" t="t" r="r" b="b"/>
              <a:pathLst>
                <a:path w="9623" h="17914" extrusionOk="0">
                  <a:moveTo>
                    <a:pt x="214" y="0"/>
                  </a:moveTo>
                  <a:cubicBezTo>
                    <a:pt x="98" y="0"/>
                    <a:pt x="0" y="150"/>
                    <a:pt x="102" y="262"/>
                  </a:cubicBezTo>
                  <a:cubicBezTo>
                    <a:pt x="2248" y="2618"/>
                    <a:pt x="4311" y="5113"/>
                    <a:pt x="5819" y="7926"/>
                  </a:cubicBezTo>
                  <a:cubicBezTo>
                    <a:pt x="7452" y="10966"/>
                    <a:pt x="7885" y="14194"/>
                    <a:pt x="8261" y="17572"/>
                  </a:cubicBezTo>
                  <a:cubicBezTo>
                    <a:pt x="8286" y="17775"/>
                    <a:pt x="8482" y="17914"/>
                    <a:pt x="8659" y="17914"/>
                  </a:cubicBezTo>
                  <a:cubicBezTo>
                    <a:pt x="8789" y="17914"/>
                    <a:pt x="8908" y="17840"/>
                    <a:pt x="8942" y="17663"/>
                  </a:cubicBezTo>
                  <a:cubicBezTo>
                    <a:pt x="9622" y="14312"/>
                    <a:pt x="8206" y="10878"/>
                    <a:pt x="6632" y="7982"/>
                  </a:cubicBezTo>
                  <a:cubicBezTo>
                    <a:pt x="4998" y="4984"/>
                    <a:pt x="2765" y="2402"/>
                    <a:pt x="319" y="46"/>
                  </a:cubicBezTo>
                  <a:cubicBezTo>
                    <a:pt x="285" y="14"/>
                    <a:pt x="249"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9"/>
            <p:cNvSpPr/>
            <p:nvPr/>
          </p:nvSpPr>
          <p:spPr>
            <a:xfrm>
              <a:off x="4819775" y="1469150"/>
              <a:ext cx="280075" cy="185150"/>
            </a:xfrm>
            <a:custGeom>
              <a:avLst/>
              <a:gdLst/>
              <a:ahLst/>
              <a:cxnLst/>
              <a:rect l="l" t="t" r="r" b="b"/>
              <a:pathLst>
                <a:path w="11203" h="7406" extrusionOk="0">
                  <a:moveTo>
                    <a:pt x="5388" y="0"/>
                  </a:moveTo>
                  <a:cubicBezTo>
                    <a:pt x="3940" y="4"/>
                    <a:pt x="2457" y="580"/>
                    <a:pt x="1375" y="1536"/>
                  </a:cubicBezTo>
                  <a:cubicBezTo>
                    <a:pt x="820" y="2025"/>
                    <a:pt x="353" y="2719"/>
                    <a:pt x="199" y="3452"/>
                  </a:cubicBezTo>
                  <a:cubicBezTo>
                    <a:pt x="0" y="4408"/>
                    <a:pt x="244" y="5301"/>
                    <a:pt x="852" y="6055"/>
                  </a:cubicBezTo>
                  <a:cubicBezTo>
                    <a:pt x="1675" y="7082"/>
                    <a:pt x="2900" y="7405"/>
                    <a:pt x="4137" y="7405"/>
                  </a:cubicBezTo>
                  <a:cubicBezTo>
                    <a:pt x="4541" y="7405"/>
                    <a:pt x="4946" y="7371"/>
                    <a:pt x="5340" y="7315"/>
                  </a:cubicBezTo>
                  <a:cubicBezTo>
                    <a:pt x="6837" y="7106"/>
                    <a:pt x="8428" y="6631"/>
                    <a:pt x="9580" y="5630"/>
                  </a:cubicBezTo>
                  <a:cubicBezTo>
                    <a:pt x="10833" y="4534"/>
                    <a:pt x="11202" y="2384"/>
                    <a:pt x="9967" y="1124"/>
                  </a:cubicBezTo>
                  <a:cubicBezTo>
                    <a:pt x="9196" y="338"/>
                    <a:pt x="8060" y="95"/>
                    <a:pt x="6945" y="95"/>
                  </a:cubicBezTo>
                  <a:cubicBezTo>
                    <a:pt x="6813" y="95"/>
                    <a:pt x="6681" y="99"/>
                    <a:pt x="6551" y="105"/>
                  </a:cubicBezTo>
                  <a:cubicBezTo>
                    <a:pt x="6167" y="35"/>
                    <a:pt x="5776" y="0"/>
                    <a:pt x="5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9"/>
            <p:cNvSpPr/>
            <p:nvPr/>
          </p:nvSpPr>
          <p:spPr>
            <a:xfrm>
              <a:off x="5504725" y="1487300"/>
              <a:ext cx="256450" cy="169900"/>
            </a:xfrm>
            <a:custGeom>
              <a:avLst/>
              <a:gdLst/>
              <a:ahLst/>
              <a:cxnLst/>
              <a:rect l="l" t="t" r="r" b="b"/>
              <a:pathLst>
                <a:path w="10258" h="6796" extrusionOk="0">
                  <a:moveTo>
                    <a:pt x="5012" y="0"/>
                  </a:moveTo>
                  <a:cubicBezTo>
                    <a:pt x="4992" y="0"/>
                    <a:pt x="4972" y="0"/>
                    <a:pt x="4953" y="0"/>
                  </a:cubicBezTo>
                  <a:cubicBezTo>
                    <a:pt x="3878" y="4"/>
                    <a:pt x="2465" y="213"/>
                    <a:pt x="1564" y="953"/>
                  </a:cubicBezTo>
                  <a:lnTo>
                    <a:pt x="1505" y="984"/>
                  </a:lnTo>
                  <a:cubicBezTo>
                    <a:pt x="866" y="1438"/>
                    <a:pt x="343" y="2098"/>
                    <a:pt x="182" y="2883"/>
                  </a:cubicBezTo>
                  <a:cubicBezTo>
                    <a:pt x="1" y="3776"/>
                    <a:pt x="259" y="4649"/>
                    <a:pt x="859" y="5329"/>
                  </a:cubicBezTo>
                  <a:cubicBezTo>
                    <a:pt x="1784" y="6373"/>
                    <a:pt x="3354" y="6617"/>
                    <a:pt x="4663" y="6746"/>
                  </a:cubicBezTo>
                  <a:cubicBezTo>
                    <a:pt x="4969" y="6777"/>
                    <a:pt x="5282" y="6795"/>
                    <a:pt x="5597" y="6795"/>
                  </a:cubicBezTo>
                  <a:cubicBezTo>
                    <a:pt x="6776" y="6795"/>
                    <a:pt x="7975" y="6538"/>
                    <a:pt x="8865" y="5717"/>
                  </a:cubicBezTo>
                  <a:cubicBezTo>
                    <a:pt x="10118" y="4562"/>
                    <a:pt x="10257" y="2558"/>
                    <a:pt x="9001" y="1351"/>
                  </a:cubicBezTo>
                  <a:cubicBezTo>
                    <a:pt x="7972" y="367"/>
                    <a:pt x="6400" y="0"/>
                    <a:pt x="50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9"/>
            <p:cNvSpPr/>
            <p:nvPr/>
          </p:nvSpPr>
          <p:spPr>
            <a:xfrm>
              <a:off x="4837775" y="1513350"/>
              <a:ext cx="61150" cy="106950"/>
            </a:xfrm>
            <a:custGeom>
              <a:avLst/>
              <a:gdLst/>
              <a:ahLst/>
              <a:cxnLst/>
              <a:rect l="l" t="t" r="r" b="b"/>
              <a:pathLst>
                <a:path w="2446" h="4278" extrusionOk="0">
                  <a:moveTo>
                    <a:pt x="2184" y="1"/>
                  </a:moveTo>
                  <a:cubicBezTo>
                    <a:pt x="2147" y="1"/>
                    <a:pt x="2108" y="10"/>
                    <a:pt x="2072" y="30"/>
                  </a:cubicBezTo>
                  <a:cubicBezTo>
                    <a:pt x="1744" y="183"/>
                    <a:pt x="1545" y="640"/>
                    <a:pt x="1364" y="937"/>
                  </a:cubicBezTo>
                  <a:cubicBezTo>
                    <a:pt x="1186" y="1234"/>
                    <a:pt x="997" y="1569"/>
                    <a:pt x="830" y="1897"/>
                  </a:cubicBezTo>
                  <a:cubicBezTo>
                    <a:pt x="659" y="2225"/>
                    <a:pt x="470" y="2560"/>
                    <a:pt x="362" y="2919"/>
                  </a:cubicBezTo>
                  <a:cubicBezTo>
                    <a:pt x="254" y="3275"/>
                    <a:pt x="142" y="3656"/>
                    <a:pt x="37" y="4029"/>
                  </a:cubicBezTo>
                  <a:cubicBezTo>
                    <a:pt x="1" y="4173"/>
                    <a:pt x="120" y="4277"/>
                    <a:pt x="240" y="4277"/>
                  </a:cubicBezTo>
                  <a:cubicBezTo>
                    <a:pt x="302" y="4277"/>
                    <a:pt x="364" y="4249"/>
                    <a:pt x="404" y="4183"/>
                  </a:cubicBezTo>
                  <a:cubicBezTo>
                    <a:pt x="592" y="3872"/>
                    <a:pt x="788" y="3565"/>
                    <a:pt x="990" y="3258"/>
                  </a:cubicBezTo>
                  <a:cubicBezTo>
                    <a:pt x="1189" y="2954"/>
                    <a:pt x="1346" y="2591"/>
                    <a:pt x="1517" y="2256"/>
                  </a:cubicBezTo>
                  <a:lnTo>
                    <a:pt x="2016" y="1272"/>
                  </a:lnTo>
                  <a:cubicBezTo>
                    <a:pt x="2166" y="968"/>
                    <a:pt x="2445" y="588"/>
                    <a:pt x="2424" y="229"/>
                  </a:cubicBezTo>
                  <a:cubicBezTo>
                    <a:pt x="2419" y="95"/>
                    <a:pt x="2306" y="1"/>
                    <a:pt x="2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9"/>
            <p:cNvSpPr/>
            <p:nvPr/>
          </p:nvSpPr>
          <p:spPr>
            <a:xfrm>
              <a:off x="4923125" y="1513450"/>
              <a:ext cx="52125" cy="106325"/>
            </a:xfrm>
            <a:custGeom>
              <a:avLst/>
              <a:gdLst/>
              <a:ahLst/>
              <a:cxnLst/>
              <a:rect l="l" t="t" r="r" b="b"/>
              <a:pathLst>
                <a:path w="2085" h="4253" extrusionOk="0">
                  <a:moveTo>
                    <a:pt x="1829" y="0"/>
                  </a:moveTo>
                  <a:cubicBezTo>
                    <a:pt x="1791" y="0"/>
                    <a:pt x="1752" y="12"/>
                    <a:pt x="1715" y="40"/>
                  </a:cubicBezTo>
                  <a:cubicBezTo>
                    <a:pt x="1429" y="253"/>
                    <a:pt x="1261" y="595"/>
                    <a:pt x="1118" y="919"/>
                  </a:cubicBezTo>
                  <a:cubicBezTo>
                    <a:pt x="975" y="1247"/>
                    <a:pt x="829" y="1582"/>
                    <a:pt x="689" y="1914"/>
                  </a:cubicBezTo>
                  <a:cubicBezTo>
                    <a:pt x="549" y="2238"/>
                    <a:pt x="431" y="2570"/>
                    <a:pt x="330" y="2908"/>
                  </a:cubicBezTo>
                  <a:cubicBezTo>
                    <a:pt x="228" y="3257"/>
                    <a:pt x="131" y="3610"/>
                    <a:pt x="40" y="3966"/>
                  </a:cubicBezTo>
                  <a:cubicBezTo>
                    <a:pt x="1" y="4125"/>
                    <a:pt x="143" y="4252"/>
                    <a:pt x="278" y="4252"/>
                  </a:cubicBezTo>
                  <a:cubicBezTo>
                    <a:pt x="346" y="4252"/>
                    <a:pt x="413" y="4219"/>
                    <a:pt x="452" y="4140"/>
                  </a:cubicBezTo>
                  <a:cubicBezTo>
                    <a:pt x="755" y="3502"/>
                    <a:pt x="1073" y="2877"/>
                    <a:pt x="1349" y="2231"/>
                  </a:cubicBezTo>
                  <a:cubicBezTo>
                    <a:pt x="1481" y="1917"/>
                    <a:pt x="1614" y="1603"/>
                    <a:pt x="1760" y="1292"/>
                  </a:cubicBezTo>
                  <a:cubicBezTo>
                    <a:pt x="1904" y="978"/>
                    <a:pt x="2085" y="598"/>
                    <a:pt x="2068" y="239"/>
                  </a:cubicBezTo>
                  <a:cubicBezTo>
                    <a:pt x="2062" y="119"/>
                    <a:pt x="1950"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9"/>
            <p:cNvSpPr/>
            <p:nvPr/>
          </p:nvSpPr>
          <p:spPr>
            <a:xfrm>
              <a:off x="5001725" y="1524075"/>
              <a:ext cx="39325" cy="76225"/>
            </a:xfrm>
            <a:custGeom>
              <a:avLst/>
              <a:gdLst/>
              <a:ahLst/>
              <a:cxnLst/>
              <a:rect l="l" t="t" r="r" b="b"/>
              <a:pathLst>
                <a:path w="1573" h="3049" extrusionOk="0">
                  <a:moveTo>
                    <a:pt x="1329" y="0"/>
                  </a:moveTo>
                  <a:cubicBezTo>
                    <a:pt x="1300" y="0"/>
                    <a:pt x="1271" y="8"/>
                    <a:pt x="1244" y="23"/>
                  </a:cubicBezTo>
                  <a:cubicBezTo>
                    <a:pt x="1010" y="149"/>
                    <a:pt x="902" y="428"/>
                    <a:pt x="801" y="662"/>
                  </a:cubicBezTo>
                  <a:cubicBezTo>
                    <a:pt x="700" y="892"/>
                    <a:pt x="581" y="1133"/>
                    <a:pt x="504" y="1377"/>
                  </a:cubicBezTo>
                  <a:cubicBezTo>
                    <a:pt x="347" y="1866"/>
                    <a:pt x="190" y="2354"/>
                    <a:pt x="37" y="2843"/>
                  </a:cubicBezTo>
                  <a:cubicBezTo>
                    <a:pt x="0" y="2960"/>
                    <a:pt x="102" y="3048"/>
                    <a:pt x="202" y="3048"/>
                  </a:cubicBezTo>
                  <a:cubicBezTo>
                    <a:pt x="253" y="3048"/>
                    <a:pt x="304" y="3024"/>
                    <a:pt x="333" y="2968"/>
                  </a:cubicBezTo>
                  <a:cubicBezTo>
                    <a:pt x="574" y="2515"/>
                    <a:pt x="819" y="2065"/>
                    <a:pt x="1052" y="1607"/>
                  </a:cubicBezTo>
                  <a:cubicBezTo>
                    <a:pt x="1174" y="1380"/>
                    <a:pt x="1262" y="1133"/>
                    <a:pt x="1359" y="895"/>
                  </a:cubicBezTo>
                  <a:cubicBezTo>
                    <a:pt x="1454" y="662"/>
                    <a:pt x="1572" y="386"/>
                    <a:pt x="1499" y="128"/>
                  </a:cubicBezTo>
                  <a:cubicBezTo>
                    <a:pt x="1476" y="49"/>
                    <a:pt x="1404" y="0"/>
                    <a:pt x="1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9"/>
            <p:cNvSpPr/>
            <p:nvPr/>
          </p:nvSpPr>
          <p:spPr>
            <a:xfrm>
              <a:off x="5526975" y="1551675"/>
              <a:ext cx="44075" cy="70950"/>
            </a:xfrm>
            <a:custGeom>
              <a:avLst/>
              <a:gdLst/>
              <a:ahLst/>
              <a:cxnLst/>
              <a:rect l="l" t="t" r="r" b="b"/>
              <a:pathLst>
                <a:path w="1763" h="2838" extrusionOk="0">
                  <a:moveTo>
                    <a:pt x="1488" y="0"/>
                  </a:moveTo>
                  <a:cubicBezTo>
                    <a:pt x="1435" y="0"/>
                    <a:pt x="1380" y="21"/>
                    <a:pt x="1334" y="71"/>
                  </a:cubicBezTo>
                  <a:cubicBezTo>
                    <a:pt x="1013" y="420"/>
                    <a:pt x="800" y="831"/>
                    <a:pt x="587" y="1254"/>
                  </a:cubicBezTo>
                  <a:cubicBezTo>
                    <a:pt x="486" y="1453"/>
                    <a:pt x="384" y="1658"/>
                    <a:pt x="280" y="1864"/>
                  </a:cubicBezTo>
                  <a:cubicBezTo>
                    <a:pt x="220" y="1969"/>
                    <a:pt x="168" y="2077"/>
                    <a:pt x="126" y="2192"/>
                  </a:cubicBezTo>
                  <a:cubicBezTo>
                    <a:pt x="91" y="2308"/>
                    <a:pt x="67" y="2430"/>
                    <a:pt x="35" y="2548"/>
                  </a:cubicBezTo>
                  <a:cubicBezTo>
                    <a:pt x="0" y="2697"/>
                    <a:pt x="133" y="2837"/>
                    <a:pt x="268" y="2837"/>
                  </a:cubicBezTo>
                  <a:cubicBezTo>
                    <a:pt x="320" y="2837"/>
                    <a:pt x="372" y="2817"/>
                    <a:pt x="416" y="2768"/>
                  </a:cubicBezTo>
                  <a:cubicBezTo>
                    <a:pt x="493" y="2677"/>
                    <a:pt x="576" y="2590"/>
                    <a:pt x="650" y="2496"/>
                  </a:cubicBezTo>
                  <a:cubicBezTo>
                    <a:pt x="723" y="2402"/>
                    <a:pt x="786" y="2301"/>
                    <a:pt x="838" y="2192"/>
                  </a:cubicBezTo>
                  <a:lnTo>
                    <a:pt x="1170" y="1592"/>
                  </a:lnTo>
                  <a:cubicBezTo>
                    <a:pt x="1278" y="1393"/>
                    <a:pt x="1386" y="1198"/>
                    <a:pt x="1480" y="988"/>
                  </a:cubicBezTo>
                  <a:lnTo>
                    <a:pt x="1609" y="681"/>
                  </a:lnTo>
                  <a:cubicBezTo>
                    <a:pt x="1662" y="559"/>
                    <a:pt x="1700" y="430"/>
                    <a:pt x="1725" y="297"/>
                  </a:cubicBezTo>
                  <a:cubicBezTo>
                    <a:pt x="1762" y="143"/>
                    <a:pt x="1629" y="0"/>
                    <a:pt x="1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9"/>
            <p:cNvSpPr/>
            <p:nvPr/>
          </p:nvSpPr>
          <p:spPr>
            <a:xfrm>
              <a:off x="5598100" y="1520950"/>
              <a:ext cx="79825" cy="114150"/>
            </a:xfrm>
            <a:custGeom>
              <a:avLst/>
              <a:gdLst/>
              <a:ahLst/>
              <a:cxnLst/>
              <a:rect l="l" t="t" r="r" b="b"/>
              <a:pathLst>
                <a:path w="3193" h="4566" extrusionOk="0">
                  <a:moveTo>
                    <a:pt x="2873" y="1"/>
                  </a:moveTo>
                  <a:cubicBezTo>
                    <a:pt x="2851" y="1"/>
                    <a:pt x="2828" y="3"/>
                    <a:pt x="2806" y="8"/>
                  </a:cubicBezTo>
                  <a:cubicBezTo>
                    <a:pt x="2390" y="106"/>
                    <a:pt x="2160" y="591"/>
                    <a:pt x="1933" y="916"/>
                  </a:cubicBezTo>
                  <a:cubicBezTo>
                    <a:pt x="1706" y="1244"/>
                    <a:pt x="1445" y="1617"/>
                    <a:pt x="1235" y="1994"/>
                  </a:cubicBezTo>
                  <a:cubicBezTo>
                    <a:pt x="820" y="2737"/>
                    <a:pt x="436" y="3488"/>
                    <a:pt x="80" y="4255"/>
                  </a:cubicBezTo>
                  <a:cubicBezTo>
                    <a:pt x="1" y="4418"/>
                    <a:pt x="131" y="4565"/>
                    <a:pt x="267" y="4565"/>
                  </a:cubicBezTo>
                  <a:cubicBezTo>
                    <a:pt x="328" y="4565"/>
                    <a:pt x="391" y="4535"/>
                    <a:pt x="436" y="4461"/>
                  </a:cubicBezTo>
                  <a:cubicBezTo>
                    <a:pt x="886" y="3763"/>
                    <a:pt x="1361" y="3076"/>
                    <a:pt x="1863" y="2402"/>
                  </a:cubicBezTo>
                  <a:cubicBezTo>
                    <a:pt x="2104" y="2081"/>
                    <a:pt x="2328" y="1746"/>
                    <a:pt x="2561" y="1415"/>
                  </a:cubicBezTo>
                  <a:lnTo>
                    <a:pt x="2938" y="895"/>
                  </a:lnTo>
                  <a:cubicBezTo>
                    <a:pt x="3078" y="703"/>
                    <a:pt x="3193" y="542"/>
                    <a:pt x="3176" y="291"/>
                  </a:cubicBezTo>
                  <a:cubicBezTo>
                    <a:pt x="3169" y="126"/>
                    <a:pt x="303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9"/>
            <p:cNvSpPr/>
            <p:nvPr/>
          </p:nvSpPr>
          <p:spPr>
            <a:xfrm>
              <a:off x="5682150" y="1557825"/>
              <a:ext cx="54600" cy="63000"/>
            </a:xfrm>
            <a:custGeom>
              <a:avLst/>
              <a:gdLst/>
              <a:ahLst/>
              <a:cxnLst/>
              <a:rect l="l" t="t" r="r" b="b"/>
              <a:pathLst>
                <a:path w="2184" h="2520" extrusionOk="0">
                  <a:moveTo>
                    <a:pt x="1910" y="0"/>
                  </a:moveTo>
                  <a:cubicBezTo>
                    <a:pt x="1891" y="0"/>
                    <a:pt x="1872" y="2"/>
                    <a:pt x="1852" y="6"/>
                  </a:cubicBezTo>
                  <a:cubicBezTo>
                    <a:pt x="1604" y="51"/>
                    <a:pt x="1436" y="257"/>
                    <a:pt x="1272" y="432"/>
                  </a:cubicBezTo>
                  <a:cubicBezTo>
                    <a:pt x="1105" y="606"/>
                    <a:pt x="962" y="826"/>
                    <a:pt x="822" y="1036"/>
                  </a:cubicBezTo>
                  <a:cubicBezTo>
                    <a:pt x="567" y="1409"/>
                    <a:pt x="337" y="1796"/>
                    <a:pt x="100" y="2187"/>
                  </a:cubicBezTo>
                  <a:cubicBezTo>
                    <a:pt x="0" y="2349"/>
                    <a:pt x="146" y="2519"/>
                    <a:pt x="303" y="2519"/>
                  </a:cubicBezTo>
                  <a:cubicBezTo>
                    <a:pt x="356" y="2519"/>
                    <a:pt x="409" y="2500"/>
                    <a:pt x="456" y="2456"/>
                  </a:cubicBezTo>
                  <a:cubicBezTo>
                    <a:pt x="777" y="2138"/>
                    <a:pt x="1101" y="1821"/>
                    <a:pt x="1408" y="1493"/>
                  </a:cubicBezTo>
                  <a:cubicBezTo>
                    <a:pt x="1579" y="1308"/>
                    <a:pt x="1747" y="1140"/>
                    <a:pt x="1883" y="931"/>
                  </a:cubicBezTo>
                  <a:cubicBezTo>
                    <a:pt x="2016" y="718"/>
                    <a:pt x="2183" y="505"/>
                    <a:pt x="2169" y="250"/>
                  </a:cubicBezTo>
                  <a:cubicBezTo>
                    <a:pt x="2163" y="97"/>
                    <a:pt x="2049" y="0"/>
                    <a:pt x="1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9" name="Google Shape;5329;p39"/>
          <p:cNvSpPr/>
          <p:nvPr/>
        </p:nvSpPr>
        <p:spPr>
          <a:xfrm flipH="1">
            <a:off x="593769" y="17039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9"/>
          <p:cNvSpPr/>
          <p:nvPr/>
        </p:nvSpPr>
        <p:spPr>
          <a:xfrm flipH="1">
            <a:off x="852235" y="4397125"/>
            <a:ext cx="168286"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9"/>
          <p:cNvSpPr/>
          <p:nvPr/>
        </p:nvSpPr>
        <p:spPr>
          <a:xfrm flipH="1">
            <a:off x="4039285" y="3943875"/>
            <a:ext cx="168286"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9"/>
          <p:cNvSpPr/>
          <p:nvPr/>
        </p:nvSpPr>
        <p:spPr>
          <a:xfrm>
            <a:off x="6582885" y="17590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9"/>
          <p:cNvSpPr/>
          <p:nvPr/>
        </p:nvSpPr>
        <p:spPr>
          <a:xfrm flipH="1">
            <a:off x="3409119" y="64873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9"/>
          <p:cNvSpPr/>
          <p:nvPr/>
        </p:nvSpPr>
        <p:spPr>
          <a:xfrm>
            <a:off x="7473185" y="427493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9"/>
          <p:cNvSpPr/>
          <p:nvPr/>
        </p:nvSpPr>
        <p:spPr>
          <a:xfrm>
            <a:off x="8482362" y="3454652"/>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6" name="Google Shape;5336;p39"/>
          <p:cNvGrpSpPr/>
          <p:nvPr/>
        </p:nvGrpSpPr>
        <p:grpSpPr>
          <a:xfrm rot="5400000">
            <a:off x="7865517" y="1197110"/>
            <a:ext cx="1335330" cy="1385522"/>
            <a:chOff x="1843825" y="3806950"/>
            <a:chExt cx="1608250" cy="1668700"/>
          </a:xfrm>
        </p:grpSpPr>
        <p:sp>
          <p:nvSpPr>
            <p:cNvPr id="5337" name="Google Shape;5337;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 name="Rectangle 524"/>
          <p:cNvSpPr/>
          <p:nvPr/>
        </p:nvSpPr>
        <p:spPr>
          <a:xfrm>
            <a:off x="3551035" y="2217963"/>
            <a:ext cx="4525598" cy="1063433"/>
          </a:xfrm>
          <a:prstGeom prst="rect">
            <a:avLst/>
          </a:prstGeom>
        </p:spPr>
        <p:txBody>
          <a:bodyPr wrap="none">
            <a:spAutoFit/>
          </a:bodyPr>
          <a:lstStyle/>
          <a:p>
            <a:pPr algn="ctr">
              <a:lnSpc>
                <a:spcPct val="150000"/>
              </a:lnSpc>
            </a:pPr>
            <a:r>
              <a:rPr lang="vi-VN" sz="4800" b="1">
                <a:solidFill>
                  <a:schemeClr val="tx2">
                    <a:lumMod val="50000"/>
                  </a:schemeClr>
                </a:solidFill>
                <a:cs typeface="Arial" panose="020B0604020202020204" pitchFamily="34" charset="0"/>
              </a:rPr>
              <a:t>ĐỌC VĂN BẢN</a:t>
            </a:r>
            <a:endParaRPr lang="en-US" sz="4800" b="1">
              <a:solidFill>
                <a:schemeClr val="tx2">
                  <a:lumMod val="50000"/>
                </a:schemeClr>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500"/>
                                        <p:tgtEl>
                                          <p:spTgt spid="5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66"/>
                                        </p:tgtEl>
                                        <p:attrNameLst>
                                          <p:attrName>style.visibility</p:attrName>
                                        </p:attrNameLst>
                                      </p:cBhvr>
                                      <p:to>
                                        <p:strVal val="visible"/>
                                      </p:to>
                                    </p:set>
                                    <p:animEffect transition="in" filter="fade">
                                      <p:cBhvr>
                                        <p:cTn id="10" dur="500"/>
                                        <p:tgtEl>
                                          <p:spTgt spid="5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6" grpId="0"/>
      <p:bldP spid="5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02"/>
        <p:cNvGrpSpPr/>
        <p:nvPr/>
      </p:nvGrpSpPr>
      <p:grpSpPr>
        <a:xfrm>
          <a:off x="0" y="0"/>
          <a:ext cx="0" cy="0"/>
          <a:chOff x="0" y="0"/>
          <a:chExt cx="0" cy="0"/>
        </a:xfrm>
      </p:grpSpPr>
      <p:sp>
        <p:nvSpPr>
          <p:cNvPr id="4222" name="Google Shape;4222;p35"/>
          <p:cNvSpPr/>
          <p:nvPr/>
        </p:nvSpPr>
        <p:spPr>
          <a:xfrm>
            <a:off x="7148660" y="4637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4" name="Google Shape;4224;p35"/>
          <p:cNvGrpSpPr/>
          <p:nvPr/>
        </p:nvGrpSpPr>
        <p:grpSpPr>
          <a:xfrm flipH="1">
            <a:off x="7757463" y="0"/>
            <a:ext cx="1386525" cy="1118350"/>
            <a:chOff x="5750750" y="2118725"/>
            <a:chExt cx="1386525" cy="1118350"/>
          </a:xfrm>
        </p:grpSpPr>
        <p:sp>
          <p:nvSpPr>
            <p:cNvPr id="4225" name="Google Shape;4225;p35"/>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5"/>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5"/>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5"/>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5"/>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5"/>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5"/>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5"/>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5"/>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5"/>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5"/>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5"/>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5"/>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5"/>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5"/>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5"/>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5"/>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5"/>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5"/>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5"/>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5"/>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5"/>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5"/>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5"/>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5"/>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5"/>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5"/>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5"/>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5"/>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5"/>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5"/>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5"/>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5"/>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5"/>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5"/>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5"/>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5"/>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5"/>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5"/>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5"/>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5"/>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5"/>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5"/>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5"/>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5"/>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5"/>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5"/>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5"/>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5"/>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5"/>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5"/>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5"/>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5"/>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5"/>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5"/>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5"/>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5"/>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5"/>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5"/>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5"/>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5"/>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5"/>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5"/>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5"/>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5"/>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5"/>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p:cNvSpPr/>
          <p:nvPr/>
        </p:nvSpPr>
        <p:spPr>
          <a:xfrm>
            <a:off x="2967251" y="0"/>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129" name="TextBox 128">
            <a:extLst>
              <a:ext uri="{FF2B5EF4-FFF2-40B4-BE49-F238E27FC236}">
                <a16:creationId xmlns:a16="http://schemas.microsoft.com/office/drawing/2014/main" id="{0605E903-F187-8D9D-7F46-B96D3A68E1A3}"/>
              </a:ext>
            </a:extLst>
          </p:cNvPr>
          <p:cNvSpPr txBox="1"/>
          <p:nvPr/>
        </p:nvSpPr>
        <p:spPr>
          <a:xfrm>
            <a:off x="-1" y="819340"/>
            <a:ext cx="9144001" cy="646331"/>
          </a:xfrm>
          <a:prstGeom prst="rect">
            <a:avLst/>
          </a:prstGeom>
          <a:noFill/>
        </p:spPr>
        <p:txBody>
          <a:bodyPr wrap="square">
            <a:spAutoFit/>
          </a:bodyPr>
          <a:lstStyle/>
          <a:p>
            <a:pPr marL="0" lvl="0" indent="0" algn="ctr">
              <a:lnSpc>
                <a:spcPct val="150000"/>
              </a:lnSpc>
              <a:spcBef>
                <a:spcPct val="0"/>
              </a:spcBef>
            </a:pPr>
            <a:r>
              <a:rPr lang="en-US" sz="2400" b="1">
                <a:solidFill>
                  <a:schemeClr val="accent5">
                    <a:lumMod val="50000"/>
                  </a:schemeClr>
                </a:solidFill>
                <a:latin typeface="Arial" panose="020B0604020202020204" pitchFamily="34" charset="0"/>
                <a:cs typeface="Arial" panose="020B0604020202020204" pitchFamily="34" charset="0"/>
              </a:rPr>
              <a:t>Từ ngữ SHS tr.82</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130" name="Rounded Rectangle 129"/>
          <p:cNvSpPr/>
          <p:nvPr/>
        </p:nvSpPr>
        <p:spPr>
          <a:xfrm>
            <a:off x="981307" y="1787395"/>
            <a:ext cx="7472006" cy="2915429"/>
          </a:xfrm>
          <a:prstGeom prst="round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131" name="TextBox 130">
            <a:extLst>
              <a:ext uri="{FF2B5EF4-FFF2-40B4-BE49-F238E27FC236}">
                <a16:creationId xmlns:a16="http://schemas.microsoft.com/office/drawing/2014/main" id="{8671BA59-C2B6-848C-E08B-A5ACB240C20C}"/>
              </a:ext>
            </a:extLst>
          </p:cNvPr>
          <p:cNvSpPr txBox="1"/>
          <p:nvPr/>
        </p:nvSpPr>
        <p:spPr>
          <a:xfrm>
            <a:off x="1158157" y="1955045"/>
            <a:ext cx="6968081" cy="2548839"/>
          </a:xfrm>
          <a:prstGeom prst="rect">
            <a:avLst/>
          </a:prstGeom>
          <a:noFill/>
        </p:spPr>
        <p:txBody>
          <a:bodyPr wrap="square">
            <a:spAutoFit/>
          </a:bodyPr>
          <a:lstStyle/>
          <a:p>
            <a:pPr marL="571500" lvl="0" indent="-571500" algn="just">
              <a:lnSpc>
                <a:spcPct val="150000"/>
              </a:lnSpc>
              <a:spcAft>
                <a:spcPts val="800"/>
              </a:spcAft>
              <a:buFont typeface="Arial" panose="020B0604020202020204" pitchFamily="34" charset="0"/>
              <a:buChar char="•"/>
              <a:tabLst>
                <a:tab pos="201295" algn="l"/>
              </a:tabLst>
            </a:pPr>
            <a:r>
              <a:rPr lang="vi-VN" sz="2000" b="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Mắt lá răm: </a:t>
            </a:r>
            <a:r>
              <a:rPr lang="vi-VN" sz="2000">
                <a:solidFill>
                  <a:schemeClr val="tx1">
                    <a:lumMod val="10000"/>
                  </a:schemeClr>
                </a:solidFill>
                <a:latin typeface="Arial" panose="020B0604020202020204" pitchFamily="34" charset="0"/>
                <a:ea typeface="Calibri" panose="020F0502020204030204" pitchFamily="34" charset="0"/>
                <a:cs typeface="Arial" panose="020B0604020202020204" pitchFamily="34" charset="0"/>
              </a:rPr>
              <a:t>mắt 1 mí nhưng to tròn, đuôi mắt dài và sắc trông như đuôi mắt của lá rau răm.</a:t>
            </a:r>
          </a:p>
          <a:p>
            <a:pPr marL="571500" lvl="0" indent="-571500" algn="just">
              <a:lnSpc>
                <a:spcPct val="150000"/>
              </a:lnSpc>
              <a:spcAft>
                <a:spcPts val="800"/>
              </a:spcAft>
              <a:buFont typeface="Arial" panose="020B0604020202020204" pitchFamily="34" charset="0"/>
              <a:buChar char="•"/>
              <a:tabLst>
                <a:tab pos="201295" algn="l"/>
              </a:tabLst>
            </a:pPr>
            <a:r>
              <a:rPr lang="vi-VN" sz="2000" b="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Xấp xanh: </a:t>
            </a:r>
            <a:r>
              <a:rPr lang="vi-VN" sz="2000">
                <a:solidFill>
                  <a:schemeClr val="tx1">
                    <a:lumMod val="10000"/>
                  </a:schemeClr>
                </a:solidFill>
                <a:latin typeface="Arial" panose="020B0604020202020204" pitchFamily="34" charset="0"/>
                <a:ea typeface="Calibri" panose="020F0502020204030204" pitchFamily="34" charset="0"/>
                <a:cs typeface="Arial" panose="020B0604020202020204" pitchFamily="34" charset="0"/>
              </a:rPr>
              <a:t>nhiều bức tranh xếp chồng lên nhau một cách ngay ngắn.</a:t>
            </a:r>
          </a:p>
          <a:p>
            <a:pPr marL="571500" lvl="0" indent="-571500" algn="just">
              <a:lnSpc>
                <a:spcPct val="150000"/>
              </a:lnSpc>
              <a:spcAft>
                <a:spcPts val="800"/>
              </a:spcAft>
              <a:buFont typeface="Arial" panose="020B0604020202020204" pitchFamily="34" charset="0"/>
              <a:buChar char="•"/>
              <a:tabLst>
                <a:tab pos="201295" algn="l"/>
              </a:tabLst>
            </a:pPr>
            <a:r>
              <a:rPr lang="vi-VN" sz="2000" b="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Giờ hồn: </a:t>
            </a:r>
            <a:r>
              <a:rPr lang="vi-VN" sz="2000">
                <a:solidFill>
                  <a:schemeClr val="tx1">
                    <a:lumMod val="10000"/>
                  </a:schemeClr>
                </a:solidFill>
                <a:latin typeface="Arial" panose="020B0604020202020204" pitchFamily="34" charset="0"/>
                <a:ea typeface="Calibri" panose="020F0502020204030204" pitchFamily="34" charset="0"/>
                <a:cs typeface="Arial" panose="020B0604020202020204" pitchFamily="34" charset="0"/>
              </a:rPr>
              <a:t>có ý nói phải coi chừng, mang tính đe dọa.</a:t>
            </a:r>
            <a:endParaRPr lang="vi-VN" sz="2000" dirty="0">
              <a:solidFill>
                <a:schemeClr val="tx1">
                  <a:lumMod val="10000"/>
                </a:schemeClr>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p:cTn id="7" dur="500" fill="hold"/>
                                        <p:tgtEl>
                                          <p:spTgt spid="128"/>
                                        </p:tgtEl>
                                        <p:attrNameLst>
                                          <p:attrName>ppt_w</p:attrName>
                                        </p:attrNameLst>
                                      </p:cBhvr>
                                      <p:tavLst>
                                        <p:tav tm="0">
                                          <p:val>
                                            <p:fltVal val="0"/>
                                          </p:val>
                                        </p:tav>
                                        <p:tav tm="100000">
                                          <p:val>
                                            <p:strVal val="#ppt_w"/>
                                          </p:val>
                                        </p:tav>
                                      </p:tavLst>
                                    </p:anim>
                                    <p:anim calcmode="lin" valueType="num">
                                      <p:cBhvr>
                                        <p:cTn id="8" dur="500" fill="hold"/>
                                        <p:tgtEl>
                                          <p:spTgt spid="128"/>
                                        </p:tgtEl>
                                        <p:attrNameLst>
                                          <p:attrName>ppt_h</p:attrName>
                                        </p:attrNameLst>
                                      </p:cBhvr>
                                      <p:tavLst>
                                        <p:tav tm="0">
                                          <p:val>
                                            <p:fltVal val="0"/>
                                          </p:val>
                                        </p:tav>
                                        <p:tav tm="100000">
                                          <p:val>
                                            <p:strVal val="#ppt_h"/>
                                          </p:val>
                                        </p:tav>
                                      </p:tavLst>
                                    </p:anim>
                                    <p:animEffect transition="in" filter="fade">
                                      <p:cBhvr>
                                        <p:cTn id="9" dur="500"/>
                                        <p:tgtEl>
                                          <p:spTgt spid="1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fade">
                                      <p:cBhvr>
                                        <p:cTn id="14" dur="500"/>
                                        <p:tgtEl>
                                          <p:spTgt spid="1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500"/>
                                        <p:tgtEl>
                                          <p:spTgt spid="1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1"/>
                                        </p:tgtEl>
                                        <p:attrNameLst>
                                          <p:attrName>style.visibility</p:attrName>
                                        </p:attrNameLst>
                                      </p:cBhvr>
                                      <p:to>
                                        <p:strVal val="visible"/>
                                      </p:to>
                                    </p:set>
                                    <p:animEffect transition="in" filter="fade">
                                      <p:cBhvr>
                                        <p:cTn id="20"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animBg="1"/>
      <p:bldP spid="131" grpId="0"/>
    </p:bldLst>
  </p:timing>
</p:sld>
</file>

<file path=ppt/theme/theme1.xml><?xml version="1.0" encoding="utf-8"?>
<a:theme xmlns:a="http://schemas.openxmlformats.org/drawingml/2006/main" name="Korean Cottagecore Aesthetic MK Campaign by Slidesgo">
  <a:themeElements>
    <a:clrScheme name="Simple Light">
      <a:dk1>
        <a:srgbClr val="FDF5DC"/>
      </a:dk1>
      <a:lt1>
        <a:srgbClr val="F7D39F"/>
      </a:lt1>
      <a:dk2>
        <a:srgbClr val="F3A780"/>
      </a:dk2>
      <a:lt2>
        <a:srgbClr val="EC7E5D"/>
      </a:lt2>
      <a:accent1>
        <a:srgbClr val="8E7749"/>
      </a:accent1>
      <a:accent2>
        <a:srgbClr val="6D5B35"/>
      </a:accent2>
      <a:accent3>
        <a:srgbClr val="E5B223"/>
      </a:accent3>
      <a:accent4>
        <a:srgbClr val="CC8D1D"/>
      </a:accent4>
      <a:accent5>
        <a:srgbClr val="A0BC62"/>
      </a:accent5>
      <a:accent6>
        <a:srgbClr val="819E49"/>
      </a:accent6>
      <a:hlink>
        <a:srgbClr val="6D5B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1428</Words>
  <Application>Microsoft Office PowerPoint</Application>
  <PresentationFormat>On-screen Show (16:9)</PresentationFormat>
  <Paragraphs>120</Paragraphs>
  <Slides>25</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Bebas Neue</vt:lpstr>
      <vt:lpstr>Calibri</vt:lpstr>
      <vt:lpstr>McLaren</vt:lpstr>
      <vt:lpstr>Nunito Light</vt:lpstr>
      <vt:lpstr>Open Sans Medium</vt:lpstr>
      <vt:lpstr>PT Sans</vt:lpstr>
      <vt:lpstr>Roboto Condensed Light</vt:lpstr>
      <vt:lpstr>Symbol</vt:lpstr>
      <vt:lpstr>Korean Cottagecore Aesthetic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04</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17</cp:revision>
  <dcterms:modified xsi:type="dcterms:W3CDTF">2025-11-11T14:53:09Z</dcterms:modified>
</cp:coreProperties>
</file>